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326" r:id="rId9"/>
    <p:sldId id="268" r:id="rId10"/>
    <p:sldId id="273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83" r:id="rId20"/>
    <p:sldId id="284" r:id="rId21"/>
    <p:sldId id="285" r:id="rId22"/>
    <p:sldId id="286" r:id="rId23"/>
    <p:sldId id="327" r:id="rId24"/>
    <p:sldId id="297" r:id="rId25"/>
    <p:sldId id="298" r:id="rId26"/>
    <p:sldId id="299" r:id="rId27"/>
    <p:sldId id="300" r:id="rId28"/>
    <p:sldId id="301" r:id="rId29"/>
    <p:sldId id="302" r:id="rId30"/>
    <p:sldId id="303" r:id="rId31"/>
    <p:sldId id="304" r:id="rId32"/>
    <p:sldId id="305" r:id="rId33"/>
    <p:sldId id="306" r:id="rId34"/>
    <p:sldId id="307" r:id="rId35"/>
    <p:sldId id="308" r:id="rId36"/>
    <p:sldId id="309" r:id="rId37"/>
    <p:sldId id="310" r:id="rId38"/>
    <p:sldId id="311" r:id="rId39"/>
    <p:sldId id="312" r:id="rId40"/>
    <p:sldId id="313" r:id="rId41"/>
    <p:sldId id="314" r:id="rId42"/>
    <p:sldId id="315" r:id="rId43"/>
    <p:sldId id="316" r:id="rId44"/>
    <p:sldId id="317" r:id="rId45"/>
    <p:sldId id="318" r:id="rId46"/>
    <p:sldId id="319" r:id="rId47"/>
    <p:sldId id="320" r:id="rId48"/>
    <p:sldId id="321" r:id="rId49"/>
    <p:sldId id="322" r:id="rId50"/>
    <p:sldId id="323" r:id="rId51"/>
    <p:sldId id="324" r:id="rId52"/>
    <p:sldId id="325" r:id="rId53"/>
  </p:sldIdLst>
  <p:sldSz cx="13004800" cy="9753600"/>
  <p:notesSz cx="13004800" cy="97536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5587" autoAdjust="0"/>
  </p:normalViewPr>
  <p:slideViewPr>
    <p:cSldViewPr>
      <p:cViewPr>
        <p:scale>
          <a:sx n="51" d="100"/>
          <a:sy n="51" d="100"/>
        </p:scale>
        <p:origin x="-1224" y="32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290570" y="3429000"/>
            <a:ext cx="6423659" cy="711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500" b="0" i="0">
                <a:solidFill>
                  <a:srgbClr val="55D7F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950720" y="5462016"/>
            <a:ext cx="9103360" cy="2438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28/08/19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91919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spc="-20" dirty="0"/>
              <a:t>‹#›</a:t>
            </a:fld>
            <a:r>
              <a:rPr sz="2700" spc="-30" baseline="1543" dirty="0"/>
              <a:t>/70</a:t>
            </a:r>
            <a:endParaRPr sz="2700" baseline="1543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500" b="0" i="0">
                <a:solidFill>
                  <a:srgbClr val="55D7F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900" b="0" i="0">
                <a:solidFill>
                  <a:srgbClr val="D9D9D9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28/08/19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91919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spc="-20" dirty="0"/>
              <a:t>‹#›</a:t>
            </a:fld>
            <a:r>
              <a:rPr sz="2700" spc="-30" baseline="1543" dirty="0"/>
              <a:t>/70</a:t>
            </a:r>
            <a:endParaRPr sz="2700" baseline="1543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500" b="0" i="0">
                <a:solidFill>
                  <a:srgbClr val="55D7F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50240" y="2243328"/>
            <a:ext cx="5657088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697472" y="2243328"/>
            <a:ext cx="5657088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28/08/19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91919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spc="-20" dirty="0"/>
              <a:t>‹#›</a:t>
            </a:fld>
            <a:r>
              <a:rPr sz="2700" spc="-30" baseline="1543" dirty="0"/>
              <a:t>/70</a:t>
            </a:r>
            <a:endParaRPr sz="2700" baseline="1543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500" b="0" i="0">
                <a:solidFill>
                  <a:srgbClr val="55D7F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28/08/19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91919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spc="-20" dirty="0"/>
              <a:t>‹#›</a:t>
            </a:fld>
            <a:r>
              <a:rPr sz="2700" spc="-30" baseline="1543" dirty="0"/>
              <a:t>/70</a:t>
            </a:r>
            <a:endParaRPr sz="2700" baseline="1543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28/08/19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91919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spc="-20" dirty="0"/>
              <a:t>‹#›</a:t>
            </a:fld>
            <a:r>
              <a:rPr sz="2700" spc="-30" baseline="1543" dirty="0"/>
              <a:t>/70</a:t>
            </a:r>
            <a:endParaRPr sz="2700" baseline="1543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0"/>
                </a:moveTo>
                <a:lnTo>
                  <a:pt x="13004800" y="0"/>
                </a:lnTo>
                <a:lnTo>
                  <a:pt x="13004800" y="9753600"/>
                </a:lnTo>
                <a:lnTo>
                  <a:pt x="0" y="97536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321175" y="4203700"/>
            <a:ext cx="4362450" cy="711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500" b="0" i="0">
                <a:solidFill>
                  <a:srgbClr val="55D7F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676641" y="2946400"/>
            <a:ext cx="8568690" cy="5344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900" b="0" i="0">
                <a:solidFill>
                  <a:srgbClr val="D9D9D9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421632" y="9070848"/>
            <a:ext cx="4161536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50240" y="9070848"/>
            <a:ext cx="2991104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28/08/19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2202744" y="9296400"/>
            <a:ext cx="603884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91919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spc="-20" dirty="0"/>
              <a:t>‹#›</a:t>
            </a:fld>
            <a:r>
              <a:rPr sz="2700" spc="-30" baseline="1543" dirty="0"/>
              <a:t>/70</a:t>
            </a:r>
            <a:endParaRPr sz="2700" baseline="1543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://image.tmdb.org/t/p/w500/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hyperlink" Target="http://image.tmdb.org/t/p/w500/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://image.tmdb.org/t/p/w500/" TargetMode="Externa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://ionicframework.com/docs/api/directive/ionInfiniteScroll/" TargetMode="External"/><Relationship Id="rId2" Type="http://schemas.openxmlformats.org/officeDocument/2006/relationships/hyperlink" Target="http://bit.ly/1PDqUDU" TargetMode="Externa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USERTECHNOLOGIES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getpostman.com/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51000" y="4537405"/>
            <a:ext cx="9699625" cy="21336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679700" marR="5080" indent="-2667000">
              <a:lnSpc>
                <a:spcPct val="113399"/>
              </a:lnSpc>
              <a:spcBef>
                <a:spcPts val="90"/>
              </a:spcBef>
              <a:tabLst>
                <a:tab pos="6675120" algn="l"/>
              </a:tabLst>
            </a:pPr>
            <a:r>
              <a:rPr sz="6100" spc="37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6100" spc="-7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100" spc="190" dirty="0">
                <a:solidFill>
                  <a:srgbClr val="FFFFFF"/>
                </a:solidFill>
                <a:latin typeface="Arial"/>
                <a:cs typeface="Arial"/>
              </a:rPr>
              <a:t>AV</a:t>
            </a:r>
            <a:r>
              <a:rPr sz="6100" spc="-7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100" spc="-10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6100" spc="-7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100" spc="30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6100" spc="-7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100" spc="245" dirty="0">
                <a:solidFill>
                  <a:srgbClr val="FFFFFF"/>
                </a:solidFill>
                <a:latin typeface="Arial"/>
                <a:cs typeface="Arial"/>
              </a:rPr>
              <a:t>AT</a:t>
            </a:r>
            <a:r>
              <a:rPr sz="6100" spc="-7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100" spc="-10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6100" spc="-7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100" spc="37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6100" spc="-7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100" spc="37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6100" spc="-7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100" spc="-100" dirty="0">
                <a:solidFill>
                  <a:srgbClr val="FFFFFF"/>
                </a:solidFill>
                <a:latin typeface="Arial"/>
                <a:cs typeface="Arial"/>
              </a:rPr>
              <a:t>,	</a:t>
            </a:r>
            <a:r>
              <a:rPr sz="6100" spc="-325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6100" spc="-7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100" spc="37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6100" spc="-7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100" spc="-8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6100" spc="-7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100" spc="13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6100" spc="-7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100" spc="-325" dirty="0">
                <a:solidFill>
                  <a:srgbClr val="FFFFFF"/>
                </a:solidFill>
                <a:latin typeface="Arial"/>
                <a:cs typeface="Arial"/>
              </a:rPr>
              <a:t>L  </a:t>
            </a:r>
            <a:r>
              <a:rPr sz="6100" spc="-66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6100" spc="-7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100" spc="-204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6100" spc="-7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100" spc="37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6100" spc="-7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100" spc="-77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6100" spc="-7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100" spc="13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6100" spc="-7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100" spc="30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6100" spc="-7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100" spc="-43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endParaRPr sz="61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524500" y="4025900"/>
            <a:ext cx="19634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80539" algn="l"/>
              </a:tabLst>
            </a:pPr>
            <a:r>
              <a:rPr sz="2400" spc="465" dirty="0">
                <a:solidFill>
                  <a:srgbClr val="55D7FF"/>
                </a:solidFill>
                <a:latin typeface="Trebuchet MS"/>
                <a:cs typeface="Trebuchet MS"/>
              </a:rPr>
              <a:t>LECTUR</a:t>
            </a:r>
            <a:r>
              <a:rPr sz="2400" spc="80" dirty="0">
                <a:solidFill>
                  <a:srgbClr val="55D7FF"/>
                </a:solidFill>
                <a:latin typeface="Trebuchet MS"/>
                <a:cs typeface="Trebuchet MS"/>
              </a:rPr>
              <a:t>E</a:t>
            </a:r>
            <a:r>
              <a:rPr sz="2400" dirty="0">
                <a:solidFill>
                  <a:srgbClr val="55D7FF"/>
                </a:solidFill>
                <a:latin typeface="Trebuchet MS"/>
                <a:cs typeface="Trebuchet MS"/>
              </a:rPr>
              <a:t>	</a:t>
            </a:r>
            <a:r>
              <a:rPr sz="2400" spc="75" dirty="0">
                <a:solidFill>
                  <a:srgbClr val="55D7FF"/>
                </a:solidFill>
                <a:latin typeface="Trebuchet MS"/>
                <a:cs typeface="Trebuchet MS"/>
              </a:rPr>
              <a:t>4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87900" y="7848600"/>
            <a:ext cx="3418204" cy="1066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17500">
              <a:lnSpc>
                <a:spcPct val="113900"/>
              </a:lnSpc>
              <a:spcBef>
                <a:spcPts val="100"/>
              </a:spcBef>
              <a:tabLst>
                <a:tab pos="1116965" algn="l"/>
                <a:tab pos="2252980" algn="l"/>
              </a:tabLst>
            </a:pPr>
            <a:r>
              <a:rPr sz="3000" spc="415" dirty="0">
                <a:solidFill>
                  <a:srgbClr val="55D7FF"/>
                </a:solidFill>
                <a:latin typeface="Arial"/>
                <a:cs typeface="Arial"/>
              </a:rPr>
              <a:t>DANIEL	</a:t>
            </a:r>
            <a:r>
              <a:rPr sz="3000" spc="-335" dirty="0">
                <a:solidFill>
                  <a:srgbClr val="55D7FF"/>
                </a:solidFill>
                <a:latin typeface="Arial"/>
                <a:cs typeface="Arial"/>
              </a:rPr>
              <a:t>R </a:t>
            </a:r>
            <a:r>
              <a:rPr sz="3000" spc="-10" dirty="0">
                <a:solidFill>
                  <a:srgbClr val="55D7FF"/>
                </a:solidFill>
                <a:latin typeface="Arial"/>
                <a:cs typeface="Arial"/>
              </a:rPr>
              <a:t>YS  </a:t>
            </a:r>
            <a:r>
              <a:rPr sz="3000" spc="409" dirty="0">
                <a:solidFill>
                  <a:srgbClr val="55D7FF"/>
                </a:solidFill>
                <a:latin typeface="Arial"/>
                <a:cs typeface="Arial"/>
              </a:rPr>
              <a:t>JAN	</a:t>
            </a:r>
            <a:r>
              <a:rPr sz="3000" spc="280" dirty="0">
                <a:solidFill>
                  <a:srgbClr val="55D7FF"/>
                </a:solidFill>
                <a:latin typeface="Arial"/>
                <a:cs typeface="Arial"/>
              </a:rPr>
              <a:t>VÁCL</a:t>
            </a:r>
            <a:r>
              <a:rPr sz="3000" spc="-400" dirty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sz="3000" spc="310" dirty="0">
                <a:solidFill>
                  <a:srgbClr val="55D7FF"/>
                </a:solidFill>
                <a:latin typeface="Arial"/>
                <a:cs typeface="Arial"/>
              </a:rPr>
              <a:t>AVÍK</a:t>
            </a:r>
            <a:r>
              <a:rPr sz="3000" spc="-355" dirty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endParaRPr sz="3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257800" y="787400"/>
            <a:ext cx="2489200" cy="1104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8500" y="647700"/>
            <a:ext cx="531050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520950" algn="l"/>
              </a:tabLst>
            </a:pPr>
            <a:r>
              <a:rPr spc="250" dirty="0"/>
              <a:t>M</a:t>
            </a:r>
            <a:r>
              <a:rPr spc="-535" dirty="0"/>
              <a:t> </a:t>
            </a:r>
            <a:r>
              <a:rPr spc="250" dirty="0"/>
              <a:t>O</a:t>
            </a:r>
            <a:r>
              <a:rPr spc="-535" dirty="0"/>
              <a:t> </a:t>
            </a:r>
            <a:r>
              <a:rPr spc="-335" dirty="0"/>
              <a:t>V</a:t>
            </a:r>
            <a:r>
              <a:rPr spc="-530" dirty="0"/>
              <a:t> </a:t>
            </a:r>
            <a:r>
              <a:rPr spc="-85" dirty="0"/>
              <a:t>I</a:t>
            </a:r>
            <a:r>
              <a:rPr spc="-535" dirty="0"/>
              <a:t> </a:t>
            </a:r>
            <a:r>
              <a:rPr spc="-335" dirty="0"/>
              <a:t>E	</a:t>
            </a:r>
            <a:r>
              <a:rPr spc="-500" dirty="0"/>
              <a:t>S</a:t>
            </a:r>
            <a:r>
              <a:rPr spc="-550" dirty="0"/>
              <a:t> </a:t>
            </a:r>
            <a:r>
              <a:rPr spc="-335" dirty="0"/>
              <a:t>E</a:t>
            </a:r>
            <a:r>
              <a:rPr spc="-545" dirty="0"/>
              <a:t> </a:t>
            </a:r>
            <a:r>
              <a:rPr spc="-585" dirty="0"/>
              <a:t>R</a:t>
            </a:r>
            <a:r>
              <a:rPr spc="-520" dirty="0"/>
              <a:t> </a:t>
            </a:r>
            <a:r>
              <a:rPr spc="-335" dirty="0"/>
              <a:t>V</a:t>
            </a:r>
            <a:r>
              <a:rPr spc="-550" dirty="0"/>
              <a:t> </a:t>
            </a:r>
            <a:r>
              <a:rPr spc="-85" dirty="0"/>
              <a:t>I</a:t>
            </a:r>
            <a:r>
              <a:rPr spc="-545" dirty="0"/>
              <a:t> </a:t>
            </a:r>
            <a:r>
              <a:rPr spc="-85" dirty="0"/>
              <a:t>C</a:t>
            </a:r>
            <a:r>
              <a:rPr spc="-550" dirty="0"/>
              <a:t> </a:t>
            </a:r>
            <a:r>
              <a:rPr spc="-335" dirty="0"/>
              <a:t>E</a:t>
            </a:r>
          </a:p>
        </p:txBody>
      </p:sp>
      <p:sp>
        <p:nvSpPr>
          <p:cNvPr id="5" name="object 5"/>
          <p:cNvSpPr/>
          <p:nvPr/>
        </p:nvSpPr>
        <p:spPr>
          <a:xfrm rot="20965656">
            <a:off x="4134570" y="7032535"/>
            <a:ext cx="4888062" cy="2052115"/>
          </a:xfrm>
          <a:custGeom>
            <a:avLst/>
            <a:gdLst/>
            <a:ahLst/>
            <a:cxnLst/>
            <a:rect l="l" t="t" r="r" b="b"/>
            <a:pathLst>
              <a:path w="6184265" h="2898140">
                <a:moveTo>
                  <a:pt x="6117803" y="2882900"/>
                </a:moveTo>
                <a:lnTo>
                  <a:pt x="6100839" y="2882900"/>
                </a:lnTo>
                <a:lnTo>
                  <a:pt x="6111976" y="2895600"/>
                </a:lnTo>
                <a:lnTo>
                  <a:pt x="6117803" y="2882900"/>
                </a:lnTo>
                <a:close/>
              </a:path>
              <a:path w="6184265" h="2898140">
                <a:moveTo>
                  <a:pt x="6129325" y="2882900"/>
                </a:moveTo>
                <a:lnTo>
                  <a:pt x="6122008" y="2882900"/>
                </a:lnTo>
                <a:lnTo>
                  <a:pt x="6123064" y="2895600"/>
                </a:lnTo>
                <a:lnTo>
                  <a:pt x="6134062" y="2895600"/>
                </a:lnTo>
                <a:lnTo>
                  <a:pt x="6129325" y="2882900"/>
                </a:lnTo>
                <a:close/>
              </a:path>
              <a:path w="6184265" h="2898140">
                <a:moveTo>
                  <a:pt x="6147316" y="2882900"/>
                </a:moveTo>
                <a:lnTo>
                  <a:pt x="6134710" y="2882900"/>
                </a:lnTo>
                <a:lnTo>
                  <a:pt x="6139893" y="2895600"/>
                </a:lnTo>
                <a:lnTo>
                  <a:pt x="6156033" y="2895600"/>
                </a:lnTo>
                <a:lnTo>
                  <a:pt x="6147316" y="2882900"/>
                </a:lnTo>
                <a:close/>
              </a:path>
              <a:path w="6184265" h="2898140">
                <a:moveTo>
                  <a:pt x="6050543" y="2870200"/>
                </a:moveTo>
                <a:lnTo>
                  <a:pt x="6021146" y="2870200"/>
                </a:lnTo>
                <a:lnTo>
                  <a:pt x="6032995" y="2882900"/>
                </a:lnTo>
                <a:lnTo>
                  <a:pt x="6058142" y="2882900"/>
                </a:lnTo>
                <a:lnTo>
                  <a:pt x="6050543" y="2870200"/>
                </a:lnTo>
                <a:close/>
              </a:path>
              <a:path w="6184265" h="2898140">
                <a:moveTo>
                  <a:pt x="6072302" y="2870200"/>
                </a:moveTo>
                <a:lnTo>
                  <a:pt x="6060552" y="2870200"/>
                </a:lnTo>
                <a:lnTo>
                  <a:pt x="6058142" y="2882900"/>
                </a:lnTo>
                <a:lnTo>
                  <a:pt x="6063846" y="2882900"/>
                </a:lnTo>
                <a:lnTo>
                  <a:pt x="6072302" y="2870200"/>
                </a:lnTo>
                <a:close/>
              </a:path>
              <a:path w="6184265" h="2898140">
                <a:moveTo>
                  <a:pt x="6167608" y="2870200"/>
                </a:moveTo>
                <a:lnTo>
                  <a:pt x="6072302" y="2870200"/>
                </a:lnTo>
                <a:lnTo>
                  <a:pt x="6078893" y="2882900"/>
                </a:lnTo>
                <a:lnTo>
                  <a:pt x="6174105" y="2882900"/>
                </a:lnTo>
                <a:lnTo>
                  <a:pt x="6167608" y="2870200"/>
                </a:lnTo>
                <a:close/>
              </a:path>
              <a:path w="6184265" h="2898140">
                <a:moveTo>
                  <a:pt x="6019064" y="2819400"/>
                </a:moveTo>
                <a:lnTo>
                  <a:pt x="5888117" y="2819400"/>
                </a:lnTo>
                <a:lnTo>
                  <a:pt x="5906296" y="2832100"/>
                </a:lnTo>
                <a:lnTo>
                  <a:pt x="6015962" y="2832100"/>
                </a:lnTo>
                <a:lnTo>
                  <a:pt x="6011304" y="2844800"/>
                </a:lnTo>
                <a:lnTo>
                  <a:pt x="6019534" y="2844800"/>
                </a:lnTo>
                <a:lnTo>
                  <a:pt x="6011907" y="2857500"/>
                </a:lnTo>
                <a:lnTo>
                  <a:pt x="6008751" y="2857500"/>
                </a:lnTo>
                <a:lnTo>
                  <a:pt x="6011894" y="2870200"/>
                </a:lnTo>
                <a:lnTo>
                  <a:pt x="6023293" y="2870200"/>
                </a:lnTo>
                <a:lnTo>
                  <a:pt x="6022178" y="2857500"/>
                </a:lnTo>
                <a:lnTo>
                  <a:pt x="6027179" y="2844800"/>
                </a:lnTo>
                <a:lnTo>
                  <a:pt x="6029179" y="2832100"/>
                </a:lnTo>
                <a:lnTo>
                  <a:pt x="6019064" y="2819400"/>
                </a:lnTo>
                <a:close/>
              </a:path>
              <a:path w="6184265" h="2898140">
                <a:moveTo>
                  <a:pt x="6176637" y="2857500"/>
                </a:moveTo>
                <a:lnTo>
                  <a:pt x="6026988" y="2857500"/>
                </a:lnTo>
                <a:lnTo>
                  <a:pt x="6032635" y="2870200"/>
                </a:lnTo>
                <a:lnTo>
                  <a:pt x="6184240" y="2870200"/>
                </a:lnTo>
                <a:lnTo>
                  <a:pt x="6176637" y="2857500"/>
                </a:lnTo>
                <a:close/>
              </a:path>
              <a:path w="6184265" h="2898140">
                <a:moveTo>
                  <a:pt x="5938330" y="2844800"/>
                </a:moveTo>
                <a:lnTo>
                  <a:pt x="5935688" y="2844800"/>
                </a:lnTo>
                <a:lnTo>
                  <a:pt x="5944220" y="2857500"/>
                </a:lnTo>
                <a:lnTo>
                  <a:pt x="5945085" y="2857500"/>
                </a:lnTo>
                <a:lnTo>
                  <a:pt x="5941637" y="2846077"/>
                </a:lnTo>
                <a:lnTo>
                  <a:pt x="5938330" y="2844800"/>
                </a:lnTo>
                <a:close/>
              </a:path>
              <a:path w="6184265" h="2898140">
                <a:moveTo>
                  <a:pt x="6019534" y="2844800"/>
                </a:moveTo>
                <a:lnTo>
                  <a:pt x="5941251" y="2844800"/>
                </a:lnTo>
                <a:lnTo>
                  <a:pt x="5941637" y="2846077"/>
                </a:lnTo>
                <a:lnTo>
                  <a:pt x="5971214" y="2857500"/>
                </a:lnTo>
                <a:lnTo>
                  <a:pt x="6011907" y="2857500"/>
                </a:lnTo>
                <a:lnTo>
                  <a:pt x="6019534" y="2844800"/>
                </a:lnTo>
                <a:close/>
              </a:path>
              <a:path w="6184265" h="2898140">
                <a:moveTo>
                  <a:pt x="6076950" y="2832100"/>
                </a:moveTo>
                <a:lnTo>
                  <a:pt x="6029179" y="2832100"/>
                </a:lnTo>
                <a:lnTo>
                  <a:pt x="6027179" y="2844800"/>
                </a:lnTo>
                <a:lnTo>
                  <a:pt x="6022178" y="2857500"/>
                </a:lnTo>
                <a:lnTo>
                  <a:pt x="6143409" y="2857500"/>
                </a:lnTo>
                <a:lnTo>
                  <a:pt x="6135675" y="2844800"/>
                </a:lnTo>
                <a:lnTo>
                  <a:pt x="6079947" y="2844800"/>
                </a:lnTo>
                <a:lnTo>
                  <a:pt x="6076950" y="2832100"/>
                </a:lnTo>
                <a:close/>
              </a:path>
              <a:path w="6184265" h="2898140">
                <a:moveTo>
                  <a:pt x="5929953" y="2832100"/>
                </a:moveTo>
                <a:lnTo>
                  <a:pt x="5895632" y="2832100"/>
                </a:lnTo>
                <a:lnTo>
                  <a:pt x="5913640" y="2844800"/>
                </a:lnTo>
                <a:lnTo>
                  <a:pt x="5922726" y="2844800"/>
                </a:lnTo>
                <a:lnTo>
                  <a:pt x="5929953" y="2832100"/>
                </a:lnTo>
                <a:close/>
              </a:path>
              <a:path w="6184265" h="2898140">
                <a:moveTo>
                  <a:pt x="6015962" y="2832100"/>
                </a:moveTo>
                <a:lnTo>
                  <a:pt x="5942381" y="2832100"/>
                </a:lnTo>
                <a:lnTo>
                  <a:pt x="5947990" y="2844800"/>
                </a:lnTo>
                <a:lnTo>
                  <a:pt x="6011304" y="2844800"/>
                </a:lnTo>
                <a:lnTo>
                  <a:pt x="6015962" y="2832100"/>
                </a:lnTo>
                <a:close/>
              </a:path>
              <a:path w="6184265" h="2898140">
                <a:moveTo>
                  <a:pt x="6092629" y="2832100"/>
                </a:moveTo>
                <a:lnTo>
                  <a:pt x="6081129" y="2832100"/>
                </a:lnTo>
                <a:lnTo>
                  <a:pt x="6079947" y="2844800"/>
                </a:lnTo>
                <a:lnTo>
                  <a:pt x="6100393" y="2844800"/>
                </a:lnTo>
                <a:lnTo>
                  <a:pt x="6092629" y="2832100"/>
                </a:lnTo>
                <a:close/>
              </a:path>
              <a:path w="6184265" h="2898140">
                <a:moveTo>
                  <a:pt x="6057466" y="2819400"/>
                </a:moveTo>
                <a:lnTo>
                  <a:pt x="6029503" y="2819400"/>
                </a:lnTo>
                <a:lnTo>
                  <a:pt x="6030717" y="2832100"/>
                </a:lnTo>
                <a:lnTo>
                  <a:pt x="6054039" y="2832100"/>
                </a:lnTo>
                <a:lnTo>
                  <a:pt x="6057466" y="2819400"/>
                </a:lnTo>
                <a:close/>
              </a:path>
              <a:path w="6184265" h="2898140">
                <a:moveTo>
                  <a:pt x="5821380" y="2806700"/>
                </a:moveTo>
                <a:lnTo>
                  <a:pt x="5806072" y="2806700"/>
                </a:lnTo>
                <a:lnTo>
                  <a:pt x="5814166" y="2819400"/>
                </a:lnTo>
                <a:lnTo>
                  <a:pt x="5821380" y="2806700"/>
                </a:lnTo>
                <a:close/>
              </a:path>
              <a:path w="6184265" h="2898140">
                <a:moveTo>
                  <a:pt x="5985699" y="2806700"/>
                </a:moveTo>
                <a:lnTo>
                  <a:pt x="5853866" y="2806700"/>
                </a:lnTo>
                <a:lnTo>
                  <a:pt x="5878221" y="2819400"/>
                </a:lnTo>
                <a:lnTo>
                  <a:pt x="5993168" y="2819400"/>
                </a:lnTo>
                <a:lnTo>
                  <a:pt x="5985699" y="2806700"/>
                </a:lnTo>
                <a:close/>
              </a:path>
              <a:path w="6184265" h="2898140">
                <a:moveTo>
                  <a:pt x="5907977" y="2781300"/>
                </a:moveTo>
                <a:lnTo>
                  <a:pt x="5731180" y="2781300"/>
                </a:lnTo>
                <a:lnTo>
                  <a:pt x="5729426" y="2783941"/>
                </a:lnTo>
                <a:lnTo>
                  <a:pt x="5728943" y="2794000"/>
                </a:lnTo>
                <a:lnTo>
                  <a:pt x="5740426" y="2806700"/>
                </a:lnTo>
                <a:lnTo>
                  <a:pt x="5749568" y="2794000"/>
                </a:lnTo>
                <a:lnTo>
                  <a:pt x="5920834" y="2794000"/>
                </a:lnTo>
                <a:lnTo>
                  <a:pt x="5907977" y="2781300"/>
                </a:lnTo>
                <a:close/>
              </a:path>
              <a:path w="6184265" h="2898140">
                <a:moveTo>
                  <a:pt x="5806491" y="2794000"/>
                </a:moveTo>
                <a:lnTo>
                  <a:pt x="5787860" y="2794000"/>
                </a:lnTo>
                <a:lnTo>
                  <a:pt x="5771227" y="2806700"/>
                </a:lnTo>
                <a:lnTo>
                  <a:pt x="5806682" y="2806700"/>
                </a:lnTo>
                <a:lnTo>
                  <a:pt x="5806491" y="2794000"/>
                </a:lnTo>
                <a:close/>
              </a:path>
              <a:path w="6184265" h="2898140">
                <a:moveTo>
                  <a:pt x="5889770" y="2794000"/>
                </a:moveTo>
                <a:lnTo>
                  <a:pt x="5806491" y="2794000"/>
                </a:lnTo>
                <a:lnTo>
                  <a:pt x="5806682" y="2806700"/>
                </a:lnTo>
                <a:lnTo>
                  <a:pt x="5904415" y="2806700"/>
                </a:lnTo>
                <a:lnTo>
                  <a:pt x="5889770" y="2794000"/>
                </a:lnTo>
                <a:close/>
              </a:path>
              <a:path w="6184265" h="2898140">
                <a:moveTo>
                  <a:pt x="5918996" y="2794000"/>
                </a:moveTo>
                <a:lnTo>
                  <a:pt x="5906043" y="2794000"/>
                </a:lnTo>
                <a:lnTo>
                  <a:pt x="5922822" y="2806700"/>
                </a:lnTo>
                <a:lnTo>
                  <a:pt x="5937796" y="2806700"/>
                </a:lnTo>
                <a:lnTo>
                  <a:pt x="5918996" y="2794000"/>
                </a:lnTo>
                <a:close/>
              </a:path>
              <a:path w="6184265" h="2898140">
                <a:moveTo>
                  <a:pt x="5952389" y="2798285"/>
                </a:moveTo>
                <a:lnTo>
                  <a:pt x="5955251" y="2806700"/>
                </a:lnTo>
                <a:lnTo>
                  <a:pt x="5964211" y="2806700"/>
                </a:lnTo>
                <a:lnTo>
                  <a:pt x="5952389" y="2798285"/>
                </a:lnTo>
                <a:close/>
              </a:path>
              <a:path w="6184265" h="2898140">
                <a:moveTo>
                  <a:pt x="5950932" y="2794000"/>
                </a:moveTo>
                <a:lnTo>
                  <a:pt x="5946369" y="2794000"/>
                </a:lnTo>
                <a:lnTo>
                  <a:pt x="5952389" y="2798285"/>
                </a:lnTo>
                <a:lnTo>
                  <a:pt x="5950932" y="2794000"/>
                </a:lnTo>
                <a:close/>
              </a:path>
              <a:path w="6184265" h="2898140">
                <a:moveTo>
                  <a:pt x="5729553" y="2781300"/>
                </a:moveTo>
                <a:lnTo>
                  <a:pt x="5706205" y="2781300"/>
                </a:lnTo>
                <a:lnTo>
                  <a:pt x="5722747" y="2794000"/>
                </a:lnTo>
                <a:lnTo>
                  <a:pt x="5729426" y="2783941"/>
                </a:lnTo>
                <a:lnTo>
                  <a:pt x="5729553" y="2781300"/>
                </a:lnTo>
                <a:close/>
              </a:path>
              <a:path w="6184265" h="2898140">
                <a:moveTo>
                  <a:pt x="5731180" y="2781300"/>
                </a:moveTo>
                <a:lnTo>
                  <a:pt x="5729553" y="2781300"/>
                </a:lnTo>
                <a:lnTo>
                  <a:pt x="5729426" y="2783941"/>
                </a:lnTo>
                <a:lnTo>
                  <a:pt x="5731180" y="2781300"/>
                </a:lnTo>
                <a:close/>
              </a:path>
              <a:path w="6184265" h="2898140">
                <a:moveTo>
                  <a:pt x="5692496" y="2768600"/>
                </a:moveTo>
                <a:lnTo>
                  <a:pt x="5679274" y="2768600"/>
                </a:lnTo>
                <a:lnTo>
                  <a:pt x="5687857" y="2781300"/>
                </a:lnTo>
                <a:lnTo>
                  <a:pt x="5692826" y="2781300"/>
                </a:lnTo>
                <a:lnTo>
                  <a:pt x="5692496" y="2768600"/>
                </a:lnTo>
                <a:close/>
              </a:path>
              <a:path w="6184265" h="2898140">
                <a:moveTo>
                  <a:pt x="5706187" y="2768600"/>
                </a:moveTo>
                <a:lnTo>
                  <a:pt x="5692496" y="2768600"/>
                </a:lnTo>
                <a:lnTo>
                  <a:pt x="5692826" y="2781300"/>
                </a:lnTo>
                <a:lnTo>
                  <a:pt x="5705698" y="2781300"/>
                </a:lnTo>
                <a:lnTo>
                  <a:pt x="5706187" y="2768600"/>
                </a:lnTo>
                <a:close/>
              </a:path>
              <a:path w="6184265" h="2898140">
                <a:moveTo>
                  <a:pt x="5741873" y="2768600"/>
                </a:moveTo>
                <a:lnTo>
                  <a:pt x="5706187" y="2768600"/>
                </a:lnTo>
                <a:lnTo>
                  <a:pt x="5716270" y="2781300"/>
                </a:lnTo>
                <a:lnTo>
                  <a:pt x="5739118" y="2781300"/>
                </a:lnTo>
                <a:lnTo>
                  <a:pt x="5741873" y="2768600"/>
                </a:lnTo>
                <a:close/>
              </a:path>
              <a:path w="6184265" h="2898140">
                <a:moveTo>
                  <a:pt x="5841099" y="2768600"/>
                </a:moveTo>
                <a:lnTo>
                  <a:pt x="5741873" y="2768600"/>
                </a:lnTo>
                <a:lnTo>
                  <a:pt x="5758972" y="2781300"/>
                </a:lnTo>
                <a:lnTo>
                  <a:pt x="5870252" y="2781300"/>
                </a:lnTo>
                <a:lnTo>
                  <a:pt x="5841099" y="2768600"/>
                </a:lnTo>
                <a:close/>
              </a:path>
              <a:path w="6184265" h="2898140">
                <a:moveTo>
                  <a:pt x="5777807" y="2755900"/>
                </a:moveTo>
                <a:lnTo>
                  <a:pt x="5625609" y="2755900"/>
                </a:lnTo>
                <a:lnTo>
                  <a:pt x="5623827" y="2768600"/>
                </a:lnTo>
                <a:lnTo>
                  <a:pt x="5789916" y="2768600"/>
                </a:lnTo>
                <a:lnTo>
                  <a:pt x="5777807" y="2755900"/>
                </a:lnTo>
                <a:close/>
              </a:path>
              <a:path w="6184265" h="2898140">
                <a:moveTo>
                  <a:pt x="5810433" y="2755900"/>
                </a:moveTo>
                <a:lnTo>
                  <a:pt x="5791376" y="2755900"/>
                </a:lnTo>
                <a:lnTo>
                  <a:pt x="5798274" y="2768600"/>
                </a:lnTo>
                <a:lnTo>
                  <a:pt x="5834116" y="2768600"/>
                </a:lnTo>
                <a:lnTo>
                  <a:pt x="5810433" y="2755900"/>
                </a:lnTo>
                <a:close/>
              </a:path>
              <a:path w="6184265" h="2898140">
                <a:moveTo>
                  <a:pt x="5681686" y="2743200"/>
                </a:moveTo>
                <a:lnTo>
                  <a:pt x="5580761" y="2743200"/>
                </a:lnTo>
                <a:lnTo>
                  <a:pt x="5580522" y="2745644"/>
                </a:lnTo>
                <a:lnTo>
                  <a:pt x="5611571" y="2755900"/>
                </a:lnTo>
                <a:lnTo>
                  <a:pt x="5679458" y="2755900"/>
                </a:lnTo>
                <a:lnTo>
                  <a:pt x="5681686" y="2743200"/>
                </a:lnTo>
                <a:close/>
              </a:path>
              <a:path w="6184265" h="2898140">
                <a:moveTo>
                  <a:pt x="5693099" y="2730500"/>
                </a:moveTo>
                <a:lnTo>
                  <a:pt x="5538345" y="2730500"/>
                </a:lnTo>
                <a:lnTo>
                  <a:pt x="5540169" y="2737837"/>
                </a:lnTo>
                <a:lnTo>
                  <a:pt x="5552224" y="2743200"/>
                </a:lnTo>
                <a:lnTo>
                  <a:pt x="5682425" y="2743200"/>
                </a:lnTo>
                <a:lnTo>
                  <a:pt x="5696595" y="2755900"/>
                </a:lnTo>
                <a:lnTo>
                  <a:pt x="5698882" y="2743200"/>
                </a:lnTo>
                <a:lnTo>
                  <a:pt x="5693099" y="2730500"/>
                </a:lnTo>
                <a:close/>
              </a:path>
              <a:path w="6184265" h="2898140">
                <a:moveTo>
                  <a:pt x="5717630" y="2743200"/>
                </a:moveTo>
                <a:lnTo>
                  <a:pt x="5703842" y="2743200"/>
                </a:lnTo>
                <a:lnTo>
                  <a:pt x="5703691" y="2755900"/>
                </a:lnTo>
                <a:lnTo>
                  <a:pt x="5753938" y="2755900"/>
                </a:lnTo>
                <a:lnTo>
                  <a:pt x="5717630" y="2743200"/>
                </a:lnTo>
                <a:close/>
              </a:path>
              <a:path w="6184265" h="2898140">
                <a:moveTo>
                  <a:pt x="5580761" y="2743200"/>
                </a:moveTo>
                <a:lnTo>
                  <a:pt x="5573120" y="2743200"/>
                </a:lnTo>
                <a:lnTo>
                  <a:pt x="5580522" y="2745644"/>
                </a:lnTo>
                <a:lnTo>
                  <a:pt x="5580761" y="2743200"/>
                </a:lnTo>
                <a:close/>
              </a:path>
              <a:path w="6184265" h="2898140">
                <a:moveTo>
                  <a:pt x="5536058" y="2736009"/>
                </a:moveTo>
                <a:lnTo>
                  <a:pt x="5533073" y="2743200"/>
                </a:lnTo>
                <a:lnTo>
                  <a:pt x="5541502" y="2743200"/>
                </a:lnTo>
                <a:lnTo>
                  <a:pt x="5540169" y="2737837"/>
                </a:lnTo>
                <a:lnTo>
                  <a:pt x="5536058" y="2736009"/>
                </a:lnTo>
                <a:close/>
              </a:path>
              <a:path w="6184265" h="2898140">
                <a:moveTo>
                  <a:pt x="5538345" y="2730500"/>
                </a:moveTo>
                <a:lnTo>
                  <a:pt x="5523672" y="2730500"/>
                </a:lnTo>
                <a:lnTo>
                  <a:pt x="5536058" y="2736009"/>
                </a:lnTo>
                <a:lnTo>
                  <a:pt x="5538345" y="2730500"/>
                </a:lnTo>
                <a:close/>
              </a:path>
              <a:path w="6184265" h="2898140">
                <a:moveTo>
                  <a:pt x="5455326" y="2705100"/>
                </a:moveTo>
                <a:lnTo>
                  <a:pt x="5449854" y="2705100"/>
                </a:lnTo>
                <a:lnTo>
                  <a:pt x="5457847" y="2717800"/>
                </a:lnTo>
                <a:lnTo>
                  <a:pt x="5461165" y="2730500"/>
                </a:lnTo>
                <a:lnTo>
                  <a:pt x="5473179" y="2730500"/>
                </a:lnTo>
                <a:lnTo>
                  <a:pt x="5475451" y="2717800"/>
                </a:lnTo>
                <a:lnTo>
                  <a:pt x="5463045" y="2717800"/>
                </a:lnTo>
                <a:lnTo>
                  <a:pt x="5455326" y="2705100"/>
                </a:lnTo>
                <a:close/>
              </a:path>
              <a:path w="6184265" h="2898140">
                <a:moveTo>
                  <a:pt x="5643451" y="2717800"/>
                </a:moveTo>
                <a:lnTo>
                  <a:pt x="5511292" y="2717800"/>
                </a:lnTo>
                <a:lnTo>
                  <a:pt x="5520413" y="2730500"/>
                </a:lnTo>
                <a:lnTo>
                  <a:pt x="5655250" y="2730500"/>
                </a:lnTo>
                <a:lnTo>
                  <a:pt x="5643451" y="2717800"/>
                </a:lnTo>
                <a:close/>
              </a:path>
              <a:path w="6184265" h="2898140">
                <a:moveTo>
                  <a:pt x="5412080" y="2705100"/>
                </a:moveTo>
                <a:lnTo>
                  <a:pt x="5396267" y="2705100"/>
                </a:lnTo>
                <a:lnTo>
                  <a:pt x="5407144" y="2717800"/>
                </a:lnTo>
                <a:lnTo>
                  <a:pt x="5419638" y="2717800"/>
                </a:lnTo>
                <a:lnTo>
                  <a:pt x="5412080" y="2705100"/>
                </a:lnTo>
                <a:close/>
              </a:path>
              <a:path w="6184265" h="2898140">
                <a:moveTo>
                  <a:pt x="5439965" y="2705100"/>
                </a:moveTo>
                <a:lnTo>
                  <a:pt x="5420595" y="2705100"/>
                </a:lnTo>
                <a:lnTo>
                  <a:pt x="5419638" y="2717800"/>
                </a:lnTo>
                <a:lnTo>
                  <a:pt x="5430952" y="2717800"/>
                </a:lnTo>
                <a:lnTo>
                  <a:pt x="5439965" y="2705100"/>
                </a:lnTo>
                <a:close/>
              </a:path>
              <a:path w="6184265" h="2898140">
                <a:moveTo>
                  <a:pt x="5446602" y="2705100"/>
                </a:moveTo>
                <a:lnTo>
                  <a:pt x="5439372" y="2717800"/>
                </a:lnTo>
                <a:lnTo>
                  <a:pt x="5448859" y="2717800"/>
                </a:lnTo>
                <a:lnTo>
                  <a:pt x="5446602" y="2705100"/>
                </a:lnTo>
                <a:close/>
              </a:path>
              <a:path w="6184265" h="2898140">
                <a:moveTo>
                  <a:pt x="5559573" y="2692400"/>
                </a:moveTo>
                <a:lnTo>
                  <a:pt x="5417369" y="2692400"/>
                </a:lnTo>
                <a:lnTo>
                  <a:pt x="5435556" y="2705100"/>
                </a:lnTo>
                <a:lnTo>
                  <a:pt x="5463312" y="2705100"/>
                </a:lnTo>
                <a:lnTo>
                  <a:pt x="5471164" y="2717800"/>
                </a:lnTo>
                <a:lnTo>
                  <a:pt x="5581396" y="2717800"/>
                </a:lnTo>
                <a:lnTo>
                  <a:pt x="5569949" y="2705100"/>
                </a:lnTo>
                <a:lnTo>
                  <a:pt x="5559573" y="2692400"/>
                </a:lnTo>
                <a:close/>
              </a:path>
              <a:path w="6184265" h="2898140">
                <a:moveTo>
                  <a:pt x="5598890" y="2705100"/>
                </a:moveTo>
                <a:lnTo>
                  <a:pt x="5588237" y="2705100"/>
                </a:lnTo>
                <a:lnTo>
                  <a:pt x="5581396" y="2717800"/>
                </a:lnTo>
                <a:lnTo>
                  <a:pt x="5626126" y="2717800"/>
                </a:lnTo>
                <a:lnTo>
                  <a:pt x="5598890" y="2705100"/>
                </a:lnTo>
                <a:close/>
              </a:path>
              <a:path w="6184265" h="2898140">
                <a:moveTo>
                  <a:pt x="5372975" y="2692400"/>
                </a:moveTo>
                <a:lnTo>
                  <a:pt x="5365636" y="2692400"/>
                </a:lnTo>
                <a:lnTo>
                  <a:pt x="5371424" y="2705100"/>
                </a:lnTo>
                <a:lnTo>
                  <a:pt x="5372975" y="2692400"/>
                </a:lnTo>
                <a:close/>
              </a:path>
              <a:path w="6184265" h="2898140">
                <a:moveTo>
                  <a:pt x="5451507" y="2679700"/>
                </a:moveTo>
                <a:lnTo>
                  <a:pt x="5374127" y="2679700"/>
                </a:lnTo>
                <a:lnTo>
                  <a:pt x="5371539" y="2681853"/>
                </a:lnTo>
                <a:lnTo>
                  <a:pt x="5377825" y="2692400"/>
                </a:lnTo>
                <a:lnTo>
                  <a:pt x="5387647" y="2705100"/>
                </a:lnTo>
                <a:lnTo>
                  <a:pt x="5393690" y="2692400"/>
                </a:lnTo>
                <a:lnTo>
                  <a:pt x="5472849" y="2692400"/>
                </a:lnTo>
                <a:lnTo>
                  <a:pt x="5451507" y="2679700"/>
                </a:lnTo>
                <a:close/>
              </a:path>
              <a:path w="6184265" h="2898140">
                <a:moveTo>
                  <a:pt x="5398104" y="2692400"/>
                </a:moveTo>
                <a:lnTo>
                  <a:pt x="5393690" y="2692400"/>
                </a:lnTo>
                <a:lnTo>
                  <a:pt x="5393417" y="2705100"/>
                </a:lnTo>
                <a:lnTo>
                  <a:pt x="5428818" y="2705100"/>
                </a:lnTo>
                <a:lnTo>
                  <a:pt x="5398104" y="2692400"/>
                </a:lnTo>
                <a:close/>
              </a:path>
              <a:path w="6184265" h="2898140">
                <a:moveTo>
                  <a:pt x="5370255" y="2679700"/>
                </a:moveTo>
                <a:lnTo>
                  <a:pt x="5353685" y="2679700"/>
                </a:lnTo>
                <a:lnTo>
                  <a:pt x="5347642" y="2692400"/>
                </a:lnTo>
                <a:lnTo>
                  <a:pt x="5358861" y="2692400"/>
                </a:lnTo>
                <a:lnTo>
                  <a:pt x="5371539" y="2681853"/>
                </a:lnTo>
                <a:lnTo>
                  <a:pt x="5370255" y="2679700"/>
                </a:lnTo>
                <a:close/>
              </a:path>
              <a:path w="6184265" h="2898140">
                <a:moveTo>
                  <a:pt x="5491630" y="2679700"/>
                </a:moveTo>
                <a:lnTo>
                  <a:pt x="5478932" y="2679700"/>
                </a:lnTo>
                <a:lnTo>
                  <a:pt x="5472849" y="2692400"/>
                </a:lnTo>
                <a:lnTo>
                  <a:pt x="5508371" y="2692400"/>
                </a:lnTo>
                <a:lnTo>
                  <a:pt x="5491630" y="2679700"/>
                </a:lnTo>
                <a:close/>
              </a:path>
              <a:path w="6184265" h="2898140">
                <a:moveTo>
                  <a:pt x="5374127" y="2679700"/>
                </a:moveTo>
                <a:lnTo>
                  <a:pt x="5370255" y="2679700"/>
                </a:lnTo>
                <a:lnTo>
                  <a:pt x="5371539" y="2681853"/>
                </a:lnTo>
                <a:lnTo>
                  <a:pt x="5374127" y="2679700"/>
                </a:lnTo>
                <a:close/>
              </a:path>
              <a:path w="6184265" h="2898140">
                <a:moveTo>
                  <a:pt x="5305065" y="2667000"/>
                </a:moveTo>
                <a:lnTo>
                  <a:pt x="5264252" y="2667000"/>
                </a:lnTo>
                <a:lnTo>
                  <a:pt x="5288882" y="2679700"/>
                </a:lnTo>
                <a:lnTo>
                  <a:pt x="5310772" y="2679700"/>
                </a:lnTo>
                <a:lnTo>
                  <a:pt x="5305065" y="2667000"/>
                </a:lnTo>
                <a:close/>
              </a:path>
              <a:path w="6184265" h="2898140">
                <a:moveTo>
                  <a:pt x="5381973" y="2654300"/>
                </a:moveTo>
                <a:lnTo>
                  <a:pt x="5290238" y="2654300"/>
                </a:lnTo>
                <a:lnTo>
                  <a:pt x="5301653" y="2667000"/>
                </a:lnTo>
                <a:lnTo>
                  <a:pt x="5319179" y="2667000"/>
                </a:lnTo>
                <a:lnTo>
                  <a:pt x="5339818" y="2679700"/>
                </a:lnTo>
                <a:lnTo>
                  <a:pt x="5370970" y="2679700"/>
                </a:lnTo>
                <a:lnTo>
                  <a:pt x="5375478" y="2671159"/>
                </a:lnTo>
                <a:lnTo>
                  <a:pt x="5373165" y="2667000"/>
                </a:lnTo>
                <a:lnTo>
                  <a:pt x="5381973" y="2654300"/>
                </a:lnTo>
                <a:close/>
              </a:path>
              <a:path w="6184265" h="2898140">
                <a:moveTo>
                  <a:pt x="5375478" y="2671159"/>
                </a:moveTo>
                <a:lnTo>
                  <a:pt x="5370970" y="2679700"/>
                </a:lnTo>
                <a:lnTo>
                  <a:pt x="5380228" y="2679700"/>
                </a:lnTo>
                <a:lnTo>
                  <a:pt x="5375478" y="2671159"/>
                </a:lnTo>
                <a:close/>
              </a:path>
              <a:path w="6184265" h="2898140">
                <a:moveTo>
                  <a:pt x="5414729" y="2654300"/>
                </a:moveTo>
                <a:lnTo>
                  <a:pt x="5394303" y="2654300"/>
                </a:lnTo>
                <a:lnTo>
                  <a:pt x="5377673" y="2667000"/>
                </a:lnTo>
                <a:lnTo>
                  <a:pt x="5375478" y="2671159"/>
                </a:lnTo>
                <a:lnTo>
                  <a:pt x="5380228" y="2679700"/>
                </a:lnTo>
                <a:lnTo>
                  <a:pt x="5439207" y="2679700"/>
                </a:lnTo>
                <a:lnTo>
                  <a:pt x="5432819" y="2667000"/>
                </a:lnTo>
                <a:lnTo>
                  <a:pt x="5414729" y="2654300"/>
                </a:lnTo>
                <a:close/>
              </a:path>
              <a:path w="6184265" h="2898140">
                <a:moveTo>
                  <a:pt x="5451323" y="2667000"/>
                </a:moveTo>
                <a:lnTo>
                  <a:pt x="5445760" y="2667000"/>
                </a:lnTo>
                <a:lnTo>
                  <a:pt x="5439207" y="2679700"/>
                </a:lnTo>
                <a:lnTo>
                  <a:pt x="5466486" y="2679700"/>
                </a:lnTo>
                <a:lnTo>
                  <a:pt x="5451323" y="2667000"/>
                </a:lnTo>
                <a:close/>
              </a:path>
              <a:path w="6184265" h="2898140">
                <a:moveTo>
                  <a:pt x="5234514" y="2654300"/>
                </a:moveTo>
                <a:lnTo>
                  <a:pt x="5231816" y="2654300"/>
                </a:lnTo>
                <a:lnTo>
                  <a:pt x="5223911" y="2667000"/>
                </a:lnTo>
                <a:lnTo>
                  <a:pt x="5251209" y="2667000"/>
                </a:lnTo>
                <a:lnTo>
                  <a:pt x="5234514" y="2654300"/>
                </a:lnTo>
                <a:close/>
              </a:path>
              <a:path w="6184265" h="2898140">
                <a:moveTo>
                  <a:pt x="5290238" y="2654300"/>
                </a:moveTo>
                <a:lnTo>
                  <a:pt x="5261802" y="2654300"/>
                </a:lnTo>
                <a:lnTo>
                  <a:pt x="5280428" y="2667000"/>
                </a:lnTo>
                <a:lnTo>
                  <a:pt x="5284108" y="2667000"/>
                </a:lnTo>
                <a:lnTo>
                  <a:pt x="5290238" y="2654300"/>
                </a:lnTo>
                <a:close/>
              </a:path>
              <a:path w="6184265" h="2898140">
                <a:moveTo>
                  <a:pt x="5184717" y="2641600"/>
                </a:moveTo>
                <a:lnTo>
                  <a:pt x="5175949" y="2641600"/>
                </a:lnTo>
                <a:lnTo>
                  <a:pt x="5191002" y="2654300"/>
                </a:lnTo>
                <a:lnTo>
                  <a:pt x="5184717" y="2641600"/>
                </a:lnTo>
                <a:close/>
              </a:path>
              <a:path w="6184265" h="2898140">
                <a:moveTo>
                  <a:pt x="5319074" y="2628900"/>
                </a:moveTo>
                <a:lnTo>
                  <a:pt x="5307533" y="2628900"/>
                </a:lnTo>
                <a:lnTo>
                  <a:pt x="5317124" y="2641600"/>
                </a:lnTo>
                <a:lnTo>
                  <a:pt x="5204898" y="2641600"/>
                </a:lnTo>
                <a:lnTo>
                  <a:pt x="5215306" y="2654300"/>
                </a:lnTo>
                <a:lnTo>
                  <a:pt x="5380644" y="2654300"/>
                </a:lnTo>
                <a:lnTo>
                  <a:pt x="5343170" y="2641600"/>
                </a:lnTo>
                <a:lnTo>
                  <a:pt x="5319074" y="2628900"/>
                </a:lnTo>
                <a:close/>
              </a:path>
              <a:path w="6184265" h="2898140">
                <a:moveTo>
                  <a:pt x="5141925" y="2628900"/>
                </a:moveTo>
                <a:lnTo>
                  <a:pt x="5134077" y="2628900"/>
                </a:lnTo>
                <a:lnTo>
                  <a:pt x="5140958" y="2641600"/>
                </a:lnTo>
                <a:lnTo>
                  <a:pt x="5141925" y="2628900"/>
                </a:lnTo>
                <a:close/>
              </a:path>
              <a:path w="6184265" h="2898140">
                <a:moveTo>
                  <a:pt x="5170424" y="2628900"/>
                </a:moveTo>
                <a:lnTo>
                  <a:pt x="5162988" y="2628900"/>
                </a:lnTo>
                <a:lnTo>
                  <a:pt x="5163542" y="2641600"/>
                </a:lnTo>
                <a:lnTo>
                  <a:pt x="5170424" y="2628900"/>
                </a:lnTo>
                <a:close/>
              </a:path>
              <a:path w="6184265" h="2898140">
                <a:moveTo>
                  <a:pt x="5307533" y="2628900"/>
                </a:moveTo>
                <a:lnTo>
                  <a:pt x="5191023" y="2628900"/>
                </a:lnTo>
                <a:lnTo>
                  <a:pt x="5214950" y="2641600"/>
                </a:lnTo>
                <a:lnTo>
                  <a:pt x="5310289" y="2641600"/>
                </a:lnTo>
                <a:lnTo>
                  <a:pt x="5307533" y="2628900"/>
                </a:lnTo>
                <a:close/>
              </a:path>
              <a:path w="6184265" h="2898140">
                <a:moveTo>
                  <a:pt x="5124995" y="2616200"/>
                </a:moveTo>
                <a:lnTo>
                  <a:pt x="5104880" y="2616200"/>
                </a:lnTo>
                <a:lnTo>
                  <a:pt x="5115766" y="2628900"/>
                </a:lnTo>
                <a:lnTo>
                  <a:pt x="5118010" y="2628900"/>
                </a:lnTo>
                <a:lnTo>
                  <a:pt x="5124995" y="2616200"/>
                </a:lnTo>
                <a:close/>
              </a:path>
              <a:path w="6184265" h="2898140">
                <a:moveTo>
                  <a:pt x="5129308" y="2618381"/>
                </a:moveTo>
                <a:lnTo>
                  <a:pt x="5128887" y="2628900"/>
                </a:lnTo>
                <a:lnTo>
                  <a:pt x="5135169" y="2628900"/>
                </a:lnTo>
                <a:lnTo>
                  <a:pt x="5130709" y="2619090"/>
                </a:lnTo>
                <a:lnTo>
                  <a:pt x="5129308" y="2618381"/>
                </a:lnTo>
                <a:close/>
              </a:path>
              <a:path w="6184265" h="2898140">
                <a:moveTo>
                  <a:pt x="5274436" y="2616200"/>
                </a:moveTo>
                <a:lnTo>
                  <a:pt x="5129395" y="2616200"/>
                </a:lnTo>
                <a:lnTo>
                  <a:pt x="5130709" y="2619090"/>
                </a:lnTo>
                <a:lnTo>
                  <a:pt x="5150104" y="2628900"/>
                </a:lnTo>
                <a:lnTo>
                  <a:pt x="5278099" y="2628900"/>
                </a:lnTo>
                <a:lnTo>
                  <a:pt x="5274436" y="2616200"/>
                </a:lnTo>
                <a:close/>
              </a:path>
              <a:path w="6184265" h="2898140">
                <a:moveTo>
                  <a:pt x="5129395" y="2616200"/>
                </a:moveTo>
                <a:lnTo>
                  <a:pt x="5124995" y="2616200"/>
                </a:lnTo>
                <a:lnTo>
                  <a:pt x="5129308" y="2618381"/>
                </a:lnTo>
                <a:lnTo>
                  <a:pt x="5129395" y="2616200"/>
                </a:lnTo>
                <a:close/>
              </a:path>
              <a:path w="6184265" h="2898140">
                <a:moveTo>
                  <a:pt x="5054509" y="2603500"/>
                </a:moveTo>
                <a:lnTo>
                  <a:pt x="5049976" y="2603500"/>
                </a:lnTo>
                <a:lnTo>
                  <a:pt x="5063211" y="2616200"/>
                </a:lnTo>
                <a:lnTo>
                  <a:pt x="5054509" y="2603500"/>
                </a:lnTo>
                <a:close/>
              </a:path>
              <a:path w="6184265" h="2898140">
                <a:moveTo>
                  <a:pt x="5202798" y="2603500"/>
                </a:moveTo>
                <a:lnTo>
                  <a:pt x="5083518" y="2603500"/>
                </a:lnTo>
                <a:lnTo>
                  <a:pt x="5078767" y="2616200"/>
                </a:lnTo>
                <a:lnTo>
                  <a:pt x="5213860" y="2616200"/>
                </a:lnTo>
                <a:lnTo>
                  <a:pt x="5202798" y="2603500"/>
                </a:lnTo>
                <a:close/>
              </a:path>
              <a:path w="6184265" h="2898140">
                <a:moveTo>
                  <a:pt x="5237239" y="2603500"/>
                </a:moveTo>
                <a:lnTo>
                  <a:pt x="5217757" y="2603500"/>
                </a:lnTo>
                <a:lnTo>
                  <a:pt x="5213860" y="2616200"/>
                </a:lnTo>
                <a:lnTo>
                  <a:pt x="5247177" y="2616200"/>
                </a:lnTo>
                <a:lnTo>
                  <a:pt x="5237239" y="2603500"/>
                </a:lnTo>
                <a:close/>
              </a:path>
              <a:path w="6184265" h="2898140">
                <a:moveTo>
                  <a:pt x="5057466" y="2590800"/>
                </a:moveTo>
                <a:lnTo>
                  <a:pt x="5004651" y="2590800"/>
                </a:lnTo>
                <a:lnTo>
                  <a:pt x="5013922" y="2603500"/>
                </a:lnTo>
                <a:lnTo>
                  <a:pt x="5049976" y="2603500"/>
                </a:lnTo>
                <a:lnTo>
                  <a:pt x="5057466" y="2590800"/>
                </a:lnTo>
                <a:close/>
              </a:path>
              <a:path w="6184265" h="2898140">
                <a:moveTo>
                  <a:pt x="5171059" y="2590800"/>
                </a:moveTo>
                <a:lnTo>
                  <a:pt x="5072064" y="2590800"/>
                </a:lnTo>
                <a:lnTo>
                  <a:pt x="5080153" y="2603500"/>
                </a:lnTo>
                <a:lnTo>
                  <a:pt x="5173320" y="2603500"/>
                </a:lnTo>
                <a:lnTo>
                  <a:pt x="5171059" y="2590800"/>
                </a:lnTo>
                <a:close/>
              </a:path>
              <a:path w="6184265" h="2898140">
                <a:moveTo>
                  <a:pt x="5181372" y="2590800"/>
                </a:moveTo>
                <a:lnTo>
                  <a:pt x="5179000" y="2590800"/>
                </a:lnTo>
                <a:lnTo>
                  <a:pt x="5177860" y="2603500"/>
                </a:lnTo>
                <a:lnTo>
                  <a:pt x="5190120" y="2603500"/>
                </a:lnTo>
                <a:lnTo>
                  <a:pt x="5181372" y="2590800"/>
                </a:lnTo>
                <a:close/>
              </a:path>
              <a:path w="6184265" h="2898140">
                <a:moveTo>
                  <a:pt x="5117976" y="2578100"/>
                </a:moveTo>
                <a:lnTo>
                  <a:pt x="5003173" y="2578100"/>
                </a:lnTo>
                <a:lnTo>
                  <a:pt x="5002675" y="2590800"/>
                </a:lnTo>
                <a:lnTo>
                  <a:pt x="5156144" y="2590800"/>
                </a:lnTo>
                <a:lnTo>
                  <a:pt x="5117976" y="2578100"/>
                </a:lnTo>
                <a:close/>
              </a:path>
              <a:path w="6184265" h="2898140">
                <a:moveTo>
                  <a:pt x="4937416" y="2565400"/>
                </a:moveTo>
                <a:lnTo>
                  <a:pt x="4930120" y="2565400"/>
                </a:lnTo>
                <a:lnTo>
                  <a:pt x="4937659" y="2578100"/>
                </a:lnTo>
                <a:lnTo>
                  <a:pt x="4944833" y="2578100"/>
                </a:lnTo>
                <a:lnTo>
                  <a:pt x="4937416" y="2565400"/>
                </a:lnTo>
                <a:close/>
              </a:path>
              <a:path w="6184265" h="2898140">
                <a:moveTo>
                  <a:pt x="5094470" y="2565400"/>
                </a:moveTo>
                <a:lnTo>
                  <a:pt x="4946358" y="2565400"/>
                </a:lnTo>
                <a:lnTo>
                  <a:pt x="4955651" y="2578100"/>
                </a:lnTo>
                <a:lnTo>
                  <a:pt x="5104175" y="2578100"/>
                </a:lnTo>
                <a:lnTo>
                  <a:pt x="5094470" y="2565400"/>
                </a:lnTo>
                <a:close/>
              </a:path>
              <a:path w="6184265" h="2898140">
                <a:moveTo>
                  <a:pt x="4904397" y="2552700"/>
                </a:moveTo>
                <a:lnTo>
                  <a:pt x="4900885" y="2552700"/>
                </a:lnTo>
                <a:lnTo>
                  <a:pt x="4895291" y="2565400"/>
                </a:lnTo>
                <a:lnTo>
                  <a:pt x="4901604" y="2565400"/>
                </a:lnTo>
                <a:lnTo>
                  <a:pt x="4904397" y="2552700"/>
                </a:lnTo>
                <a:close/>
              </a:path>
              <a:path w="6184265" h="2898140">
                <a:moveTo>
                  <a:pt x="5050600" y="2552700"/>
                </a:moveTo>
                <a:lnTo>
                  <a:pt x="4904397" y="2552700"/>
                </a:lnTo>
                <a:lnTo>
                  <a:pt x="4915006" y="2565400"/>
                </a:lnTo>
                <a:lnTo>
                  <a:pt x="5052973" y="2565400"/>
                </a:lnTo>
                <a:lnTo>
                  <a:pt x="5050600" y="2552700"/>
                </a:lnTo>
                <a:close/>
              </a:path>
              <a:path w="6184265" h="2898140">
                <a:moveTo>
                  <a:pt x="5056458" y="2552700"/>
                </a:moveTo>
                <a:lnTo>
                  <a:pt x="5052973" y="2565400"/>
                </a:lnTo>
                <a:lnTo>
                  <a:pt x="5070263" y="2565400"/>
                </a:lnTo>
                <a:lnTo>
                  <a:pt x="5056458" y="2552700"/>
                </a:lnTo>
                <a:close/>
              </a:path>
              <a:path w="6184265" h="2898140">
                <a:moveTo>
                  <a:pt x="4871238" y="2540000"/>
                </a:moveTo>
                <a:lnTo>
                  <a:pt x="4853433" y="2540000"/>
                </a:lnTo>
                <a:lnTo>
                  <a:pt x="4855655" y="2552700"/>
                </a:lnTo>
                <a:lnTo>
                  <a:pt x="4866030" y="2552700"/>
                </a:lnTo>
                <a:lnTo>
                  <a:pt x="4871238" y="2540000"/>
                </a:lnTo>
                <a:close/>
              </a:path>
              <a:path w="6184265" h="2898140">
                <a:moveTo>
                  <a:pt x="5010636" y="2540000"/>
                </a:moveTo>
                <a:lnTo>
                  <a:pt x="4881489" y="2540000"/>
                </a:lnTo>
                <a:lnTo>
                  <a:pt x="4874600" y="2552700"/>
                </a:lnTo>
                <a:lnTo>
                  <a:pt x="5015134" y="2552700"/>
                </a:lnTo>
                <a:lnTo>
                  <a:pt x="5010636" y="2540000"/>
                </a:lnTo>
                <a:close/>
              </a:path>
              <a:path w="6184265" h="2898140">
                <a:moveTo>
                  <a:pt x="4872783" y="2527300"/>
                </a:moveTo>
                <a:lnTo>
                  <a:pt x="4821568" y="2527300"/>
                </a:lnTo>
                <a:lnTo>
                  <a:pt x="4815701" y="2540000"/>
                </a:lnTo>
                <a:lnTo>
                  <a:pt x="4874195" y="2540000"/>
                </a:lnTo>
                <a:lnTo>
                  <a:pt x="4872783" y="2527300"/>
                </a:lnTo>
                <a:close/>
              </a:path>
              <a:path w="6184265" h="2898140">
                <a:moveTo>
                  <a:pt x="4945357" y="2527300"/>
                </a:moveTo>
                <a:lnTo>
                  <a:pt x="4872783" y="2527300"/>
                </a:lnTo>
                <a:lnTo>
                  <a:pt x="4898314" y="2540000"/>
                </a:lnTo>
                <a:lnTo>
                  <a:pt x="4963300" y="2540000"/>
                </a:lnTo>
                <a:lnTo>
                  <a:pt x="4945357" y="2527300"/>
                </a:lnTo>
                <a:close/>
              </a:path>
              <a:path w="6184265" h="2898140">
                <a:moveTo>
                  <a:pt x="4794379" y="2476500"/>
                </a:moveTo>
                <a:lnTo>
                  <a:pt x="4781525" y="2489200"/>
                </a:lnTo>
                <a:lnTo>
                  <a:pt x="4770438" y="2489200"/>
                </a:lnTo>
                <a:lnTo>
                  <a:pt x="4767252" y="2501900"/>
                </a:lnTo>
                <a:lnTo>
                  <a:pt x="4759355" y="2509467"/>
                </a:lnTo>
                <a:lnTo>
                  <a:pt x="4759567" y="2514600"/>
                </a:lnTo>
                <a:lnTo>
                  <a:pt x="4775787" y="2527300"/>
                </a:lnTo>
                <a:lnTo>
                  <a:pt x="4912941" y="2527300"/>
                </a:lnTo>
                <a:lnTo>
                  <a:pt x="4905186" y="2514600"/>
                </a:lnTo>
                <a:lnTo>
                  <a:pt x="4864253" y="2514600"/>
                </a:lnTo>
                <a:lnTo>
                  <a:pt x="4861290" y="2501900"/>
                </a:lnTo>
                <a:lnTo>
                  <a:pt x="4809244" y="2501900"/>
                </a:lnTo>
                <a:lnTo>
                  <a:pt x="4802294" y="2489200"/>
                </a:lnTo>
                <a:lnTo>
                  <a:pt x="4794379" y="2476500"/>
                </a:lnTo>
                <a:close/>
              </a:path>
              <a:path w="6184265" h="2898140">
                <a:moveTo>
                  <a:pt x="4680719" y="2489692"/>
                </a:moveTo>
                <a:lnTo>
                  <a:pt x="4677790" y="2494753"/>
                </a:lnTo>
                <a:lnTo>
                  <a:pt x="4690644" y="2501900"/>
                </a:lnTo>
                <a:lnTo>
                  <a:pt x="4695990" y="2514600"/>
                </a:lnTo>
                <a:lnTo>
                  <a:pt x="4701972" y="2501900"/>
                </a:lnTo>
                <a:lnTo>
                  <a:pt x="4701484" y="2501900"/>
                </a:lnTo>
                <a:lnTo>
                  <a:pt x="4680719" y="2489692"/>
                </a:lnTo>
                <a:close/>
              </a:path>
              <a:path w="6184265" h="2898140">
                <a:moveTo>
                  <a:pt x="4759044" y="2501900"/>
                </a:moveTo>
                <a:lnTo>
                  <a:pt x="4720158" y="2501900"/>
                </a:lnTo>
                <a:lnTo>
                  <a:pt x="4708595" y="2514600"/>
                </a:lnTo>
                <a:lnTo>
                  <a:pt x="4754000" y="2514600"/>
                </a:lnTo>
                <a:lnTo>
                  <a:pt x="4759355" y="2509467"/>
                </a:lnTo>
                <a:lnTo>
                  <a:pt x="4759044" y="2501900"/>
                </a:lnTo>
                <a:close/>
              </a:path>
              <a:path w="6184265" h="2898140">
                <a:moveTo>
                  <a:pt x="4877133" y="2501900"/>
                </a:moveTo>
                <a:lnTo>
                  <a:pt x="4861290" y="2501900"/>
                </a:lnTo>
                <a:lnTo>
                  <a:pt x="4867086" y="2514600"/>
                </a:lnTo>
                <a:lnTo>
                  <a:pt x="4880039" y="2514600"/>
                </a:lnTo>
                <a:lnTo>
                  <a:pt x="4877133" y="2501900"/>
                </a:lnTo>
                <a:close/>
              </a:path>
              <a:path w="6184265" h="2898140">
                <a:moveTo>
                  <a:pt x="4764824" y="2476500"/>
                </a:moveTo>
                <a:lnTo>
                  <a:pt x="4671462" y="2476500"/>
                </a:lnTo>
                <a:lnTo>
                  <a:pt x="4664177" y="2489200"/>
                </a:lnTo>
                <a:lnTo>
                  <a:pt x="4757904" y="2489200"/>
                </a:lnTo>
                <a:lnTo>
                  <a:pt x="4760735" y="2501900"/>
                </a:lnTo>
                <a:lnTo>
                  <a:pt x="4759044" y="2501900"/>
                </a:lnTo>
                <a:lnTo>
                  <a:pt x="4759355" y="2509467"/>
                </a:lnTo>
                <a:lnTo>
                  <a:pt x="4767252" y="2501900"/>
                </a:lnTo>
                <a:lnTo>
                  <a:pt x="4770438" y="2489200"/>
                </a:lnTo>
                <a:lnTo>
                  <a:pt x="4764824" y="2476500"/>
                </a:lnTo>
                <a:close/>
              </a:path>
              <a:path w="6184265" h="2898140">
                <a:moveTo>
                  <a:pt x="4671462" y="2476500"/>
                </a:moveTo>
                <a:lnTo>
                  <a:pt x="4637779" y="2476500"/>
                </a:lnTo>
                <a:lnTo>
                  <a:pt x="4657740" y="2489200"/>
                </a:lnTo>
                <a:lnTo>
                  <a:pt x="4673654" y="2501900"/>
                </a:lnTo>
                <a:lnTo>
                  <a:pt x="4677790" y="2494753"/>
                </a:lnTo>
                <a:lnTo>
                  <a:pt x="4667802" y="2489200"/>
                </a:lnTo>
                <a:lnTo>
                  <a:pt x="4662667" y="2489200"/>
                </a:lnTo>
                <a:lnTo>
                  <a:pt x="4671462" y="2476500"/>
                </a:lnTo>
                <a:close/>
              </a:path>
              <a:path w="6184265" h="2898140">
                <a:moveTo>
                  <a:pt x="4757904" y="2489200"/>
                </a:moveTo>
                <a:lnTo>
                  <a:pt x="4684722" y="2489200"/>
                </a:lnTo>
                <a:lnTo>
                  <a:pt x="4706868" y="2501900"/>
                </a:lnTo>
                <a:lnTo>
                  <a:pt x="4760735" y="2501900"/>
                </a:lnTo>
                <a:lnTo>
                  <a:pt x="4757904" y="2489200"/>
                </a:lnTo>
                <a:close/>
              </a:path>
              <a:path w="6184265" h="2898140">
                <a:moveTo>
                  <a:pt x="4834499" y="2489200"/>
                </a:moveTo>
                <a:lnTo>
                  <a:pt x="4819206" y="2501900"/>
                </a:lnTo>
                <a:lnTo>
                  <a:pt x="4841474" y="2501900"/>
                </a:lnTo>
                <a:lnTo>
                  <a:pt x="4834499" y="2489200"/>
                </a:lnTo>
                <a:close/>
              </a:path>
              <a:path w="6184265" h="2898140">
                <a:moveTo>
                  <a:pt x="4681004" y="2489200"/>
                </a:moveTo>
                <a:lnTo>
                  <a:pt x="4679880" y="2489200"/>
                </a:lnTo>
                <a:lnTo>
                  <a:pt x="4680719" y="2489692"/>
                </a:lnTo>
                <a:lnTo>
                  <a:pt x="4681004" y="2489200"/>
                </a:lnTo>
                <a:close/>
              </a:path>
              <a:path w="6184265" h="2898140">
                <a:moveTo>
                  <a:pt x="4582961" y="2463800"/>
                </a:moveTo>
                <a:lnTo>
                  <a:pt x="4572970" y="2463800"/>
                </a:lnTo>
                <a:lnTo>
                  <a:pt x="4581347" y="2476500"/>
                </a:lnTo>
                <a:lnTo>
                  <a:pt x="4582961" y="2463800"/>
                </a:lnTo>
                <a:close/>
              </a:path>
              <a:path w="6184265" h="2898140">
                <a:moveTo>
                  <a:pt x="4747573" y="2463800"/>
                </a:moveTo>
                <a:lnTo>
                  <a:pt x="4600644" y="2463800"/>
                </a:lnTo>
                <a:lnTo>
                  <a:pt x="4617915" y="2476500"/>
                </a:lnTo>
                <a:lnTo>
                  <a:pt x="4763422" y="2476500"/>
                </a:lnTo>
                <a:lnTo>
                  <a:pt x="4747573" y="2463800"/>
                </a:lnTo>
                <a:close/>
              </a:path>
              <a:path w="6184265" h="2898140">
                <a:moveTo>
                  <a:pt x="4545752" y="2451100"/>
                </a:moveTo>
                <a:lnTo>
                  <a:pt x="4542003" y="2451100"/>
                </a:lnTo>
                <a:lnTo>
                  <a:pt x="4555230" y="2463800"/>
                </a:lnTo>
                <a:lnTo>
                  <a:pt x="4554017" y="2458509"/>
                </a:lnTo>
                <a:lnTo>
                  <a:pt x="4545752" y="2451100"/>
                </a:lnTo>
                <a:close/>
              </a:path>
              <a:path w="6184265" h="2898140">
                <a:moveTo>
                  <a:pt x="4686741" y="2451100"/>
                </a:moveTo>
                <a:lnTo>
                  <a:pt x="4552318" y="2451100"/>
                </a:lnTo>
                <a:lnTo>
                  <a:pt x="4554017" y="2458509"/>
                </a:lnTo>
                <a:lnTo>
                  <a:pt x="4559918" y="2463800"/>
                </a:lnTo>
                <a:lnTo>
                  <a:pt x="4685221" y="2463800"/>
                </a:lnTo>
                <a:lnTo>
                  <a:pt x="4686741" y="2451100"/>
                </a:lnTo>
                <a:close/>
              </a:path>
              <a:path w="6184265" h="2898140">
                <a:moveTo>
                  <a:pt x="4710324" y="2451100"/>
                </a:moveTo>
                <a:lnTo>
                  <a:pt x="4690834" y="2451100"/>
                </a:lnTo>
                <a:lnTo>
                  <a:pt x="4685221" y="2463800"/>
                </a:lnTo>
                <a:lnTo>
                  <a:pt x="4724835" y="2463800"/>
                </a:lnTo>
                <a:lnTo>
                  <a:pt x="4710324" y="2451100"/>
                </a:lnTo>
                <a:close/>
              </a:path>
              <a:path w="6184265" h="2898140">
                <a:moveTo>
                  <a:pt x="4496080" y="2438400"/>
                </a:moveTo>
                <a:lnTo>
                  <a:pt x="4486923" y="2438400"/>
                </a:lnTo>
                <a:lnTo>
                  <a:pt x="4491544" y="2451100"/>
                </a:lnTo>
                <a:lnTo>
                  <a:pt x="4501171" y="2451100"/>
                </a:lnTo>
                <a:lnTo>
                  <a:pt x="4496080" y="2438400"/>
                </a:lnTo>
                <a:close/>
              </a:path>
              <a:path w="6184265" h="2898140">
                <a:moveTo>
                  <a:pt x="4511998" y="2438400"/>
                </a:moveTo>
                <a:lnTo>
                  <a:pt x="4504497" y="2438400"/>
                </a:lnTo>
                <a:lnTo>
                  <a:pt x="4505086" y="2451100"/>
                </a:lnTo>
                <a:lnTo>
                  <a:pt x="4519549" y="2451100"/>
                </a:lnTo>
                <a:lnTo>
                  <a:pt x="4511998" y="2438400"/>
                </a:lnTo>
                <a:close/>
              </a:path>
              <a:path w="6184265" h="2898140">
                <a:moveTo>
                  <a:pt x="4648606" y="2438400"/>
                </a:moveTo>
                <a:lnTo>
                  <a:pt x="4527229" y="2438400"/>
                </a:lnTo>
                <a:lnTo>
                  <a:pt x="4519549" y="2451100"/>
                </a:lnTo>
                <a:lnTo>
                  <a:pt x="4654901" y="2451100"/>
                </a:lnTo>
                <a:lnTo>
                  <a:pt x="4648606" y="2438400"/>
                </a:lnTo>
                <a:close/>
              </a:path>
              <a:path w="6184265" h="2898140">
                <a:moveTo>
                  <a:pt x="4445300" y="2425700"/>
                </a:moveTo>
                <a:lnTo>
                  <a:pt x="4439311" y="2425700"/>
                </a:lnTo>
                <a:lnTo>
                  <a:pt x="4446740" y="2438400"/>
                </a:lnTo>
                <a:lnTo>
                  <a:pt x="4445300" y="2425700"/>
                </a:lnTo>
                <a:close/>
              </a:path>
              <a:path w="6184265" h="2898140">
                <a:moveTo>
                  <a:pt x="4553422" y="2425700"/>
                </a:moveTo>
                <a:lnTo>
                  <a:pt x="4487847" y="2425700"/>
                </a:lnTo>
                <a:lnTo>
                  <a:pt x="4496355" y="2438400"/>
                </a:lnTo>
                <a:lnTo>
                  <a:pt x="4563801" y="2438400"/>
                </a:lnTo>
                <a:lnTo>
                  <a:pt x="4553422" y="2425700"/>
                </a:lnTo>
                <a:close/>
              </a:path>
              <a:path w="6184265" h="2898140">
                <a:moveTo>
                  <a:pt x="4602747" y="2425700"/>
                </a:moveTo>
                <a:lnTo>
                  <a:pt x="4570019" y="2425700"/>
                </a:lnTo>
                <a:lnTo>
                  <a:pt x="4570958" y="2438400"/>
                </a:lnTo>
                <a:lnTo>
                  <a:pt x="4601286" y="2438400"/>
                </a:lnTo>
                <a:lnTo>
                  <a:pt x="4602747" y="2425700"/>
                </a:lnTo>
                <a:close/>
              </a:path>
              <a:path w="6184265" h="2898140">
                <a:moveTo>
                  <a:pt x="4619060" y="2425700"/>
                </a:moveTo>
                <a:lnTo>
                  <a:pt x="4602747" y="2425700"/>
                </a:lnTo>
                <a:lnTo>
                  <a:pt x="4601286" y="2438400"/>
                </a:lnTo>
                <a:lnTo>
                  <a:pt x="4628287" y="2438400"/>
                </a:lnTo>
                <a:lnTo>
                  <a:pt x="4619060" y="2425700"/>
                </a:lnTo>
                <a:close/>
              </a:path>
              <a:path w="6184265" h="2898140">
                <a:moveTo>
                  <a:pt x="4412663" y="2413000"/>
                </a:moveTo>
                <a:lnTo>
                  <a:pt x="4404106" y="2413000"/>
                </a:lnTo>
                <a:lnTo>
                  <a:pt x="4412857" y="2425700"/>
                </a:lnTo>
                <a:lnTo>
                  <a:pt x="4414398" y="2414443"/>
                </a:lnTo>
                <a:lnTo>
                  <a:pt x="4412663" y="2413000"/>
                </a:lnTo>
                <a:close/>
              </a:path>
              <a:path w="6184265" h="2898140">
                <a:moveTo>
                  <a:pt x="4544502" y="2413000"/>
                </a:moveTo>
                <a:lnTo>
                  <a:pt x="4414596" y="2413000"/>
                </a:lnTo>
                <a:lnTo>
                  <a:pt x="4414398" y="2414443"/>
                </a:lnTo>
                <a:lnTo>
                  <a:pt x="4427930" y="2425700"/>
                </a:lnTo>
                <a:lnTo>
                  <a:pt x="4544695" y="2425700"/>
                </a:lnTo>
                <a:lnTo>
                  <a:pt x="4544502" y="2413000"/>
                </a:lnTo>
                <a:close/>
              </a:path>
              <a:path w="6184265" h="2898140">
                <a:moveTo>
                  <a:pt x="4560101" y="2413000"/>
                </a:moveTo>
                <a:lnTo>
                  <a:pt x="4554662" y="2413000"/>
                </a:lnTo>
                <a:lnTo>
                  <a:pt x="4566169" y="2425700"/>
                </a:lnTo>
                <a:lnTo>
                  <a:pt x="4576099" y="2425700"/>
                </a:lnTo>
                <a:lnTo>
                  <a:pt x="4560101" y="2413000"/>
                </a:lnTo>
                <a:close/>
              </a:path>
              <a:path w="6184265" h="2898140">
                <a:moveTo>
                  <a:pt x="4393267" y="2400300"/>
                </a:moveTo>
                <a:lnTo>
                  <a:pt x="4346950" y="2400300"/>
                </a:lnTo>
                <a:lnTo>
                  <a:pt x="4372372" y="2413000"/>
                </a:lnTo>
                <a:lnTo>
                  <a:pt x="4382097" y="2413000"/>
                </a:lnTo>
                <a:lnTo>
                  <a:pt x="4393267" y="2400300"/>
                </a:lnTo>
                <a:close/>
              </a:path>
              <a:path w="6184265" h="2898140">
                <a:moveTo>
                  <a:pt x="4530939" y="2400300"/>
                </a:moveTo>
                <a:lnTo>
                  <a:pt x="4393267" y="2400300"/>
                </a:lnTo>
                <a:lnTo>
                  <a:pt x="4406083" y="2413000"/>
                </a:lnTo>
                <a:lnTo>
                  <a:pt x="4533397" y="2413000"/>
                </a:lnTo>
                <a:lnTo>
                  <a:pt x="4530939" y="2400300"/>
                </a:lnTo>
                <a:close/>
              </a:path>
              <a:path w="6184265" h="2898140">
                <a:moveTo>
                  <a:pt x="4330782" y="2387600"/>
                </a:moveTo>
                <a:lnTo>
                  <a:pt x="4325784" y="2387600"/>
                </a:lnTo>
                <a:lnTo>
                  <a:pt x="4323517" y="2400300"/>
                </a:lnTo>
                <a:lnTo>
                  <a:pt x="4330916" y="2400300"/>
                </a:lnTo>
                <a:lnTo>
                  <a:pt x="4330782" y="2387600"/>
                </a:lnTo>
                <a:close/>
              </a:path>
              <a:path w="6184265" h="2898140">
                <a:moveTo>
                  <a:pt x="4465054" y="2387600"/>
                </a:moveTo>
                <a:lnTo>
                  <a:pt x="4359561" y="2387600"/>
                </a:lnTo>
                <a:lnTo>
                  <a:pt x="4364188" y="2400300"/>
                </a:lnTo>
                <a:lnTo>
                  <a:pt x="4476699" y="2400300"/>
                </a:lnTo>
                <a:lnTo>
                  <a:pt x="4465054" y="2387600"/>
                </a:lnTo>
                <a:close/>
              </a:path>
              <a:path w="6184265" h="2898140">
                <a:moveTo>
                  <a:pt x="4492992" y="2387600"/>
                </a:moveTo>
                <a:lnTo>
                  <a:pt x="4474286" y="2387600"/>
                </a:lnTo>
                <a:lnTo>
                  <a:pt x="4492123" y="2400300"/>
                </a:lnTo>
                <a:lnTo>
                  <a:pt x="4506028" y="2400300"/>
                </a:lnTo>
                <a:lnTo>
                  <a:pt x="4492992" y="2387600"/>
                </a:lnTo>
                <a:close/>
              </a:path>
              <a:path w="6184265" h="2898140">
                <a:moveTo>
                  <a:pt x="4309185" y="2374900"/>
                </a:moveTo>
                <a:lnTo>
                  <a:pt x="4289908" y="2374900"/>
                </a:lnTo>
                <a:lnTo>
                  <a:pt x="4306591" y="2387600"/>
                </a:lnTo>
                <a:lnTo>
                  <a:pt x="4321582" y="2387600"/>
                </a:lnTo>
                <a:lnTo>
                  <a:pt x="4309185" y="2374900"/>
                </a:lnTo>
                <a:close/>
              </a:path>
              <a:path w="6184265" h="2898140">
                <a:moveTo>
                  <a:pt x="4449934" y="2374900"/>
                </a:moveTo>
                <a:lnTo>
                  <a:pt x="4319653" y="2374900"/>
                </a:lnTo>
                <a:lnTo>
                  <a:pt x="4340581" y="2387600"/>
                </a:lnTo>
                <a:lnTo>
                  <a:pt x="4464126" y="2387600"/>
                </a:lnTo>
                <a:lnTo>
                  <a:pt x="4449934" y="2374900"/>
                </a:lnTo>
                <a:close/>
              </a:path>
              <a:path w="6184265" h="2898140">
                <a:moveTo>
                  <a:pt x="4273161" y="2362200"/>
                </a:moveTo>
                <a:lnTo>
                  <a:pt x="4260079" y="2362200"/>
                </a:lnTo>
                <a:lnTo>
                  <a:pt x="4264332" y="2374900"/>
                </a:lnTo>
                <a:lnTo>
                  <a:pt x="4270680" y="2374900"/>
                </a:lnTo>
                <a:lnTo>
                  <a:pt x="4273161" y="2362200"/>
                </a:lnTo>
                <a:close/>
              </a:path>
              <a:path w="6184265" h="2898140">
                <a:moveTo>
                  <a:pt x="4290959" y="2362200"/>
                </a:moveTo>
                <a:lnTo>
                  <a:pt x="4281708" y="2362200"/>
                </a:lnTo>
                <a:lnTo>
                  <a:pt x="4289549" y="2374900"/>
                </a:lnTo>
                <a:lnTo>
                  <a:pt x="4301499" y="2374900"/>
                </a:lnTo>
                <a:lnTo>
                  <a:pt x="4290959" y="2362200"/>
                </a:lnTo>
                <a:close/>
              </a:path>
              <a:path w="6184265" h="2898140">
                <a:moveTo>
                  <a:pt x="4369715" y="2362200"/>
                </a:moveTo>
                <a:lnTo>
                  <a:pt x="4307002" y="2362200"/>
                </a:lnTo>
                <a:lnTo>
                  <a:pt x="4301499" y="2374900"/>
                </a:lnTo>
                <a:lnTo>
                  <a:pt x="4384092" y="2374900"/>
                </a:lnTo>
                <a:lnTo>
                  <a:pt x="4369715" y="2362200"/>
                </a:lnTo>
                <a:close/>
              </a:path>
              <a:path w="6184265" h="2898140">
                <a:moveTo>
                  <a:pt x="4403255" y="2362200"/>
                </a:moveTo>
                <a:lnTo>
                  <a:pt x="4392143" y="2362200"/>
                </a:lnTo>
                <a:lnTo>
                  <a:pt x="4384092" y="2374900"/>
                </a:lnTo>
                <a:lnTo>
                  <a:pt x="4414569" y="2374900"/>
                </a:lnTo>
                <a:lnTo>
                  <a:pt x="4403255" y="2362200"/>
                </a:lnTo>
                <a:close/>
              </a:path>
              <a:path w="6184265" h="2898140">
                <a:moveTo>
                  <a:pt x="4197606" y="2311400"/>
                </a:moveTo>
                <a:lnTo>
                  <a:pt x="4191356" y="2311400"/>
                </a:lnTo>
                <a:lnTo>
                  <a:pt x="4188039" y="2316543"/>
                </a:lnTo>
                <a:lnTo>
                  <a:pt x="4186392" y="2324100"/>
                </a:lnTo>
                <a:lnTo>
                  <a:pt x="4181112" y="2336800"/>
                </a:lnTo>
                <a:lnTo>
                  <a:pt x="4181044" y="2342731"/>
                </a:lnTo>
                <a:lnTo>
                  <a:pt x="4182460" y="2349500"/>
                </a:lnTo>
                <a:lnTo>
                  <a:pt x="4192321" y="2362200"/>
                </a:lnTo>
                <a:lnTo>
                  <a:pt x="4201071" y="2362200"/>
                </a:lnTo>
                <a:lnTo>
                  <a:pt x="4200449" y="2349500"/>
                </a:lnTo>
                <a:lnTo>
                  <a:pt x="4333536" y="2349500"/>
                </a:lnTo>
                <a:lnTo>
                  <a:pt x="4320729" y="2336800"/>
                </a:lnTo>
                <a:lnTo>
                  <a:pt x="4278789" y="2336800"/>
                </a:lnTo>
                <a:lnTo>
                  <a:pt x="4271633" y="2324100"/>
                </a:lnTo>
                <a:lnTo>
                  <a:pt x="4199406" y="2324100"/>
                </a:lnTo>
                <a:lnTo>
                  <a:pt x="4197606" y="2311400"/>
                </a:lnTo>
                <a:close/>
              </a:path>
              <a:path w="6184265" h="2898140">
                <a:moveTo>
                  <a:pt x="4222347" y="2361201"/>
                </a:moveTo>
                <a:lnTo>
                  <a:pt x="4222781" y="2362200"/>
                </a:lnTo>
                <a:lnTo>
                  <a:pt x="4222794" y="2361596"/>
                </a:lnTo>
                <a:lnTo>
                  <a:pt x="4222347" y="2361201"/>
                </a:lnTo>
                <a:close/>
              </a:path>
              <a:path w="6184265" h="2898140">
                <a:moveTo>
                  <a:pt x="4372290" y="2349500"/>
                </a:moveTo>
                <a:lnTo>
                  <a:pt x="4223069" y="2349500"/>
                </a:lnTo>
                <a:lnTo>
                  <a:pt x="4222794" y="2361596"/>
                </a:lnTo>
                <a:lnTo>
                  <a:pt x="4223479" y="2362200"/>
                </a:lnTo>
                <a:lnTo>
                  <a:pt x="4390611" y="2362200"/>
                </a:lnTo>
                <a:lnTo>
                  <a:pt x="4372290" y="2349500"/>
                </a:lnTo>
                <a:close/>
              </a:path>
              <a:path w="6184265" h="2898140">
                <a:moveTo>
                  <a:pt x="4217264" y="2349500"/>
                </a:moveTo>
                <a:lnTo>
                  <a:pt x="4209080" y="2349500"/>
                </a:lnTo>
                <a:lnTo>
                  <a:pt x="4222347" y="2361201"/>
                </a:lnTo>
                <a:lnTo>
                  <a:pt x="4217264" y="2349500"/>
                </a:lnTo>
                <a:close/>
              </a:path>
              <a:path w="6184265" h="2898140">
                <a:moveTo>
                  <a:pt x="4181767" y="2298700"/>
                </a:moveTo>
                <a:lnTo>
                  <a:pt x="4068585" y="2298700"/>
                </a:lnTo>
                <a:lnTo>
                  <a:pt x="4083494" y="2311400"/>
                </a:lnTo>
                <a:lnTo>
                  <a:pt x="4118748" y="2311400"/>
                </a:lnTo>
                <a:lnTo>
                  <a:pt x="4117178" y="2324100"/>
                </a:lnTo>
                <a:lnTo>
                  <a:pt x="4158794" y="2324100"/>
                </a:lnTo>
                <a:lnTo>
                  <a:pt x="4161249" y="2336800"/>
                </a:lnTo>
                <a:lnTo>
                  <a:pt x="4168921" y="2336800"/>
                </a:lnTo>
                <a:lnTo>
                  <a:pt x="4171263" y="2349500"/>
                </a:lnTo>
                <a:lnTo>
                  <a:pt x="4180967" y="2349500"/>
                </a:lnTo>
                <a:lnTo>
                  <a:pt x="4181044" y="2342731"/>
                </a:lnTo>
                <a:lnTo>
                  <a:pt x="4179804" y="2336800"/>
                </a:lnTo>
                <a:lnTo>
                  <a:pt x="4183165" y="2324100"/>
                </a:lnTo>
                <a:lnTo>
                  <a:pt x="4188039" y="2316543"/>
                </a:lnTo>
                <a:lnTo>
                  <a:pt x="4189159" y="2311400"/>
                </a:lnTo>
                <a:lnTo>
                  <a:pt x="4181767" y="2298700"/>
                </a:lnTo>
                <a:close/>
              </a:path>
              <a:path w="6184265" h="2898140">
                <a:moveTo>
                  <a:pt x="4188039" y="2316543"/>
                </a:moveTo>
                <a:lnTo>
                  <a:pt x="4183165" y="2324100"/>
                </a:lnTo>
                <a:lnTo>
                  <a:pt x="4179804" y="2336800"/>
                </a:lnTo>
                <a:lnTo>
                  <a:pt x="4181044" y="2342731"/>
                </a:lnTo>
                <a:lnTo>
                  <a:pt x="4181112" y="2336800"/>
                </a:lnTo>
                <a:lnTo>
                  <a:pt x="4186392" y="2324100"/>
                </a:lnTo>
                <a:lnTo>
                  <a:pt x="4188039" y="2316543"/>
                </a:lnTo>
                <a:close/>
              </a:path>
              <a:path w="6184265" h="2898140">
                <a:moveTo>
                  <a:pt x="4109847" y="2324100"/>
                </a:moveTo>
                <a:lnTo>
                  <a:pt x="4107117" y="2324100"/>
                </a:lnTo>
                <a:lnTo>
                  <a:pt x="4114173" y="2336800"/>
                </a:lnTo>
                <a:lnTo>
                  <a:pt x="4114894" y="2326423"/>
                </a:lnTo>
                <a:lnTo>
                  <a:pt x="4109847" y="2324100"/>
                </a:lnTo>
                <a:close/>
              </a:path>
              <a:path w="6184265" h="2898140">
                <a:moveTo>
                  <a:pt x="4152367" y="2324100"/>
                </a:moveTo>
                <a:lnTo>
                  <a:pt x="4115056" y="2324100"/>
                </a:lnTo>
                <a:lnTo>
                  <a:pt x="4114894" y="2326423"/>
                </a:lnTo>
                <a:lnTo>
                  <a:pt x="4137434" y="2336800"/>
                </a:lnTo>
                <a:lnTo>
                  <a:pt x="4159262" y="2336800"/>
                </a:lnTo>
                <a:lnTo>
                  <a:pt x="4152367" y="2324100"/>
                </a:lnTo>
                <a:close/>
              </a:path>
              <a:path w="6184265" h="2898140">
                <a:moveTo>
                  <a:pt x="4283634" y="2324100"/>
                </a:moveTo>
                <a:lnTo>
                  <a:pt x="4273847" y="2324100"/>
                </a:lnTo>
                <a:lnTo>
                  <a:pt x="4278789" y="2336800"/>
                </a:lnTo>
                <a:lnTo>
                  <a:pt x="4283367" y="2336800"/>
                </a:lnTo>
                <a:lnTo>
                  <a:pt x="4283634" y="2324100"/>
                </a:lnTo>
                <a:close/>
              </a:path>
              <a:path w="6184265" h="2898140">
                <a:moveTo>
                  <a:pt x="4288409" y="2324100"/>
                </a:moveTo>
                <a:lnTo>
                  <a:pt x="4283634" y="2324100"/>
                </a:lnTo>
                <a:lnTo>
                  <a:pt x="4283367" y="2336800"/>
                </a:lnTo>
                <a:lnTo>
                  <a:pt x="4296178" y="2336800"/>
                </a:lnTo>
                <a:lnTo>
                  <a:pt x="4288409" y="2324100"/>
                </a:lnTo>
                <a:close/>
              </a:path>
              <a:path w="6184265" h="2898140">
                <a:moveTo>
                  <a:pt x="4085117" y="2320995"/>
                </a:moveTo>
                <a:lnTo>
                  <a:pt x="4083088" y="2324100"/>
                </a:lnTo>
                <a:lnTo>
                  <a:pt x="4088041" y="2324100"/>
                </a:lnTo>
                <a:lnTo>
                  <a:pt x="4088170" y="2323677"/>
                </a:lnTo>
                <a:lnTo>
                  <a:pt x="4085117" y="2320995"/>
                </a:lnTo>
                <a:close/>
              </a:path>
              <a:path w="6184265" h="2898140">
                <a:moveTo>
                  <a:pt x="4103366" y="2311400"/>
                </a:moveTo>
                <a:lnTo>
                  <a:pt x="4091923" y="2311400"/>
                </a:lnTo>
                <a:lnTo>
                  <a:pt x="4088170" y="2323677"/>
                </a:lnTo>
                <a:lnTo>
                  <a:pt x="4088650" y="2324100"/>
                </a:lnTo>
                <a:lnTo>
                  <a:pt x="4096611" y="2324100"/>
                </a:lnTo>
                <a:lnTo>
                  <a:pt x="4103366" y="2311400"/>
                </a:lnTo>
                <a:close/>
              </a:path>
              <a:path w="6184265" h="2898140">
                <a:moveTo>
                  <a:pt x="4213543" y="2298700"/>
                </a:moveTo>
                <a:lnTo>
                  <a:pt x="4203448" y="2298700"/>
                </a:lnTo>
                <a:lnTo>
                  <a:pt x="4196165" y="2311400"/>
                </a:lnTo>
                <a:lnTo>
                  <a:pt x="4203180" y="2311400"/>
                </a:lnTo>
                <a:lnTo>
                  <a:pt x="4200137" y="2324100"/>
                </a:lnTo>
                <a:lnTo>
                  <a:pt x="4230468" y="2324100"/>
                </a:lnTo>
                <a:lnTo>
                  <a:pt x="4214965" y="2311400"/>
                </a:lnTo>
                <a:lnTo>
                  <a:pt x="4213543" y="2298700"/>
                </a:lnTo>
                <a:close/>
              </a:path>
              <a:path w="6184265" h="2898140">
                <a:moveTo>
                  <a:pt x="4242423" y="2311400"/>
                </a:moveTo>
                <a:lnTo>
                  <a:pt x="4234485" y="2311400"/>
                </a:lnTo>
                <a:lnTo>
                  <a:pt x="4230468" y="2324100"/>
                </a:lnTo>
                <a:lnTo>
                  <a:pt x="4260472" y="2324100"/>
                </a:lnTo>
                <a:lnTo>
                  <a:pt x="4242423" y="2311400"/>
                </a:lnTo>
                <a:close/>
              </a:path>
              <a:path w="6184265" h="2898140">
                <a:moveTo>
                  <a:pt x="4091388" y="2311400"/>
                </a:moveTo>
                <a:lnTo>
                  <a:pt x="4074198" y="2311400"/>
                </a:lnTo>
                <a:lnTo>
                  <a:pt x="4085117" y="2320995"/>
                </a:lnTo>
                <a:lnTo>
                  <a:pt x="4091388" y="2311400"/>
                </a:lnTo>
                <a:close/>
              </a:path>
              <a:path w="6184265" h="2898140">
                <a:moveTo>
                  <a:pt x="3996479" y="2286000"/>
                </a:moveTo>
                <a:lnTo>
                  <a:pt x="3993426" y="2286000"/>
                </a:lnTo>
                <a:lnTo>
                  <a:pt x="3998979" y="2298700"/>
                </a:lnTo>
                <a:lnTo>
                  <a:pt x="3996479" y="2286000"/>
                </a:lnTo>
                <a:close/>
              </a:path>
              <a:path w="6184265" h="2898140">
                <a:moveTo>
                  <a:pt x="4037064" y="2286000"/>
                </a:moveTo>
                <a:lnTo>
                  <a:pt x="4039683" y="2298700"/>
                </a:lnTo>
                <a:lnTo>
                  <a:pt x="4044150" y="2298700"/>
                </a:lnTo>
                <a:lnTo>
                  <a:pt x="4037064" y="2286000"/>
                </a:lnTo>
                <a:close/>
              </a:path>
              <a:path w="6184265" h="2898140">
                <a:moveTo>
                  <a:pt x="4153848" y="2286000"/>
                </a:moveTo>
                <a:lnTo>
                  <a:pt x="4060952" y="2286000"/>
                </a:lnTo>
                <a:lnTo>
                  <a:pt x="4053171" y="2298700"/>
                </a:lnTo>
                <a:lnTo>
                  <a:pt x="4160038" y="2298700"/>
                </a:lnTo>
                <a:lnTo>
                  <a:pt x="4153848" y="2286000"/>
                </a:lnTo>
                <a:close/>
              </a:path>
              <a:path w="6184265" h="2898140">
                <a:moveTo>
                  <a:pt x="4171831" y="2286000"/>
                </a:moveTo>
                <a:lnTo>
                  <a:pt x="4165389" y="2286000"/>
                </a:lnTo>
                <a:lnTo>
                  <a:pt x="4160038" y="2298700"/>
                </a:lnTo>
                <a:lnTo>
                  <a:pt x="4177810" y="2298700"/>
                </a:lnTo>
                <a:lnTo>
                  <a:pt x="4171831" y="2286000"/>
                </a:lnTo>
                <a:close/>
              </a:path>
              <a:path w="6184265" h="2898140">
                <a:moveTo>
                  <a:pt x="4084820" y="2273300"/>
                </a:moveTo>
                <a:lnTo>
                  <a:pt x="3970209" y="2273300"/>
                </a:lnTo>
                <a:lnTo>
                  <a:pt x="3975816" y="2286000"/>
                </a:lnTo>
                <a:lnTo>
                  <a:pt x="4077627" y="2286000"/>
                </a:lnTo>
                <a:lnTo>
                  <a:pt x="4084820" y="2273300"/>
                </a:lnTo>
                <a:close/>
              </a:path>
              <a:path w="6184265" h="2898140">
                <a:moveTo>
                  <a:pt x="4097455" y="2273300"/>
                </a:moveTo>
                <a:lnTo>
                  <a:pt x="4086632" y="2273300"/>
                </a:lnTo>
                <a:lnTo>
                  <a:pt x="4100208" y="2286000"/>
                </a:lnTo>
                <a:lnTo>
                  <a:pt x="4113454" y="2286000"/>
                </a:lnTo>
                <a:lnTo>
                  <a:pt x="4097455" y="2273300"/>
                </a:lnTo>
                <a:close/>
              </a:path>
              <a:path w="6184265" h="2898140">
                <a:moveTo>
                  <a:pt x="4126038" y="2277396"/>
                </a:moveTo>
                <a:lnTo>
                  <a:pt x="4128326" y="2286000"/>
                </a:lnTo>
                <a:lnTo>
                  <a:pt x="4136169" y="2286000"/>
                </a:lnTo>
                <a:lnTo>
                  <a:pt x="4126038" y="2277396"/>
                </a:lnTo>
                <a:close/>
              </a:path>
              <a:path w="6184265" h="2898140">
                <a:moveTo>
                  <a:pt x="4124948" y="2273300"/>
                </a:moveTo>
                <a:lnTo>
                  <a:pt x="4121214" y="2273300"/>
                </a:lnTo>
                <a:lnTo>
                  <a:pt x="4126038" y="2277396"/>
                </a:lnTo>
                <a:lnTo>
                  <a:pt x="4124948" y="2273300"/>
                </a:lnTo>
                <a:close/>
              </a:path>
              <a:path w="6184265" h="2898140">
                <a:moveTo>
                  <a:pt x="3953650" y="2260600"/>
                </a:moveTo>
                <a:lnTo>
                  <a:pt x="3935702" y="2260600"/>
                </a:lnTo>
                <a:lnTo>
                  <a:pt x="3934454" y="2273300"/>
                </a:lnTo>
                <a:lnTo>
                  <a:pt x="3951995" y="2273300"/>
                </a:lnTo>
                <a:lnTo>
                  <a:pt x="3953650" y="2260600"/>
                </a:lnTo>
                <a:close/>
              </a:path>
              <a:path w="6184265" h="2898140">
                <a:moveTo>
                  <a:pt x="4045138" y="2260600"/>
                </a:moveTo>
                <a:lnTo>
                  <a:pt x="3960592" y="2260600"/>
                </a:lnTo>
                <a:lnTo>
                  <a:pt x="3984752" y="2273300"/>
                </a:lnTo>
                <a:lnTo>
                  <a:pt x="4043960" y="2273300"/>
                </a:lnTo>
                <a:lnTo>
                  <a:pt x="4045138" y="2260600"/>
                </a:lnTo>
                <a:close/>
              </a:path>
              <a:path w="6184265" h="2898140">
                <a:moveTo>
                  <a:pt x="4062506" y="2260600"/>
                </a:moveTo>
                <a:lnTo>
                  <a:pt x="4045138" y="2260600"/>
                </a:lnTo>
                <a:lnTo>
                  <a:pt x="4049656" y="2273300"/>
                </a:lnTo>
                <a:lnTo>
                  <a:pt x="4072809" y="2273300"/>
                </a:lnTo>
                <a:lnTo>
                  <a:pt x="4062506" y="2260600"/>
                </a:lnTo>
                <a:close/>
              </a:path>
              <a:path w="6184265" h="2898140">
                <a:moveTo>
                  <a:pt x="4089095" y="2260600"/>
                </a:moveTo>
                <a:lnTo>
                  <a:pt x="4062506" y="2260600"/>
                </a:lnTo>
                <a:lnTo>
                  <a:pt x="4074821" y="2273300"/>
                </a:lnTo>
                <a:lnTo>
                  <a:pt x="4099658" y="2273300"/>
                </a:lnTo>
                <a:lnTo>
                  <a:pt x="4089095" y="2260600"/>
                </a:lnTo>
                <a:close/>
              </a:path>
              <a:path w="6184265" h="2898140">
                <a:moveTo>
                  <a:pt x="3944823" y="2247900"/>
                </a:moveTo>
                <a:lnTo>
                  <a:pt x="3900624" y="2247900"/>
                </a:lnTo>
                <a:lnTo>
                  <a:pt x="3907448" y="2260600"/>
                </a:lnTo>
                <a:lnTo>
                  <a:pt x="3953066" y="2260600"/>
                </a:lnTo>
                <a:lnTo>
                  <a:pt x="3944823" y="2247900"/>
                </a:lnTo>
                <a:close/>
              </a:path>
              <a:path w="6184265" h="2898140">
                <a:moveTo>
                  <a:pt x="4032885" y="2247900"/>
                </a:moveTo>
                <a:lnTo>
                  <a:pt x="3947376" y="2247900"/>
                </a:lnTo>
                <a:lnTo>
                  <a:pt x="3961601" y="2260600"/>
                </a:lnTo>
                <a:lnTo>
                  <a:pt x="4057433" y="2260600"/>
                </a:lnTo>
                <a:lnTo>
                  <a:pt x="4032885" y="2247900"/>
                </a:lnTo>
                <a:close/>
              </a:path>
              <a:path w="6184265" h="2898140">
                <a:moveTo>
                  <a:pt x="3864369" y="2235200"/>
                </a:moveTo>
                <a:lnTo>
                  <a:pt x="3846754" y="2235200"/>
                </a:lnTo>
                <a:lnTo>
                  <a:pt x="3858515" y="2247900"/>
                </a:lnTo>
                <a:lnTo>
                  <a:pt x="3868839" y="2247900"/>
                </a:lnTo>
                <a:lnTo>
                  <a:pt x="3864369" y="2235200"/>
                </a:lnTo>
                <a:close/>
              </a:path>
              <a:path w="6184265" h="2898140">
                <a:moveTo>
                  <a:pt x="3873327" y="2245190"/>
                </a:moveTo>
                <a:lnTo>
                  <a:pt x="3873143" y="2247900"/>
                </a:lnTo>
                <a:lnTo>
                  <a:pt x="3875756" y="2247900"/>
                </a:lnTo>
                <a:lnTo>
                  <a:pt x="3873327" y="2245190"/>
                </a:lnTo>
                <a:close/>
              </a:path>
              <a:path w="6184265" h="2898140">
                <a:moveTo>
                  <a:pt x="3979636" y="2235200"/>
                </a:moveTo>
                <a:lnTo>
                  <a:pt x="3874004" y="2235200"/>
                </a:lnTo>
                <a:lnTo>
                  <a:pt x="3895814" y="2247900"/>
                </a:lnTo>
                <a:lnTo>
                  <a:pt x="3989570" y="2247900"/>
                </a:lnTo>
                <a:lnTo>
                  <a:pt x="3979636" y="2235200"/>
                </a:lnTo>
                <a:close/>
              </a:path>
              <a:path w="6184265" h="2898140">
                <a:moveTo>
                  <a:pt x="4007536" y="2235200"/>
                </a:moveTo>
                <a:lnTo>
                  <a:pt x="3991237" y="2235200"/>
                </a:lnTo>
                <a:lnTo>
                  <a:pt x="3996627" y="2247900"/>
                </a:lnTo>
                <a:lnTo>
                  <a:pt x="4027445" y="2247900"/>
                </a:lnTo>
                <a:lnTo>
                  <a:pt x="4007536" y="2235200"/>
                </a:lnTo>
                <a:close/>
              </a:path>
              <a:path w="6184265" h="2898140">
                <a:moveTo>
                  <a:pt x="3874004" y="2235200"/>
                </a:moveTo>
                <a:lnTo>
                  <a:pt x="3864369" y="2235200"/>
                </a:lnTo>
                <a:lnTo>
                  <a:pt x="3873327" y="2245190"/>
                </a:lnTo>
                <a:lnTo>
                  <a:pt x="3874004" y="2235200"/>
                </a:lnTo>
                <a:close/>
              </a:path>
              <a:path w="6184265" h="2898140">
                <a:moveTo>
                  <a:pt x="3832116" y="2222500"/>
                </a:moveTo>
                <a:lnTo>
                  <a:pt x="3822322" y="2222500"/>
                </a:lnTo>
                <a:lnTo>
                  <a:pt x="3829012" y="2235200"/>
                </a:lnTo>
                <a:lnTo>
                  <a:pt x="3832116" y="2222500"/>
                </a:lnTo>
                <a:close/>
              </a:path>
              <a:path w="6184265" h="2898140">
                <a:moveTo>
                  <a:pt x="3857477" y="2209800"/>
                </a:moveTo>
                <a:lnTo>
                  <a:pt x="3805834" y="2209800"/>
                </a:lnTo>
                <a:lnTo>
                  <a:pt x="3837686" y="2222500"/>
                </a:lnTo>
                <a:lnTo>
                  <a:pt x="3830284" y="2235200"/>
                </a:lnTo>
                <a:lnTo>
                  <a:pt x="3900378" y="2235200"/>
                </a:lnTo>
                <a:lnTo>
                  <a:pt x="3896005" y="2222500"/>
                </a:lnTo>
                <a:lnTo>
                  <a:pt x="3859251" y="2222500"/>
                </a:lnTo>
                <a:lnTo>
                  <a:pt x="3857477" y="2209800"/>
                </a:lnTo>
                <a:close/>
              </a:path>
              <a:path w="6184265" h="2898140">
                <a:moveTo>
                  <a:pt x="3903251" y="2222500"/>
                </a:moveTo>
                <a:lnTo>
                  <a:pt x="3902672" y="2235200"/>
                </a:lnTo>
                <a:lnTo>
                  <a:pt x="3909454" y="2235200"/>
                </a:lnTo>
                <a:lnTo>
                  <a:pt x="3903251" y="2222500"/>
                </a:lnTo>
                <a:close/>
              </a:path>
              <a:path w="6184265" h="2898140">
                <a:moveTo>
                  <a:pt x="3930107" y="2209800"/>
                </a:moveTo>
                <a:lnTo>
                  <a:pt x="3917871" y="2222500"/>
                </a:lnTo>
                <a:lnTo>
                  <a:pt x="3916641" y="2222500"/>
                </a:lnTo>
                <a:lnTo>
                  <a:pt x="3919741" y="2235200"/>
                </a:lnTo>
                <a:lnTo>
                  <a:pt x="3969047" y="2235200"/>
                </a:lnTo>
                <a:lnTo>
                  <a:pt x="3960025" y="2222500"/>
                </a:lnTo>
                <a:lnTo>
                  <a:pt x="3930107" y="2209800"/>
                </a:lnTo>
                <a:close/>
              </a:path>
              <a:path w="6184265" h="2898140">
                <a:moveTo>
                  <a:pt x="3799093" y="2209800"/>
                </a:moveTo>
                <a:lnTo>
                  <a:pt x="3789371" y="2209800"/>
                </a:lnTo>
                <a:lnTo>
                  <a:pt x="3784697" y="2222500"/>
                </a:lnTo>
                <a:lnTo>
                  <a:pt x="3797812" y="2222500"/>
                </a:lnTo>
                <a:lnTo>
                  <a:pt x="3799093" y="2209800"/>
                </a:lnTo>
                <a:close/>
              </a:path>
              <a:path w="6184265" h="2898140">
                <a:moveTo>
                  <a:pt x="3909216" y="2209800"/>
                </a:moveTo>
                <a:lnTo>
                  <a:pt x="3857477" y="2209800"/>
                </a:lnTo>
                <a:lnTo>
                  <a:pt x="3862180" y="2222500"/>
                </a:lnTo>
                <a:lnTo>
                  <a:pt x="3913116" y="2222500"/>
                </a:lnTo>
                <a:lnTo>
                  <a:pt x="3909216" y="2209800"/>
                </a:lnTo>
                <a:close/>
              </a:path>
              <a:path w="6184265" h="2898140">
                <a:moveTo>
                  <a:pt x="3831061" y="2184400"/>
                </a:moveTo>
                <a:lnTo>
                  <a:pt x="3730719" y="2184400"/>
                </a:lnTo>
                <a:lnTo>
                  <a:pt x="3754209" y="2197100"/>
                </a:lnTo>
                <a:lnTo>
                  <a:pt x="3760952" y="2209800"/>
                </a:lnTo>
                <a:lnTo>
                  <a:pt x="3886992" y="2209800"/>
                </a:lnTo>
                <a:lnTo>
                  <a:pt x="3877737" y="2197100"/>
                </a:lnTo>
                <a:lnTo>
                  <a:pt x="3853193" y="2197100"/>
                </a:lnTo>
                <a:lnTo>
                  <a:pt x="3831061" y="2184400"/>
                </a:lnTo>
                <a:close/>
              </a:path>
              <a:path w="6184265" h="2898140">
                <a:moveTo>
                  <a:pt x="3701530" y="2184400"/>
                </a:moveTo>
                <a:lnTo>
                  <a:pt x="3693186" y="2184400"/>
                </a:lnTo>
                <a:lnTo>
                  <a:pt x="3698940" y="2197100"/>
                </a:lnTo>
                <a:lnTo>
                  <a:pt x="3701530" y="2184400"/>
                </a:lnTo>
                <a:close/>
              </a:path>
              <a:path w="6184265" h="2898140">
                <a:moveTo>
                  <a:pt x="3712067" y="2184400"/>
                </a:moveTo>
                <a:lnTo>
                  <a:pt x="3702717" y="2184400"/>
                </a:lnTo>
                <a:lnTo>
                  <a:pt x="3708832" y="2197100"/>
                </a:lnTo>
                <a:lnTo>
                  <a:pt x="3711130" y="2197100"/>
                </a:lnTo>
                <a:lnTo>
                  <a:pt x="3712067" y="2184400"/>
                </a:lnTo>
                <a:close/>
              </a:path>
              <a:path w="6184265" h="2898140">
                <a:moveTo>
                  <a:pt x="3730719" y="2184400"/>
                </a:moveTo>
                <a:lnTo>
                  <a:pt x="3714924" y="2184400"/>
                </a:lnTo>
                <a:lnTo>
                  <a:pt x="3715906" y="2197100"/>
                </a:lnTo>
                <a:lnTo>
                  <a:pt x="3723804" y="2197100"/>
                </a:lnTo>
                <a:lnTo>
                  <a:pt x="3730719" y="2184400"/>
                </a:lnTo>
                <a:close/>
              </a:path>
              <a:path w="6184265" h="2898140">
                <a:moveTo>
                  <a:pt x="3685312" y="2171700"/>
                </a:moveTo>
                <a:lnTo>
                  <a:pt x="3655343" y="2171700"/>
                </a:lnTo>
                <a:lnTo>
                  <a:pt x="3657137" y="2184400"/>
                </a:lnTo>
                <a:lnTo>
                  <a:pt x="3706869" y="2184400"/>
                </a:lnTo>
                <a:lnTo>
                  <a:pt x="3685312" y="2171700"/>
                </a:lnTo>
                <a:close/>
              </a:path>
              <a:path w="6184265" h="2898140">
                <a:moveTo>
                  <a:pt x="3798116" y="2171700"/>
                </a:moveTo>
                <a:lnTo>
                  <a:pt x="3707709" y="2171700"/>
                </a:lnTo>
                <a:lnTo>
                  <a:pt x="3706869" y="2184400"/>
                </a:lnTo>
                <a:lnTo>
                  <a:pt x="3806357" y="2184400"/>
                </a:lnTo>
                <a:lnTo>
                  <a:pt x="3798116" y="2171700"/>
                </a:lnTo>
                <a:close/>
              </a:path>
              <a:path w="6184265" h="2898140">
                <a:moveTo>
                  <a:pt x="3712983" y="2146300"/>
                </a:moveTo>
                <a:lnTo>
                  <a:pt x="3647020" y="2146300"/>
                </a:lnTo>
                <a:lnTo>
                  <a:pt x="3637597" y="2155884"/>
                </a:lnTo>
                <a:lnTo>
                  <a:pt x="3637234" y="2159000"/>
                </a:lnTo>
                <a:lnTo>
                  <a:pt x="3642313" y="2171700"/>
                </a:lnTo>
                <a:lnTo>
                  <a:pt x="3655916" y="2171700"/>
                </a:lnTo>
                <a:lnTo>
                  <a:pt x="3649477" y="2159000"/>
                </a:lnTo>
                <a:lnTo>
                  <a:pt x="3707127" y="2159000"/>
                </a:lnTo>
                <a:lnTo>
                  <a:pt x="3712983" y="2146300"/>
                </a:lnTo>
                <a:close/>
              </a:path>
              <a:path w="6184265" h="2898140">
                <a:moveTo>
                  <a:pt x="3780359" y="2159000"/>
                </a:moveTo>
                <a:lnTo>
                  <a:pt x="3658716" y="2159000"/>
                </a:lnTo>
                <a:lnTo>
                  <a:pt x="3676353" y="2171700"/>
                </a:lnTo>
                <a:lnTo>
                  <a:pt x="3776879" y="2171700"/>
                </a:lnTo>
                <a:lnTo>
                  <a:pt x="3780359" y="2159000"/>
                </a:lnTo>
                <a:close/>
              </a:path>
              <a:path w="6184265" h="2898140">
                <a:moveTo>
                  <a:pt x="3569843" y="2134102"/>
                </a:moveTo>
                <a:lnTo>
                  <a:pt x="3567021" y="2139172"/>
                </a:lnTo>
                <a:lnTo>
                  <a:pt x="3578136" y="2146300"/>
                </a:lnTo>
                <a:lnTo>
                  <a:pt x="3582543" y="2159000"/>
                </a:lnTo>
                <a:lnTo>
                  <a:pt x="3588157" y="2146300"/>
                </a:lnTo>
                <a:lnTo>
                  <a:pt x="3569843" y="2134102"/>
                </a:lnTo>
                <a:close/>
              </a:path>
              <a:path w="6184265" h="2898140">
                <a:moveTo>
                  <a:pt x="3645217" y="2133600"/>
                </a:moveTo>
                <a:lnTo>
                  <a:pt x="3573700" y="2133600"/>
                </a:lnTo>
                <a:lnTo>
                  <a:pt x="3593267" y="2146300"/>
                </a:lnTo>
                <a:lnTo>
                  <a:pt x="3604552" y="2146300"/>
                </a:lnTo>
                <a:lnTo>
                  <a:pt x="3593769" y="2159000"/>
                </a:lnTo>
                <a:lnTo>
                  <a:pt x="3634534" y="2159000"/>
                </a:lnTo>
                <a:lnTo>
                  <a:pt x="3637597" y="2155884"/>
                </a:lnTo>
                <a:lnTo>
                  <a:pt x="3638715" y="2146300"/>
                </a:lnTo>
                <a:lnTo>
                  <a:pt x="3645217" y="2133600"/>
                </a:lnTo>
                <a:close/>
              </a:path>
              <a:path w="6184265" h="2898140">
                <a:moveTo>
                  <a:pt x="3741903" y="2146300"/>
                </a:moveTo>
                <a:lnTo>
                  <a:pt x="3734791" y="2159000"/>
                </a:lnTo>
                <a:lnTo>
                  <a:pt x="3755263" y="2159000"/>
                </a:lnTo>
                <a:lnTo>
                  <a:pt x="3741903" y="2146300"/>
                </a:lnTo>
                <a:close/>
              </a:path>
              <a:path w="6184265" h="2898140">
                <a:moveTo>
                  <a:pt x="3646577" y="2133600"/>
                </a:moveTo>
                <a:lnTo>
                  <a:pt x="3645217" y="2133600"/>
                </a:lnTo>
                <a:lnTo>
                  <a:pt x="3638715" y="2146300"/>
                </a:lnTo>
                <a:lnTo>
                  <a:pt x="3637597" y="2155884"/>
                </a:lnTo>
                <a:lnTo>
                  <a:pt x="3647020" y="2146300"/>
                </a:lnTo>
                <a:lnTo>
                  <a:pt x="3650664" y="2146300"/>
                </a:lnTo>
                <a:lnTo>
                  <a:pt x="3646577" y="2133600"/>
                </a:lnTo>
                <a:close/>
              </a:path>
              <a:path w="6184265" h="2898140">
                <a:moveTo>
                  <a:pt x="3645944" y="2120900"/>
                </a:moveTo>
                <a:lnTo>
                  <a:pt x="3532302" y="2120900"/>
                </a:lnTo>
                <a:lnTo>
                  <a:pt x="3549407" y="2133600"/>
                </a:lnTo>
                <a:lnTo>
                  <a:pt x="3563053" y="2146300"/>
                </a:lnTo>
                <a:lnTo>
                  <a:pt x="3567021" y="2139172"/>
                </a:lnTo>
                <a:lnTo>
                  <a:pt x="3558330" y="2133600"/>
                </a:lnTo>
                <a:lnTo>
                  <a:pt x="3646577" y="2133600"/>
                </a:lnTo>
                <a:lnTo>
                  <a:pt x="3645944" y="2120900"/>
                </a:lnTo>
                <a:close/>
              </a:path>
              <a:path w="6184265" h="2898140">
                <a:moveTo>
                  <a:pt x="3678274" y="2133600"/>
                </a:moveTo>
                <a:lnTo>
                  <a:pt x="3646577" y="2133600"/>
                </a:lnTo>
                <a:lnTo>
                  <a:pt x="3650664" y="2146300"/>
                </a:lnTo>
                <a:lnTo>
                  <a:pt x="3692347" y="2146300"/>
                </a:lnTo>
                <a:lnTo>
                  <a:pt x="3678274" y="2133600"/>
                </a:lnTo>
                <a:close/>
              </a:path>
              <a:path w="6184265" h="2898140">
                <a:moveTo>
                  <a:pt x="3700036" y="2133600"/>
                </a:moveTo>
                <a:lnTo>
                  <a:pt x="3694278" y="2133600"/>
                </a:lnTo>
                <a:lnTo>
                  <a:pt x="3698909" y="2146300"/>
                </a:lnTo>
                <a:lnTo>
                  <a:pt x="3700036" y="2133600"/>
                </a:lnTo>
                <a:close/>
              </a:path>
              <a:path w="6184265" h="2898140">
                <a:moveTo>
                  <a:pt x="3570123" y="2133600"/>
                </a:moveTo>
                <a:lnTo>
                  <a:pt x="3569092" y="2133600"/>
                </a:lnTo>
                <a:lnTo>
                  <a:pt x="3569843" y="2134102"/>
                </a:lnTo>
                <a:lnTo>
                  <a:pt x="3570123" y="2133600"/>
                </a:lnTo>
                <a:close/>
              </a:path>
              <a:path w="6184265" h="2898140">
                <a:moveTo>
                  <a:pt x="3484298" y="2108200"/>
                </a:moveTo>
                <a:lnTo>
                  <a:pt x="3474813" y="2108200"/>
                </a:lnTo>
                <a:lnTo>
                  <a:pt x="3482137" y="2120900"/>
                </a:lnTo>
                <a:lnTo>
                  <a:pt x="3484298" y="2108200"/>
                </a:lnTo>
                <a:close/>
              </a:path>
              <a:path w="6184265" h="2898140">
                <a:moveTo>
                  <a:pt x="3603206" y="2108200"/>
                </a:moveTo>
                <a:lnTo>
                  <a:pt x="3500028" y="2108200"/>
                </a:lnTo>
                <a:lnTo>
                  <a:pt x="3514991" y="2120900"/>
                </a:lnTo>
                <a:lnTo>
                  <a:pt x="3614269" y="2120900"/>
                </a:lnTo>
                <a:lnTo>
                  <a:pt x="3603206" y="2108200"/>
                </a:lnTo>
                <a:close/>
              </a:path>
              <a:path w="6184265" h="2898140">
                <a:moveTo>
                  <a:pt x="3451542" y="2095500"/>
                </a:moveTo>
                <a:lnTo>
                  <a:pt x="3447872" y="2095500"/>
                </a:lnTo>
                <a:lnTo>
                  <a:pt x="3459449" y="2108200"/>
                </a:lnTo>
                <a:lnTo>
                  <a:pt x="3458389" y="2102624"/>
                </a:lnTo>
                <a:lnTo>
                  <a:pt x="3451542" y="2095500"/>
                </a:lnTo>
                <a:close/>
              </a:path>
              <a:path w="6184265" h="2898140">
                <a:moveTo>
                  <a:pt x="3578503" y="2095500"/>
                </a:moveTo>
                <a:lnTo>
                  <a:pt x="3457036" y="2095500"/>
                </a:lnTo>
                <a:lnTo>
                  <a:pt x="3458389" y="2102624"/>
                </a:lnTo>
                <a:lnTo>
                  <a:pt x="3463747" y="2108200"/>
                </a:lnTo>
                <a:lnTo>
                  <a:pt x="3576523" y="2108200"/>
                </a:lnTo>
                <a:lnTo>
                  <a:pt x="3578503" y="2095500"/>
                </a:lnTo>
                <a:close/>
              </a:path>
              <a:path w="6184265" h="2898140">
                <a:moveTo>
                  <a:pt x="3581925" y="2095500"/>
                </a:moveTo>
                <a:lnTo>
                  <a:pt x="3576523" y="2108200"/>
                </a:lnTo>
                <a:lnTo>
                  <a:pt x="3599304" y="2108200"/>
                </a:lnTo>
                <a:lnTo>
                  <a:pt x="3581925" y="2095500"/>
                </a:lnTo>
                <a:close/>
              </a:path>
              <a:path w="6184265" h="2898140">
                <a:moveTo>
                  <a:pt x="3460088" y="2070100"/>
                </a:moveTo>
                <a:lnTo>
                  <a:pt x="3408562" y="2070100"/>
                </a:lnTo>
                <a:lnTo>
                  <a:pt x="3399511" y="2082800"/>
                </a:lnTo>
                <a:lnTo>
                  <a:pt x="3403176" y="2095500"/>
                </a:lnTo>
                <a:lnTo>
                  <a:pt x="3411842" y="2095500"/>
                </a:lnTo>
                <a:lnTo>
                  <a:pt x="3407486" y="2082800"/>
                </a:lnTo>
                <a:lnTo>
                  <a:pt x="3468970" y="2082800"/>
                </a:lnTo>
                <a:lnTo>
                  <a:pt x="3460088" y="2070100"/>
                </a:lnTo>
                <a:close/>
              </a:path>
              <a:path w="6184265" h="2898140">
                <a:moveTo>
                  <a:pt x="3422070" y="2082800"/>
                </a:moveTo>
                <a:lnTo>
                  <a:pt x="3415054" y="2082800"/>
                </a:lnTo>
                <a:lnTo>
                  <a:pt x="3415435" y="2095500"/>
                </a:lnTo>
                <a:lnTo>
                  <a:pt x="3428022" y="2095500"/>
                </a:lnTo>
                <a:lnTo>
                  <a:pt x="3422070" y="2082800"/>
                </a:lnTo>
                <a:close/>
              </a:path>
              <a:path w="6184265" h="2898140">
                <a:moveTo>
                  <a:pt x="3545029" y="2082800"/>
                </a:moveTo>
                <a:lnTo>
                  <a:pt x="3435439" y="2082800"/>
                </a:lnTo>
                <a:lnTo>
                  <a:pt x="3428022" y="2095500"/>
                </a:lnTo>
                <a:lnTo>
                  <a:pt x="3549919" y="2095500"/>
                </a:lnTo>
                <a:lnTo>
                  <a:pt x="3545029" y="2082800"/>
                </a:lnTo>
                <a:close/>
              </a:path>
              <a:path w="6184265" h="2898140">
                <a:moveTo>
                  <a:pt x="3519176" y="2070100"/>
                </a:moveTo>
                <a:lnTo>
                  <a:pt x="3474911" y="2070100"/>
                </a:lnTo>
                <a:lnTo>
                  <a:pt x="3475296" y="2082800"/>
                </a:lnTo>
                <a:lnTo>
                  <a:pt x="3526993" y="2082800"/>
                </a:lnTo>
                <a:lnTo>
                  <a:pt x="3519176" y="2070100"/>
                </a:lnTo>
                <a:close/>
              </a:path>
              <a:path w="6184265" h="2898140">
                <a:moveTo>
                  <a:pt x="3334331" y="2057400"/>
                </a:moveTo>
                <a:lnTo>
                  <a:pt x="3326688" y="2057400"/>
                </a:lnTo>
                <a:lnTo>
                  <a:pt x="3334106" y="2070100"/>
                </a:lnTo>
                <a:lnTo>
                  <a:pt x="3335818" y="2058800"/>
                </a:lnTo>
                <a:lnTo>
                  <a:pt x="3334331" y="2057400"/>
                </a:lnTo>
                <a:close/>
              </a:path>
              <a:path w="6184265" h="2898140">
                <a:moveTo>
                  <a:pt x="3452963" y="2057400"/>
                </a:moveTo>
                <a:lnTo>
                  <a:pt x="3336031" y="2057400"/>
                </a:lnTo>
                <a:lnTo>
                  <a:pt x="3335818" y="2058800"/>
                </a:lnTo>
                <a:lnTo>
                  <a:pt x="3347818" y="2070100"/>
                </a:lnTo>
                <a:lnTo>
                  <a:pt x="3452800" y="2070100"/>
                </a:lnTo>
                <a:lnTo>
                  <a:pt x="3452963" y="2057400"/>
                </a:lnTo>
                <a:close/>
              </a:path>
              <a:path w="6184265" h="2898140">
                <a:moveTo>
                  <a:pt x="3467176" y="2057400"/>
                </a:moveTo>
                <a:lnTo>
                  <a:pt x="3462089" y="2057400"/>
                </a:lnTo>
                <a:lnTo>
                  <a:pt x="3472097" y="2070100"/>
                </a:lnTo>
                <a:lnTo>
                  <a:pt x="3481193" y="2070100"/>
                </a:lnTo>
                <a:lnTo>
                  <a:pt x="3467176" y="2057400"/>
                </a:lnTo>
                <a:close/>
              </a:path>
              <a:path w="6184265" h="2898140">
                <a:moveTo>
                  <a:pt x="3318125" y="2044700"/>
                </a:moveTo>
                <a:lnTo>
                  <a:pt x="3276568" y="2044700"/>
                </a:lnTo>
                <a:lnTo>
                  <a:pt x="3298611" y="2057400"/>
                </a:lnTo>
                <a:lnTo>
                  <a:pt x="3307677" y="2057400"/>
                </a:lnTo>
                <a:lnTo>
                  <a:pt x="3318125" y="2044700"/>
                </a:lnTo>
                <a:close/>
              </a:path>
              <a:path w="6184265" h="2898140">
                <a:moveTo>
                  <a:pt x="3318853" y="2045538"/>
                </a:moveTo>
                <a:lnTo>
                  <a:pt x="3315546" y="2057400"/>
                </a:lnTo>
                <a:lnTo>
                  <a:pt x="3326758" y="2057400"/>
                </a:lnTo>
                <a:lnTo>
                  <a:pt x="3321292" y="2048351"/>
                </a:lnTo>
                <a:lnTo>
                  <a:pt x="3318853" y="2045538"/>
                </a:lnTo>
                <a:close/>
              </a:path>
              <a:path w="6184265" h="2898140">
                <a:moveTo>
                  <a:pt x="3441730" y="2044700"/>
                </a:moveTo>
                <a:lnTo>
                  <a:pt x="3319087" y="2044700"/>
                </a:lnTo>
                <a:lnTo>
                  <a:pt x="3321292" y="2048351"/>
                </a:lnTo>
                <a:lnTo>
                  <a:pt x="3329140" y="2057400"/>
                </a:lnTo>
                <a:lnTo>
                  <a:pt x="3443570" y="2057400"/>
                </a:lnTo>
                <a:lnTo>
                  <a:pt x="3441730" y="2044700"/>
                </a:lnTo>
                <a:close/>
              </a:path>
              <a:path w="6184265" h="2898140">
                <a:moveTo>
                  <a:pt x="3319087" y="2044700"/>
                </a:moveTo>
                <a:lnTo>
                  <a:pt x="3318125" y="2044700"/>
                </a:lnTo>
                <a:lnTo>
                  <a:pt x="3318853" y="2045538"/>
                </a:lnTo>
                <a:lnTo>
                  <a:pt x="3319087" y="2044700"/>
                </a:lnTo>
                <a:close/>
              </a:path>
              <a:path w="6184265" h="2898140">
                <a:moveTo>
                  <a:pt x="3262623" y="2043845"/>
                </a:moveTo>
                <a:lnTo>
                  <a:pt x="3262618" y="2044700"/>
                </a:lnTo>
                <a:lnTo>
                  <a:pt x="3263100" y="2044700"/>
                </a:lnTo>
                <a:lnTo>
                  <a:pt x="3262623" y="2043845"/>
                </a:lnTo>
                <a:close/>
              </a:path>
              <a:path w="6184265" h="2898140">
                <a:moveTo>
                  <a:pt x="3371030" y="2019300"/>
                </a:moveTo>
                <a:lnTo>
                  <a:pt x="3260658" y="2019300"/>
                </a:lnTo>
                <a:lnTo>
                  <a:pt x="3282944" y="2032000"/>
                </a:lnTo>
                <a:lnTo>
                  <a:pt x="3293181" y="2044700"/>
                </a:lnTo>
                <a:lnTo>
                  <a:pt x="3393582" y="2044700"/>
                </a:lnTo>
                <a:lnTo>
                  <a:pt x="3383649" y="2032000"/>
                </a:lnTo>
                <a:lnTo>
                  <a:pt x="3383217" y="2032000"/>
                </a:lnTo>
                <a:lnTo>
                  <a:pt x="3371030" y="2019300"/>
                </a:lnTo>
                <a:close/>
              </a:path>
              <a:path w="6184265" h="2898140">
                <a:moveTo>
                  <a:pt x="3408552" y="2032000"/>
                </a:moveTo>
                <a:lnTo>
                  <a:pt x="3392018" y="2032000"/>
                </a:lnTo>
                <a:lnTo>
                  <a:pt x="3406987" y="2044700"/>
                </a:lnTo>
                <a:lnTo>
                  <a:pt x="3419891" y="2044700"/>
                </a:lnTo>
                <a:lnTo>
                  <a:pt x="3408552" y="2032000"/>
                </a:lnTo>
                <a:close/>
              </a:path>
              <a:path w="6184265" h="2898140">
                <a:moveTo>
                  <a:pt x="3262697" y="2032000"/>
                </a:moveTo>
                <a:lnTo>
                  <a:pt x="3256006" y="2032000"/>
                </a:lnTo>
                <a:lnTo>
                  <a:pt x="3262623" y="2043845"/>
                </a:lnTo>
                <a:lnTo>
                  <a:pt x="3262697" y="2032000"/>
                </a:lnTo>
                <a:close/>
              </a:path>
              <a:path w="6184265" h="2898140">
                <a:moveTo>
                  <a:pt x="3230334" y="2022069"/>
                </a:moveTo>
                <a:lnTo>
                  <a:pt x="3227934" y="2032000"/>
                </a:lnTo>
                <a:lnTo>
                  <a:pt x="3233711" y="2032000"/>
                </a:lnTo>
                <a:lnTo>
                  <a:pt x="3231889" y="2023453"/>
                </a:lnTo>
                <a:lnTo>
                  <a:pt x="3230334" y="2022069"/>
                </a:lnTo>
                <a:close/>
              </a:path>
              <a:path w="6184265" h="2898140">
                <a:moveTo>
                  <a:pt x="3245057" y="2019300"/>
                </a:moveTo>
                <a:lnTo>
                  <a:pt x="3231004" y="2019300"/>
                </a:lnTo>
                <a:lnTo>
                  <a:pt x="3231889" y="2023453"/>
                </a:lnTo>
                <a:lnTo>
                  <a:pt x="3241490" y="2032000"/>
                </a:lnTo>
                <a:lnTo>
                  <a:pt x="3254871" y="2032000"/>
                </a:lnTo>
                <a:lnTo>
                  <a:pt x="3245057" y="2019300"/>
                </a:lnTo>
                <a:close/>
              </a:path>
              <a:path w="6184265" h="2898140">
                <a:moveTo>
                  <a:pt x="3231004" y="2019300"/>
                </a:moveTo>
                <a:lnTo>
                  <a:pt x="3227223" y="2019300"/>
                </a:lnTo>
                <a:lnTo>
                  <a:pt x="3230334" y="2022069"/>
                </a:lnTo>
                <a:lnTo>
                  <a:pt x="3231004" y="2019300"/>
                </a:lnTo>
                <a:close/>
              </a:path>
              <a:path w="6184265" h="2898140">
                <a:moveTo>
                  <a:pt x="3213126" y="2006600"/>
                </a:moveTo>
                <a:lnTo>
                  <a:pt x="3201594" y="2006600"/>
                </a:lnTo>
                <a:lnTo>
                  <a:pt x="3201606" y="2007613"/>
                </a:lnTo>
                <a:lnTo>
                  <a:pt x="3204475" y="2019300"/>
                </a:lnTo>
                <a:lnTo>
                  <a:pt x="3210408" y="2019300"/>
                </a:lnTo>
                <a:lnTo>
                  <a:pt x="3213126" y="2006600"/>
                </a:lnTo>
                <a:close/>
              </a:path>
              <a:path w="6184265" h="2898140">
                <a:moveTo>
                  <a:pt x="3330105" y="2006600"/>
                </a:moveTo>
                <a:lnTo>
                  <a:pt x="3220677" y="2006600"/>
                </a:lnTo>
                <a:lnTo>
                  <a:pt x="3227298" y="2019300"/>
                </a:lnTo>
                <a:lnTo>
                  <a:pt x="3339770" y="2019300"/>
                </a:lnTo>
                <a:lnTo>
                  <a:pt x="3330105" y="2006600"/>
                </a:lnTo>
                <a:close/>
              </a:path>
              <a:path w="6184265" h="2898140">
                <a:moveTo>
                  <a:pt x="3230055" y="1993900"/>
                </a:moveTo>
                <a:lnTo>
                  <a:pt x="3194676" y="1993900"/>
                </a:lnTo>
                <a:lnTo>
                  <a:pt x="3201358" y="2006600"/>
                </a:lnTo>
                <a:lnTo>
                  <a:pt x="3201606" y="2007613"/>
                </a:lnTo>
                <a:lnTo>
                  <a:pt x="3201594" y="2006600"/>
                </a:lnTo>
                <a:lnTo>
                  <a:pt x="3223862" y="2006600"/>
                </a:lnTo>
                <a:lnTo>
                  <a:pt x="3230055" y="1993900"/>
                </a:lnTo>
                <a:close/>
              </a:path>
              <a:path w="6184265" h="2898140">
                <a:moveTo>
                  <a:pt x="3152236" y="1993900"/>
                </a:moveTo>
                <a:lnTo>
                  <a:pt x="3150088" y="1993900"/>
                </a:lnTo>
                <a:lnTo>
                  <a:pt x="3150375" y="2006600"/>
                </a:lnTo>
                <a:lnTo>
                  <a:pt x="3154960" y="2006600"/>
                </a:lnTo>
                <a:lnTo>
                  <a:pt x="3152236" y="1993900"/>
                </a:lnTo>
                <a:close/>
              </a:path>
              <a:path w="6184265" h="2898140">
                <a:moveTo>
                  <a:pt x="3194676" y="1993900"/>
                </a:moveTo>
                <a:lnTo>
                  <a:pt x="3156434" y="1993900"/>
                </a:lnTo>
                <a:lnTo>
                  <a:pt x="3168822" y="2006600"/>
                </a:lnTo>
                <a:lnTo>
                  <a:pt x="3178048" y="2006600"/>
                </a:lnTo>
                <a:lnTo>
                  <a:pt x="3194676" y="1993900"/>
                </a:lnTo>
                <a:close/>
              </a:path>
              <a:path w="6184265" h="2898140">
                <a:moveTo>
                  <a:pt x="3303046" y="1993900"/>
                </a:moveTo>
                <a:lnTo>
                  <a:pt x="3230055" y="1993900"/>
                </a:lnTo>
                <a:lnTo>
                  <a:pt x="3231807" y="2006600"/>
                </a:lnTo>
                <a:lnTo>
                  <a:pt x="3318758" y="2006600"/>
                </a:lnTo>
                <a:lnTo>
                  <a:pt x="3303046" y="1993900"/>
                </a:lnTo>
                <a:close/>
              </a:path>
              <a:path w="6184265" h="2898140">
                <a:moveTo>
                  <a:pt x="3115615" y="1981200"/>
                </a:moveTo>
                <a:lnTo>
                  <a:pt x="3106649" y="1981200"/>
                </a:lnTo>
                <a:lnTo>
                  <a:pt x="3109811" y="1993900"/>
                </a:lnTo>
                <a:lnTo>
                  <a:pt x="3115615" y="1981200"/>
                </a:lnTo>
                <a:close/>
              </a:path>
              <a:path w="6184265" h="2898140">
                <a:moveTo>
                  <a:pt x="3131971" y="1968500"/>
                </a:moveTo>
                <a:lnTo>
                  <a:pt x="3115321" y="1968500"/>
                </a:lnTo>
                <a:lnTo>
                  <a:pt x="3113455" y="1981200"/>
                </a:lnTo>
                <a:lnTo>
                  <a:pt x="3121416" y="1981200"/>
                </a:lnTo>
                <a:lnTo>
                  <a:pt x="3123194" y="1993900"/>
                </a:lnTo>
                <a:lnTo>
                  <a:pt x="3131795" y="1993900"/>
                </a:lnTo>
                <a:lnTo>
                  <a:pt x="3132898" y="1981200"/>
                </a:lnTo>
                <a:lnTo>
                  <a:pt x="3133354" y="1980162"/>
                </a:lnTo>
                <a:lnTo>
                  <a:pt x="3131971" y="1968500"/>
                </a:lnTo>
                <a:close/>
              </a:path>
              <a:path w="6184265" h="2898140">
                <a:moveTo>
                  <a:pt x="3149155" y="1955800"/>
                </a:moveTo>
                <a:lnTo>
                  <a:pt x="3143695" y="1955800"/>
                </a:lnTo>
                <a:lnTo>
                  <a:pt x="3140547" y="1960813"/>
                </a:lnTo>
                <a:lnTo>
                  <a:pt x="3138486" y="1968500"/>
                </a:lnTo>
                <a:lnTo>
                  <a:pt x="3133354" y="1980162"/>
                </a:lnTo>
                <a:lnTo>
                  <a:pt x="3133477" y="1981200"/>
                </a:lnTo>
                <a:lnTo>
                  <a:pt x="3141269" y="1993900"/>
                </a:lnTo>
                <a:lnTo>
                  <a:pt x="3268822" y="1993900"/>
                </a:lnTo>
                <a:lnTo>
                  <a:pt x="3257893" y="1981200"/>
                </a:lnTo>
                <a:lnTo>
                  <a:pt x="3236180" y="1981200"/>
                </a:lnTo>
                <a:lnTo>
                  <a:pt x="3229864" y="1968500"/>
                </a:lnTo>
                <a:lnTo>
                  <a:pt x="3150340" y="1968500"/>
                </a:lnTo>
                <a:lnTo>
                  <a:pt x="3149155" y="1955800"/>
                </a:lnTo>
                <a:close/>
              </a:path>
              <a:path w="6184265" h="2898140">
                <a:moveTo>
                  <a:pt x="3107563" y="1968500"/>
                </a:moveTo>
                <a:lnTo>
                  <a:pt x="3093974" y="1968500"/>
                </a:lnTo>
                <a:lnTo>
                  <a:pt x="3106047" y="1981200"/>
                </a:lnTo>
                <a:lnTo>
                  <a:pt x="3113455" y="1981200"/>
                </a:lnTo>
                <a:lnTo>
                  <a:pt x="3107563" y="1968500"/>
                </a:lnTo>
                <a:close/>
              </a:path>
              <a:path w="6184265" h="2898140">
                <a:moveTo>
                  <a:pt x="3140547" y="1960813"/>
                </a:moveTo>
                <a:lnTo>
                  <a:pt x="3135720" y="1968500"/>
                </a:lnTo>
                <a:lnTo>
                  <a:pt x="3131971" y="1968500"/>
                </a:lnTo>
                <a:lnTo>
                  <a:pt x="3133354" y="1980162"/>
                </a:lnTo>
                <a:lnTo>
                  <a:pt x="3138486" y="1968500"/>
                </a:lnTo>
                <a:lnTo>
                  <a:pt x="3140547" y="1960813"/>
                </a:lnTo>
                <a:close/>
              </a:path>
              <a:path w="6184265" h="2898140">
                <a:moveTo>
                  <a:pt x="3058224" y="1955800"/>
                </a:moveTo>
                <a:lnTo>
                  <a:pt x="3038971" y="1955800"/>
                </a:lnTo>
                <a:lnTo>
                  <a:pt x="3050975" y="1968500"/>
                </a:lnTo>
                <a:lnTo>
                  <a:pt x="3058224" y="1955800"/>
                </a:lnTo>
                <a:close/>
              </a:path>
              <a:path w="6184265" h="2898140">
                <a:moveTo>
                  <a:pt x="3088227" y="1955800"/>
                </a:moveTo>
                <a:lnTo>
                  <a:pt x="3076780" y="1955800"/>
                </a:lnTo>
                <a:lnTo>
                  <a:pt x="3072901" y="1968500"/>
                </a:lnTo>
                <a:lnTo>
                  <a:pt x="3087345" y="1968500"/>
                </a:lnTo>
                <a:lnTo>
                  <a:pt x="3088227" y="1955800"/>
                </a:lnTo>
                <a:close/>
              </a:path>
              <a:path w="6184265" h="2898140">
                <a:moveTo>
                  <a:pt x="3035122" y="1930400"/>
                </a:moveTo>
                <a:lnTo>
                  <a:pt x="3021565" y="1930400"/>
                </a:lnTo>
                <a:lnTo>
                  <a:pt x="3034700" y="1943100"/>
                </a:lnTo>
                <a:lnTo>
                  <a:pt x="3047393" y="1955800"/>
                </a:lnTo>
                <a:lnTo>
                  <a:pt x="3088227" y="1955800"/>
                </a:lnTo>
                <a:lnTo>
                  <a:pt x="3096851" y="1968500"/>
                </a:lnTo>
                <a:lnTo>
                  <a:pt x="3135720" y="1968500"/>
                </a:lnTo>
                <a:lnTo>
                  <a:pt x="3140547" y="1960813"/>
                </a:lnTo>
                <a:lnTo>
                  <a:pt x="3141891" y="1955800"/>
                </a:lnTo>
                <a:lnTo>
                  <a:pt x="3136443" y="1943100"/>
                </a:lnTo>
                <a:lnTo>
                  <a:pt x="3035415" y="1943100"/>
                </a:lnTo>
                <a:lnTo>
                  <a:pt x="3035122" y="1930400"/>
                </a:lnTo>
                <a:close/>
              </a:path>
              <a:path w="6184265" h="2898140">
                <a:moveTo>
                  <a:pt x="3189402" y="1955800"/>
                </a:moveTo>
                <a:lnTo>
                  <a:pt x="3154223" y="1955800"/>
                </a:lnTo>
                <a:lnTo>
                  <a:pt x="3150835" y="1968500"/>
                </a:lnTo>
                <a:lnTo>
                  <a:pt x="3205127" y="1968500"/>
                </a:lnTo>
                <a:lnTo>
                  <a:pt x="3189402" y="1955800"/>
                </a:lnTo>
                <a:close/>
              </a:path>
              <a:path w="6184265" h="2898140">
                <a:moveTo>
                  <a:pt x="3164646" y="1943100"/>
                </a:moveTo>
                <a:lnTo>
                  <a:pt x="3155680" y="1943100"/>
                </a:lnTo>
                <a:lnTo>
                  <a:pt x="3148653" y="1955800"/>
                </a:lnTo>
                <a:lnTo>
                  <a:pt x="3164891" y="1955800"/>
                </a:lnTo>
                <a:lnTo>
                  <a:pt x="3164646" y="1943100"/>
                </a:lnTo>
                <a:close/>
              </a:path>
              <a:path w="6184265" h="2898140">
                <a:moveTo>
                  <a:pt x="2980144" y="1930400"/>
                </a:moveTo>
                <a:lnTo>
                  <a:pt x="2983052" y="1943100"/>
                </a:lnTo>
                <a:lnTo>
                  <a:pt x="2988894" y="1943100"/>
                </a:lnTo>
                <a:lnTo>
                  <a:pt x="2980144" y="1930400"/>
                </a:lnTo>
                <a:close/>
              </a:path>
              <a:path w="6184265" h="2898140">
                <a:moveTo>
                  <a:pt x="3080830" y="1930400"/>
                </a:moveTo>
                <a:lnTo>
                  <a:pt x="3035122" y="1930400"/>
                </a:lnTo>
                <a:lnTo>
                  <a:pt x="3035415" y="1943100"/>
                </a:lnTo>
                <a:lnTo>
                  <a:pt x="3081262" y="1943100"/>
                </a:lnTo>
                <a:lnTo>
                  <a:pt x="3080830" y="1930400"/>
                </a:lnTo>
                <a:close/>
              </a:path>
              <a:path w="6184265" h="2898140">
                <a:moveTo>
                  <a:pt x="3134348" y="1930400"/>
                </a:moveTo>
                <a:lnTo>
                  <a:pt x="3080830" y="1930400"/>
                </a:lnTo>
                <a:lnTo>
                  <a:pt x="3081262" y="1943100"/>
                </a:lnTo>
                <a:lnTo>
                  <a:pt x="3136443" y="1943100"/>
                </a:lnTo>
                <a:lnTo>
                  <a:pt x="3134348" y="1930400"/>
                </a:lnTo>
                <a:close/>
              </a:path>
              <a:path w="6184265" h="2898140">
                <a:moveTo>
                  <a:pt x="2989610" y="1917700"/>
                </a:moveTo>
                <a:lnTo>
                  <a:pt x="2953161" y="1917700"/>
                </a:lnTo>
                <a:lnTo>
                  <a:pt x="2965077" y="1930400"/>
                </a:lnTo>
                <a:lnTo>
                  <a:pt x="2985672" y="1930400"/>
                </a:lnTo>
                <a:lnTo>
                  <a:pt x="2989610" y="1917700"/>
                </a:lnTo>
                <a:close/>
              </a:path>
              <a:path w="6184265" h="2898140">
                <a:moveTo>
                  <a:pt x="3044457" y="1917700"/>
                </a:moveTo>
                <a:lnTo>
                  <a:pt x="2989610" y="1917700"/>
                </a:lnTo>
                <a:lnTo>
                  <a:pt x="2987777" y="1930400"/>
                </a:lnTo>
                <a:lnTo>
                  <a:pt x="3064571" y="1930400"/>
                </a:lnTo>
                <a:lnTo>
                  <a:pt x="3063414" y="1929109"/>
                </a:lnTo>
                <a:lnTo>
                  <a:pt x="3044457" y="1917700"/>
                </a:lnTo>
                <a:close/>
              </a:path>
              <a:path w="6184265" h="2898140">
                <a:moveTo>
                  <a:pt x="3063414" y="1929109"/>
                </a:moveTo>
                <a:lnTo>
                  <a:pt x="3064571" y="1930400"/>
                </a:lnTo>
                <a:lnTo>
                  <a:pt x="3065558" y="1930400"/>
                </a:lnTo>
                <a:lnTo>
                  <a:pt x="3063414" y="1929109"/>
                </a:lnTo>
                <a:close/>
              </a:path>
              <a:path w="6184265" h="2898140">
                <a:moveTo>
                  <a:pt x="3056103" y="1905000"/>
                </a:moveTo>
                <a:lnTo>
                  <a:pt x="3043098" y="1905000"/>
                </a:lnTo>
                <a:lnTo>
                  <a:pt x="3053187" y="1917700"/>
                </a:lnTo>
                <a:lnTo>
                  <a:pt x="3063414" y="1929109"/>
                </a:lnTo>
                <a:lnTo>
                  <a:pt x="3065558" y="1930400"/>
                </a:lnTo>
                <a:lnTo>
                  <a:pt x="3087881" y="1930400"/>
                </a:lnTo>
                <a:lnTo>
                  <a:pt x="3076753" y="1917700"/>
                </a:lnTo>
                <a:lnTo>
                  <a:pt x="3065107" y="1917700"/>
                </a:lnTo>
                <a:lnTo>
                  <a:pt x="3056103" y="1905000"/>
                </a:lnTo>
                <a:close/>
              </a:path>
              <a:path w="6184265" h="2898140">
                <a:moveTo>
                  <a:pt x="3097058" y="1917700"/>
                </a:moveTo>
                <a:lnTo>
                  <a:pt x="3089928" y="1917700"/>
                </a:lnTo>
                <a:lnTo>
                  <a:pt x="3087881" y="1930400"/>
                </a:lnTo>
                <a:lnTo>
                  <a:pt x="3105888" y="1930400"/>
                </a:lnTo>
                <a:lnTo>
                  <a:pt x="3097058" y="1917700"/>
                </a:lnTo>
                <a:close/>
              </a:path>
              <a:path w="6184265" h="2898140">
                <a:moveTo>
                  <a:pt x="2934597" y="1905000"/>
                </a:moveTo>
                <a:lnTo>
                  <a:pt x="2917135" y="1905000"/>
                </a:lnTo>
                <a:lnTo>
                  <a:pt x="2924836" y="1917700"/>
                </a:lnTo>
                <a:lnTo>
                  <a:pt x="2932656" y="1917700"/>
                </a:lnTo>
                <a:lnTo>
                  <a:pt x="2934597" y="1905000"/>
                </a:lnTo>
                <a:close/>
              </a:path>
              <a:path w="6184265" h="2898140">
                <a:moveTo>
                  <a:pt x="3015387" y="1905000"/>
                </a:moveTo>
                <a:lnTo>
                  <a:pt x="2940904" y="1905000"/>
                </a:lnTo>
                <a:lnTo>
                  <a:pt x="2961818" y="1917700"/>
                </a:lnTo>
                <a:lnTo>
                  <a:pt x="3021652" y="1917700"/>
                </a:lnTo>
                <a:lnTo>
                  <a:pt x="3015387" y="1905000"/>
                </a:lnTo>
                <a:close/>
              </a:path>
              <a:path w="6184265" h="2898140">
                <a:moveTo>
                  <a:pt x="3032145" y="1905000"/>
                </a:moveTo>
                <a:lnTo>
                  <a:pt x="3020425" y="1905000"/>
                </a:lnTo>
                <a:lnTo>
                  <a:pt x="3021652" y="1917700"/>
                </a:lnTo>
                <a:lnTo>
                  <a:pt x="3040968" y="1917700"/>
                </a:lnTo>
                <a:lnTo>
                  <a:pt x="3032145" y="1905000"/>
                </a:lnTo>
                <a:close/>
              </a:path>
              <a:path w="6184265" h="2898140">
                <a:moveTo>
                  <a:pt x="2900824" y="1892300"/>
                </a:moveTo>
                <a:lnTo>
                  <a:pt x="2894022" y="1892300"/>
                </a:lnTo>
                <a:lnTo>
                  <a:pt x="2890939" y="1905000"/>
                </a:lnTo>
                <a:lnTo>
                  <a:pt x="2900824" y="1892300"/>
                </a:lnTo>
                <a:close/>
              </a:path>
              <a:path w="6184265" h="2898140">
                <a:moveTo>
                  <a:pt x="2920723" y="1892300"/>
                </a:moveTo>
                <a:lnTo>
                  <a:pt x="2900824" y="1892300"/>
                </a:lnTo>
                <a:lnTo>
                  <a:pt x="2900353" y="1905000"/>
                </a:lnTo>
                <a:lnTo>
                  <a:pt x="2913215" y="1905000"/>
                </a:lnTo>
                <a:lnTo>
                  <a:pt x="2920723" y="1892300"/>
                </a:lnTo>
                <a:close/>
              </a:path>
              <a:path w="6184265" h="2898140">
                <a:moveTo>
                  <a:pt x="2928671" y="1892300"/>
                </a:moveTo>
                <a:lnTo>
                  <a:pt x="2920723" y="1892300"/>
                </a:lnTo>
                <a:lnTo>
                  <a:pt x="2918897" y="1905000"/>
                </a:lnTo>
                <a:lnTo>
                  <a:pt x="2937866" y="1905000"/>
                </a:lnTo>
                <a:lnTo>
                  <a:pt x="2928671" y="1892300"/>
                </a:lnTo>
                <a:close/>
              </a:path>
              <a:path w="6184265" h="2898140">
                <a:moveTo>
                  <a:pt x="3028460" y="1892300"/>
                </a:moveTo>
                <a:lnTo>
                  <a:pt x="2942610" y="1892300"/>
                </a:lnTo>
                <a:lnTo>
                  <a:pt x="2943821" y="1905000"/>
                </a:lnTo>
                <a:lnTo>
                  <a:pt x="3035192" y="1905000"/>
                </a:lnTo>
                <a:lnTo>
                  <a:pt x="3028460" y="1892300"/>
                </a:lnTo>
                <a:close/>
              </a:path>
              <a:path w="6184265" h="2898140">
                <a:moveTo>
                  <a:pt x="2855570" y="1866900"/>
                </a:moveTo>
                <a:lnTo>
                  <a:pt x="2843739" y="1866900"/>
                </a:lnTo>
                <a:lnTo>
                  <a:pt x="2841041" y="1879600"/>
                </a:lnTo>
                <a:lnTo>
                  <a:pt x="2850795" y="1892300"/>
                </a:lnTo>
                <a:lnTo>
                  <a:pt x="2857921" y="1892300"/>
                </a:lnTo>
                <a:lnTo>
                  <a:pt x="2860592" y="1879600"/>
                </a:lnTo>
                <a:lnTo>
                  <a:pt x="2851455" y="1879600"/>
                </a:lnTo>
                <a:lnTo>
                  <a:pt x="2855570" y="1866900"/>
                </a:lnTo>
                <a:close/>
              </a:path>
              <a:path w="6184265" h="2898140">
                <a:moveTo>
                  <a:pt x="3002607" y="1879600"/>
                </a:moveTo>
                <a:lnTo>
                  <a:pt x="2884793" y="1879600"/>
                </a:lnTo>
                <a:lnTo>
                  <a:pt x="2882195" y="1892300"/>
                </a:lnTo>
                <a:lnTo>
                  <a:pt x="3006967" y="1892300"/>
                </a:lnTo>
                <a:lnTo>
                  <a:pt x="3002607" y="1879600"/>
                </a:lnTo>
                <a:close/>
              </a:path>
              <a:path w="6184265" h="2898140">
                <a:moveTo>
                  <a:pt x="2837399" y="1854200"/>
                </a:moveTo>
                <a:lnTo>
                  <a:pt x="2806805" y="1854200"/>
                </a:lnTo>
                <a:lnTo>
                  <a:pt x="2834247" y="1866900"/>
                </a:lnTo>
                <a:lnTo>
                  <a:pt x="2826655" y="1879600"/>
                </a:lnTo>
                <a:lnTo>
                  <a:pt x="2834382" y="1879600"/>
                </a:lnTo>
                <a:lnTo>
                  <a:pt x="2843739" y="1866900"/>
                </a:lnTo>
                <a:lnTo>
                  <a:pt x="2836255" y="1866900"/>
                </a:lnTo>
                <a:lnTo>
                  <a:pt x="2837399" y="1854200"/>
                </a:lnTo>
                <a:close/>
              </a:path>
              <a:path w="6184265" h="2898140">
                <a:moveTo>
                  <a:pt x="2889807" y="1866900"/>
                </a:moveTo>
                <a:lnTo>
                  <a:pt x="2855570" y="1866900"/>
                </a:lnTo>
                <a:lnTo>
                  <a:pt x="2859824" y="1879600"/>
                </a:lnTo>
                <a:lnTo>
                  <a:pt x="2906675" y="1879600"/>
                </a:lnTo>
                <a:lnTo>
                  <a:pt x="2889807" y="1866900"/>
                </a:lnTo>
                <a:close/>
              </a:path>
              <a:path w="6184265" h="2898140">
                <a:moveTo>
                  <a:pt x="2918033" y="1854200"/>
                </a:moveTo>
                <a:lnTo>
                  <a:pt x="2906748" y="1854200"/>
                </a:lnTo>
                <a:lnTo>
                  <a:pt x="2904668" y="1866900"/>
                </a:lnTo>
                <a:lnTo>
                  <a:pt x="2906675" y="1879600"/>
                </a:lnTo>
                <a:lnTo>
                  <a:pt x="2959469" y="1879600"/>
                </a:lnTo>
                <a:lnTo>
                  <a:pt x="2959721" y="1878675"/>
                </a:lnTo>
                <a:lnTo>
                  <a:pt x="2951395" y="1866900"/>
                </a:lnTo>
                <a:lnTo>
                  <a:pt x="2943644" y="1866900"/>
                </a:lnTo>
                <a:lnTo>
                  <a:pt x="2918033" y="1854200"/>
                </a:lnTo>
                <a:close/>
              </a:path>
              <a:path w="6184265" h="2898140">
                <a:moveTo>
                  <a:pt x="2962936" y="1866900"/>
                </a:moveTo>
                <a:lnTo>
                  <a:pt x="2959721" y="1878675"/>
                </a:lnTo>
                <a:lnTo>
                  <a:pt x="2960375" y="1879600"/>
                </a:lnTo>
                <a:lnTo>
                  <a:pt x="2967622" y="1879600"/>
                </a:lnTo>
                <a:lnTo>
                  <a:pt x="2962936" y="1866900"/>
                </a:lnTo>
                <a:close/>
              </a:path>
              <a:path w="6184265" h="2898140">
                <a:moveTo>
                  <a:pt x="2800463" y="1854200"/>
                </a:moveTo>
                <a:lnTo>
                  <a:pt x="2784958" y="1854200"/>
                </a:lnTo>
                <a:lnTo>
                  <a:pt x="2798690" y="1866900"/>
                </a:lnTo>
                <a:lnTo>
                  <a:pt x="2800463" y="1854200"/>
                </a:lnTo>
                <a:close/>
              </a:path>
              <a:path w="6184265" h="2898140">
                <a:moveTo>
                  <a:pt x="2890152" y="1854200"/>
                </a:moveTo>
                <a:lnTo>
                  <a:pt x="2840320" y="1854200"/>
                </a:lnTo>
                <a:lnTo>
                  <a:pt x="2840952" y="1866900"/>
                </a:lnTo>
                <a:lnTo>
                  <a:pt x="2888967" y="1866900"/>
                </a:lnTo>
                <a:lnTo>
                  <a:pt x="2890152" y="1854200"/>
                </a:lnTo>
                <a:close/>
              </a:path>
              <a:path w="6184265" h="2898140">
                <a:moveTo>
                  <a:pt x="2893073" y="1841500"/>
                </a:moveTo>
                <a:lnTo>
                  <a:pt x="2769604" y="1841500"/>
                </a:lnTo>
                <a:lnTo>
                  <a:pt x="2790914" y="1854200"/>
                </a:lnTo>
                <a:lnTo>
                  <a:pt x="2890152" y="1854200"/>
                </a:lnTo>
                <a:lnTo>
                  <a:pt x="2899372" y="1866900"/>
                </a:lnTo>
                <a:lnTo>
                  <a:pt x="2902057" y="1866900"/>
                </a:lnTo>
                <a:lnTo>
                  <a:pt x="2899519" y="1854200"/>
                </a:lnTo>
                <a:lnTo>
                  <a:pt x="2893073" y="1841500"/>
                </a:lnTo>
                <a:close/>
              </a:path>
              <a:path w="6184265" h="2898140">
                <a:moveTo>
                  <a:pt x="2721813" y="1816100"/>
                </a:moveTo>
                <a:lnTo>
                  <a:pt x="2717049" y="1816100"/>
                </a:lnTo>
                <a:lnTo>
                  <a:pt x="2721850" y="1828800"/>
                </a:lnTo>
                <a:lnTo>
                  <a:pt x="2723033" y="1841500"/>
                </a:lnTo>
                <a:lnTo>
                  <a:pt x="2732321" y="1841500"/>
                </a:lnTo>
                <a:lnTo>
                  <a:pt x="2735109" y="1828800"/>
                </a:lnTo>
                <a:lnTo>
                  <a:pt x="2727020" y="1828800"/>
                </a:lnTo>
                <a:lnTo>
                  <a:pt x="2721813" y="1816100"/>
                </a:lnTo>
                <a:close/>
              </a:path>
              <a:path w="6184265" h="2898140">
                <a:moveTo>
                  <a:pt x="2864366" y="1828800"/>
                </a:moveTo>
                <a:lnTo>
                  <a:pt x="2741590" y="1828800"/>
                </a:lnTo>
                <a:lnTo>
                  <a:pt x="2761958" y="1841500"/>
                </a:lnTo>
                <a:lnTo>
                  <a:pt x="2872289" y="1841500"/>
                </a:lnTo>
                <a:lnTo>
                  <a:pt x="2864366" y="1828800"/>
                </a:lnTo>
                <a:close/>
              </a:path>
              <a:path w="6184265" h="2898140">
                <a:moveTo>
                  <a:pt x="2688298" y="1816100"/>
                </a:moveTo>
                <a:lnTo>
                  <a:pt x="2676670" y="1816100"/>
                </a:lnTo>
                <a:lnTo>
                  <a:pt x="2683966" y="1828800"/>
                </a:lnTo>
                <a:lnTo>
                  <a:pt x="2693454" y="1828800"/>
                </a:lnTo>
                <a:lnTo>
                  <a:pt x="2688298" y="1816100"/>
                </a:lnTo>
                <a:close/>
              </a:path>
              <a:path w="6184265" h="2898140">
                <a:moveTo>
                  <a:pt x="2709979" y="1816100"/>
                </a:moveTo>
                <a:lnTo>
                  <a:pt x="2694599" y="1816100"/>
                </a:lnTo>
                <a:lnTo>
                  <a:pt x="2693454" y="1828800"/>
                </a:lnTo>
                <a:lnTo>
                  <a:pt x="2701989" y="1828800"/>
                </a:lnTo>
                <a:lnTo>
                  <a:pt x="2709979" y="1816100"/>
                </a:lnTo>
                <a:close/>
              </a:path>
              <a:path w="6184265" h="2898140">
                <a:moveTo>
                  <a:pt x="2714594" y="1816100"/>
                </a:moveTo>
                <a:lnTo>
                  <a:pt x="2708047" y="1828800"/>
                </a:lnTo>
                <a:lnTo>
                  <a:pt x="2715695" y="1828800"/>
                </a:lnTo>
                <a:lnTo>
                  <a:pt x="2714594" y="1816100"/>
                </a:lnTo>
                <a:close/>
              </a:path>
              <a:path w="6184265" h="2898140">
                <a:moveTo>
                  <a:pt x="2810171" y="1816100"/>
                </a:moveTo>
                <a:lnTo>
                  <a:pt x="2727592" y="1816100"/>
                </a:lnTo>
                <a:lnTo>
                  <a:pt x="2733086" y="1828800"/>
                </a:lnTo>
                <a:lnTo>
                  <a:pt x="2817838" y="1828800"/>
                </a:lnTo>
                <a:lnTo>
                  <a:pt x="2810171" y="1816100"/>
                </a:lnTo>
                <a:close/>
              </a:path>
              <a:path w="6184265" h="2898140">
                <a:moveTo>
                  <a:pt x="2832115" y="1816100"/>
                </a:moveTo>
                <a:lnTo>
                  <a:pt x="2825738" y="1816100"/>
                </a:lnTo>
                <a:lnTo>
                  <a:pt x="2823646" y="1828800"/>
                </a:lnTo>
                <a:lnTo>
                  <a:pt x="2841562" y="1828800"/>
                </a:lnTo>
                <a:lnTo>
                  <a:pt x="2843923" y="1824133"/>
                </a:lnTo>
                <a:lnTo>
                  <a:pt x="2832115" y="1816100"/>
                </a:lnTo>
                <a:close/>
              </a:path>
              <a:path w="6184265" h="2898140">
                <a:moveTo>
                  <a:pt x="2848640" y="1827342"/>
                </a:moveTo>
                <a:lnTo>
                  <a:pt x="2848725" y="1828800"/>
                </a:lnTo>
                <a:lnTo>
                  <a:pt x="2850782" y="1828800"/>
                </a:lnTo>
                <a:lnTo>
                  <a:pt x="2848640" y="1827342"/>
                </a:lnTo>
                <a:close/>
              </a:path>
              <a:path w="6184265" h="2898140">
                <a:moveTo>
                  <a:pt x="2847988" y="1816100"/>
                </a:moveTo>
                <a:lnTo>
                  <a:pt x="2843923" y="1824133"/>
                </a:lnTo>
                <a:lnTo>
                  <a:pt x="2848640" y="1827342"/>
                </a:lnTo>
                <a:lnTo>
                  <a:pt x="2847988" y="1816100"/>
                </a:lnTo>
                <a:close/>
              </a:path>
              <a:path w="6184265" h="2898140">
                <a:moveTo>
                  <a:pt x="2723652" y="1790700"/>
                </a:moveTo>
                <a:lnTo>
                  <a:pt x="2661044" y="1790700"/>
                </a:lnTo>
                <a:lnTo>
                  <a:pt x="2664317" y="1803400"/>
                </a:lnTo>
                <a:lnTo>
                  <a:pt x="2670330" y="1816100"/>
                </a:lnTo>
                <a:lnTo>
                  <a:pt x="2676138" y="1804046"/>
                </a:lnTo>
                <a:lnTo>
                  <a:pt x="2674748" y="1803400"/>
                </a:lnTo>
                <a:lnTo>
                  <a:pt x="2738590" y="1803400"/>
                </a:lnTo>
                <a:lnTo>
                  <a:pt x="2723652" y="1790700"/>
                </a:lnTo>
                <a:close/>
              </a:path>
              <a:path w="6184265" h="2898140">
                <a:moveTo>
                  <a:pt x="2676401" y="1804168"/>
                </a:moveTo>
                <a:lnTo>
                  <a:pt x="2675648" y="1816100"/>
                </a:lnTo>
                <a:lnTo>
                  <a:pt x="2702065" y="1816100"/>
                </a:lnTo>
                <a:lnTo>
                  <a:pt x="2676401" y="1804168"/>
                </a:lnTo>
                <a:close/>
              </a:path>
              <a:path w="6184265" h="2898140">
                <a:moveTo>
                  <a:pt x="2742553" y="1803400"/>
                </a:moveTo>
                <a:lnTo>
                  <a:pt x="2704494" y="1803400"/>
                </a:lnTo>
                <a:lnTo>
                  <a:pt x="2719940" y="1816100"/>
                </a:lnTo>
                <a:lnTo>
                  <a:pt x="2742489" y="1816100"/>
                </a:lnTo>
                <a:lnTo>
                  <a:pt x="2742553" y="1803400"/>
                </a:lnTo>
                <a:close/>
              </a:path>
              <a:path w="6184265" h="2898140">
                <a:moveTo>
                  <a:pt x="2795584" y="1803400"/>
                </a:moveTo>
                <a:lnTo>
                  <a:pt x="2742553" y="1803400"/>
                </a:lnTo>
                <a:lnTo>
                  <a:pt x="2742489" y="1816100"/>
                </a:lnTo>
                <a:lnTo>
                  <a:pt x="2803400" y="1816100"/>
                </a:lnTo>
                <a:lnTo>
                  <a:pt x="2795584" y="1803400"/>
                </a:lnTo>
                <a:close/>
              </a:path>
              <a:path w="6184265" h="2898140">
                <a:moveTo>
                  <a:pt x="2676449" y="1803400"/>
                </a:moveTo>
                <a:lnTo>
                  <a:pt x="2676138" y="1804046"/>
                </a:lnTo>
                <a:lnTo>
                  <a:pt x="2676401" y="1804168"/>
                </a:lnTo>
                <a:lnTo>
                  <a:pt x="2676449" y="1803400"/>
                </a:lnTo>
                <a:close/>
              </a:path>
              <a:path w="6184265" h="2898140">
                <a:moveTo>
                  <a:pt x="2658345" y="1790700"/>
                </a:moveTo>
                <a:lnTo>
                  <a:pt x="2636158" y="1790700"/>
                </a:lnTo>
                <a:lnTo>
                  <a:pt x="2637930" y="1803400"/>
                </a:lnTo>
                <a:lnTo>
                  <a:pt x="2658345" y="1790700"/>
                </a:lnTo>
                <a:close/>
              </a:path>
              <a:path w="6184265" h="2898140">
                <a:moveTo>
                  <a:pt x="2755033" y="1790700"/>
                </a:moveTo>
                <a:lnTo>
                  <a:pt x="2748555" y="1790700"/>
                </a:lnTo>
                <a:lnTo>
                  <a:pt x="2743965" y="1803400"/>
                </a:lnTo>
                <a:lnTo>
                  <a:pt x="2766073" y="1803400"/>
                </a:lnTo>
                <a:lnTo>
                  <a:pt x="2755033" y="1790700"/>
                </a:lnTo>
                <a:close/>
              </a:path>
              <a:path w="6184265" h="2898140">
                <a:moveTo>
                  <a:pt x="2617922" y="1778000"/>
                </a:moveTo>
                <a:lnTo>
                  <a:pt x="2592072" y="1778000"/>
                </a:lnTo>
                <a:lnTo>
                  <a:pt x="2608796" y="1790700"/>
                </a:lnTo>
                <a:lnTo>
                  <a:pt x="2621915" y="1790700"/>
                </a:lnTo>
                <a:lnTo>
                  <a:pt x="2617922" y="1778000"/>
                </a:lnTo>
                <a:close/>
              </a:path>
              <a:path w="6184265" h="2898140">
                <a:moveTo>
                  <a:pt x="2642804" y="1739900"/>
                </a:moveTo>
                <a:lnTo>
                  <a:pt x="2542720" y="1739900"/>
                </a:lnTo>
                <a:lnTo>
                  <a:pt x="2555353" y="1752600"/>
                </a:lnTo>
                <a:lnTo>
                  <a:pt x="2554643" y="1765300"/>
                </a:lnTo>
                <a:lnTo>
                  <a:pt x="2570095" y="1765300"/>
                </a:lnTo>
                <a:lnTo>
                  <a:pt x="2584279" y="1778000"/>
                </a:lnTo>
                <a:lnTo>
                  <a:pt x="2622965" y="1778000"/>
                </a:lnTo>
                <a:lnTo>
                  <a:pt x="2637148" y="1790700"/>
                </a:lnTo>
                <a:lnTo>
                  <a:pt x="2663139" y="1790700"/>
                </a:lnTo>
                <a:lnTo>
                  <a:pt x="2669615" y="1778000"/>
                </a:lnTo>
                <a:lnTo>
                  <a:pt x="2673716" y="1774416"/>
                </a:lnTo>
                <a:lnTo>
                  <a:pt x="2671966" y="1765300"/>
                </a:lnTo>
                <a:lnTo>
                  <a:pt x="2672187" y="1752600"/>
                </a:lnTo>
                <a:lnTo>
                  <a:pt x="2634539" y="1752600"/>
                </a:lnTo>
                <a:lnTo>
                  <a:pt x="2642804" y="1739900"/>
                </a:lnTo>
                <a:close/>
              </a:path>
              <a:path w="6184265" h="2898140">
                <a:moveTo>
                  <a:pt x="2673716" y="1774416"/>
                </a:moveTo>
                <a:lnTo>
                  <a:pt x="2669615" y="1778000"/>
                </a:lnTo>
                <a:lnTo>
                  <a:pt x="2663139" y="1790700"/>
                </a:lnTo>
                <a:lnTo>
                  <a:pt x="2670183" y="1790700"/>
                </a:lnTo>
                <a:lnTo>
                  <a:pt x="2674404" y="1778000"/>
                </a:lnTo>
                <a:lnTo>
                  <a:pt x="2673716" y="1774416"/>
                </a:lnTo>
                <a:close/>
              </a:path>
              <a:path w="6184265" h="2898140">
                <a:moveTo>
                  <a:pt x="2700292" y="1765300"/>
                </a:moveTo>
                <a:lnTo>
                  <a:pt x="2684150" y="1765300"/>
                </a:lnTo>
                <a:lnTo>
                  <a:pt x="2673716" y="1774416"/>
                </a:lnTo>
                <a:lnTo>
                  <a:pt x="2674404" y="1778000"/>
                </a:lnTo>
                <a:lnTo>
                  <a:pt x="2670183" y="1790700"/>
                </a:lnTo>
                <a:lnTo>
                  <a:pt x="2715489" y="1790700"/>
                </a:lnTo>
                <a:lnTo>
                  <a:pt x="2711590" y="1778000"/>
                </a:lnTo>
                <a:lnTo>
                  <a:pt x="2700292" y="1765300"/>
                </a:lnTo>
                <a:close/>
              </a:path>
              <a:path w="6184265" h="2898140">
                <a:moveTo>
                  <a:pt x="2725852" y="1778000"/>
                </a:moveTo>
                <a:lnTo>
                  <a:pt x="2721725" y="1778000"/>
                </a:lnTo>
                <a:lnTo>
                  <a:pt x="2715489" y="1790700"/>
                </a:lnTo>
                <a:lnTo>
                  <a:pt x="2736204" y="1790700"/>
                </a:lnTo>
                <a:lnTo>
                  <a:pt x="2725852" y="1778000"/>
                </a:lnTo>
                <a:close/>
              </a:path>
              <a:path w="6184265" h="2898140">
                <a:moveTo>
                  <a:pt x="2563241" y="1765300"/>
                </a:moveTo>
                <a:lnTo>
                  <a:pt x="2562565" y="1765300"/>
                </a:lnTo>
                <a:lnTo>
                  <a:pt x="2568913" y="1778000"/>
                </a:lnTo>
                <a:lnTo>
                  <a:pt x="2563241" y="1765300"/>
                </a:lnTo>
                <a:close/>
              </a:path>
              <a:path w="6184265" h="2898140">
                <a:moveTo>
                  <a:pt x="2528917" y="1739900"/>
                </a:moveTo>
                <a:lnTo>
                  <a:pt x="2515345" y="1739900"/>
                </a:lnTo>
                <a:lnTo>
                  <a:pt x="2519843" y="1752600"/>
                </a:lnTo>
                <a:lnTo>
                  <a:pt x="2526119" y="1752600"/>
                </a:lnTo>
                <a:lnTo>
                  <a:pt x="2528917" y="1739900"/>
                </a:lnTo>
                <a:close/>
              </a:path>
              <a:path w="6184265" h="2898140">
                <a:moveTo>
                  <a:pt x="2493861" y="1727200"/>
                </a:moveTo>
                <a:lnTo>
                  <a:pt x="2472305" y="1727200"/>
                </a:lnTo>
                <a:lnTo>
                  <a:pt x="2487794" y="1739900"/>
                </a:lnTo>
                <a:lnTo>
                  <a:pt x="2493861" y="1727200"/>
                </a:lnTo>
                <a:close/>
              </a:path>
              <a:path w="6184265" h="2898140">
                <a:moveTo>
                  <a:pt x="2588567" y="1727200"/>
                </a:moveTo>
                <a:lnTo>
                  <a:pt x="2500607" y="1727200"/>
                </a:lnTo>
                <a:lnTo>
                  <a:pt x="2510822" y="1739900"/>
                </a:lnTo>
                <a:lnTo>
                  <a:pt x="2589905" y="1739900"/>
                </a:lnTo>
                <a:lnTo>
                  <a:pt x="2588567" y="1727200"/>
                </a:lnTo>
                <a:close/>
              </a:path>
              <a:path w="6184265" h="2898140">
                <a:moveTo>
                  <a:pt x="2599512" y="1727200"/>
                </a:moveTo>
                <a:lnTo>
                  <a:pt x="2589905" y="1739900"/>
                </a:lnTo>
                <a:lnTo>
                  <a:pt x="2604716" y="1739900"/>
                </a:lnTo>
                <a:lnTo>
                  <a:pt x="2599512" y="1727200"/>
                </a:lnTo>
                <a:close/>
              </a:path>
              <a:path w="6184265" h="2898140">
                <a:moveTo>
                  <a:pt x="2610639" y="1727200"/>
                </a:moveTo>
                <a:lnTo>
                  <a:pt x="2604716" y="1739900"/>
                </a:lnTo>
                <a:lnTo>
                  <a:pt x="2613984" y="1739900"/>
                </a:lnTo>
                <a:lnTo>
                  <a:pt x="2610639" y="1727200"/>
                </a:lnTo>
                <a:close/>
              </a:path>
              <a:path w="6184265" h="2898140">
                <a:moveTo>
                  <a:pt x="2475410" y="1714500"/>
                </a:moveTo>
                <a:lnTo>
                  <a:pt x="2455291" y="1714500"/>
                </a:lnTo>
                <a:lnTo>
                  <a:pt x="2457951" y="1727200"/>
                </a:lnTo>
                <a:lnTo>
                  <a:pt x="2479675" y="1727200"/>
                </a:lnTo>
                <a:lnTo>
                  <a:pt x="2475410" y="1714500"/>
                </a:lnTo>
                <a:close/>
              </a:path>
              <a:path w="6184265" h="2898140">
                <a:moveTo>
                  <a:pt x="2569401" y="1714500"/>
                </a:moveTo>
                <a:lnTo>
                  <a:pt x="2481666" y="1714500"/>
                </a:lnTo>
                <a:lnTo>
                  <a:pt x="2486926" y="1727200"/>
                </a:lnTo>
                <a:lnTo>
                  <a:pt x="2585173" y="1727200"/>
                </a:lnTo>
                <a:lnTo>
                  <a:pt x="2569401" y="1714500"/>
                </a:lnTo>
                <a:close/>
              </a:path>
              <a:path w="6184265" h="2898140">
                <a:moveTo>
                  <a:pt x="2423700" y="1701800"/>
                </a:moveTo>
                <a:lnTo>
                  <a:pt x="2419769" y="1701800"/>
                </a:lnTo>
                <a:lnTo>
                  <a:pt x="2424247" y="1714500"/>
                </a:lnTo>
                <a:lnTo>
                  <a:pt x="2423700" y="1701800"/>
                </a:lnTo>
                <a:close/>
              </a:path>
              <a:path w="6184265" h="2898140">
                <a:moveTo>
                  <a:pt x="2504466" y="1701800"/>
                </a:moveTo>
                <a:lnTo>
                  <a:pt x="2436356" y="1701800"/>
                </a:lnTo>
                <a:lnTo>
                  <a:pt x="2444870" y="1714500"/>
                </a:lnTo>
                <a:lnTo>
                  <a:pt x="2510269" y="1714500"/>
                </a:lnTo>
                <a:lnTo>
                  <a:pt x="2504466" y="1701800"/>
                </a:lnTo>
                <a:close/>
              </a:path>
              <a:path w="6184265" h="2898140">
                <a:moveTo>
                  <a:pt x="2537678" y="1701800"/>
                </a:moveTo>
                <a:lnTo>
                  <a:pt x="2521661" y="1701800"/>
                </a:lnTo>
                <a:lnTo>
                  <a:pt x="2523363" y="1714500"/>
                </a:lnTo>
                <a:lnTo>
                  <a:pt x="2540051" y="1714500"/>
                </a:lnTo>
                <a:lnTo>
                  <a:pt x="2537678" y="1701800"/>
                </a:lnTo>
                <a:close/>
              </a:path>
              <a:path w="6184265" h="2898140">
                <a:moveTo>
                  <a:pt x="2454078" y="1676400"/>
                </a:moveTo>
                <a:lnTo>
                  <a:pt x="2386267" y="1676400"/>
                </a:lnTo>
                <a:lnTo>
                  <a:pt x="2395457" y="1689100"/>
                </a:lnTo>
                <a:lnTo>
                  <a:pt x="2400649" y="1701800"/>
                </a:lnTo>
                <a:lnTo>
                  <a:pt x="2419028" y="1701800"/>
                </a:lnTo>
                <a:lnTo>
                  <a:pt x="2422925" y="1689100"/>
                </a:lnTo>
                <a:lnTo>
                  <a:pt x="2463129" y="1689100"/>
                </a:lnTo>
                <a:lnTo>
                  <a:pt x="2454078" y="1676400"/>
                </a:lnTo>
                <a:close/>
              </a:path>
              <a:path w="6184265" h="2898140">
                <a:moveTo>
                  <a:pt x="2483244" y="1689100"/>
                </a:moveTo>
                <a:lnTo>
                  <a:pt x="2428240" y="1689100"/>
                </a:lnTo>
                <a:lnTo>
                  <a:pt x="2419028" y="1701800"/>
                </a:lnTo>
                <a:lnTo>
                  <a:pt x="2482380" y="1701800"/>
                </a:lnTo>
                <a:lnTo>
                  <a:pt x="2483244" y="1689100"/>
                </a:lnTo>
                <a:close/>
              </a:path>
              <a:path w="6184265" h="2898140">
                <a:moveTo>
                  <a:pt x="2502586" y="1689100"/>
                </a:moveTo>
                <a:lnTo>
                  <a:pt x="2483244" y="1689100"/>
                </a:lnTo>
                <a:lnTo>
                  <a:pt x="2482380" y="1701800"/>
                </a:lnTo>
                <a:lnTo>
                  <a:pt x="2517939" y="1701800"/>
                </a:lnTo>
                <a:lnTo>
                  <a:pt x="2502586" y="1689100"/>
                </a:lnTo>
                <a:close/>
              </a:path>
              <a:path w="6184265" h="2898140">
                <a:moveTo>
                  <a:pt x="2372609" y="1676400"/>
                </a:moveTo>
                <a:lnTo>
                  <a:pt x="2349319" y="1676400"/>
                </a:lnTo>
                <a:lnTo>
                  <a:pt x="2367950" y="1689100"/>
                </a:lnTo>
                <a:lnTo>
                  <a:pt x="2372373" y="1689100"/>
                </a:lnTo>
                <a:lnTo>
                  <a:pt x="2372609" y="1676400"/>
                </a:lnTo>
                <a:close/>
              </a:path>
              <a:path w="6184265" h="2898140">
                <a:moveTo>
                  <a:pt x="2386267" y="1676400"/>
                </a:moveTo>
                <a:lnTo>
                  <a:pt x="2374838" y="1676400"/>
                </a:lnTo>
                <a:lnTo>
                  <a:pt x="2372373" y="1689100"/>
                </a:lnTo>
                <a:lnTo>
                  <a:pt x="2376437" y="1689100"/>
                </a:lnTo>
                <a:lnTo>
                  <a:pt x="2386267" y="1676400"/>
                </a:lnTo>
                <a:close/>
              </a:path>
              <a:path w="6184265" h="2898140">
                <a:moveTo>
                  <a:pt x="2458269" y="1663700"/>
                </a:moveTo>
                <a:lnTo>
                  <a:pt x="2453437" y="1663700"/>
                </a:lnTo>
                <a:lnTo>
                  <a:pt x="2465448" y="1689100"/>
                </a:lnTo>
                <a:lnTo>
                  <a:pt x="2465997" y="1689100"/>
                </a:lnTo>
                <a:lnTo>
                  <a:pt x="2469210" y="1676400"/>
                </a:lnTo>
                <a:lnTo>
                  <a:pt x="2467829" y="1676400"/>
                </a:lnTo>
                <a:lnTo>
                  <a:pt x="2458269" y="1663700"/>
                </a:lnTo>
                <a:close/>
              </a:path>
              <a:path w="6184265" h="2898140">
                <a:moveTo>
                  <a:pt x="2482507" y="1676400"/>
                </a:moveTo>
                <a:lnTo>
                  <a:pt x="2469210" y="1676400"/>
                </a:lnTo>
                <a:lnTo>
                  <a:pt x="2469871" y="1689100"/>
                </a:lnTo>
                <a:lnTo>
                  <a:pt x="2496235" y="1689100"/>
                </a:lnTo>
                <a:lnTo>
                  <a:pt x="2482507" y="1676400"/>
                </a:lnTo>
                <a:close/>
              </a:path>
              <a:path w="6184265" h="2898140">
                <a:moveTo>
                  <a:pt x="2438053" y="1663700"/>
                </a:moveTo>
                <a:lnTo>
                  <a:pt x="2356173" y="1663700"/>
                </a:lnTo>
                <a:lnTo>
                  <a:pt x="2364605" y="1676400"/>
                </a:lnTo>
                <a:lnTo>
                  <a:pt x="2443911" y="1676400"/>
                </a:lnTo>
                <a:lnTo>
                  <a:pt x="2438053" y="1663700"/>
                </a:lnTo>
                <a:close/>
              </a:path>
              <a:path w="6184265" h="2898140">
                <a:moveTo>
                  <a:pt x="2323531" y="1651000"/>
                </a:moveTo>
                <a:lnTo>
                  <a:pt x="2307755" y="1651000"/>
                </a:lnTo>
                <a:lnTo>
                  <a:pt x="2319553" y="1663700"/>
                </a:lnTo>
                <a:lnTo>
                  <a:pt x="2331365" y="1663700"/>
                </a:lnTo>
                <a:lnTo>
                  <a:pt x="2323531" y="1651000"/>
                </a:lnTo>
                <a:close/>
              </a:path>
              <a:path w="6184265" h="2898140">
                <a:moveTo>
                  <a:pt x="2421917" y="1651000"/>
                </a:moveTo>
                <a:lnTo>
                  <a:pt x="2323531" y="1651000"/>
                </a:lnTo>
                <a:lnTo>
                  <a:pt x="2337141" y="1663700"/>
                </a:lnTo>
                <a:lnTo>
                  <a:pt x="2435881" y="1663700"/>
                </a:lnTo>
                <a:lnTo>
                  <a:pt x="2421917" y="1651000"/>
                </a:lnTo>
                <a:close/>
              </a:path>
              <a:path w="6184265" h="2898140">
                <a:moveTo>
                  <a:pt x="2296365" y="1638300"/>
                </a:moveTo>
                <a:lnTo>
                  <a:pt x="2285854" y="1638300"/>
                </a:lnTo>
                <a:lnTo>
                  <a:pt x="2287753" y="1651000"/>
                </a:lnTo>
                <a:lnTo>
                  <a:pt x="2293341" y="1651000"/>
                </a:lnTo>
                <a:lnTo>
                  <a:pt x="2296365" y="1638300"/>
                </a:lnTo>
                <a:close/>
              </a:path>
              <a:path w="6184265" h="2898140">
                <a:moveTo>
                  <a:pt x="2310659" y="1638300"/>
                </a:moveTo>
                <a:lnTo>
                  <a:pt x="2302929" y="1638300"/>
                </a:lnTo>
                <a:lnTo>
                  <a:pt x="2308303" y="1651000"/>
                </a:lnTo>
                <a:lnTo>
                  <a:pt x="2318299" y="1651000"/>
                </a:lnTo>
                <a:lnTo>
                  <a:pt x="2310659" y="1638300"/>
                </a:lnTo>
                <a:close/>
              </a:path>
              <a:path w="6184265" h="2898140">
                <a:moveTo>
                  <a:pt x="2374265" y="1638300"/>
                </a:moveTo>
                <a:lnTo>
                  <a:pt x="2323389" y="1638300"/>
                </a:lnTo>
                <a:lnTo>
                  <a:pt x="2318299" y="1651000"/>
                </a:lnTo>
                <a:lnTo>
                  <a:pt x="2384642" y="1651000"/>
                </a:lnTo>
                <a:lnTo>
                  <a:pt x="2374265" y="1638300"/>
                </a:lnTo>
                <a:close/>
              </a:path>
              <a:path w="6184265" h="2898140">
                <a:moveTo>
                  <a:pt x="2400707" y="1638300"/>
                </a:moveTo>
                <a:lnTo>
                  <a:pt x="2395766" y="1651000"/>
                </a:lnTo>
                <a:lnTo>
                  <a:pt x="2408680" y="1651000"/>
                </a:lnTo>
                <a:lnTo>
                  <a:pt x="2400707" y="1638300"/>
                </a:lnTo>
                <a:close/>
              </a:path>
              <a:path w="6184265" h="2898140">
                <a:moveTo>
                  <a:pt x="2243011" y="1625600"/>
                </a:moveTo>
                <a:lnTo>
                  <a:pt x="2236254" y="1638300"/>
                </a:lnTo>
                <a:lnTo>
                  <a:pt x="2245246" y="1638300"/>
                </a:lnTo>
                <a:lnTo>
                  <a:pt x="2243011" y="1625600"/>
                </a:lnTo>
                <a:close/>
              </a:path>
              <a:path w="6184265" h="2898140">
                <a:moveTo>
                  <a:pt x="2254238" y="1625600"/>
                </a:moveTo>
                <a:lnTo>
                  <a:pt x="2246951" y="1625600"/>
                </a:lnTo>
                <a:lnTo>
                  <a:pt x="2257305" y="1638300"/>
                </a:lnTo>
                <a:lnTo>
                  <a:pt x="2257433" y="1638300"/>
                </a:lnTo>
                <a:lnTo>
                  <a:pt x="2254238" y="1625600"/>
                </a:lnTo>
                <a:close/>
              </a:path>
              <a:path w="6184265" h="2898140">
                <a:moveTo>
                  <a:pt x="2357685" y="1625600"/>
                </a:moveTo>
                <a:lnTo>
                  <a:pt x="2258386" y="1625600"/>
                </a:lnTo>
                <a:lnTo>
                  <a:pt x="2257433" y="1638300"/>
                </a:lnTo>
                <a:lnTo>
                  <a:pt x="2377551" y="1638300"/>
                </a:lnTo>
                <a:lnTo>
                  <a:pt x="2357685" y="1625600"/>
                </a:lnTo>
                <a:close/>
              </a:path>
              <a:path w="6184265" h="2898140">
                <a:moveTo>
                  <a:pt x="2204225" y="1612900"/>
                </a:moveTo>
                <a:lnTo>
                  <a:pt x="2206219" y="1625600"/>
                </a:lnTo>
                <a:lnTo>
                  <a:pt x="2211553" y="1625600"/>
                </a:lnTo>
                <a:lnTo>
                  <a:pt x="2204225" y="1612900"/>
                </a:lnTo>
                <a:close/>
              </a:path>
              <a:path w="6184265" h="2898140">
                <a:moveTo>
                  <a:pt x="2227693" y="1612900"/>
                </a:moveTo>
                <a:lnTo>
                  <a:pt x="2217087" y="1612900"/>
                </a:lnTo>
                <a:lnTo>
                  <a:pt x="2218258" y="1625600"/>
                </a:lnTo>
                <a:lnTo>
                  <a:pt x="2225764" y="1625600"/>
                </a:lnTo>
                <a:lnTo>
                  <a:pt x="2227891" y="1613347"/>
                </a:lnTo>
                <a:lnTo>
                  <a:pt x="2227693" y="1612900"/>
                </a:lnTo>
                <a:close/>
              </a:path>
              <a:path w="6184265" h="2898140">
                <a:moveTo>
                  <a:pt x="2244258" y="1587500"/>
                </a:moveTo>
                <a:lnTo>
                  <a:pt x="2239582" y="1587500"/>
                </a:lnTo>
                <a:lnTo>
                  <a:pt x="2236611" y="1592288"/>
                </a:lnTo>
                <a:lnTo>
                  <a:pt x="2234006" y="1600200"/>
                </a:lnTo>
                <a:lnTo>
                  <a:pt x="2227968" y="1612900"/>
                </a:lnTo>
                <a:lnTo>
                  <a:pt x="2227891" y="1613347"/>
                </a:lnTo>
                <a:lnTo>
                  <a:pt x="2233308" y="1625600"/>
                </a:lnTo>
                <a:lnTo>
                  <a:pt x="2329587" y="1625600"/>
                </a:lnTo>
                <a:lnTo>
                  <a:pt x="2328340" y="1612900"/>
                </a:lnTo>
                <a:lnTo>
                  <a:pt x="2301393" y="1612900"/>
                </a:lnTo>
                <a:lnTo>
                  <a:pt x="2298755" y="1600200"/>
                </a:lnTo>
                <a:lnTo>
                  <a:pt x="2244776" y="1600200"/>
                </a:lnTo>
                <a:lnTo>
                  <a:pt x="2244258" y="1587500"/>
                </a:lnTo>
                <a:close/>
              </a:path>
              <a:path w="6184265" h="2898140">
                <a:moveTo>
                  <a:pt x="2338777" y="1612900"/>
                </a:moveTo>
                <a:lnTo>
                  <a:pt x="2331175" y="1612900"/>
                </a:lnTo>
                <a:lnTo>
                  <a:pt x="2329587" y="1625600"/>
                </a:lnTo>
                <a:lnTo>
                  <a:pt x="2347791" y="1625600"/>
                </a:lnTo>
                <a:lnTo>
                  <a:pt x="2338777" y="1612900"/>
                </a:lnTo>
                <a:close/>
              </a:path>
              <a:path w="6184265" h="2898140">
                <a:moveTo>
                  <a:pt x="2236611" y="1592288"/>
                </a:moveTo>
                <a:lnTo>
                  <a:pt x="2231702" y="1600200"/>
                </a:lnTo>
                <a:lnTo>
                  <a:pt x="2227449" y="1612900"/>
                </a:lnTo>
                <a:lnTo>
                  <a:pt x="2227693" y="1612900"/>
                </a:lnTo>
                <a:lnTo>
                  <a:pt x="2227891" y="1613347"/>
                </a:lnTo>
                <a:lnTo>
                  <a:pt x="2227968" y="1612900"/>
                </a:lnTo>
                <a:lnTo>
                  <a:pt x="2234006" y="1600200"/>
                </a:lnTo>
                <a:lnTo>
                  <a:pt x="2236611" y="1592288"/>
                </a:lnTo>
                <a:close/>
              </a:path>
              <a:path w="6184265" h="2898140">
                <a:moveTo>
                  <a:pt x="2206003" y="1600200"/>
                </a:moveTo>
                <a:lnTo>
                  <a:pt x="2193673" y="1600200"/>
                </a:lnTo>
                <a:lnTo>
                  <a:pt x="2204181" y="1612900"/>
                </a:lnTo>
                <a:lnTo>
                  <a:pt x="2210880" y="1612900"/>
                </a:lnTo>
                <a:lnTo>
                  <a:pt x="2206003" y="1600200"/>
                </a:lnTo>
                <a:close/>
              </a:path>
              <a:path w="6184265" h="2898140">
                <a:moveTo>
                  <a:pt x="2218652" y="1562100"/>
                </a:moveTo>
                <a:lnTo>
                  <a:pt x="2133256" y="1562100"/>
                </a:lnTo>
                <a:lnTo>
                  <a:pt x="2144076" y="1574800"/>
                </a:lnTo>
                <a:lnTo>
                  <a:pt x="2154513" y="1587500"/>
                </a:lnTo>
                <a:lnTo>
                  <a:pt x="2189887" y="1587500"/>
                </a:lnTo>
                <a:lnTo>
                  <a:pt x="2197226" y="1600200"/>
                </a:lnTo>
                <a:lnTo>
                  <a:pt x="2211091" y="1600200"/>
                </a:lnTo>
                <a:lnTo>
                  <a:pt x="2212647" y="1612900"/>
                </a:lnTo>
                <a:lnTo>
                  <a:pt x="2227449" y="1612900"/>
                </a:lnTo>
                <a:lnTo>
                  <a:pt x="2231702" y="1600200"/>
                </a:lnTo>
                <a:lnTo>
                  <a:pt x="2236611" y="1592288"/>
                </a:lnTo>
                <a:lnTo>
                  <a:pt x="2238187" y="1587500"/>
                </a:lnTo>
                <a:lnTo>
                  <a:pt x="2234819" y="1574800"/>
                </a:lnTo>
                <a:lnTo>
                  <a:pt x="2223224" y="1574800"/>
                </a:lnTo>
                <a:lnTo>
                  <a:pt x="2218652" y="1562100"/>
                </a:lnTo>
                <a:close/>
              </a:path>
              <a:path w="6184265" h="2898140">
                <a:moveTo>
                  <a:pt x="2315071" y="1600200"/>
                </a:moveTo>
                <a:lnTo>
                  <a:pt x="2303293" y="1600200"/>
                </a:lnTo>
                <a:lnTo>
                  <a:pt x="2306881" y="1612900"/>
                </a:lnTo>
                <a:lnTo>
                  <a:pt x="2319875" y="1612900"/>
                </a:lnTo>
                <a:lnTo>
                  <a:pt x="2315071" y="1600200"/>
                </a:lnTo>
                <a:close/>
              </a:path>
              <a:path w="6184265" h="2898140">
                <a:moveTo>
                  <a:pt x="2169357" y="1587500"/>
                </a:moveTo>
                <a:lnTo>
                  <a:pt x="2146910" y="1587500"/>
                </a:lnTo>
                <a:lnTo>
                  <a:pt x="2156386" y="1600200"/>
                </a:lnTo>
                <a:lnTo>
                  <a:pt x="2162971" y="1600200"/>
                </a:lnTo>
                <a:lnTo>
                  <a:pt x="2169357" y="1587500"/>
                </a:lnTo>
                <a:close/>
              </a:path>
              <a:path w="6184265" h="2898140">
                <a:moveTo>
                  <a:pt x="2189887" y="1587500"/>
                </a:moveTo>
                <a:lnTo>
                  <a:pt x="2186750" y="1587500"/>
                </a:lnTo>
                <a:lnTo>
                  <a:pt x="2175091" y="1600200"/>
                </a:lnTo>
                <a:lnTo>
                  <a:pt x="2188325" y="1600200"/>
                </a:lnTo>
                <a:lnTo>
                  <a:pt x="2189887" y="1587500"/>
                </a:lnTo>
                <a:close/>
              </a:path>
              <a:path w="6184265" h="2898140">
                <a:moveTo>
                  <a:pt x="2259529" y="1574800"/>
                </a:moveTo>
                <a:lnTo>
                  <a:pt x="2251671" y="1574800"/>
                </a:lnTo>
                <a:lnTo>
                  <a:pt x="2244810" y="1587500"/>
                </a:lnTo>
                <a:lnTo>
                  <a:pt x="2248865" y="1587500"/>
                </a:lnTo>
                <a:lnTo>
                  <a:pt x="2245018" y="1600200"/>
                </a:lnTo>
                <a:lnTo>
                  <a:pt x="2270163" y="1600200"/>
                </a:lnTo>
                <a:lnTo>
                  <a:pt x="2258467" y="1587500"/>
                </a:lnTo>
                <a:lnTo>
                  <a:pt x="2259529" y="1574800"/>
                </a:lnTo>
                <a:close/>
              </a:path>
              <a:path w="6184265" h="2898140">
                <a:moveTo>
                  <a:pt x="2275597" y="1587500"/>
                </a:moveTo>
                <a:lnTo>
                  <a:pt x="2274078" y="1587500"/>
                </a:lnTo>
                <a:lnTo>
                  <a:pt x="2270163" y="1600200"/>
                </a:lnTo>
                <a:lnTo>
                  <a:pt x="2280107" y="1600200"/>
                </a:lnTo>
                <a:lnTo>
                  <a:pt x="2275597" y="1587500"/>
                </a:lnTo>
                <a:close/>
              </a:path>
              <a:path w="6184265" h="2898140">
                <a:moveTo>
                  <a:pt x="2096631" y="1562100"/>
                </a:moveTo>
                <a:lnTo>
                  <a:pt x="2098396" y="1574800"/>
                </a:lnTo>
                <a:lnTo>
                  <a:pt x="2103743" y="1574800"/>
                </a:lnTo>
                <a:lnTo>
                  <a:pt x="2096631" y="1562100"/>
                </a:lnTo>
                <a:close/>
              </a:path>
              <a:path w="6184265" h="2898140">
                <a:moveTo>
                  <a:pt x="2233981" y="1562100"/>
                </a:moveTo>
                <a:lnTo>
                  <a:pt x="2223224" y="1574800"/>
                </a:lnTo>
                <a:lnTo>
                  <a:pt x="2234819" y="1574800"/>
                </a:lnTo>
                <a:lnTo>
                  <a:pt x="2233981" y="1562100"/>
                </a:lnTo>
                <a:close/>
              </a:path>
              <a:path w="6184265" h="2898140">
                <a:moveTo>
                  <a:pt x="2106081" y="1549400"/>
                </a:moveTo>
                <a:lnTo>
                  <a:pt x="2073628" y="1549400"/>
                </a:lnTo>
                <a:lnTo>
                  <a:pt x="2083740" y="1562100"/>
                </a:lnTo>
                <a:lnTo>
                  <a:pt x="2102071" y="1562100"/>
                </a:lnTo>
                <a:lnTo>
                  <a:pt x="2106081" y="1549400"/>
                </a:lnTo>
                <a:close/>
              </a:path>
              <a:path w="6184265" h="2898140">
                <a:moveTo>
                  <a:pt x="2161169" y="1549400"/>
                </a:moveTo>
                <a:lnTo>
                  <a:pt x="2106081" y="1549400"/>
                </a:lnTo>
                <a:lnTo>
                  <a:pt x="2103984" y="1562100"/>
                </a:lnTo>
                <a:lnTo>
                  <a:pt x="2154809" y="1562100"/>
                </a:lnTo>
                <a:lnTo>
                  <a:pt x="2161169" y="1549400"/>
                </a:lnTo>
                <a:close/>
              </a:path>
              <a:path w="6184265" h="2898140">
                <a:moveTo>
                  <a:pt x="2166874" y="1536700"/>
                </a:moveTo>
                <a:lnTo>
                  <a:pt x="2155063" y="1536700"/>
                </a:lnTo>
                <a:lnTo>
                  <a:pt x="2163401" y="1549400"/>
                </a:lnTo>
                <a:lnTo>
                  <a:pt x="2172534" y="1562100"/>
                </a:lnTo>
                <a:lnTo>
                  <a:pt x="2193238" y="1562100"/>
                </a:lnTo>
                <a:lnTo>
                  <a:pt x="2183727" y="1549400"/>
                </a:lnTo>
                <a:lnTo>
                  <a:pt x="2174299" y="1549400"/>
                </a:lnTo>
                <a:lnTo>
                  <a:pt x="2166874" y="1536700"/>
                </a:lnTo>
                <a:close/>
              </a:path>
              <a:path w="6184265" h="2898140">
                <a:moveTo>
                  <a:pt x="2193794" y="1553032"/>
                </a:moveTo>
                <a:lnTo>
                  <a:pt x="2195243" y="1562100"/>
                </a:lnTo>
                <a:lnTo>
                  <a:pt x="2201709" y="1562100"/>
                </a:lnTo>
                <a:lnTo>
                  <a:pt x="2193794" y="1553032"/>
                </a:lnTo>
                <a:close/>
              </a:path>
              <a:path w="6184265" h="2898140">
                <a:moveTo>
                  <a:pt x="2193214" y="1549400"/>
                </a:moveTo>
                <a:lnTo>
                  <a:pt x="2190623" y="1549400"/>
                </a:lnTo>
                <a:lnTo>
                  <a:pt x="2193794" y="1553032"/>
                </a:lnTo>
                <a:lnTo>
                  <a:pt x="2193214" y="1549400"/>
                </a:lnTo>
                <a:close/>
              </a:path>
              <a:path w="6184265" h="2898140">
                <a:moveTo>
                  <a:pt x="2056471" y="1536700"/>
                </a:moveTo>
                <a:lnTo>
                  <a:pt x="2042930" y="1536700"/>
                </a:lnTo>
                <a:lnTo>
                  <a:pt x="2049044" y="1549400"/>
                </a:lnTo>
                <a:lnTo>
                  <a:pt x="2056471" y="1536700"/>
                </a:lnTo>
                <a:close/>
              </a:path>
              <a:path w="6184265" h="2898140">
                <a:moveTo>
                  <a:pt x="2130362" y="1536700"/>
                </a:moveTo>
                <a:lnTo>
                  <a:pt x="2064490" y="1536700"/>
                </a:lnTo>
                <a:lnTo>
                  <a:pt x="2082140" y="1549400"/>
                </a:lnTo>
                <a:lnTo>
                  <a:pt x="2135520" y="1549400"/>
                </a:lnTo>
                <a:lnTo>
                  <a:pt x="2130362" y="1536700"/>
                </a:lnTo>
                <a:close/>
              </a:path>
              <a:path w="6184265" h="2898140">
                <a:moveTo>
                  <a:pt x="2145438" y="1536700"/>
                </a:moveTo>
                <a:lnTo>
                  <a:pt x="2134772" y="1536700"/>
                </a:lnTo>
                <a:lnTo>
                  <a:pt x="2135520" y="1549400"/>
                </a:lnTo>
                <a:lnTo>
                  <a:pt x="2152760" y="1549400"/>
                </a:lnTo>
                <a:lnTo>
                  <a:pt x="2145438" y="1536700"/>
                </a:lnTo>
                <a:close/>
              </a:path>
              <a:path w="6184265" h="2898140">
                <a:moveTo>
                  <a:pt x="2029541" y="1524000"/>
                </a:moveTo>
                <a:lnTo>
                  <a:pt x="2023759" y="1524000"/>
                </a:lnTo>
                <a:lnTo>
                  <a:pt x="2020367" y="1536700"/>
                </a:lnTo>
                <a:lnTo>
                  <a:pt x="2029541" y="1524000"/>
                </a:lnTo>
                <a:close/>
              </a:path>
              <a:path w="6184265" h="2898140">
                <a:moveTo>
                  <a:pt x="2047281" y="1524000"/>
                </a:moveTo>
                <a:lnTo>
                  <a:pt x="2029541" y="1524000"/>
                </a:lnTo>
                <a:lnTo>
                  <a:pt x="2029025" y="1536700"/>
                </a:lnTo>
                <a:lnTo>
                  <a:pt x="2039989" y="1536700"/>
                </a:lnTo>
                <a:lnTo>
                  <a:pt x="2047281" y="1524000"/>
                </a:lnTo>
                <a:close/>
              </a:path>
              <a:path w="6184265" h="2898140">
                <a:moveTo>
                  <a:pt x="2054441" y="1524000"/>
                </a:moveTo>
                <a:lnTo>
                  <a:pt x="2047281" y="1524000"/>
                </a:lnTo>
                <a:lnTo>
                  <a:pt x="2045302" y="1536700"/>
                </a:lnTo>
                <a:lnTo>
                  <a:pt x="2062452" y="1536700"/>
                </a:lnTo>
                <a:lnTo>
                  <a:pt x="2054441" y="1524000"/>
                </a:lnTo>
                <a:close/>
              </a:path>
              <a:path w="6184265" h="2898140">
                <a:moveTo>
                  <a:pt x="2124786" y="1524000"/>
                </a:moveTo>
                <a:lnTo>
                  <a:pt x="2067009" y="1524000"/>
                </a:lnTo>
                <a:lnTo>
                  <a:pt x="2067794" y="1536700"/>
                </a:lnTo>
                <a:lnTo>
                  <a:pt x="2143250" y="1536700"/>
                </a:lnTo>
                <a:lnTo>
                  <a:pt x="2124786" y="1524000"/>
                </a:lnTo>
                <a:close/>
              </a:path>
              <a:path w="6184265" h="2898140">
                <a:moveTo>
                  <a:pt x="2022673" y="1498600"/>
                </a:moveTo>
                <a:lnTo>
                  <a:pt x="1981664" y="1498600"/>
                </a:lnTo>
                <a:lnTo>
                  <a:pt x="1978444" y="1511300"/>
                </a:lnTo>
                <a:lnTo>
                  <a:pt x="1986125" y="1524000"/>
                </a:lnTo>
                <a:lnTo>
                  <a:pt x="1992549" y="1524000"/>
                </a:lnTo>
                <a:lnTo>
                  <a:pt x="1995509" y="1511300"/>
                </a:lnTo>
                <a:lnTo>
                  <a:pt x="2037055" y="1511300"/>
                </a:lnTo>
                <a:lnTo>
                  <a:pt x="2022673" y="1498600"/>
                </a:lnTo>
                <a:close/>
              </a:path>
              <a:path w="6184265" h="2898140">
                <a:moveTo>
                  <a:pt x="2106641" y="1511300"/>
                </a:moveTo>
                <a:lnTo>
                  <a:pt x="2017065" y="1511300"/>
                </a:lnTo>
                <a:lnTo>
                  <a:pt x="2014002" y="1524000"/>
                </a:lnTo>
                <a:lnTo>
                  <a:pt x="2121558" y="1524000"/>
                </a:lnTo>
                <a:lnTo>
                  <a:pt x="2106641" y="1511300"/>
                </a:lnTo>
                <a:close/>
              </a:path>
              <a:path w="6184265" h="2898140">
                <a:moveTo>
                  <a:pt x="1974063" y="1498600"/>
                </a:moveTo>
                <a:lnTo>
                  <a:pt x="1973101" y="1498600"/>
                </a:lnTo>
                <a:lnTo>
                  <a:pt x="1966114" y="1511300"/>
                </a:lnTo>
                <a:lnTo>
                  <a:pt x="1974063" y="1498600"/>
                </a:lnTo>
                <a:close/>
              </a:path>
              <a:path w="6184265" h="2898140">
                <a:moveTo>
                  <a:pt x="2049746" y="1485900"/>
                </a:moveTo>
                <a:lnTo>
                  <a:pt x="2039312" y="1485900"/>
                </a:lnTo>
                <a:lnTo>
                  <a:pt x="2036237" y="1498600"/>
                </a:lnTo>
                <a:lnTo>
                  <a:pt x="2037055" y="1511300"/>
                </a:lnTo>
                <a:lnTo>
                  <a:pt x="2084197" y="1511300"/>
                </a:lnTo>
                <a:lnTo>
                  <a:pt x="2084396" y="1510580"/>
                </a:lnTo>
                <a:lnTo>
                  <a:pt x="2077472" y="1498600"/>
                </a:lnTo>
                <a:lnTo>
                  <a:pt x="2071002" y="1498600"/>
                </a:lnTo>
                <a:lnTo>
                  <a:pt x="2049746" y="1485900"/>
                </a:lnTo>
                <a:close/>
              </a:path>
              <a:path w="6184265" h="2898140">
                <a:moveTo>
                  <a:pt x="2087702" y="1498600"/>
                </a:moveTo>
                <a:lnTo>
                  <a:pt x="2084396" y="1510580"/>
                </a:lnTo>
                <a:lnTo>
                  <a:pt x="2084812" y="1511300"/>
                </a:lnTo>
                <a:lnTo>
                  <a:pt x="2091385" y="1511300"/>
                </a:lnTo>
                <a:lnTo>
                  <a:pt x="2087702" y="1498600"/>
                </a:lnTo>
                <a:close/>
              </a:path>
              <a:path w="6184265" h="2898140">
                <a:moveTo>
                  <a:pt x="1977390" y="1485900"/>
                </a:moveTo>
                <a:lnTo>
                  <a:pt x="1953514" y="1485900"/>
                </a:lnTo>
                <a:lnTo>
                  <a:pt x="1953409" y="1487198"/>
                </a:lnTo>
                <a:lnTo>
                  <a:pt x="1974063" y="1498600"/>
                </a:lnTo>
                <a:lnTo>
                  <a:pt x="1976052" y="1498600"/>
                </a:lnTo>
                <a:lnTo>
                  <a:pt x="1977390" y="1485900"/>
                </a:lnTo>
                <a:close/>
              </a:path>
              <a:path w="6184265" h="2898140">
                <a:moveTo>
                  <a:pt x="2024520" y="1485900"/>
                </a:moveTo>
                <a:lnTo>
                  <a:pt x="1980138" y="1485900"/>
                </a:lnTo>
                <a:lnTo>
                  <a:pt x="1980210" y="1498600"/>
                </a:lnTo>
                <a:lnTo>
                  <a:pt x="2023085" y="1498600"/>
                </a:lnTo>
                <a:lnTo>
                  <a:pt x="2024520" y="1485900"/>
                </a:lnTo>
                <a:close/>
              </a:path>
              <a:path w="6184265" h="2898140">
                <a:moveTo>
                  <a:pt x="2028647" y="1473200"/>
                </a:moveTo>
                <a:lnTo>
                  <a:pt x="1927874" y="1473200"/>
                </a:lnTo>
                <a:lnTo>
                  <a:pt x="1928664" y="1480137"/>
                </a:lnTo>
                <a:lnTo>
                  <a:pt x="1937055" y="1485900"/>
                </a:lnTo>
                <a:lnTo>
                  <a:pt x="2024520" y="1485900"/>
                </a:lnTo>
                <a:lnTo>
                  <a:pt x="2031641" y="1498600"/>
                </a:lnTo>
                <a:lnTo>
                  <a:pt x="2034604" y="1498600"/>
                </a:lnTo>
                <a:lnTo>
                  <a:pt x="2033557" y="1485900"/>
                </a:lnTo>
                <a:lnTo>
                  <a:pt x="2028647" y="1473200"/>
                </a:lnTo>
                <a:close/>
              </a:path>
              <a:path w="6184265" h="2898140">
                <a:moveTo>
                  <a:pt x="1953514" y="1485900"/>
                </a:moveTo>
                <a:lnTo>
                  <a:pt x="1951056" y="1485900"/>
                </a:lnTo>
                <a:lnTo>
                  <a:pt x="1953409" y="1487198"/>
                </a:lnTo>
                <a:lnTo>
                  <a:pt x="1953514" y="1485900"/>
                </a:lnTo>
                <a:close/>
              </a:path>
              <a:path w="6184265" h="2898140">
                <a:moveTo>
                  <a:pt x="1926205" y="1478447"/>
                </a:moveTo>
                <a:lnTo>
                  <a:pt x="1923834" y="1485900"/>
                </a:lnTo>
                <a:lnTo>
                  <a:pt x="1929321" y="1485900"/>
                </a:lnTo>
                <a:lnTo>
                  <a:pt x="1928664" y="1480137"/>
                </a:lnTo>
                <a:lnTo>
                  <a:pt x="1926205" y="1478447"/>
                </a:lnTo>
                <a:close/>
              </a:path>
              <a:path w="6184265" h="2898140">
                <a:moveTo>
                  <a:pt x="1927874" y="1473200"/>
                </a:moveTo>
                <a:lnTo>
                  <a:pt x="1918564" y="1473200"/>
                </a:lnTo>
                <a:lnTo>
                  <a:pt x="1926205" y="1478447"/>
                </a:lnTo>
                <a:lnTo>
                  <a:pt x="1927874" y="1473200"/>
                </a:lnTo>
                <a:close/>
              </a:path>
              <a:path w="6184265" h="2898140">
                <a:moveTo>
                  <a:pt x="2004296" y="1460500"/>
                </a:moveTo>
                <a:lnTo>
                  <a:pt x="1912963" y="1460500"/>
                </a:lnTo>
                <a:lnTo>
                  <a:pt x="1916224" y="1473200"/>
                </a:lnTo>
                <a:lnTo>
                  <a:pt x="2010599" y="1473200"/>
                </a:lnTo>
                <a:lnTo>
                  <a:pt x="2004296" y="1460500"/>
                </a:lnTo>
                <a:close/>
              </a:path>
              <a:path w="6184265" h="2898140">
                <a:moveTo>
                  <a:pt x="1872437" y="1447800"/>
                </a:moveTo>
                <a:lnTo>
                  <a:pt x="1866011" y="1460500"/>
                </a:lnTo>
                <a:lnTo>
                  <a:pt x="1873012" y="1460500"/>
                </a:lnTo>
                <a:lnTo>
                  <a:pt x="1872437" y="1447800"/>
                </a:lnTo>
                <a:close/>
              </a:path>
              <a:path w="6184265" h="2898140">
                <a:moveTo>
                  <a:pt x="1957683" y="1447800"/>
                </a:moveTo>
                <a:lnTo>
                  <a:pt x="1874577" y="1447800"/>
                </a:lnTo>
                <a:lnTo>
                  <a:pt x="1877990" y="1460500"/>
                </a:lnTo>
                <a:lnTo>
                  <a:pt x="1963776" y="1460500"/>
                </a:lnTo>
                <a:lnTo>
                  <a:pt x="1957683" y="1447800"/>
                </a:lnTo>
                <a:close/>
              </a:path>
              <a:path w="6184265" h="2898140">
                <a:moveTo>
                  <a:pt x="1976954" y="1447800"/>
                </a:moveTo>
                <a:lnTo>
                  <a:pt x="1969269" y="1447800"/>
                </a:lnTo>
                <a:lnTo>
                  <a:pt x="1963776" y="1460500"/>
                </a:lnTo>
                <a:lnTo>
                  <a:pt x="1990763" y="1460500"/>
                </a:lnTo>
                <a:lnTo>
                  <a:pt x="1990001" y="1458751"/>
                </a:lnTo>
                <a:lnTo>
                  <a:pt x="1976954" y="1447800"/>
                </a:lnTo>
                <a:close/>
              </a:path>
              <a:path w="6184265" h="2898140">
                <a:moveTo>
                  <a:pt x="1990806" y="1459427"/>
                </a:moveTo>
                <a:lnTo>
                  <a:pt x="1990763" y="1460500"/>
                </a:lnTo>
                <a:lnTo>
                  <a:pt x="1992084" y="1460500"/>
                </a:lnTo>
                <a:lnTo>
                  <a:pt x="1990806" y="1459427"/>
                </a:lnTo>
                <a:close/>
              </a:path>
              <a:path w="6184265" h="2898140">
                <a:moveTo>
                  <a:pt x="1991271" y="1447800"/>
                </a:moveTo>
                <a:lnTo>
                  <a:pt x="1985226" y="1447800"/>
                </a:lnTo>
                <a:lnTo>
                  <a:pt x="1990001" y="1458751"/>
                </a:lnTo>
                <a:lnTo>
                  <a:pt x="1990806" y="1459427"/>
                </a:lnTo>
                <a:lnTo>
                  <a:pt x="1991271" y="1447800"/>
                </a:lnTo>
                <a:close/>
              </a:path>
              <a:path w="6184265" h="2898140">
                <a:moveTo>
                  <a:pt x="1883791" y="1422400"/>
                </a:moveTo>
                <a:lnTo>
                  <a:pt x="1830369" y="1422400"/>
                </a:lnTo>
                <a:lnTo>
                  <a:pt x="1828346" y="1424518"/>
                </a:lnTo>
                <a:lnTo>
                  <a:pt x="1829434" y="1435100"/>
                </a:lnTo>
                <a:lnTo>
                  <a:pt x="1833804" y="1447800"/>
                </a:lnTo>
                <a:lnTo>
                  <a:pt x="1839115" y="1437198"/>
                </a:lnTo>
                <a:lnTo>
                  <a:pt x="1839099" y="1435983"/>
                </a:lnTo>
                <a:lnTo>
                  <a:pt x="1837383" y="1435100"/>
                </a:lnTo>
                <a:lnTo>
                  <a:pt x="1896123" y="1435100"/>
                </a:lnTo>
                <a:lnTo>
                  <a:pt x="1883791" y="1422400"/>
                </a:lnTo>
                <a:close/>
              </a:path>
              <a:path w="6184265" h="2898140">
                <a:moveTo>
                  <a:pt x="1839596" y="1436239"/>
                </a:moveTo>
                <a:lnTo>
                  <a:pt x="1839115" y="1437198"/>
                </a:lnTo>
                <a:lnTo>
                  <a:pt x="1839260" y="1447800"/>
                </a:lnTo>
                <a:lnTo>
                  <a:pt x="1862036" y="1447800"/>
                </a:lnTo>
                <a:lnTo>
                  <a:pt x="1839596" y="1436239"/>
                </a:lnTo>
                <a:close/>
              </a:path>
              <a:path w="6184265" h="2898140">
                <a:moveTo>
                  <a:pt x="1946022" y="1435100"/>
                </a:moveTo>
                <a:lnTo>
                  <a:pt x="1856602" y="1435100"/>
                </a:lnTo>
                <a:lnTo>
                  <a:pt x="1874513" y="1447800"/>
                </a:lnTo>
                <a:lnTo>
                  <a:pt x="1952440" y="1447800"/>
                </a:lnTo>
                <a:lnTo>
                  <a:pt x="1946022" y="1435100"/>
                </a:lnTo>
                <a:close/>
              </a:path>
              <a:path w="6184265" h="2898140">
                <a:moveTo>
                  <a:pt x="1839099" y="1435983"/>
                </a:moveTo>
                <a:lnTo>
                  <a:pt x="1839115" y="1437198"/>
                </a:lnTo>
                <a:lnTo>
                  <a:pt x="1839596" y="1436239"/>
                </a:lnTo>
                <a:lnTo>
                  <a:pt x="1839099" y="1435983"/>
                </a:lnTo>
                <a:close/>
              </a:path>
              <a:path w="6184265" h="2898140">
                <a:moveTo>
                  <a:pt x="1840167" y="1435100"/>
                </a:moveTo>
                <a:lnTo>
                  <a:pt x="1839087" y="1435100"/>
                </a:lnTo>
                <a:lnTo>
                  <a:pt x="1839099" y="1435983"/>
                </a:lnTo>
                <a:lnTo>
                  <a:pt x="1839596" y="1436239"/>
                </a:lnTo>
                <a:lnTo>
                  <a:pt x="1840167" y="1435100"/>
                </a:lnTo>
                <a:close/>
              </a:path>
              <a:path w="6184265" h="2898140">
                <a:moveTo>
                  <a:pt x="1830959" y="1409700"/>
                </a:moveTo>
                <a:lnTo>
                  <a:pt x="1800314" y="1409700"/>
                </a:lnTo>
                <a:lnTo>
                  <a:pt x="1800330" y="1413775"/>
                </a:lnTo>
                <a:lnTo>
                  <a:pt x="1808006" y="1422400"/>
                </a:lnTo>
                <a:lnTo>
                  <a:pt x="1816469" y="1422400"/>
                </a:lnTo>
                <a:lnTo>
                  <a:pt x="1810164" y="1435100"/>
                </a:lnTo>
                <a:lnTo>
                  <a:pt x="1818239" y="1435100"/>
                </a:lnTo>
                <a:lnTo>
                  <a:pt x="1828346" y="1424518"/>
                </a:lnTo>
                <a:lnTo>
                  <a:pt x="1828128" y="1422400"/>
                </a:lnTo>
                <a:lnTo>
                  <a:pt x="1830959" y="1409700"/>
                </a:lnTo>
                <a:close/>
              </a:path>
              <a:path w="6184265" h="2898140">
                <a:moveTo>
                  <a:pt x="1911964" y="1422400"/>
                </a:moveTo>
                <a:lnTo>
                  <a:pt x="1901324" y="1422400"/>
                </a:lnTo>
                <a:lnTo>
                  <a:pt x="1896123" y="1435100"/>
                </a:lnTo>
                <a:lnTo>
                  <a:pt x="1920609" y="1435100"/>
                </a:lnTo>
                <a:lnTo>
                  <a:pt x="1911964" y="1422400"/>
                </a:lnTo>
                <a:close/>
              </a:path>
              <a:path w="6184265" h="2898140">
                <a:moveTo>
                  <a:pt x="1822476" y="1371600"/>
                </a:moveTo>
                <a:lnTo>
                  <a:pt x="1734769" y="1371600"/>
                </a:lnTo>
                <a:lnTo>
                  <a:pt x="1726194" y="1384300"/>
                </a:lnTo>
                <a:lnTo>
                  <a:pt x="1745459" y="1384300"/>
                </a:lnTo>
                <a:lnTo>
                  <a:pt x="1762221" y="1397000"/>
                </a:lnTo>
                <a:lnTo>
                  <a:pt x="1780436" y="1397000"/>
                </a:lnTo>
                <a:lnTo>
                  <a:pt x="1784604" y="1409700"/>
                </a:lnTo>
                <a:lnTo>
                  <a:pt x="1830959" y="1409700"/>
                </a:lnTo>
                <a:lnTo>
                  <a:pt x="1828128" y="1422400"/>
                </a:lnTo>
                <a:lnTo>
                  <a:pt x="1828346" y="1424518"/>
                </a:lnTo>
                <a:lnTo>
                  <a:pt x="1830369" y="1422400"/>
                </a:lnTo>
                <a:lnTo>
                  <a:pt x="1836230" y="1422400"/>
                </a:lnTo>
                <a:lnTo>
                  <a:pt x="1833899" y="1409700"/>
                </a:lnTo>
                <a:lnTo>
                  <a:pt x="1842402" y="1397000"/>
                </a:lnTo>
                <a:lnTo>
                  <a:pt x="1844381" y="1384300"/>
                </a:lnTo>
                <a:lnTo>
                  <a:pt x="1822476" y="1371600"/>
                </a:lnTo>
                <a:close/>
              </a:path>
              <a:path w="6184265" h="2898140">
                <a:moveTo>
                  <a:pt x="1788208" y="1409700"/>
                </a:moveTo>
                <a:lnTo>
                  <a:pt x="1782901" y="1409700"/>
                </a:lnTo>
                <a:lnTo>
                  <a:pt x="1788160" y="1422400"/>
                </a:lnTo>
                <a:lnTo>
                  <a:pt x="1788208" y="1409700"/>
                </a:lnTo>
                <a:close/>
              </a:path>
              <a:path w="6184265" h="2898140">
                <a:moveTo>
                  <a:pt x="1887208" y="1409700"/>
                </a:moveTo>
                <a:lnTo>
                  <a:pt x="1833899" y="1409700"/>
                </a:lnTo>
                <a:lnTo>
                  <a:pt x="1836230" y="1422400"/>
                </a:lnTo>
                <a:lnTo>
                  <a:pt x="1895575" y="1422400"/>
                </a:lnTo>
                <a:lnTo>
                  <a:pt x="1887208" y="1409700"/>
                </a:lnTo>
                <a:close/>
              </a:path>
              <a:path w="6184265" h="2898140">
                <a:moveTo>
                  <a:pt x="1800314" y="1409700"/>
                </a:moveTo>
                <a:lnTo>
                  <a:pt x="1796704" y="1409700"/>
                </a:lnTo>
                <a:lnTo>
                  <a:pt x="1800330" y="1413775"/>
                </a:lnTo>
                <a:lnTo>
                  <a:pt x="1800314" y="1409700"/>
                </a:lnTo>
                <a:close/>
              </a:path>
              <a:path w="6184265" h="2898140">
                <a:moveTo>
                  <a:pt x="1775365" y="1397000"/>
                </a:moveTo>
                <a:lnTo>
                  <a:pt x="1760754" y="1397000"/>
                </a:lnTo>
                <a:lnTo>
                  <a:pt x="1774264" y="1409700"/>
                </a:lnTo>
                <a:lnTo>
                  <a:pt x="1774914" y="1409700"/>
                </a:lnTo>
                <a:lnTo>
                  <a:pt x="1775365" y="1397000"/>
                </a:lnTo>
                <a:close/>
              </a:path>
              <a:path w="6184265" h="2898140">
                <a:moveTo>
                  <a:pt x="1866144" y="1397000"/>
                </a:moveTo>
                <a:lnTo>
                  <a:pt x="1851541" y="1397000"/>
                </a:lnTo>
                <a:lnTo>
                  <a:pt x="1837541" y="1409700"/>
                </a:lnTo>
                <a:lnTo>
                  <a:pt x="1874533" y="1409700"/>
                </a:lnTo>
                <a:lnTo>
                  <a:pt x="1866144" y="1397000"/>
                </a:lnTo>
                <a:close/>
              </a:path>
              <a:path w="6184265" h="2898140">
                <a:moveTo>
                  <a:pt x="1882775" y="1397000"/>
                </a:moveTo>
                <a:lnTo>
                  <a:pt x="1876921" y="1409700"/>
                </a:lnTo>
                <a:lnTo>
                  <a:pt x="1882420" y="1409700"/>
                </a:lnTo>
                <a:lnTo>
                  <a:pt x="1882775" y="1397000"/>
                </a:lnTo>
                <a:close/>
              </a:path>
              <a:path w="6184265" h="2898140">
                <a:moveTo>
                  <a:pt x="1745459" y="1384300"/>
                </a:moveTo>
                <a:lnTo>
                  <a:pt x="1741567" y="1384300"/>
                </a:lnTo>
                <a:lnTo>
                  <a:pt x="1740878" y="1397000"/>
                </a:lnTo>
                <a:lnTo>
                  <a:pt x="1752448" y="1397000"/>
                </a:lnTo>
                <a:lnTo>
                  <a:pt x="1745459" y="1384300"/>
                </a:lnTo>
                <a:close/>
              </a:path>
              <a:path w="6184265" h="2898140">
                <a:moveTo>
                  <a:pt x="1706998" y="1371600"/>
                </a:moveTo>
                <a:lnTo>
                  <a:pt x="1706779" y="1384300"/>
                </a:lnTo>
                <a:lnTo>
                  <a:pt x="1713060" y="1384300"/>
                </a:lnTo>
                <a:lnTo>
                  <a:pt x="1706998" y="1371600"/>
                </a:lnTo>
                <a:close/>
              </a:path>
              <a:path w="6184265" h="2898140">
                <a:moveTo>
                  <a:pt x="1681040" y="1358900"/>
                </a:moveTo>
                <a:lnTo>
                  <a:pt x="1681963" y="1371600"/>
                </a:lnTo>
                <a:lnTo>
                  <a:pt x="1687487" y="1371600"/>
                </a:lnTo>
                <a:lnTo>
                  <a:pt x="1681040" y="1358900"/>
                </a:lnTo>
                <a:close/>
              </a:path>
              <a:path w="6184265" h="2898140">
                <a:moveTo>
                  <a:pt x="1701812" y="1370805"/>
                </a:moveTo>
                <a:lnTo>
                  <a:pt x="1701389" y="1371600"/>
                </a:lnTo>
                <a:lnTo>
                  <a:pt x="1701781" y="1371600"/>
                </a:lnTo>
                <a:lnTo>
                  <a:pt x="1701812" y="1370805"/>
                </a:lnTo>
                <a:close/>
              </a:path>
              <a:path w="6184265" h="2898140">
                <a:moveTo>
                  <a:pt x="1720427" y="1358900"/>
                </a:moveTo>
                <a:lnTo>
                  <a:pt x="1715635" y="1358900"/>
                </a:lnTo>
                <a:lnTo>
                  <a:pt x="1720289" y="1371600"/>
                </a:lnTo>
                <a:lnTo>
                  <a:pt x="1727388" y="1371600"/>
                </a:lnTo>
                <a:lnTo>
                  <a:pt x="1720427" y="1358900"/>
                </a:lnTo>
                <a:close/>
              </a:path>
              <a:path w="6184265" h="2898140">
                <a:moveTo>
                  <a:pt x="1782953" y="1346200"/>
                </a:moveTo>
                <a:lnTo>
                  <a:pt x="1774165" y="1358900"/>
                </a:lnTo>
                <a:lnTo>
                  <a:pt x="1732864" y="1358900"/>
                </a:lnTo>
                <a:lnTo>
                  <a:pt x="1737086" y="1371600"/>
                </a:lnTo>
                <a:lnTo>
                  <a:pt x="1784363" y="1371600"/>
                </a:lnTo>
                <a:lnTo>
                  <a:pt x="1779727" y="1358900"/>
                </a:lnTo>
                <a:lnTo>
                  <a:pt x="1782953" y="1346200"/>
                </a:lnTo>
                <a:close/>
              </a:path>
              <a:path w="6184265" h="2898140">
                <a:moveTo>
                  <a:pt x="1791554" y="1358900"/>
                </a:moveTo>
                <a:lnTo>
                  <a:pt x="1784363" y="1371600"/>
                </a:lnTo>
                <a:lnTo>
                  <a:pt x="1798428" y="1371600"/>
                </a:lnTo>
                <a:lnTo>
                  <a:pt x="1791554" y="1358900"/>
                </a:lnTo>
                <a:close/>
              </a:path>
              <a:path w="6184265" h="2898140">
                <a:moveTo>
                  <a:pt x="1708150" y="1358900"/>
                </a:moveTo>
                <a:lnTo>
                  <a:pt x="1702278" y="1358900"/>
                </a:lnTo>
                <a:lnTo>
                  <a:pt x="1701812" y="1370805"/>
                </a:lnTo>
                <a:lnTo>
                  <a:pt x="1708150" y="1358900"/>
                </a:lnTo>
                <a:close/>
              </a:path>
              <a:path w="6184265" h="2898140">
                <a:moveTo>
                  <a:pt x="1764661" y="1346200"/>
                </a:moveTo>
                <a:lnTo>
                  <a:pt x="1666202" y="1346200"/>
                </a:lnTo>
                <a:lnTo>
                  <a:pt x="1670850" y="1358900"/>
                </a:lnTo>
                <a:lnTo>
                  <a:pt x="1767554" y="1358900"/>
                </a:lnTo>
                <a:lnTo>
                  <a:pt x="1764661" y="1346200"/>
                </a:lnTo>
                <a:close/>
              </a:path>
              <a:path w="6184265" h="2898140">
                <a:moveTo>
                  <a:pt x="1636712" y="1333500"/>
                </a:moveTo>
                <a:lnTo>
                  <a:pt x="1634879" y="1333500"/>
                </a:lnTo>
                <a:lnTo>
                  <a:pt x="1641082" y="1346200"/>
                </a:lnTo>
                <a:lnTo>
                  <a:pt x="1636712" y="1333500"/>
                </a:lnTo>
                <a:close/>
              </a:path>
              <a:path w="6184265" h="2898140">
                <a:moveTo>
                  <a:pt x="1677308" y="1333500"/>
                </a:moveTo>
                <a:lnTo>
                  <a:pt x="1656008" y="1333500"/>
                </a:lnTo>
                <a:lnTo>
                  <a:pt x="1651045" y="1346200"/>
                </a:lnTo>
                <a:lnTo>
                  <a:pt x="1675863" y="1346200"/>
                </a:lnTo>
                <a:lnTo>
                  <a:pt x="1677308" y="1333500"/>
                </a:lnTo>
                <a:close/>
              </a:path>
              <a:path w="6184265" h="2898140">
                <a:moveTo>
                  <a:pt x="1729611" y="1333500"/>
                </a:moveTo>
                <a:lnTo>
                  <a:pt x="1682763" y="1333500"/>
                </a:lnTo>
                <a:lnTo>
                  <a:pt x="1682953" y="1346200"/>
                </a:lnTo>
                <a:lnTo>
                  <a:pt x="1735824" y="1346200"/>
                </a:lnTo>
                <a:lnTo>
                  <a:pt x="1729611" y="1333500"/>
                </a:lnTo>
                <a:close/>
              </a:path>
              <a:path w="6184265" h="2898140">
                <a:moveTo>
                  <a:pt x="1641928" y="1320800"/>
                </a:moveTo>
                <a:lnTo>
                  <a:pt x="1607151" y="1320800"/>
                </a:lnTo>
                <a:lnTo>
                  <a:pt x="1611529" y="1333500"/>
                </a:lnTo>
                <a:lnTo>
                  <a:pt x="1634879" y="1333500"/>
                </a:lnTo>
                <a:lnTo>
                  <a:pt x="1641928" y="1320800"/>
                </a:lnTo>
                <a:close/>
              </a:path>
              <a:path w="6184265" h="2898140">
                <a:moveTo>
                  <a:pt x="1702791" y="1320800"/>
                </a:moveTo>
                <a:lnTo>
                  <a:pt x="1652160" y="1320800"/>
                </a:lnTo>
                <a:lnTo>
                  <a:pt x="1655509" y="1333500"/>
                </a:lnTo>
                <a:lnTo>
                  <a:pt x="1703185" y="1333500"/>
                </a:lnTo>
                <a:lnTo>
                  <a:pt x="1702791" y="1320800"/>
                </a:lnTo>
                <a:close/>
              </a:path>
              <a:path w="6184265" h="2898140">
                <a:moveTo>
                  <a:pt x="1689257" y="1308405"/>
                </a:moveTo>
                <a:lnTo>
                  <a:pt x="1686352" y="1320800"/>
                </a:lnTo>
                <a:lnTo>
                  <a:pt x="1702791" y="1320800"/>
                </a:lnTo>
                <a:lnTo>
                  <a:pt x="1703185" y="1333500"/>
                </a:lnTo>
                <a:lnTo>
                  <a:pt x="1725854" y="1333500"/>
                </a:lnTo>
                <a:lnTo>
                  <a:pt x="1710432" y="1320800"/>
                </a:lnTo>
                <a:lnTo>
                  <a:pt x="1689257" y="1308405"/>
                </a:lnTo>
                <a:close/>
              </a:path>
              <a:path w="6184265" h="2898140">
                <a:moveTo>
                  <a:pt x="1678455" y="1308100"/>
                </a:moveTo>
                <a:lnTo>
                  <a:pt x="1608659" y="1308100"/>
                </a:lnTo>
                <a:lnTo>
                  <a:pt x="1607273" y="1320800"/>
                </a:lnTo>
                <a:lnTo>
                  <a:pt x="1686352" y="1320800"/>
                </a:lnTo>
                <a:lnTo>
                  <a:pt x="1678455" y="1308100"/>
                </a:lnTo>
                <a:close/>
              </a:path>
              <a:path w="6184265" h="2898140">
                <a:moveTo>
                  <a:pt x="1689329" y="1308100"/>
                </a:moveTo>
                <a:lnTo>
                  <a:pt x="1688735" y="1308100"/>
                </a:lnTo>
                <a:lnTo>
                  <a:pt x="1689257" y="1308405"/>
                </a:lnTo>
                <a:lnTo>
                  <a:pt x="1689329" y="1308100"/>
                </a:lnTo>
                <a:close/>
              </a:path>
              <a:path w="6184265" h="2898140">
                <a:moveTo>
                  <a:pt x="1660671" y="1295400"/>
                </a:moveTo>
                <a:lnTo>
                  <a:pt x="1574262" y="1295400"/>
                </a:lnTo>
                <a:lnTo>
                  <a:pt x="1578314" y="1308100"/>
                </a:lnTo>
                <a:lnTo>
                  <a:pt x="1679601" y="1308100"/>
                </a:lnTo>
                <a:lnTo>
                  <a:pt x="1660671" y="1295400"/>
                </a:lnTo>
                <a:close/>
              </a:path>
              <a:path w="6184265" h="2898140">
                <a:moveTo>
                  <a:pt x="1636783" y="1282700"/>
                </a:moveTo>
                <a:lnTo>
                  <a:pt x="1549246" y="1282700"/>
                </a:lnTo>
                <a:lnTo>
                  <a:pt x="1542022" y="1295400"/>
                </a:lnTo>
                <a:lnTo>
                  <a:pt x="1638348" y="1295400"/>
                </a:lnTo>
                <a:lnTo>
                  <a:pt x="1636783" y="1282700"/>
                </a:lnTo>
                <a:close/>
              </a:path>
              <a:path w="6184265" h="2898140">
                <a:moveTo>
                  <a:pt x="1648587" y="1282700"/>
                </a:moveTo>
                <a:lnTo>
                  <a:pt x="1638348" y="1295400"/>
                </a:lnTo>
                <a:lnTo>
                  <a:pt x="1648543" y="1295400"/>
                </a:lnTo>
                <a:lnTo>
                  <a:pt x="1648587" y="1282700"/>
                </a:lnTo>
                <a:close/>
              </a:path>
              <a:path w="6184265" h="2898140">
                <a:moveTo>
                  <a:pt x="1625219" y="1270000"/>
                </a:moveTo>
                <a:lnTo>
                  <a:pt x="1519847" y="1270000"/>
                </a:lnTo>
                <a:lnTo>
                  <a:pt x="1527818" y="1282700"/>
                </a:lnTo>
                <a:lnTo>
                  <a:pt x="1626607" y="1282700"/>
                </a:lnTo>
                <a:lnTo>
                  <a:pt x="1625219" y="1270000"/>
                </a:lnTo>
                <a:close/>
              </a:path>
              <a:path w="6184265" h="2898140">
                <a:moveTo>
                  <a:pt x="1495462" y="1269232"/>
                </a:moveTo>
                <a:lnTo>
                  <a:pt x="1495057" y="1270000"/>
                </a:lnTo>
                <a:lnTo>
                  <a:pt x="1495438" y="1270000"/>
                </a:lnTo>
                <a:lnTo>
                  <a:pt x="1495462" y="1269232"/>
                </a:lnTo>
                <a:close/>
              </a:path>
              <a:path w="6184265" h="2898140">
                <a:moveTo>
                  <a:pt x="1534314" y="1257300"/>
                </a:moveTo>
                <a:lnTo>
                  <a:pt x="1508690" y="1257300"/>
                </a:lnTo>
                <a:lnTo>
                  <a:pt x="1521020" y="1270000"/>
                </a:lnTo>
                <a:lnTo>
                  <a:pt x="1545246" y="1270000"/>
                </a:lnTo>
                <a:lnTo>
                  <a:pt x="1534314" y="1257300"/>
                </a:lnTo>
                <a:close/>
              </a:path>
              <a:path w="6184265" h="2898140">
                <a:moveTo>
                  <a:pt x="1587119" y="1257300"/>
                </a:moveTo>
                <a:lnTo>
                  <a:pt x="1534314" y="1257300"/>
                </a:lnTo>
                <a:lnTo>
                  <a:pt x="1552118" y="1270000"/>
                </a:lnTo>
                <a:lnTo>
                  <a:pt x="1595717" y="1270000"/>
                </a:lnTo>
                <a:lnTo>
                  <a:pt x="1587119" y="1257300"/>
                </a:lnTo>
                <a:close/>
              </a:path>
              <a:path w="6184265" h="2898140">
                <a:moveTo>
                  <a:pt x="1501763" y="1257300"/>
                </a:moveTo>
                <a:lnTo>
                  <a:pt x="1495837" y="1257300"/>
                </a:lnTo>
                <a:lnTo>
                  <a:pt x="1495462" y="1269232"/>
                </a:lnTo>
                <a:lnTo>
                  <a:pt x="1501763" y="1257300"/>
                </a:lnTo>
                <a:close/>
              </a:path>
              <a:path w="6184265" h="2898140">
                <a:moveTo>
                  <a:pt x="1536969" y="1231900"/>
                </a:moveTo>
                <a:lnTo>
                  <a:pt x="1465922" y="1231900"/>
                </a:lnTo>
                <a:lnTo>
                  <a:pt x="1473572" y="1244600"/>
                </a:lnTo>
                <a:lnTo>
                  <a:pt x="1501496" y="1257300"/>
                </a:lnTo>
                <a:lnTo>
                  <a:pt x="1564881" y="1257300"/>
                </a:lnTo>
                <a:lnTo>
                  <a:pt x="1562448" y="1244600"/>
                </a:lnTo>
                <a:lnTo>
                  <a:pt x="1535633" y="1244600"/>
                </a:lnTo>
                <a:lnTo>
                  <a:pt x="1536969" y="1231900"/>
                </a:lnTo>
                <a:close/>
              </a:path>
              <a:path w="6184265" h="2898140">
                <a:moveTo>
                  <a:pt x="1462585" y="1231900"/>
                </a:moveTo>
                <a:lnTo>
                  <a:pt x="1444201" y="1231900"/>
                </a:lnTo>
                <a:lnTo>
                  <a:pt x="1444905" y="1244600"/>
                </a:lnTo>
                <a:lnTo>
                  <a:pt x="1462585" y="1231900"/>
                </a:lnTo>
                <a:close/>
              </a:path>
              <a:path w="6184265" h="2898140">
                <a:moveTo>
                  <a:pt x="1464221" y="1231900"/>
                </a:moveTo>
                <a:lnTo>
                  <a:pt x="1453909" y="1244600"/>
                </a:lnTo>
                <a:lnTo>
                  <a:pt x="1463370" y="1244600"/>
                </a:lnTo>
                <a:lnTo>
                  <a:pt x="1464221" y="1231900"/>
                </a:lnTo>
                <a:close/>
              </a:path>
              <a:path w="6184265" h="2898140">
                <a:moveTo>
                  <a:pt x="1546764" y="1231900"/>
                </a:moveTo>
                <a:lnTo>
                  <a:pt x="1539539" y="1231900"/>
                </a:lnTo>
                <a:lnTo>
                  <a:pt x="1540155" y="1244600"/>
                </a:lnTo>
                <a:lnTo>
                  <a:pt x="1547927" y="1244600"/>
                </a:lnTo>
                <a:lnTo>
                  <a:pt x="1546764" y="1231900"/>
                </a:lnTo>
                <a:close/>
              </a:path>
              <a:path w="6184265" h="2898140">
                <a:moveTo>
                  <a:pt x="1431097" y="1219200"/>
                </a:moveTo>
                <a:lnTo>
                  <a:pt x="1423048" y="1219200"/>
                </a:lnTo>
                <a:lnTo>
                  <a:pt x="1424953" y="1231900"/>
                </a:lnTo>
                <a:lnTo>
                  <a:pt x="1433691" y="1231900"/>
                </a:lnTo>
                <a:lnTo>
                  <a:pt x="1431097" y="1219200"/>
                </a:lnTo>
                <a:close/>
              </a:path>
              <a:path w="6184265" h="2898140">
                <a:moveTo>
                  <a:pt x="1475507" y="1206500"/>
                </a:moveTo>
                <a:lnTo>
                  <a:pt x="1422899" y="1206500"/>
                </a:lnTo>
                <a:lnTo>
                  <a:pt x="1436086" y="1219200"/>
                </a:lnTo>
                <a:lnTo>
                  <a:pt x="1446609" y="1231900"/>
                </a:lnTo>
                <a:lnTo>
                  <a:pt x="1468679" y="1231900"/>
                </a:lnTo>
                <a:lnTo>
                  <a:pt x="1471981" y="1219200"/>
                </a:lnTo>
                <a:lnTo>
                  <a:pt x="1475507" y="1206500"/>
                </a:lnTo>
                <a:close/>
              </a:path>
              <a:path w="6184265" h="2898140">
                <a:moveTo>
                  <a:pt x="1479487" y="1206500"/>
                </a:moveTo>
                <a:lnTo>
                  <a:pt x="1475507" y="1206500"/>
                </a:lnTo>
                <a:lnTo>
                  <a:pt x="1472031" y="1219200"/>
                </a:lnTo>
                <a:lnTo>
                  <a:pt x="1468679" y="1231900"/>
                </a:lnTo>
                <a:lnTo>
                  <a:pt x="1473759" y="1231900"/>
                </a:lnTo>
                <a:lnTo>
                  <a:pt x="1479152" y="1219200"/>
                </a:lnTo>
                <a:lnTo>
                  <a:pt x="1479487" y="1206500"/>
                </a:lnTo>
                <a:close/>
              </a:path>
              <a:path w="6184265" h="2898140">
                <a:moveTo>
                  <a:pt x="1498744" y="1206500"/>
                </a:moveTo>
                <a:lnTo>
                  <a:pt x="1479487" y="1206500"/>
                </a:lnTo>
                <a:lnTo>
                  <a:pt x="1479152" y="1219200"/>
                </a:lnTo>
                <a:lnTo>
                  <a:pt x="1473759" y="1231900"/>
                </a:lnTo>
                <a:lnTo>
                  <a:pt x="1524807" y="1231900"/>
                </a:lnTo>
                <a:lnTo>
                  <a:pt x="1522506" y="1219200"/>
                </a:lnTo>
                <a:lnTo>
                  <a:pt x="1501666" y="1219200"/>
                </a:lnTo>
                <a:lnTo>
                  <a:pt x="1498744" y="1206500"/>
                </a:lnTo>
                <a:close/>
              </a:path>
              <a:path w="6184265" h="2898140">
                <a:moveTo>
                  <a:pt x="1481229" y="1193800"/>
                </a:moveTo>
                <a:lnTo>
                  <a:pt x="1395260" y="1193800"/>
                </a:lnTo>
                <a:lnTo>
                  <a:pt x="1404908" y="1206500"/>
                </a:lnTo>
                <a:lnTo>
                  <a:pt x="1412634" y="1219200"/>
                </a:lnTo>
                <a:lnTo>
                  <a:pt x="1419454" y="1219200"/>
                </a:lnTo>
                <a:lnTo>
                  <a:pt x="1422899" y="1206500"/>
                </a:lnTo>
                <a:lnTo>
                  <a:pt x="1479487" y="1206500"/>
                </a:lnTo>
                <a:lnTo>
                  <a:pt x="1481229" y="1193800"/>
                </a:lnTo>
                <a:close/>
              </a:path>
              <a:path w="6184265" h="2898140">
                <a:moveTo>
                  <a:pt x="1364367" y="1181100"/>
                </a:moveTo>
                <a:lnTo>
                  <a:pt x="1355641" y="1181100"/>
                </a:lnTo>
                <a:lnTo>
                  <a:pt x="1360335" y="1193800"/>
                </a:lnTo>
                <a:lnTo>
                  <a:pt x="1364367" y="1181100"/>
                </a:lnTo>
                <a:close/>
              </a:path>
              <a:path w="6184265" h="2898140">
                <a:moveTo>
                  <a:pt x="1450763" y="1181100"/>
                </a:moveTo>
                <a:lnTo>
                  <a:pt x="1375358" y="1181100"/>
                </a:lnTo>
                <a:lnTo>
                  <a:pt x="1384422" y="1193800"/>
                </a:lnTo>
                <a:lnTo>
                  <a:pt x="1458733" y="1193800"/>
                </a:lnTo>
                <a:lnTo>
                  <a:pt x="1450763" y="1181100"/>
                </a:lnTo>
                <a:close/>
              </a:path>
              <a:path w="6184265" h="2898140">
                <a:moveTo>
                  <a:pt x="1343837" y="1176859"/>
                </a:moveTo>
                <a:lnTo>
                  <a:pt x="1345259" y="1181100"/>
                </a:lnTo>
                <a:lnTo>
                  <a:pt x="1346325" y="1181100"/>
                </a:lnTo>
                <a:lnTo>
                  <a:pt x="1343837" y="1176859"/>
                </a:lnTo>
                <a:close/>
              </a:path>
              <a:path w="6184265" h="2898140">
                <a:moveTo>
                  <a:pt x="1415995" y="1168400"/>
                </a:moveTo>
                <a:lnTo>
                  <a:pt x="1342664" y="1168400"/>
                </a:lnTo>
                <a:lnTo>
                  <a:pt x="1349815" y="1181100"/>
                </a:lnTo>
                <a:lnTo>
                  <a:pt x="1415949" y="1181100"/>
                </a:lnTo>
                <a:lnTo>
                  <a:pt x="1415995" y="1168400"/>
                </a:lnTo>
                <a:close/>
              </a:path>
              <a:path w="6184265" h="2898140">
                <a:moveTo>
                  <a:pt x="1425537" y="1168400"/>
                </a:moveTo>
                <a:lnTo>
                  <a:pt x="1415949" y="1181100"/>
                </a:lnTo>
                <a:lnTo>
                  <a:pt x="1429183" y="1181100"/>
                </a:lnTo>
                <a:lnTo>
                  <a:pt x="1425537" y="1168400"/>
                </a:lnTo>
                <a:close/>
              </a:path>
              <a:path w="6184265" h="2898140">
                <a:moveTo>
                  <a:pt x="1434237" y="1168400"/>
                </a:moveTo>
                <a:lnTo>
                  <a:pt x="1429183" y="1181100"/>
                </a:lnTo>
                <a:lnTo>
                  <a:pt x="1436871" y="1181100"/>
                </a:lnTo>
                <a:lnTo>
                  <a:pt x="1434237" y="1168400"/>
                </a:lnTo>
                <a:close/>
              </a:path>
              <a:path w="6184265" h="2898140">
                <a:moveTo>
                  <a:pt x="1340999" y="1168400"/>
                </a:moveTo>
                <a:lnTo>
                  <a:pt x="1338872" y="1168400"/>
                </a:lnTo>
                <a:lnTo>
                  <a:pt x="1343837" y="1176859"/>
                </a:lnTo>
                <a:lnTo>
                  <a:pt x="1340999" y="1168400"/>
                </a:lnTo>
                <a:close/>
              </a:path>
              <a:path w="6184265" h="2898140">
                <a:moveTo>
                  <a:pt x="1313415" y="1161776"/>
                </a:moveTo>
                <a:lnTo>
                  <a:pt x="1314696" y="1168400"/>
                </a:lnTo>
                <a:lnTo>
                  <a:pt x="1315618" y="1164377"/>
                </a:lnTo>
                <a:lnTo>
                  <a:pt x="1313415" y="1161776"/>
                </a:lnTo>
                <a:close/>
              </a:path>
              <a:path w="6184265" h="2898140">
                <a:moveTo>
                  <a:pt x="1323943" y="1155700"/>
                </a:moveTo>
                <a:lnTo>
                  <a:pt x="1317608" y="1155700"/>
                </a:lnTo>
                <a:lnTo>
                  <a:pt x="1315618" y="1164377"/>
                </a:lnTo>
                <a:lnTo>
                  <a:pt x="1319025" y="1168400"/>
                </a:lnTo>
                <a:lnTo>
                  <a:pt x="1325423" y="1168400"/>
                </a:lnTo>
                <a:lnTo>
                  <a:pt x="1323943" y="1155700"/>
                </a:lnTo>
                <a:close/>
              </a:path>
              <a:path w="6184265" h="2898140">
                <a:moveTo>
                  <a:pt x="1402614" y="1155700"/>
                </a:moveTo>
                <a:lnTo>
                  <a:pt x="1332683" y="1155700"/>
                </a:lnTo>
                <a:lnTo>
                  <a:pt x="1325423" y="1168400"/>
                </a:lnTo>
                <a:lnTo>
                  <a:pt x="1415081" y="1168400"/>
                </a:lnTo>
                <a:lnTo>
                  <a:pt x="1402614" y="1155700"/>
                </a:lnTo>
                <a:close/>
              </a:path>
              <a:path w="6184265" h="2898140">
                <a:moveTo>
                  <a:pt x="1312240" y="1155700"/>
                </a:moveTo>
                <a:lnTo>
                  <a:pt x="1308269" y="1155700"/>
                </a:lnTo>
                <a:lnTo>
                  <a:pt x="1313415" y="1161776"/>
                </a:lnTo>
                <a:lnTo>
                  <a:pt x="1312240" y="1155700"/>
                </a:lnTo>
                <a:close/>
              </a:path>
              <a:path w="6184265" h="2898140">
                <a:moveTo>
                  <a:pt x="1351268" y="1143000"/>
                </a:moveTo>
                <a:lnTo>
                  <a:pt x="1315945" y="1143000"/>
                </a:lnTo>
                <a:lnTo>
                  <a:pt x="1307275" y="1155700"/>
                </a:lnTo>
                <a:lnTo>
                  <a:pt x="1354698" y="1155700"/>
                </a:lnTo>
                <a:lnTo>
                  <a:pt x="1351268" y="1143000"/>
                </a:lnTo>
                <a:close/>
              </a:path>
              <a:path w="6184265" h="2898140">
                <a:moveTo>
                  <a:pt x="1380033" y="1143000"/>
                </a:moveTo>
                <a:lnTo>
                  <a:pt x="1365485" y="1143000"/>
                </a:lnTo>
                <a:lnTo>
                  <a:pt x="1365314" y="1155700"/>
                </a:lnTo>
                <a:lnTo>
                  <a:pt x="1387530" y="1155700"/>
                </a:lnTo>
                <a:lnTo>
                  <a:pt x="1380033" y="1143000"/>
                </a:lnTo>
                <a:close/>
              </a:path>
              <a:path w="6184265" h="2898140">
                <a:moveTo>
                  <a:pt x="1265805" y="1130300"/>
                </a:moveTo>
                <a:lnTo>
                  <a:pt x="1259203" y="1130300"/>
                </a:lnTo>
                <a:lnTo>
                  <a:pt x="1263130" y="1143000"/>
                </a:lnTo>
                <a:lnTo>
                  <a:pt x="1265805" y="1130300"/>
                </a:lnTo>
                <a:close/>
              </a:path>
              <a:path w="6184265" h="2898140">
                <a:moveTo>
                  <a:pt x="1352106" y="1130300"/>
                </a:moveTo>
                <a:lnTo>
                  <a:pt x="1273804" y="1130300"/>
                </a:lnTo>
                <a:lnTo>
                  <a:pt x="1280871" y="1143000"/>
                </a:lnTo>
                <a:lnTo>
                  <a:pt x="1363702" y="1143000"/>
                </a:lnTo>
                <a:lnTo>
                  <a:pt x="1352106" y="1130300"/>
                </a:lnTo>
                <a:close/>
              </a:path>
              <a:path w="6184265" h="2898140">
                <a:moveTo>
                  <a:pt x="1232599" y="1104900"/>
                </a:moveTo>
                <a:lnTo>
                  <a:pt x="1225334" y="1104900"/>
                </a:lnTo>
                <a:lnTo>
                  <a:pt x="1226566" y="1117600"/>
                </a:lnTo>
                <a:lnTo>
                  <a:pt x="1240009" y="1130300"/>
                </a:lnTo>
                <a:lnTo>
                  <a:pt x="1251738" y="1130300"/>
                </a:lnTo>
                <a:lnTo>
                  <a:pt x="1247826" y="1117600"/>
                </a:lnTo>
                <a:lnTo>
                  <a:pt x="1232370" y="1117600"/>
                </a:lnTo>
                <a:lnTo>
                  <a:pt x="1232599" y="1104900"/>
                </a:lnTo>
                <a:close/>
              </a:path>
              <a:path w="6184265" h="2898140">
                <a:moveTo>
                  <a:pt x="1261990" y="1117600"/>
                </a:moveTo>
                <a:lnTo>
                  <a:pt x="1253546" y="1117600"/>
                </a:lnTo>
                <a:lnTo>
                  <a:pt x="1261275" y="1130300"/>
                </a:lnTo>
                <a:lnTo>
                  <a:pt x="1261990" y="1117600"/>
                </a:lnTo>
                <a:close/>
              </a:path>
              <a:path w="6184265" h="2898140">
                <a:moveTo>
                  <a:pt x="1323162" y="1117600"/>
                </a:moveTo>
                <a:lnTo>
                  <a:pt x="1263369" y="1117600"/>
                </a:lnTo>
                <a:lnTo>
                  <a:pt x="1265805" y="1130300"/>
                </a:lnTo>
                <a:lnTo>
                  <a:pt x="1324826" y="1130300"/>
                </a:lnTo>
                <a:lnTo>
                  <a:pt x="1323162" y="1117600"/>
                </a:lnTo>
                <a:close/>
              </a:path>
              <a:path w="6184265" h="2898140">
                <a:moveTo>
                  <a:pt x="1337767" y="1117600"/>
                </a:moveTo>
                <a:lnTo>
                  <a:pt x="1326604" y="1117600"/>
                </a:lnTo>
                <a:lnTo>
                  <a:pt x="1324826" y="1130300"/>
                </a:lnTo>
                <a:lnTo>
                  <a:pt x="1347666" y="1130300"/>
                </a:lnTo>
                <a:lnTo>
                  <a:pt x="1337767" y="1117600"/>
                </a:lnTo>
                <a:close/>
              </a:path>
              <a:path w="6184265" h="2898140">
                <a:moveTo>
                  <a:pt x="1248158" y="1104900"/>
                </a:moveTo>
                <a:lnTo>
                  <a:pt x="1239371" y="1104900"/>
                </a:lnTo>
                <a:lnTo>
                  <a:pt x="1242643" y="1117600"/>
                </a:lnTo>
                <a:lnTo>
                  <a:pt x="1246437" y="1117600"/>
                </a:lnTo>
                <a:lnTo>
                  <a:pt x="1248158" y="1104900"/>
                </a:lnTo>
                <a:close/>
              </a:path>
              <a:path w="6184265" h="2898140">
                <a:moveTo>
                  <a:pt x="1308799" y="1104900"/>
                </a:moveTo>
                <a:lnTo>
                  <a:pt x="1248158" y="1104900"/>
                </a:lnTo>
                <a:lnTo>
                  <a:pt x="1248291" y="1117600"/>
                </a:lnTo>
                <a:lnTo>
                  <a:pt x="1314268" y="1117600"/>
                </a:lnTo>
                <a:lnTo>
                  <a:pt x="1308799" y="1104900"/>
                </a:lnTo>
                <a:close/>
              </a:path>
              <a:path w="6184265" h="2898140">
                <a:moveTo>
                  <a:pt x="1319422" y="1104900"/>
                </a:moveTo>
                <a:lnTo>
                  <a:pt x="1315212" y="1104900"/>
                </a:lnTo>
                <a:lnTo>
                  <a:pt x="1322538" y="1117600"/>
                </a:lnTo>
                <a:lnTo>
                  <a:pt x="1326442" y="1117600"/>
                </a:lnTo>
                <a:lnTo>
                  <a:pt x="1319422" y="1104900"/>
                </a:lnTo>
                <a:close/>
              </a:path>
              <a:path w="6184265" h="2898140">
                <a:moveTo>
                  <a:pt x="1211415" y="1092200"/>
                </a:moveTo>
                <a:lnTo>
                  <a:pt x="1204829" y="1092200"/>
                </a:lnTo>
                <a:lnTo>
                  <a:pt x="1204078" y="1104900"/>
                </a:lnTo>
                <a:lnTo>
                  <a:pt x="1214412" y="1104900"/>
                </a:lnTo>
                <a:lnTo>
                  <a:pt x="1211415" y="1092200"/>
                </a:lnTo>
                <a:close/>
              </a:path>
              <a:path w="6184265" h="2898140">
                <a:moveTo>
                  <a:pt x="1302923" y="1092200"/>
                </a:moveTo>
                <a:lnTo>
                  <a:pt x="1227808" y="1092200"/>
                </a:lnTo>
                <a:lnTo>
                  <a:pt x="1240233" y="1104900"/>
                </a:lnTo>
                <a:lnTo>
                  <a:pt x="1309929" y="1104900"/>
                </a:lnTo>
                <a:lnTo>
                  <a:pt x="1302923" y="1092200"/>
                </a:lnTo>
                <a:close/>
              </a:path>
              <a:path w="6184265" h="2898140">
                <a:moveTo>
                  <a:pt x="1276363" y="1079500"/>
                </a:moveTo>
                <a:lnTo>
                  <a:pt x="1198272" y="1079500"/>
                </a:lnTo>
                <a:lnTo>
                  <a:pt x="1196848" y="1092200"/>
                </a:lnTo>
                <a:lnTo>
                  <a:pt x="1281711" y="1092200"/>
                </a:lnTo>
                <a:lnTo>
                  <a:pt x="1276363" y="1079500"/>
                </a:lnTo>
                <a:close/>
              </a:path>
              <a:path w="6184265" h="2898140">
                <a:moveTo>
                  <a:pt x="1199632" y="1066800"/>
                </a:moveTo>
                <a:lnTo>
                  <a:pt x="1178459" y="1066800"/>
                </a:lnTo>
                <a:lnTo>
                  <a:pt x="1180986" y="1079500"/>
                </a:lnTo>
                <a:lnTo>
                  <a:pt x="1201633" y="1079500"/>
                </a:lnTo>
                <a:lnTo>
                  <a:pt x="1199632" y="1066800"/>
                </a:lnTo>
                <a:close/>
              </a:path>
              <a:path w="6184265" h="2898140">
                <a:moveTo>
                  <a:pt x="1259067" y="1066800"/>
                </a:moveTo>
                <a:lnTo>
                  <a:pt x="1205573" y="1066800"/>
                </a:lnTo>
                <a:lnTo>
                  <a:pt x="1216228" y="1079500"/>
                </a:lnTo>
                <a:lnTo>
                  <a:pt x="1268036" y="1079500"/>
                </a:lnTo>
                <a:lnTo>
                  <a:pt x="1259067" y="1066800"/>
                </a:lnTo>
                <a:close/>
              </a:path>
              <a:path w="6184265" h="2898140">
                <a:moveTo>
                  <a:pt x="1155534" y="1028700"/>
                </a:moveTo>
                <a:lnTo>
                  <a:pt x="1146201" y="1028700"/>
                </a:lnTo>
                <a:lnTo>
                  <a:pt x="1139821" y="1040123"/>
                </a:lnTo>
                <a:lnTo>
                  <a:pt x="1139286" y="1041400"/>
                </a:lnTo>
                <a:lnTo>
                  <a:pt x="1137324" y="1054100"/>
                </a:lnTo>
                <a:lnTo>
                  <a:pt x="1139355" y="1066800"/>
                </a:lnTo>
                <a:lnTo>
                  <a:pt x="1145159" y="1066800"/>
                </a:lnTo>
                <a:lnTo>
                  <a:pt x="1145828" y="1054100"/>
                </a:lnTo>
                <a:lnTo>
                  <a:pt x="1156538" y="1054100"/>
                </a:lnTo>
                <a:lnTo>
                  <a:pt x="1156615" y="1041400"/>
                </a:lnTo>
                <a:lnTo>
                  <a:pt x="1155339" y="1041400"/>
                </a:lnTo>
                <a:lnTo>
                  <a:pt x="1155534" y="1028700"/>
                </a:lnTo>
                <a:close/>
              </a:path>
              <a:path w="6184265" h="2898140">
                <a:moveTo>
                  <a:pt x="1157821" y="1054100"/>
                </a:moveTo>
                <a:lnTo>
                  <a:pt x="1145828" y="1054100"/>
                </a:lnTo>
                <a:lnTo>
                  <a:pt x="1150946" y="1066800"/>
                </a:lnTo>
                <a:lnTo>
                  <a:pt x="1159070" y="1066800"/>
                </a:lnTo>
                <a:lnTo>
                  <a:pt x="1157821" y="1054100"/>
                </a:lnTo>
                <a:close/>
              </a:path>
              <a:path w="6184265" h="2898140">
                <a:moveTo>
                  <a:pt x="1229837" y="1054100"/>
                </a:moveTo>
                <a:lnTo>
                  <a:pt x="1160881" y="1054100"/>
                </a:lnTo>
                <a:lnTo>
                  <a:pt x="1160693" y="1066800"/>
                </a:lnTo>
                <a:lnTo>
                  <a:pt x="1235883" y="1066800"/>
                </a:lnTo>
                <a:lnTo>
                  <a:pt x="1229837" y="1054100"/>
                </a:lnTo>
                <a:close/>
              </a:path>
              <a:path w="6184265" h="2898140">
                <a:moveTo>
                  <a:pt x="1118718" y="1041400"/>
                </a:moveTo>
                <a:lnTo>
                  <a:pt x="1118756" y="1054100"/>
                </a:lnTo>
                <a:lnTo>
                  <a:pt x="1123493" y="1054100"/>
                </a:lnTo>
                <a:lnTo>
                  <a:pt x="1118718" y="1041400"/>
                </a:lnTo>
                <a:close/>
              </a:path>
              <a:path w="6184265" h="2898140">
                <a:moveTo>
                  <a:pt x="1128843" y="1041400"/>
                </a:moveTo>
                <a:lnTo>
                  <a:pt x="1122995" y="1041400"/>
                </a:lnTo>
                <a:lnTo>
                  <a:pt x="1123557" y="1054100"/>
                </a:lnTo>
                <a:lnTo>
                  <a:pt x="1128843" y="1041400"/>
                </a:lnTo>
                <a:close/>
              </a:path>
              <a:path w="6184265" h="2898140">
                <a:moveTo>
                  <a:pt x="1144610" y="1028700"/>
                </a:moveTo>
                <a:lnTo>
                  <a:pt x="1116319" y="1028700"/>
                </a:lnTo>
                <a:lnTo>
                  <a:pt x="1117607" y="1041400"/>
                </a:lnTo>
                <a:lnTo>
                  <a:pt x="1128843" y="1041400"/>
                </a:lnTo>
                <a:lnTo>
                  <a:pt x="1128795" y="1054100"/>
                </a:lnTo>
                <a:lnTo>
                  <a:pt x="1134872" y="1054100"/>
                </a:lnTo>
                <a:lnTo>
                  <a:pt x="1139108" y="1041400"/>
                </a:lnTo>
                <a:lnTo>
                  <a:pt x="1139821" y="1040123"/>
                </a:lnTo>
                <a:lnTo>
                  <a:pt x="1144610" y="1028700"/>
                </a:lnTo>
                <a:close/>
              </a:path>
              <a:path w="6184265" h="2898140">
                <a:moveTo>
                  <a:pt x="1212698" y="1041400"/>
                </a:moveTo>
                <a:lnTo>
                  <a:pt x="1156615" y="1041400"/>
                </a:lnTo>
                <a:lnTo>
                  <a:pt x="1156538" y="1054100"/>
                </a:lnTo>
                <a:lnTo>
                  <a:pt x="1215054" y="1054100"/>
                </a:lnTo>
                <a:lnTo>
                  <a:pt x="1212698" y="1041400"/>
                </a:lnTo>
                <a:close/>
              </a:path>
              <a:path w="6184265" h="2898140">
                <a:moveTo>
                  <a:pt x="1096058" y="1028700"/>
                </a:moveTo>
                <a:lnTo>
                  <a:pt x="1092632" y="1028700"/>
                </a:lnTo>
                <a:lnTo>
                  <a:pt x="1096165" y="1041400"/>
                </a:lnTo>
                <a:lnTo>
                  <a:pt x="1097271" y="1041400"/>
                </a:lnTo>
                <a:lnTo>
                  <a:pt x="1096058" y="1028700"/>
                </a:lnTo>
                <a:close/>
              </a:path>
              <a:path w="6184265" h="2898140">
                <a:moveTo>
                  <a:pt x="1108075" y="1028700"/>
                </a:moveTo>
                <a:lnTo>
                  <a:pt x="1096175" y="1028700"/>
                </a:lnTo>
                <a:lnTo>
                  <a:pt x="1111432" y="1041400"/>
                </a:lnTo>
                <a:lnTo>
                  <a:pt x="1117607" y="1041400"/>
                </a:lnTo>
                <a:lnTo>
                  <a:pt x="1108075" y="1028700"/>
                </a:lnTo>
                <a:close/>
              </a:path>
              <a:path w="6184265" h="2898140">
                <a:moveTo>
                  <a:pt x="1171716" y="1016000"/>
                </a:moveTo>
                <a:lnTo>
                  <a:pt x="1158578" y="1016000"/>
                </a:lnTo>
                <a:lnTo>
                  <a:pt x="1160145" y="1028700"/>
                </a:lnTo>
                <a:lnTo>
                  <a:pt x="1155339" y="1041400"/>
                </a:lnTo>
                <a:lnTo>
                  <a:pt x="1195737" y="1041400"/>
                </a:lnTo>
                <a:lnTo>
                  <a:pt x="1185863" y="1028700"/>
                </a:lnTo>
                <a:lnTo>
                  <a:pt x="1168299" y="1028700"/>
                </a:lnTo>
                <a:lnTo>
                  <a:pt x="1171716" y="1016000"/>
                </a:lnTo>
                <a:close/>
              </a:path>
              <a:path w="6184265" h="2898140">
                <a:moveTo>
                  <a:pt x="1146201" y="1028700"/>
                </a:moveTo>
                <a:lnTo>
                  <a:pt x="1144610" y="1028700"/>
                </a:lnTo>
                <a:lnTo>
                  <a:pt x="1139821" y="1040123"/>
                </a:lnTo>
                <a:lnTo>
                  <a:pt x="1146201" y="1028700"/>
                </a:lnTo>
                <a:close/>
              </a:path>
              <a:path w="6184265" h="2898140">
                <a:moveTo>
                  <a:pt x="1081547" y="1026447"/>
                </a:moveTo>
                <a:lnTo>
                  <a:pt x="1080465" y="1028700"/>
                </a:lnTo>
                <a:lnTo>
                  <a:pt x="1082517" y="1028700"/>
                </a:lnTo>
                <a:lnTo>
                  <a:pt x="1081547" y="1026447"/>
                </a:lnTo>
                <a:close/>
              </a:path>
              <a:path w="6184265" h="2898140">
                <a:moveTo>
                  <a:pt x="1094648" y="1016000"/>
                </a:moveTo>
                <a:lnTo>
                  <a:pt x="1086566" y="1016000"/>
                </a:lnTo>
                <a:lnTo>
                  <a:pt x="1086400" y="1028700"/>
                </a:lnTo>
                <a:lnTo>
                  <a:pt x="1088225" y="1028700"/>
                </a:lnTo>
                <a:lnTo>
                  <a:pt x="1094648" y="1016000"/>
                </a:lnTo>
                <a:close/>
              </a:path>
              <a:path w="6184265" h="2898140">
                <a:moveTo>
                  <a:pt x="1153389" y="1003300"/>
                </a:moveTo>
                <a:lnTo>
                  <a:pt x="1076590" y="1003300"/>
                </a:lnTo>
                <a:lnTo>
                  <a:pt x="1083539" y="1016000"/>
                </a:lnTo>
                <a:lnTo>
                  <a:pt x="1102259" y="1016000"/>
                </a:lnTo>
                <a:lnTo>
                  <a:pt x="1108329" y="1028700"/>
                </a:lnTo>
                <a:lnTo>
                  <a:pt x="1151932" y="1028700"/>
                </a:lnTo>
                <a:lnTo>
                  <a:pt x="1152081" y="1016000"/>
                </a:lnTo>
                <a:lnTo>
                  <a:pt x="1153389" y="1003300"/>
                </a:lnTo>
                <a:close/>
              </a:path>
              <a:path w="6184265" h="2898140">
                <a:moveTo>
                  <a:pt x="1086566" y="1016000"/>
                </a:moveTo>
                <a:lnTo>
                  <a:pt x="1077049" y="1016000"/>
                </a:lnTo>
                <a:lnTo>
                  <a:pt x="1081547" y="1026447"/>
                </a:lnTo>
                <a:lnTo>
                  <a:pt x="1086566" y="1016000"/>
                </a:lnTo>
                <a:close/>
              </a:path>
              <a:path w="6184265" h="2898140">
                <a:moveTo>
                  <a:pt x="1039521" y="990600"/>
                </a:moveTo>
                <a:lnTo>
                  <a:pt x="1039330" y="1003300"/>
                </a:lnTo>
                <a:lnTo>
                  <a:pt x="1044067" y="1003300"/>
                </a:lnTo>
                <a:lnTo>
                  <a:pt x="1039521" y="990600"/>
                </a:lnTo>
                <a:close/>
              </a:path>
              <a:path w="6184265" h="2898140">
                <a:moveTo>
                  <a:pt x="1059478" y="990600"/>
                </a:moveTo>
                <a:lnTo>
                  <a:pt x="1060515" y="1003300"/>
                </a:lnTo>
                <a:lnTo>
                  <a:pt x="1063587" y="1003300"/>
                </a:lnTo>
                <a:lnTo>
                  <a:pt x="1059478" y="990600"/>
                </a:lnTo>
                <a:close/>
              </a:path>
              <a:path w="6184265" h="2898140">
                <a:moveTo>
                  <a:pt x="1089533" y="990600"/>
                </a:moveTo>
                <a:lnTo>
                  <a:pt x="1064231" y="990600"/>
                </a:lnTo>
                <a:lnTo>
                  <a:pt x="1074979" y="1003300"/>
                </a:lnTo>
                <a:lnTo>
                  <a:pt x="1103047" y="1003300"/>
                </a:lnTo>
                <a:lnTo>
                  <a:pt x="1089533" y="990600"/>
                </a:lnTo>
                <a:close/>
              </a:path>
              <a:path w="6184265" h="2898140">
                <a:moveTo>
                  <a:pt x="1107842" y="977900"/>
                </a:moveTo>
                <a:lnTo>
                  <a:pt x="1098252" y="977900"/>
                </a:lnTo>
                <a:lnTo>
                  <a:pt x="1103843" y="990600"/>
                </a:lnTo>
                <a:lnTo>
                  <a:pt x="1103047" y="1003300"/>
                </a:lnTo>
                <a:lnTo>
                  <a:pt x="1128675" y="1003300"/>
                </a:lnTo>
                <a:lnTo>
                  <a:pt x="1125630" y="990600"/>
                </a:lnTo>
                <a:lnTo>
                  <a:pt x="1105156" y="990600"/>
                </a:lnTo>
                <a:lnTo>
                  <a:pt x="1107842" y="977900"/>
                </a:lnTo>
                <a:close/>
              </a:path>
              <a:path w="6184265" h="2898140">
                <a:moveTo>
                  <a:pt x="1133561" y="990600"/>
                </a:moveTo>
                <a:lnTo>
                  <a:pt x="1128660" y="990600"/>
                </a:lnTo>
                <a:lnTo>
                  <a:pt x="1131698" y="1003300"/>
                </a:lnTo>
                <a:lnTo>
                  <a:pt x="1136938" y="1003300"/>
                </a:lnTo>
                <a:lnTo>
                  <a:pt x="1133561" y="990600"/>
                </a:lnTo>
                <a:close/>
              </a:path>
              <a:path w="6184265" h="2898140">
                <a:moveTo>
                  <a:pt x="1089908" y="977900"/>
                </a:moveTo>
                <a:lnTo>
                  <a:pt x="1022461" y="977900"/>
                </a:lnTo>
                <a:lnTo>
                  <a:pt x="1029861" y="990600"/>
                </a:lnTo>
                <a:lnTo>
                  <a:pt x="1095511" y="990600"/>
                </a:lnTo>
                <a:lnTo>
                  <a:pt x="1089908" y="977900"/>
                </a:lnTo>
                <a:close/>
              </a:path>
              <a:path w="6184265" h="2898140">
                <a:moveTo>
                  <a:pt x="1013435" y="965200"/>
                </a:moveTo>
                <a:lnTo>
                  <a:pt x="999695" y="965200"/>
                </a:lnTo>
                <a:lnTo>
                  <a:pt x="1003313" y="977900"/>
                </a:lnTo>
                <a:lnTo>
                  <a:pt x="1010391" y="977900"/>
                </a:lnTo>
                <a:lnTo>
                  <a:pt x="1013435" y="965200"/>
                </a:lnTo>
                <a:close/>
              </a:path>
              <a:path w="6184265" h="2898140">
                <a:moveTo>
                  <a:pt x="1088800" y="965200"/>
                </a:moveTo>
                <a:lnTo>
                  <a:pt x="1018365" y="965200"/>
                </a:lnTo>
                <a:lnTo>
                  <a:pt x="1031101" y="977900"/>
                </a:lnTo>
                <a:lnTo>
                  <a:pt x="1091501" y="977900"/>
                </a:lnTo>
                <a:lnTo>
                  <a:pt x="1088800" y="965200"/>
                </a:lnTo>
                <a:close/>
              </a:path>
              <a:path w="6184265" h="2898140">
                <a:moveTo>
                  <a:pt x="1096645" y="965200"/>
                </a:moveTo>
                <a:lnTo>
                  <a:pt x="1094728" y="977900"/>
                </a:lnTo>
                <a:lnTo>
                  <a:pt x="1106361" y="977900"/>
                </a:lnTo>
                <a:lnTo>
                  <a:pt x="1096645" y="965200"/>
                </a:lnTo>
                <a:close/>
              </a:path>
              <a:path w="6184265" h="2898140">
                <a:moveTo>
                  <a:pt x="1012584" y="952500"/>
                </a:moveTo>
                <a:lnTo>
                  <a:pt x="986563" y="952500"/>
                </a:lnTo>
                <a:lnTo>
                  <a:pt x="982472" y="965200"/>
                </a:lnTo>
                <a:lnTo>
                  <a:pt x="1016381" y="965200"/>
                </a:lnTo>
                <a:lnTo>
                  <a:pt x="1012584" y="952500"/>
                </a:lnTo>
                <a:close/>
              </a:path>
              <a:path w="6184265" h="2898140">
                <a:moveTo>
                  <a:pt x="1071245" y="952500"/>
                </a:moveTo>
                <a:lnTo>
                  <a:pt x="1014972" y="952500"/>
                </a:lnTo>
                <a:lnTo>
                  <a:pt x="1022420" y="965200"/>
                </a:lnTo>
                <a:lnTo>
                  <a:pt x="1085227" y="965200"/>
                </a:lnTo>
                <a:lnTo>
                  <a:pt x="1071245" y="952500"/>
                </a:lnTo>
                <a:close/>
              </a:path>
              <a:path w="6184265" h="2898140">
                <a:moveTo>
                  <a:pt x="966254" y="927100"/>
                </a:moveTo>
                <a:lnTo>
                  <a:pt x="956888" y="927100"/>
                </a:lnTo>
                <a:lnTo>
                  <a:pt x="952602" y="939800"/>
                </a:lnTo>
                <a:lnTo>
                  <a:pt x="957012" y="952500"/>
                </a:lnTo>
                <a:lnTo>
                  <a:pt x="962505" y="952500"/>
                </a:lnTo>
                <a:lnTo>
                  <a:pt x="966107" y="939800"/>
                </a:lnTo>
                <a:lnTo>
                  <a:pt x="962101" y="939800"/>
                </a:lnTo>
                <a:lnTo>
                  <a:pt x="966254" y="927100"/>
                </a:lnTo>
                <a:close/>
              </a:path>
              <a:path w="6184265" h="2898140">
                <a:moveTo>
                  <a:pt x="1041084" y="939800"/>
                </a:moveTo>
                <a:lnTo>
                  <a:pt x="983996" y="939800"/>
                </a:lnTo>
                <a:lnTo>
                  <a:pt x="979984" y="952500"/>
                </a:lnTo>
                <a:lnTo>
                  <a:pt x="1045747" y="952500"/>
                </a:lnTo>
                <a:lnTo>
                  <a:pt x="1041084" y="939800"/>
                </a:lnTo>
                <a:close/>
              </a:path>
              <a:path w="6184265" h="2898140">
                <a:moveTo>
                  <a:pt x="1048373" y="939800"/>
                </a:moveTo>
                <a:lnTo>
                  <a:pt x="1049846" y="952500"/>
                </a:lnTo>
                <a:lnTo>
                  <a:pt x="1058636" y="952500"/>
                </a:lnTo>
                <a:lnTo>
                  <a:pt x="1048373" y="939800"/>
                </a:lnTo>
                <a:close/>
              </a:path>
              <a:path w="6184265" h="2898140">
                <a:moveTo>
                  <a:pt x="952246" y="927100"/>
                </a:moveTo>
                <a:lnTo>
                  <a:pt x="949324" y="927100"/>
                </a:lnTo>
                <a:lnTo>
                  <a:pt x="943310" y="939800"/>
                </a:lnTo>
                <a:lnTo>
                  <a:pt x="952246" y="927100"/>
                </a:lnTo>
                <a:close/>
              </a:path>
              <a:path w="6184265" h="2898140">
                <a:moveTo>
                  <a:pt x="990127" y="927100"/>
                </a:moveTo>
                <a:lnTo>
                  <a:pt x="966254" y="927100"/>
                </a:lnTo>
                <a:lnTo>
                  <a:pt x="968058" y="939800"/>
                </a:lnTo>
                <a:lnTo>
                  <a:pt x="990916" y="939800"/>
                </a:lnTo>
                <a:lnTo>
                  <a:pt x="990127" y="927100"/>
                </a:lnTo>
                <a:close/>
              </a:path>
              <a:path w="6184265" h="2898140">
                <a:moveTo>
                  <a:pt x="996073" y="934616"/>
                </a:moveTo>
                <a:lnTo>
                  <a:pt x="997358" y="939800"/>
                </a:lnTo>
                <a:lnTo>
                  <a:pt x="998271" y="939800"/>
                </a:lnTo>
                <a:lnTo>
                  <a:pt x="996073" y="934616"/>
                </a:lnTo>
                <a:close/>
              </a:path>
              <a:path w="6184265" h="2898140">
                <a:moveTo>
                  <a:pt x="1017195" y="914400"/>
                </a:moveTo>
                <a:lnTo>
                  <a:pt x="1007788" y="927100"/>
                </a:lnTo>
                <a:lnTo>
                  <a:pt x="1002827" y="927100"/>
                </a:lnTo>
                <a:lnTo>
                  <a:pt x="1001598" y="939800"/>
                </a:lnTo>
                <a:lnTo>
                  <a:pt x="1031761" y="939800"/>
                </a:lnTo>
                <a:lnTo>
                  <a:pt x="1017195" y="914400"/>
                </a:lnTo>
                <a:close/>
              </a:path>
              <a:path w="6184265" h="2898140">
                <a:moveTo>
                  <a:pt x="994210" y="927100"/>
                </a:moveTo>
                <a:lnTo>
                  <a:pt x="992886" y="927100"/>
                </a:lnTo>
                <a:lnTo>
                  <a:pt x="996073" y="934616"/>
                </a:lnTo>
                <a:lnTo>
                  <a:pt x="994210" y="927100"/>
                </a:lnTo>
                <a:close/>
              </a:path>
              <a:path w="6184265" h="2898140">
                <a:moveTo>
                  <a:pt x="956044" y="914400"/>
                </a:moveTo>
                <a:lnTo>
                  <a:pt x="935961" y="914400"/>
                </a:lnTo>
                <a:lnTo>
                  <a:pt x="952246" y="927100"/>
                </a:lnTo>
                <a:lnTo>
                  <a:pt x="954309" y="927100"/>
                </a:lnTo>
                <a:lnTo>
                  <a:pt x="956044" y="914400"/>
                </a:lnTo>
                <a:close/>
              </a:path>
              <a:path w="6184265" h="2898140">
                <a:moveTo>
                  <a:pt x="969112" y="914400"/>
                </a:moveTo>
                <a:lnTo>
                  <a:pt x="958617" y="914400"/>
                </a:lnTo>
                <a:lnTo>
                  <a:pt x="957720" y="927100"/>
                </a:lnTo>
                <a:lnTo>
                  <a:pt x="972321" y="927100"/>
                </a:lnTo>
                <a:lnTo>
                  <a:pt x="969112" y="914400"/>
                </a:lnTo>
                <a:close/>
              </a:path>
              <a:path w="6184265" h="2898140">
                <a:moveTo>
                  <a:pt x="1004350" y="914400"/>
                </a:moveTo>
                <a:lnTo>
                  <a:pt x="971165" y="914400"/>
                </a:lnTo>
                <a:lnTo>
                  <a:pt x="972321" y="927100"/>
                </a:lnTo>
                <a:lnTo>
                  <a:pt x="1002834" y="927100"/>
                </a:lnTo>
                <a:lnTo>
                  <a:pt x="1004350" y="914400"/>
                </a:lnTo>
                <a:close/>
              </a:path>
              <a:path w="6184265" h="2898140">
                <a:moveTo>
                  <a:pt x="915878" y="906673"/>
                </a:moveTo>
                <a:lnTo>
                  <a:pt x="913638" y="914400"/>
                </a:lnTo>
                <a:lnTo>
                  <a:pt x="917929" y="914400"/>
                </a:lnTo>
                <a:lnTo>
                  <a:pt x="917632" y="908219"/>
                </a:lnTo>
                <a:lnTo>
                  <a:pt x="915878" y="906673"/>
                </a:lnTo>
                <a:close/>
              </a:path>
              <a:path w="6184265" h="2898140">
                <a:moveTo>
                  <a:pt x="987814" y="901700"/>
                </a:moveTo>
                <a:lnTo>
                  <a:pt x="917319" y="901700"/>
                </a:lnTo>
                <a:lnTo>
                  <a:pt x="917632" y="908219"/>
                </a:lnTo>
                <a:lnTo>
                  <a:pt x="924649" y="914400"/>
                </a:lnTo>
                <a:lnTo>
                  <a:pt x="991561" y="914400"/>
                </a:lnTo>
                <a:lnTo>
                  <a:pt x="987814" y="901700"/>
                </a:lnTo>
                <a:close/>
              </a:path>
              <a:path w="6184265" h="2898140">
                <a:moveTo>
                  <a:pt x="917319" y="901700"/>
                </a:moveTo>
                <a:lnTo>
                  <a:pt x="910231" y="901700"/>
                </a:lnTo>
                <a:lnTo>
                  <a:pt x="915878" y="906673"/>
                </a:lnTo>
                <a:lnTo>
                  <a:pt x="917319" y="901700"/>
                </a:lnTo>
                <a:close/>
              </a:path>
              <a:path w="6184265" h="2898140">
                <a:moveTo>
                  <a:pt x="901510" y="889000"/>
                </a:moveTo>
                <a:lnTo>
                  <a:pt x="894995" y="889000"/>
                </a:lnTo>
                <a:lnTo>
                  <a:pt x="897255" y="901700"/>
                </a:lnTo>
                <a:lnTo>
                  <a:pt x="901510" y="889000"/>
                </a:lnTo>
                <a:close/>
              </a:path>
              <a:path w="6184265" h="2898140">
                <a:moveTo>
                  <a:pt x="964083" y="889000"/>
                </a:moveTo>
                <a:lnTo>
                  <a:pt x="907923" y="889000"/>
                </a:lnTo>
                <a:lnTo>
                  <a:pt x="908197" y="901700"/>
                </a:lnTo>
                <a:lnTo>
                  <a:pt x="973697" y="901700"/>
                </a:lnTo>
                <a:lnTo>
                  <a:pt x="964083" y="889000"/>
                </a:lnTo>
                <a:close/>
              </a:path>
              <a:path w="6184265" h="2898140">
                <a:moveTo>
                  <a:pt x="876825" y="877577"/>
                </a:moveTo>
                <a:lnTo>
                  <a:pt x="870954" y="889000"/>
                </a:lnTo>
                <a:lnTo>
                  <a:pt x="873749" y="889000"/>
                </a:lnTo>
                <a:lnTo>
                  <a:pt x="876825" y="877577"/>
                </a:lnTo>
                <a:close/>
              </a:path>
              <a:path w="6184265" h="2898140">
                <a:moveTo>
                  <a:pt x="927024" y="876300"/>
                </a:moveTo>
                <a:lnTo>
                  <a:pt x="879183" y="876300"/>
                </a:lnTo>
                <a:lnTo>
                  <a:pt x="880331" y="889000"/>
                </a:lnTo>
                <a:lnTo>
                  <a:pt x="926846" y="889000"/>
                </a:lnTo>
                <a:lnTo>
                  <a:pt x="927024" y="876300"/>
                </a:lnTo>
                <a:close/>
              </a:path>
              <a:path w="6184265" h="2898140">
                <a:moveTo>
                  <a:pt x="948613" y="876300"/>
                </a:moveTo>
                <a:lnTo>
                  <a:pt x="927024" y="876300"/>
                </a:lnTo>
                <a:lnTo>
                  <a:pt x="926846" y="889000"/>
                </a:lnTo>
                <a:lnTo>
                  <a:pt x="952221" y="889000"/>
                </a:lnTo>
                <a:lnTo>
                  <a:pt x="948613" y="876300"/>
                </a:lnTo>
                <a:close/>
              </a:path>
              <a:path w="6184265" h="2898140">
                <a:moveTo>
                  <a:pt x="877481" y="876300"/>
                </a:moveTo>
                <a:lnTo>
                  <a:pt x="877169" y="876300"/>
                </a:lnTo>
                <a:lnTo>
                  <a:pt x="876825" y="877577"/>
                </a:lnTo>
                <a:lnTo>
                  <a:pt x="877481" y="876300"/>
                </a:lnTo>
                <a:close/>
              </a:path>
              <a:path w="6184265" h="2898140">
                <a:moveTo>
                  <a:pt x="852318" y="864068"/>
                </a:moveTo>
                <a:lnTo>
                  <a:pt x="851065" y="876300"/>
                </a:lnTo>
                <a:lnTo>
                  <a:pt x="870319" y="876300"/>
                </a:lnTo>
                <a:lnTo>
                  <a:pt x="852318" y="864068"/>
                </a:lnTo>
                <a:close/>
              </a:path>
              <a:path w="6184265" h="2898140">
                <a:moveTo>
                  <a:pt x="901891" y="863600"/>
                </a:moveTo>
                <a:lnTo>
                  <a:pt x="876408" y="863600"/>
                </a:lnTo>
                <a:lnTo>
                  <a:pt x="885754" y="876300"/>
                </a:lnTo>
                <a:lnTo>
                  <a:pt x="901611" y="876300"/>
                </a:lnTo>
                <a:lnTo>
                  <a:pt x="901891" y="863600"/>
                </a:lnTo>
                <a:close/>
              </a:path>
              <a:path w="6184265" h="2898140">
                <a:moveTo>
                  <a:pt x="937247" y="863600"/>
                </a:moveTo>
                <a:lnTo>
                  <a:pt x="901891" y="863600"/>
                </a:lnTo>
                <a:lnTo>
                  <a:pt x="901611" y="876300"/>
                </a:lnTo>
                <a:lnTo>
                  <a:pt x="933552" y="876300"/>
                </a:lnTo>
                <a:lnTo>
                  <a:pt x="937247" y="863600"/>
                </a:lnTo>
                <a:close/>
              </a:path>
              <a:path w="6184265" h="2898140">
                <a:moveTo>
                  <a:pt x="852366" y="863600"/>
                </a:moveTo>
                <a:lnTo>
                  <a:pt x="851628" y="863600"/>
                </a:lnTo>
                <a:lnTo>
                  <a:pt x="852318" y="864068"/>
                </a:lnTo>
                <a:lnTo>
                  <a:pt x="852366" y="863600"/>
                </a:lnTo>
                <a:close/>
              </a:path>
              <a:path w="6184265" h="2898140">
                <a:moveTo>
                  <a:pt x="862508" y="834588"/>
                </a:moveTo>
                <a:lnTo>
                  <a:pt x="858606" y="838200"/>
                </a:lnTo>
                <a:lnTo>
                  <a:pt x="851535" y="838200"/>
                </a:lnTo>
                <a:lnTo>
                  <a:pt x="847287" y="850900"/>
                </a:lnTo>
                <a:lnTo>
                  <a:pt x="845212" y="863600"/>
                </a:lnTo>
                <a:lnTo>
                  <a:pt x="901726" y="863600"/>
                </a:lnTo>
                <a:lnTo>
                  <a:pt x="893387" y="850900"/>
                </a:lnTo>
                <a:lnTo>
                  <a:pt x="855337" y="850900"/>
                </a:lnTo>
                <a:lnTo>
                  <a:pt x="861802" y="838200"/>
                </a:lnTo>
                <a:lnTo>
                  <a:pt x="862508" y="834588"/>
                </a:lnTo>
                <a:close/>
              </a:path>
              <a:path w="6184265" h="2898140">
                <a:moveTo>
                  <a:pt x="917270" y="850900"/>
                </a:moveTo>
                <a:lnTo>
                  <a:pt x="912124" y="850900"/>
                </a:lnTo>
                <a:lnTo>
                  <a:pt x="906877" y="863600"/>
                </a:lnTo>
                <a:lnTo>
                  <a:pt x="922122" y="863600"/>
                </a:lnTo>
                <a:lnTo>
                  <a:pt x="917270" y="850900"/>
                </a:lnTo>
                <a:close/>
              </a:path>
              <a:path w="6184265" h="2898140">
                <a:moveTo>
                  <a:pt x="851535" y="838200"/>
                </a:moveTo>
                <a:lnTo>
                  <a:pt x="827469" y="838200"/>
                </a:lnTo>
                <a:lnTo>
                  <a:pt x="818543" y="850900"/>
                </a:lnTo>
                <a:lnTo>
                  <a:pt x="847287" y="850900"/>
                </a:lnTo>
                <a:lnTo>
                  <a:pt x="851535" y="838200"/>
                </a:lnTo>
                <a:close/>
              </a:path>
              <a:path w="6184265" h="2898140">
                <a:moveTo>
                  <a:pt x="884922" y="825500"/>
                </a:moveTo>
                <a:lnTo>
                  <a:pt x="872328" y="825500"/>
                </a:lnTo>
                <a:lnTo>
                  <a:pt x="862508" y="834588"/>
                </a:lnTo>
                <a:lnTo>
                  <a:pt x="861802" y="838200"/>
                </a:lnTo>
                <a:lnTo>
                  <a:pt x="855337" y="850900"/>
                </a:lnTo>
                <a:lnTo>
                  <a:pt x="889686" y="850900"/>
                </a:lnTo>
                <a:lnTo>
                  <a:pt x="888607" y="838200"/>
                </a:lnTo>
                <a:lnTo>
                  <a:pt x="884922" y="825500"/>
                </a:lnTo>
                <a:close/>
              </a:path>
              <a:path w="6184265" h="2898140">
                <a:moveTo>
                  <a:pt x="899109" y="838200"/>
                </a:moveTo>
                <a:lnTo>
                  <a:pt x="896366" y="838200"/>
                </a:lnTo>
                <a:lnTo>
                  <a:pt x="889686" y="850900"/>
                </a:lnTo>
                <a:lnTo>
                  <a:pt x="904390" y="850900"/>
                </a:lnTo>
                <a:lnTo>
                  <a:pt x="899109" y="838200"/>
                </a:lnTo>
                <a:close/>
              </a:path>
              <a:path w="6184265" h="2898140">
                <a:moveTo>
                  <a:pt x="867236" y="812800"/>
                </a:moveTo>
                <a:lnTo>
                  <a:pt x="790903" y="812800"/>
                </a:lnTo>
                <a:lnTo>
                  <a:pt x="797381" y="825500"/>
                </a:lnTo>
                <a:lnTo>
                  <a:pt x="802590" y="838200"/>
                </a:lnTo>
                <a:lnTo>
                  <a:pt x="806413" y="831248"/>
                </a:lnTo>
                <a:lnTo>
                  <a:pt x="802443" y="825500"/>
                </a:lnTo>
                <a:lnTo>
                  <a:pt x="864286" y="825500"/>
                </a:lnTo>
                <a:lnTo>
                  <a:pt x="867236" y="812800"/>
                </a:lnTo>
                <a:close/>
              </a:path>
              <a:path w="6184265" h="2898140">
                <a:moveTo>
                  <a:pt x="809268" y="826057"/>
                </a:moveTo>
                <a:lnTo>
                  <a:pt x="806413" y="831248"/>
                </a:lnTo>
                <a:lnTo>
                  <a:pt x="811213" y="838200"/>
                </a:lnTo>
                <a:lnTo>
                  <a:pt x="818689" y="838200"/>
                </a:lnTo>
                <a:lnTo>
                  <a:pt x="809268" y="826057"/>
                </a:lnTo>
                <a:close/>
              </a:path>
              <a:path w="6184265" h="2898140">
                <a:moveTo>
                  <a:pt x="864286" y="825500"/>
                </a:moveTo>
                <a:lnTo>
                  <a:pt x="813113" y="825500"/>
                </a:lnTo>
                <a:lnTo>
                  <a:pt x="823798" y="838200"/>
                </a:lnTo>
                <a:lnTo>
                  <a:pt x="858606" y="838200"/>
                </a:lnTo>
                <a:lnTo>
                  <a:pt x="862508" y="834588"/>
                </a:lnTo>
                <a:lnTo>
                  <a:pt x="864286" y="825500"/>
                </a:lnTo>
                <a:close/>
              </a:path>
              <a:path w="6184265" h="2898140">
                <a:moveTo>
                  <a:pt x="809574" y="825500"/>
                </a:moveTo>
                <a:lnTo>
                  <a:pt x="808835" y="825500"/>
                </a:lnTo>
                <a:lnTo>
                  <a:pt x="809268" y="826057"/>
                </a:lnTo>
                <a:lnTo>
                  <a:pt x="809574" y="825500"/>
                </a:lnTo>
                <a:close/>
              </a:path>
              <a:path w="6184265" h="2898140">
                <a:moveTo>
                  <a:pt x="776613" y="800100"/>
                </a:moveTo>
                <a:lnTo>
                  <a:pt x="768905" y="800100"/>
                </a:lnTo>
                <a:lnTo>
                  <a:pt x="774802" y="812800"/>
                </a:lnTo>
                <a:lnTo>
                  <a:pt x="776613" y="800100"/>
                </a:lnTo>
                <a:close/>
              </a:path>
              <a:path w="6184265" h="2898140">
                <a:moveTo>
                  <a:pt x="780464" y="811070"/>
                </a:moveTo>
                <a:lnTo>
                  <a:pt x="780110" y="812800"/>
                </a:lnTo>
                <a:lnTo>
                  <a:pt x="780390" y="812800"/>
                </a:lnTo>
                <a:lnTo>
                  <a:pt x="780464" y="811070"/>
                </a:lnTo>
                <a:close/>
              </a:path>
              <a:path w="6184265" h="2898140">
                <a:moveTo>
                  <a:pt x="849318" y="800100"/>
                </a:moveTo>
                <a:lnTo>
                  <a:pt x="782708" y="800100"/>
                </a:lnTo>
                <a:lnTo>
                  <a:pt x="780464" y="811070"/>
                </a:lnTo>
                <a:lnTo>
                  <a:pt x="780390" y="812800"/>
                </a:lnTo>
                <a:lnTo>
                  <a:pt x="841731" y="812800"/>
                </a:lnTo>
                <a:lnTo>
                  <a:pt x="849318" y="800100"/>
                </a:lnTo>
                <a:close/>
              </a:path>
              <a:path w="6184265" h="2898140">
                <a:moveTo>
                  <a:pt x="814996" y="774700"/>
                </a:moveTo>
                <a:lnTo>
                  <a:pt x="720382" y="774700"/>
                </a:lnTo>
                <a:lnTo>
                  <a:pt x="728736" y="787400"/>
                </a:lnTo>
                <a:lnTo>
                  <a:pt x="754606" y="787400"/>
                </a:lnTo>
                <a:lnTo>
                  <a:pt x="754832" y="800100"/>
                </a:lnTo>
                <a:lnTo>
                  <a:pt x="812927" y="800100"/>
                </a:lnTo>
                <a:lnTo>
                  <a:pt x="814035" y="787400"/>
                </a:lnTo>
                <a:lnTo>
                  <a:pt x="814996" y="774700"/>
                </a:lnTo>
                <a:close/>
              </a:path>
              <a:path w="6184265" h="2898140">
                <a:moveTo>
                  <a:pt x="832107" y="787400"/>
                </a:moveTo>
                <a:lnTo>
                  <a:pt x="822808" y="787400"/>
                </a:lnTo>
                <a:lnTo>
                  <a:pt x="812927" y="800100"/>
                </a:lnTo>
                <a:lnTo>
                  <a:pt x="827558" y="800100"/>
                </a:lnTo>
                <a:lnTo>
                  <a:pt x="832107" y="787400"/>
                </a:lnTo>
                <a:close/>
              </a:path>
              <a:path w="6184265" h="2898140">
                <a:moveTo>
                  <a:pt x="709117" y="762000"/>
                </a:moveTo>
                <a:lnTo>
                  <a:pt x="706674" y="762000"/>
                </a:lnTo>
                <a:lnTo>
                  <a:pt x="710623" y="774700"/>
                </a:lnTo>
                <a:lnTo>
                  <a:pt x="709117" y="762000"/>
                </a:lnTo>
                <a:close/>
              </a:path>
              <a:path w="6184265" h="2898140">
                <a:moveTo>
                  <a:pt x="763815" y="762000"/>
                </a:moveTo>
                <a:lnTo>
                  <a:pt x="729490" y="762000"/>
                </a:lnTo>
                <a:lnTo>
                  <a:pt x="720624" y="774700"/>
                </a:lnTo>
                <a:lnTo>
                  <a:pt x="767150" y="774700"/>
                </a:lnTo>
                <a:lnTo>
                  <a:pt x="763815" y="762000"/>
                </a:lnTo>
                <a:close/>
              </a:path>
              <a:path w="6184265" h="2898140">
                <a:moveTo>
                  <a:pt x="798173" y="762000"/>
                </a:moveTo>
                <a:lnTo>
                  <a:pt x="772859" y="762000"/>
                </a:lnTo>
                <a:lnTo>
                  <a:pt x="770647" y="774700"/>
                </a:lnTo>
                <a:lnTo>
                  <a:pt x="802173" y="774700"/>
                </a:lnTo>
                <a:lnTo>
                  <a:pt x="798173" y="762000"/>
                </a:lnTo>
                <a:close/>
              </a:path>
              <a:path w="6184265" h="2898140">
                <a:moveTo>
                  <a:pt x="704435" y="749300"/>
                </a:moveTo>
                <a:lnTo>
                  <a:pt x="700354" y="749300"/>
                </a:lnTo>
                <a:lnTo>
                  <a:pt x="700538" y="762000"/>
                </a:lnTo>
                <a:lnTo>
                  <a:pt x="701388" y="762000"/>
                </a:lnTo>
                <a:lnTo>
                  <a:pt x="704435" y="749300"/>
                </a:lnTo>
                <a:close/>
              </a:path>
              <a:path w="6184265" h="2898140">
                <a:moveTo>
                  <a:pt x="715988" y="749300"/>
                </a:moveTo>
                <a:lnTo>
                  <a:pt x="704435" y="749300"/>
                </a:lnTo>
                <a:lnTo>
                  <a:pt x="711213" y="762000"/>
                </a:lnTo>
                <a:lnTo>
                  <a:pt x="714959" y="762000"/>
                </a:lnTo>
                <a:lnTo>
                  <a:pt x="715988" y="749300"/>
                </a:lnTo>
                <a:close/>
              </a:path>
              <a:path w="6184265" h="2898140">
                <a:moveTo>
                  <a:pt x="733755" y="749300"/>
                </a:moveTo>
                <a:lnTo>
                  <a:pt x="721884" y="749300"/>
                </a:lnTo>
                <a:lnTo>
                  <a:pt x="724318" y="762000"/>
                </a:lnTo>
                <a:lnTo>
                  <a:pt x="733019" y="762000"/>
                </a:lnTo>
                <a:lnTo>
                  <a:pt x="733755" y="749300"/>
                </a:lnTo>
                <a:close/>
              </a:path>
              <a:path w="6184265" h="2898140">
                <a:moveTo>
                  <a:pt x="764001" y="749300"/>
                </a:moveTo>
                <a:lnTo>
                  <a:pt x="733755" y="749300"/>
                </a:lnTo>
                <a:lnTo>
                  <a:pt x="733019" y="762000"/>
                </a:lnTo>
                <a:lnTo>
                  <a:pt x="762089" y="762000"/>
                </a:lnTo>
                <a:lnTo>
                  <a:pt x="764001" y="749300"/>
                </a:lnTo>
                <a:close/>
              </a:path>
              <a:path w="6184265" h="2898140">
                <a:moveTo>
                  <a:pt x="774134" y="749300"/>
                </a:moveTo>
                <a:lnTo>
                  <a:pt x="769827" y="749300"/>
                </a:lnTo>
                <a:lnTo>
                  <a:pt x="774476" y="762000"/>
                </a:lnTo>
                <a:lnTo>
                  <a:pt x="781193" y="762000"/>
                </a:lnTo>
                <a:lnTo>
                  <a:pt x="774134" y="749300"/>
                </a:lnTo>
                <a:close/>
              </a:path>
              <a:path w="6184265" h="2898140">
                <a:moveTo>
                  <a:pt x="730568" y="723900"/>
                </a:moveTo>
                <a:lnTo>
                  <a:pt x="683053" y="723900"/>
                </a:lnTo>
                <a:lnTo>
                  <a:pt x="687493" y="736600"/>
                </a:lnTo>
                <a:lnTo>
                  <a:pt x="687898" y="749300"/>
                </a:lnTo>
                <a:lnTo>
                  <a:pt x="701626" y="749300"/>
                </a:lnTo>
                <a:lnTo>
                  <a:pt x="706047" y="736600"/>
                </a:lnTo>
                <a:lnTo>
                  <a:pt x="734132" y="736600"/>
                </a:lnTo>
                <a:lnTo>
                  <a:pt x="730568" y="723900"/>
                </a:lnTo>
                <a:close/>
              </a:path>
              <a:path w="6184265" h="2898140">
                <a:moveTo>
                  <a:pt x="741007" y="736600"/>
                </a:moveTo>
                <a:lnTo>
                  <a:pt x="710095" y="736600"/>
                </a:lnTo>
                <a:lnTo>
                  <a:pt x="701626" y="749300"/>
                </a:lnTo>
                <a:lnTo>
                  <a:pt x="741033" y="749300"/>
                </a:lnTo>
                <a:lnTo>
                  <a:pt x="741007" y="736600"/>
                </a:lnTo>
                <a:close/>
              </a:path>
              <a:path w="6184265" h="2898140">
                <a:moveTo>
                  <a:pt x="761916" y="736600"/>
                </a:moveTo>
                <a:lnTo>
                  <a:pt x="744728" y="736600"/>
                </a:lnTo>
                <a:lnTo>
                  <a:pt x="741033" y="749300"/>
                </a:lnTo>
                <a:lnTo>
                  <a:pt x="761129" y="749300"/>
                </a:lnTo>
                <a:lnTo>
                  <a:pt x="761916" y="736600"/>
                </a:lnTo>
                <a:close/>
              </a:path>
              <a:path w="6184265" h="2898140">
                <a:moveTo>
                  <a:pt x="674526" y="723900"/>
                </a:moveTo>
                <a:lnTo>
                  <a:pt x="656614" y="723900"/>
                </a:lnTo>
                <a:lnTo>
                  <a:pt x="666536" y="736600"/>
                </a:lnTo>
                <a:lnTo>
                  <a:pt x="672097" y="736600"/>
                </a:lnTo>
                <a:lnTo>
                  <a:pt x="674526" y="723900"/>
                </a:lnTo>
                <a:close/>
              </a:path>
              <a:path w="6184265" h="2898140">
                <a:moveTo>
                  <a:pt x="683053" y="723900"/>
                </a:moveTo>
                <a:lnTo>
                  <a:pt x="676155" y="723900"/>
                </a:lnTo>
                <a:lnTo>
                  <a:pt x="672097" y="736600"/>
                </a:lnTo>
                <a:lnTo>
                  <a:pt x="674104" y="736600"/>
                </a:lnTo>
                <a:lnTo>
                  <a:pt x="683053" y="723900"/>
                </a:lnTo>
                <a:close/>
              </a:path>
              <a:path w="6184265" h="2898140">
                <a:moveTo>
                  <a:pt x="745497" y="723900"/>
                </a:moveTo>
                <a:lnTo>
                  <a:pt x="736334" y="723900"/>
                </a:lnTo>
                <a:lnTo>
                  <a:pt x="740307" y="736600"/>
                </a:lnTo>
                <a:lnTo>
                  <a:pt x="750785" y="736600"/>
                </a:lnTo>
                <a:lnTo>
                  <a:pt x="745497" y="723900"/>
                </a:lnTo>
                <a:close/>
              </a:path>
              <a:path w="6184265" h="2898140">
                <a:moveTo>
                  <a:pt x="651173" y="711200"/>
                </a:moveTo>
                <a:lnTo>
                  <a:pt x="648126" y="711200"/>
                </a:lnTo>
                <a:lnTo>
                  <a:pt x="645974" y="723900"/>
                </a:lnTo>
                <a:lnTo>
                  <a:pt x="650050" y="723900"/>
                </a:lnTo>
                <a:lnTo>
                  <a:pt x="651173" y="711200"/>
                </a:lnTo>
                <a:close/>
              </a:path>
              <a:path w="6184265" h="2898140">
                <a:moveTo>
                  <a:pt x="697868" y="698500"/>
                </a:moveTo>
                <a:lnTo>
                  <a:pt x="647552" y="698500"/>
                </a:lnTo>
                <a:lnTo>
                  <a:pt x="660630" y="711200"/>
                </a:lnTo>
                <a:lnTo>
                  <a:pt x="669673" y="723900"/>
                </a:lnTo>
                <a:lnTo>
                  <a:pt x="732498" y="723900"/>
                </a:lnTo>
                <a:lnTo>
                  <a:pt x="727668" y="711200"/>
                </a:lnTo>
                <a:lnTo>
                  <a:pt x="700100" y="711200"/>
                </a:lnTo>
                <a:lnTo>
                  <a:pt x="697868" y="698500"/>
                </a:lnTo>
                <a:close/>
              </a:path>
              <a:path w="6184265" h="2898140">
                <a:moveTo>
                  <a:pt x="635304" y="699284"/>
                </a:moveTo>
                <a:lnTo>
                  <a:pt x="632359" y="711200"/>
                </a:lnTo>
                <a:lnTo>
                  <a:pt x="636245" y="711200"/>
                </a:lnTo>
                <a:lnTo>
                  <a:pt x="635584" y="699949"/>
                </a:lnTo>
                <a:lnTo>
                  <a:pt x="635304" y="699284"/>
                </a:lnTo>
                <a:close/>
              </a:path>
              <a:path w="6184265" h="2898140">
                <a:moveTo>
                  <a:pt x="647552" y="698500"/>
                </a:moveTo>
                <a:lnTo>
                  <a:pt x="635498" y="698500"/>
                </a:lnTo>
                <a:lnTo>
                  <a:pt x="635584" y="699949"/>
                </a:lnTo>
                <a:lnTo>
                  <a:pt x="640308" y="711200"/>
                </a:lnTo>
                <a:lnTo>
                  <a:pt x="648500" y="711200"/>
                </a:lnTo>
                <a:lnTo>
                  <a:pt x="647552" y="698500"/>
                </a:lnTo>
                <a:close/>
              </a:path>
              <a:path w="6184265" h="2898140">
                <a:moveTo>
                  <a:pt x="710340" y="698500"/>
                </a:moveTo>
                <a:lnTo>
                  <a:pt x="702719" y="698500"/>
                </a:lnTo>
                <a:lnTo>
                  <a:pt x="700100" y="711200"/>
                </a:lnTo>
                <a:lnTo>
                  <a:pt x="718784" y="711200"/>
                </a:lnTo>
                <a:lnTo>
                  <a:pt x="710340" y="698500"/>
                </a:lnTo>
                <a:close/>
              </a:path>
              <a:path w="6184265" h="2898140">
                <a:moveTo>
                  <a:pt x="635498" y="698500"/>
                </a:moveTo>
                <a:lnTo>
                  <a:pt x="634975" y="698500"/>
                </a:lnTo>
                <a:lnTo>
                  <a:pt x="635304" y="699284"/>
                </a:lnTo>
                <a:lnTo>
                  <a:pt x="635498" y="698500"/>
                </a:lnTo>
                <a:close/>
              </a:path>
              <a:path w="6184265" h="2898140">
                <a:moveTo>
                  <a:pt x="630880" y="685800"/>
                </a:moveTo>
                <a:lnTo>
                  <a:pt x="623191" y="685800"/>
                </a:lnTo>
                <a:lnTo>
                  <a:pt x="621452" y="698500"/>
                </a:lnTo>
                <a:lnTo>
                  <a:pt x="626529" y="698500"/>
                </a:lnTo>
                <a:lnTo>
                  <a:pt x="630880" y="685800"/>
                </a:lnTo>
                <a:close/>
              </a:path>
              <a:path w="6184265" h="2898140">
                <a:moveTo>
                  <a:pt x="641349" y="685800"/>
                </a:moveTo>
                <a:lnTo>
                  <a:pt x="635072" y="685800"/>
                </a:lnTo>
                <a:lnTo>
                  <a:pt x="637104" y="698500"/>
                </a:lnTo>
                <a:lnTo>
                  <a:pt x="645231" y="698500"/>
                </a:lnTo>
                <a:lnTo>
                  <a:pt x="641349" y="685800"/>
                </a:lnTo>
                <a:close/>
              </a:path>
              <a:path w="6184265" h="2898140">
                <a:moveTo>
                  <a:pt x="682318" y="673100"/>
                </a:moveTo>
                <a:lnTo>
                  <a:pt x="678371" y="685800"/>
                </a:lnTo>
                <a:lnTo>
                  <a:pt x="650329" y="685800"/>
                </a:lnTo>
                <a:lnTo>
                  <a:pt x="645231" y="698500"/>
                </a:lnTo>
                <a:lnTo>
                  <a:pt x="699590" y="698500"/>
                </a:lnTo>
                <a:lnTo>
                  <a:pt x="693450" y="685800"/>
                </a:lnTo>
                <a:lnTo>
                  <a:pt x="682318" y="673100"/>
                </a:lnTo>
                <a:close/>
              </a:path>
              <a:path w="6184265" h="2898140">
                <a:moveTo>
                  <a:pt x="674531" y="673100"/>
                </a:moveTo>
                <a:lnTo>
                  <a:pt x="598913" y="673100"/>
                </a:lnTo>
                <a:lnTo>
                  <a:pt x="604012" y="685800"/>
                </a:lnTo>
                <a:lnTo>
                  <a:pt x="678371" y="685800"/>
                </a:lnTo>
                <a:lnTo>
                  <a:pt x="674531" y="673100"/>
                </a:lnTo>
                <a:close/>
              </a:path>
              <a:path w="6184265" h="2898140">
                <a:moveTo>
                  <a:pt x="606004" y="637443"/>
                </a:moveTo>
                <a:lnTo>
                  <a:pt x="599171" y="647700"/>
                </a:lnTo>
                <a:lnTo>
                  <a:pt x="592851" y="647700"/>
                </a:lnTo>
                <a:lnTo>
                  <a:pt x="589142" y="660400"/>
                </a:lnTo>
                <a:lnTo>
                  <a:pt x="588518" y="673100"/>
                </a:lnTo>
                <a:lnTo>
                  <a:pt x="663423" y="673100"/>
                </a:lnTo>
                <a:lnTo>
                  <a:pt x="664690" y="660400"/>
                </a:lnTo>
                <a:lnTo>
                  <a:pt x="592134" y="660400"/>
                </a:lnTo>
                <a:lnTo>
                  <a:pt x="600269" y="647700"/>
                </a:lnTo>
                <a:lnTo>
                  <a:pt x="606004" y="637443"/>
                </a:lnTo>
                <a:close/>
              </a:path>
              <a:path w="6184265" h="2898140">
                <a:moveTo>
                  <a:pt x="666748" y="660400"/>
                </a:moveTo>
                <a:lnTo>
                  <a:pt x="663423" y="673100"/>
                </a:lnTo>
                <a:lnTo>
                  <a:pt x="670554" y="673100"/>
                </a:lnTo>
                <a:lnTo>
                  <a:pt x="666748" y="660400"/>
                </a:lnTo>
                <a:close/>
              </a:path>
              <a:path w="6184265" h="2898140">
                <a:moveTo>
                  <a:pt x="578320" y="647700"/>
                </a:moveTo>
                <a:lnTo>
                  <a:pt x="578031" y="647700"/>
                </a:lnTo>
                <a:lnTo>
                  <a:pt x="577533" y="660400"/>
                </a:lnTo>
                <a:lnTo>
                  <a:pt x="581063" y="660400"/>
                </a:lnTo>
                <a:lnTo>
                  <a:pt x="578320" y="647700"/>
                </a:lnTo>
                <a:close/>
              </a:path>
              <a:path w="6184265" h="2898140">
                <a:moveTo>
                  <a:pt x="592851" y="647700"/>
                </a:moveTo>
                <a:lnTo>
                  <a:pt x="585915" y="647700"/>
                </a:lnTo>
                <a:lnTo>
                  <a:pt x="581063" y="660400"/>
                </a:lnTo>
                <a:lnTo>
                  <a:pt x="589142" y="660400"/>
                </a:lnTo>
                <a:lnTo>
                  <a:pt x="592851" y="647700"/>
                </a:lnTo>
                <a:close/>
              </a:path>
              <a:path w="6184265" h="2898140">
                <a:moveTo>
                  <a:pt x="607632" y="635000"/>
                </a:moveTo>
                <a:lnTo>
                  <a:pt x="606004" y="637443"/>
                </a:lnTo>
                <a:lnTo>
                  <a:pt x="600269" y="647700"/>
                </a:lnTo>
                <a:lnTo>
                  <a:pt x="592134" y="660400"/>
                </a:lnTo>
                <a:lnTo>
                  <a:pt x="657860" y="660400"/>
                </a:lnTo>
                <a:lnTo>
                  <a:pt x="651925" y="647700"/>
                </a:lnTo>
                <a:lnTo>
                  <a:pt x="610346" y="647700"/>
                </a:lnTo>
                <a:lnTo>
                  <a:pt x="607632" y="635000"/>
                </a:lnTo>
                <a:close/>
              </a:path>
              <a:path w="6184265" h="2898140">
                <a:moveTo>
                  <a:pt x="567120" y="646123"/>
                </a:moveTo>
                <a:lnTo>
                  <a:pt x="566636" y="647700"/>
                </a:lnTo>
                <a:lnTo>
                  <a:pt x="568578" y="647700"/>
                </a:lnTo>
                <a:lnTo>
                  <a:pt x="567120" y="646123"/>
                </a:lnTo>
                <a:close/>
              </a:path>
              <a:path w="6184265" h="2898140">
                <a:moveTo>
                  <a:pt x="610197" y="622300"/>
                </a:moveTo>
                <a:lnTo>
                  <a:pt x="542468" y="622300"/>
                </a:lnTo>
                <a:lnTo>
                  <a:pt x="545065" y="635000"/>
                </a:lnTo>
                <a:lnTo>
                  <a:pt x="574651" y="635000"/>
                </a:lnTo>
                <a:lnTo>
                  <a:pt x="574764" y="647700"/>
                </a:lnTo>
                <a:lnTo>
                  <a:pt x="599171" y="647700"/>
                </a:lnTo>
                <a:lnTo>
                  <a:pt x="606004" y="637443"/>
                </a:lnTo>
                <a:lnTo>
                  <a:pt x="607370" y="635000"/>
                </a:lnTo>
                <a:lnTo>
                  <a:pt x="610197" y="622300"/>
                </a:lnTo>
                <a:close/>
              </a:path>
              <a:path w="6184265" h="2898140">
                <a:moveTo>
                  <a:pt x="626630" y="635000"/>
                </a:moveTo>
                <a:lnTo>
                  <a:pt x="614262" y="635000"/>
                </a:lnTo>
                <a:lnTo>
                  <a:pt x="613982" y="647700"/>
                </a:lnTo>
                <a:lnTo>
                  <a:pt x="621310" y="647700"/>
                </a:lnTo>
                <a:lnTo>
                  <a:pt x="626630" y="635000"/>
                </a:lnTo>
                <a:close/>
              </a:path>
              <a:path w="6184265" h="2898140">
                <a:moveTo>
                  <a:pt x="635011" y="635000"/>
                </a:moveTo>
                <a:lnTo>
                  <a:pt x="632629" y="647700"/>
                </a:lnTo>
                <a:lnTo>
                  <a:pt x="636346" y="647700"/>
                </a:lnTo>
                <a:lnTo>
                  <a:pt x="635011" y="635000"/>
                </a:lnTo>
                <a:close/>
              </a:path>
              <a:path w="6184265" h="2898140">
                <a:moveTo>
                  <a:pt x="570531" y="635000"/>
                </a:moveTo>
                <a:lnTo>
                  <a:pt x="556832" y="635000"/>
                </a:lnTo>
                <a:lnTo>
                  <a:pt x="567120" y="646123"/>
                </a:lnTo>
                <a:lnTo>
                  <a:pt x="570531" y="635000"/>
                </a:lnTo>
                <a:close/>
              </a:path>
              <a:path w="6184265" h="2898140">
                <a:moveTo>
                  <a:pt x="597307" y="609600"/>
                </a:moveTo>
                <a:lnTo>
                  <a:pt x="539053" y="609600"/>
                </a:lnTo>
                <a:lnTo>
                  <a:pt x="543808" y="622300"/>
                </a:lnTo>
                <a:lnTo>
                  <a:pt x="600964" y="622300"/>
                </a:lnTo>
                <a:lnTo>
                  <a:pt x="597307" y="609600"/>
                </a:lnTo>
                <a:close/>
              </a:path>
              <a:path w="6184265" h="2898140">
                <a:moveTo>
                  <a:pt x="507615" y="596900"/>
                </a:moveTo>
                <a:lnTo>
                  <a:pt x="505562" y="596900"/>
                </a:lnTo>
                <a:lnTo>
                  <a:pt x="508214" y="609600"/>
                </a:lnTo>
                <a:lnTo>
                  <a:pt x="507615" y="596900"/>
                </a:lnTo>
                <a:close/>
              </a:path>
              <a:path w="6184265" h="2898140">
                <a:moveTo>
                  <a:pt x="513372" y="596900"/>
                </a:moveTo>
                <a:lnTo>
                  <a:pt x="511696" y="609600"/>
                </a:lnTo>
                <a:lnTo>
                  <a:pt x="516128" y="609600"/>
                </a:lnTo>
                <a:lnTo>
                  <a:pt x="513372" y="596900"/>
                </a:lnTo>
                <a:close/>
              </a:path>
              <a:path w="6184265" h="2898140">
                <a:moveTo>
                  <a:pt x="558851" y="596900"/>
                </a:moveTo>
                <a:lnTo>
                  <a:pt x="536251" y="596900"/>
                </a:lnTo>
                <a:lnTo>
                  <a:pt x="544233" y="609600"/>
                </a:lnTo>
                <a:lnTo>
                  <a:pt x="569368" y="609600"/>
                </a:lnTo>
                <a:lnTo>
                  <a:pt x="558851" y="596900"/>
                </a:lnTo>
                <a:close/>
              </a:path>
              <a:path w="6184265" h="2898140">
                <a:moveTo>
                  <a:pt x="573608" y="584200"/>
                </a:moveTo>
                <a:lnTo>
                  <a:pt x="564185" y="584200"/>
                </a:lnTo>
                <a:lnTo>
                  <a:pt x="567970" y="596900"/>
                </a:lnTo>
                <a:lnTo>
                  <a:pt x="571053" y="609600"/>
                </a:lnTo>
                <a:lnTo>
                  <a:pt x="580428" y="609600"/>
                </a:lnTo>
                <a:lnTo>
                  <a:pt x="572337" y="596900"/>
                </a:lnTo>
                <a:lnTo>
                  <a:pt x="576885" y="596900"/>
                </a:lnTo>
                <a:lnTo>
                  <a:pt x="573608" y="584200"/>
                </a:lnTo>
                <a:close/>
              </a:path>
              <a:path w="6184265" h="2898140">
                <a:moveTo>
                  <a:pt x="587917" y="598161"/>
                </a:moveTo>
                <a:lnTo>
                  <a:pt x="587998" y="609600"/>
                </a:lnTo>
                <a:lnTo>
                  <a:pt x="597662" y="609600"/>
                </a:lnTo>
                <a:lnTo>
                  <a:pt x="587917" y="598161"/>
                </a:lnTo>
                <a:close/>
              </a:path>
              <a:path w="6184265" h="2898140">
                <a:moveTo>
                  <a:pt x="587908" y="596900"/>
                </a:moveTo>
                <a:lnTo>
                  <a:pt x="586842" y="596900"/>
                </a:lnTo>
                <a:lnTo>
                  <a:pt x="587917" y="598161"/>
                </a:lnTo>
                <a:lnTo>
                  <a:pt x="587908" y="596900"/>
                </a:lnTo>
                <a:close/>
              </a:path>
              <a:path w="6184265" h="2898140">
                <a:moveTo>
                  <a:pt x="517386" y="584200"/>
                </a:moveTo>
                <a:lnTo>
                  <a:pt x="499790" y="584200"/>
                </a:lnTo>
                <a:lnTo>
                  <a:pt x="500247" y="596900"/>
                </a:lnTo>
                <a:lnTo>
                  <a:pt x="517043" y="596900"/>
                </a:lnTo>
                <a:lnTo>
                  <a:pt x="517386" y="584200"/>
                </a:lnTo>
                <a:close/>
              </a:path>
              <a:path w="6184265" h="2898140">
                <a:moveTo>
                  <a:pt x="546189" y="584200"/>
                </a:moveTo>
                <a:lnTo>
                  <a:pt x="517386" y="584200"/>
                </a:lnTo>
                <a:lnTo>
                  <a:pt x="517043" y="596900"/>
                </a:lnTo>
                <a:lnTo>
                  <a:pt x="548434" y="596900"/>
                </a:lnTo>
                <a:lnTo>
                  <a:pt x="546189" y="584200"/>
                </a:lnTo>
                <a:close/>
              </a:path>
              <a:path w="6184265" h="2898140">
                <a:moveTo>
                  <a:pt x="557655" y="584200"/>
                </a:moveTo>
                <a:lnTo>
                  <a:pt x="549099" y="584200"/>
                </a:lnTo>
                <a:lnTo>
                  <a:pt x="548434" y="596900"/>
                </a:lnTo>
                <a:lnTo>
                  <a:pt x="561089" y="596900"/>
                </a:lnTo>
                <a:lnTo>
                  <a:pt x="557655" y="584200"/>
                </a:lnTo>
                <a:close/>
              </a:path>
              <a:path w="6184265" h="2898140">
                <a:moveTo>
                  <a:pt x="480727" y="571500"/>
                </a:moveTo>
                <a:lnTo>
                  <a:pt x="475564" y="571500"/>
                </a:lnTo>
                <a:lnTo>
                  <a:pt x="477693" y="584200"/>
                </a:lnTo>
                <a:lnTo>
                  <a:pt x="480727" y="571500"/>
                </a:lnTo>
                <a:close/>
              </a:path>
              <a:path w="6184265" h="2898140">
                <a:moveTo>
                  <a:pt x="495356" y="571500"/>
                </a:moveTo>
                <a:lnTo>
                  <a:pt x="487315" y="571500"/>
                </a:lnTo>
                <a:lnTo>
                  <a:pt x="482753" y="584200"/>
                </a:lnTo>
                <a:lnTo>
                  <a:pt x="491648" y="584200"/>
                </a:lnTo>
                <a:lnTo>
                  <a:pt x="495356" y="571500"/>
                </a:lnTo>
                <a:close/>
              </a:path>
              <a:path w="6184265" h="2898140">
                <a:moveTo>
                  <a:pt x="548894" y="571500"/>
                </a:moveTo>
                <a:lnTo>
                  <a:pt x="501079" y="571500"/>
                </a:lnTo>
                <a:lnTo>
                  <a:pt x="501061" y="573130"/>
                </a:lnTo>
                <a:lnTo>
                  <a:pt x="509270" y="584200"/>
                </a:lnTo>
                <a:lnTo>
                  <a:pt x="559930" y="584200"/>
                </a:lnTo>
                <a:lnTo>
                  <a:pt x="548894" y="571500"/>
                </a:lnTo>
                <a:close/>
              </a:path>
              <a:path w="6184265" h="2898140">
                <a:moveTo>
                  <a:pt x="501079" y="571500"/>
                </a:moveTo>
                <a:lnTo>
                  <a:pt x="499851" y="571500"/>
                </a:lnTo>
                <a:lnTo>
                  <a:pt x="501061" y="573130"/>
                </a:lnTo>
                <a:lnTo>
                  <a:pt x="501079" y="571500"/>
                </a:lnTo>
                <a:close/>
              </a:path>
              <a:path w="6184265" h="2898140">
                <a:moveTo>
                  <a:pt x="499720" y="558800"/>
                </a:moveTo>
                <a:lnTo>
                  <a:pt x="471534" y="558800"/>
                </a:lnTo>
                <a:lnTo>
                  <a:pt x="473751" y="571500"/>
                </a:lnTo>
                <a:lnTo>
                  <a:pt x="497243" y="571500"/>
                </a:lnTo>
                <a:lnTo>
                  <a:pt x="499720" y="558800"/>
                </a:lnTo>
                <a:close/>
              </a:path>
              <a:path w="6184265" h="2898140">
                <a:moveTo>
                  <a:pt x="540058" y="558800"/>
                </a:moveTo>
                <a:lnTo>
                  <a:pt x="499720" y="558800"/>
                </a:lnTo>
                <a:lnTo>
                  <a:pt x="505207" y="571500"/>
                </a:lnTo>
                <a:lnTo>
                  <a:pt x="548849" y="571500"/>
                </a:lnTo>
                <a:lnTo>
                  <a:pt x="540058" y="558800"/>
                </a:lnTo>
                <a:close/>
              </a:path>
              <a:path w="6184265" h="2898140">
                <a:moveTo>
                  <a:pt x="458292" y="546100"/>
                </a:moveTo>
                <a:lnTo>
                  <a:pt x="447243" y="546100"/>
                </a:lnTo>
                <a:lnTo>
                  <a:pt x="449325" y="558800"/>
                </a:lnTo>
                <a:lnTo>
                  <a:pt x="454297" y="558800"/>
                </a:lnTo>
                <a:lnTo>
                  <a:pt x="458372" y="546496"/>
                </a:lnTo>
                <a:lnTo>
                  <a:pt x="458292" y="546100"/>
                </a:lnTo>
                <a:close/>
              </a:path>
              <a:path w="6184265" h="2898140">
                <a:moveTo>
                  <a:pt x="461366" y="546100"/>
                </a:moveTo>
                <a:lnTo>
                  <a:pt x="458504" y="546100"/>
                </a:lnTo>
                <a:lnTo>
                  <a:pt x="458372" y="546496"/>
                </a:lnTo>
                <a:lnTo>
                  <a:pt x="460851" y="558800"/>
                </a:lnTo>
                <a:lnTo>
                  <a:pt x="461366" y="546100"/>
                </a:lnTo>
                <a:close/>
              </a:path>
              <a:path w="6184265" h="2898140">
                <a:moveTo>
                  <a:pt x="523367" y="546100"/>
                </a:moveTo>
                <a:lnTo>
                  <a:pt x="464329" y="546100"/>
                </a:lnTo>
                <a:lnTo>
                  <a:pt x="474231" y="558800"/>
                </a:lnTo>
                <a:lnTo>
                  <a:pt x="525399" y="558800"/>
                </a:lnTo>
                <a:lnTo>
                  <a:pt x="526192" y="556298"/>
                </a:lnTo>
                <a:lnTo>
                  <a:pt x="523367" y="546100"/>
                </a:lnTo>
                <a:close/>
              </a:path>
              <a:path w="6184265" h="2898140">
                <a:moveTo>
                  <a:pt x="529425" y="546100"/>
                </a:moveTo>
                <a:lnTo>
                  <a:pt x="526192" y="556298"/>
                </a:lnTo>
                <a:lnTo>
                  <a:pt x="526885" y="558800"/>
                </a:lnTo>
                <a:lnTo>
                  <a:pt x="530403" y="558800"/>
                </a:lnTo>
                <a:lnTo>
                  <a:pt x="529425" y="546100"/>
                </a:lnTo>
                <a:close/>
              </a:path>
              <a:path w="6184265" h="2898140">
                <a:moveTo>
                  <a:pt x="458504" y="546100"/>
                </a:moveTo>
                <a:lnTo>
                  <a:pt x="458292" y="546100"/>
                </a:lnTo>
                <a:lnTo>
                  <a:pt x="458372" y="546496"/>
                </a:lnTo>
                <a:lnTo>
                  <a:pt x="458504" y="546100"/>
                </a:lnTo>
                <a:close/>
              </a:path>
              <a:path w="6184265" h="2898140">
                <a:moveTo>
                  <a:pt x="466551" y="520700"/>
                </a:moveTo>
                <a:lnTo>
                  <a:pt x="438182" y="520700"/>
                </a:lnTo>
                <a:lnTo>
                  <a:pt x="449936" y="533400"/>
                </a:lnTo>
                <a:lnTo>
                  <a:pt x="439944" y="546100"/>
                </a:lnTo>
                <a:lnTo>
                  <a:pt x="456756" y="546100"/>
                </a:lnTo>
                <a:lnTo>
                  <a:pt x="461125" y="533400"/>
                </a:lnTo>
                <a:lnTo>
                  <a:pt x="466116" y="533400"/>
                </a:lnTo>
                <a:lnTo>
                  <a:pt x="466551" y="520700"/>
                </a:lnTo>
                <a:close/>
              </a:path>
              <a:path w="6184265" h="2898140">
                <a:moveTo>
                  <a:pt x="482796" y="533400"/>
                </a:moveTo>
                <a:lnTo>
                  <a:pt x="461125" y="533400"/>
                </a:lnTo>
                <a:lnTo>
                  <a:pt x="461836" y="546100"/>
                </a:lnTo>
                <a:lnTo>
                  <a:pt x="482370" y="546100"/>
                </a:lnTo>
                <a:lnTo>
                  <a:pt x="482796" y="533400"/>
                </a:lnTo>
                <a:close/>
              </a:path>
              <a:path w="6184265" h="2898140">
                <a:moveTo>
                  <a:pt x="494680" y="533400"/>
                </a:moveTo>
                <a:lnTo>
                  <a:pt x="489141" y="533400"/>
                </a:lnTo>
                <a:lnTo>
                  <a:pt x="490502" y="546100"/>
                </a:lnTo>
                <a:lnTo>
                  <a:pt x="494680" y="533400"/>
                </a:lnTo>
                <a:close/>
              </a:path>
              <a:path w="6184265" h="2898140">
                <a:moveTo>
                  <a:pt x="508936" y="533400"/>
                </a:moveTo>
                <a:lnTo>
                  <a:pt x="499991" y="533400"/>
                </a:lnTo>
                <a:lnTo>
                  <a:pt x="493435" y="546100"/>
                </a:lnTo>
                <a:lnTo>
                  <a:pt x="518922" y="546100"/>
                </a:lnTo>
                <a:lnTo>
                  <a:pt x="508936" y="533400"/>
                </a:lnTo>
                <a:close/>
              </a:path>
              <a:path w="6184265" h="2898140">
                <a:moveTo>
                  <a:pt x="432492" y="520700"/>
                </a:moveTo>
                <a:lnTo>
                  <a:pt x="419811" y="520700"/>
                </a:lnTo>
                <a:lnTo>
                  <a:pt x="427994" y="533400"/>
                </a:lnTo>
                <a:lnTo>
                  <a:pt x="432492" y="520700"/>
                </a:lnTo>
                <a:close/>
              </a:path>
              <a:path w="6184265" h="2898140">
                <a:moveTo>
                  <a:pt x="497523" y="520700"/>
                </a:moveTo>
                <a:lnTo>
                  <a:pt x="466551" y="520700"/>
                </a:lnTo>
                <a:lnTo>
                  <a:pt x="467973" y="533400"/>
                </a:lnTo>
                <a:lnTo>
                  <a:pt x="498183" y="533400"/>
                </a:lnTo>
                <a:lnTo>
                  <a:pt x="497523" y="520700"/>
                </a:lnTo>
                <a:close/>
              </a:path>
              <a:path w="6184265" h="2898140">
                <a:moveTo>
                  <a:pt x="484012" y="508000"/>
                </a:moveTo>
                <a:lnTo>
                  <a:pt x="416682" y="508000"/>
                </a:lnTo>
                <a:lnTo>
                  <a:pt x="428511" y="520700"/>
                </a:lnTo>
                <a:lnTo>
                  <a:pt x="485964" y="520700"/>
                </a:lnTo>
                <a:lnTo>
                  <a:pt x="484012" y="508000"/>
                </a:lnTo>
                <a:close/>
              </a:path>
              <a:path w="6184265" h="2898140">
                <a:moveTo>
                  <a:pt x="407273" y="495300"/>
                </a:moveTo>
                <a:lnTo>
                  <a:pt x="406210" y="495300"/>
                </a:lnTo>
                <a:lnTo>
                  <a:pt x="406464" y="508000"/>
                </a:lnTo>
                <a:lnTo>
                  <a:pt x="410480" y="499580"/>
                </a:lnTo>
                <a:lnTo>
                  <a:pt x="407273" y="495300"/>
                </a:lnTo>
                <a:close/>
              </a:path>
              <a:path w="6184265" h="2898140">
                <a:moveTo>
                  <a:pt x="468928" y="495300"/>
                </a:moveTo>
                <a:lnTo>
                  <a:pt x="412522" y="495300"/>
                </a:lnTo>
                <a:lnTo>
                  <a:pt x="410480" y="499580"/>
                </a:lnTo>
                <a:lnTo>
                  <a:pt x="416789" y="508000"/>
                </a:lnTo>
                <a:lnTo>
                  <a:pt x="474701" y="508000"/>
                </a:lnTo>
                <a:lnTo>
                  <a:pt x="468928" y="495300"/>
                </a:lnTo>
                <a:close/>
              </a:path>
              <a:path w="6184265" h="2898140">
                <a:moveTo>
                  <a:pt x="480009" y="495300"/>
                </a:moveTo>
                <a:lnTo>
                  <a:pt x="474460" y="495300"/>
                </a:lnTo>
                <a:lnTo>
                  <a:pt x="475526" y="508000"/>
                </a:lnTo>
                <a:lnTo>
                  <a:pt x="480009" y="495300"/>
                </a:lnTo>
                <a:close/>
              </a:path>
              <a:path w="6184265" h="2898140">
                <a:moveTo>
                  <a:pt x="390600" y="486927"/>
                </a:moveTo>
                <a:lnTo>
                  <a:pt x="386106" y="495300"/>
                </a:lnTo>
                <a:lnTo>
                  <a:pt x="388026" y="495300"/>
                </a:lnTo>
                <a:lnTo>
                  <a:pt x="390600" y="486927"/>
                </a:lnTo>
                <a:close/>
              </a:path>
              <a:path w="6184265" h="2898140">
                <a:moveTo>
                  <a:pt x="400266" y="482600"/>
                </a:moveTo>
                <a:lnTo>
                  <a:pt x="394351" y="482600"/>
                </a:lnTo>
                <a:lnTo>
                  <a:pt x="393826" y="495300"/>
                </a:lnTo>
                <a:lnTo>
                  <a:pt x="403672" y="495300"/>
                </a:lnTo>
                <a:lnTo>
                  <a:pt x="400266" y="482600"/>
                </a:lnTo>
                <a:close/>
              </a:path>
              <a:path w="6184265" h="2898140">
                <a:moveTo>
                  <a:pt x="454732" y="482600"/>
                </a:moveTo>
                <a:lnTo>
                  <a:pt x="401614" y="482600"/>
                </a:lnTo>
                <a:lnTo>
                  <a:pt x="403672" y="495300"/>
                </a:lnTo>
                <a:lnTo>
                  <a:pt x="455803" y="495300"/>
                </a:lnTo>
                <a:lnTo>
                  <a:pt x="454732" y="482600"/>
                </a:lnTo>
                <a:close/>
              </a:path>
              <a:path w="6184265" h="2898140">
                <a:moveTo>
                  <a:pt x="392923" y="482600"/>
                </a:moveTo>
                <a:lnTo>
                  <a:pt x="391930" y="482600"/>
                </a:lnTo>
                <a:lnTo>
                  <a:pt x="390600" y="486927"/>
                </a:lnTo>
                <a:lnTo>
                  <a:pt x="392923" y="482600"/>
                </a:lnTo>
                <a:close/>
              </a:path>
              <a:path w="6184265" h="2898140">
                <a:moveTo>
                  <a:pt x="374353" y="469900"/>
                </a:moveTo>
                <a:lnTo>
                  <a:pt x="373166" y="469900"/>
                </a:lnTo>
                <a:lnTo>
                  <a:pt x="370713" y="482600"/>
                </a:lnTo>
                <a:lnTo>
                  <a:pt x="387960" y="482600"/>
                </a:lnTo>
                <a:lnTo>
                  <a:pt x="374353" y="469900"/>
                </a:lnTo>
                <a:close/>
              </a:path>
              <a:path w="6184265" h="2898140">
                <a:moveTo>
                  <a:pt x="445881" y="469900"/>
                </a:moveTo>
                <a:lnTo>
                  <a:pt x="387517" y="469900"/>
                </a:lnTo>
                <a:lnTo>
                  <a:pt x="400903" y="482600"/>
                </a:lnTo>
                <a:lnTo>
                  <a:pt x="448912" y="482600"/>
                </a:lnTo>
                <a:lnTo>
                  <a:pt x="445881" y="469900"/>
                </a:lnTo>
                <a:close/>
              </a:path>
              <a:path w="6184265" h="2898140">
                <a:moveTo>
                  <a:pt x="392976" y="431800"/>
                </a:moveTo>
                <a:lnTo>
                  <a:pt x="346410" y="431800"/>
                </a:lnTo>
                <a:lnTo>
                  <a:pt x="354622" y="444500"/>
                </a:lnTo>
                <a:lnTo>
                  <a:pt x="377800" y="444500"/>
                </a:lnTo>
                <a:lnTo>
                  <a:pt x="372336" y="457200"/>
                </a:lnTo>
                <a:lnTo>
                  <a:pt x="367646" y="469900"/>
                </a:lnTo>
                <a:lnTo>
                  <a:pt x="418414" y="469900"/>
                </a:lnTo>
                <a:lnTo>
                  <a:pt x="412801" y="457200"/>
                </a:lnTo>
                <a:lnTo>
                  <a:pt x="380249" y="457200"/>
                </a:lnTo>
                <a:lnTo>
                  <a:pt x="388068" y="444500"/>
                </a:lnTo>
                <a:lnTo>
                  <a:pt x="392976" y="431800"/>
                </a:lnTo>
                <a:close/>
              </a:path>
              <a:path w="6184265" h="2898140">
                <a:moveTo>
                  <a:pt x="377800" y="444500"/>
                </a:moveTo>
                <a:lnTo>
                  <a:pt x="355854" y="444500"/>
                </a:lnTo>
                <a:lnTo>
                  <a:pt x="347060" y="457200"/>
                </a:lnTo>
                <a:lnTo>
                  <a:pt x="372336" y="457200"/>
                </a:lnTo>
                <a:lnTo>
                  <a:pt x="377800" y="444500"/>
                </a:lnTo>
                <a:close/>
              </a:path>
              <a:path w="6184265" h="2898140">
                <a:moveTo>
                  <a:pt x="410967" y="444500"/>
                </a:moveTo>
                <a:lnTo>
                  <a:pt x="388068" y="444500"/>
                </a:lnTo>
                <a:lnTo>
                  <a:pt x="380249" y="457200"/>
                </a:lnTo>
                <a:lnTo>
                  <a:pt x="411239" y="457200"/>
                </a:lnTo>
                <a:lnTo>
                  <a:pt x="410967" y="444500"/>
                </a:lnTo>
                <a:close/>
              </a:path>
              <a:path w="6184265" h="2898140">
                <a:moveTo>
                  <a:pt x="420269" y="444500"/>
                </a:moveTo>
                <a:lnTo>
                  <a:pt x="414744" y="444500"/>
                </a:lnTo>
                <a:lnTo>
                  <a:pt x="415659" y="457200"/>
                </a:lnTo>
                <a:lnTo>
                  <a:pt x="420269" y="444500"/>
                </a:lnTo>
                <a:close/>
              </a:path>
              <a:path w="6184265" h="2898140">
                <a:moveTo>
                  <a:pt x="390724" y="419100"/>
                </a:moveTo>
                <a:lnTo>
                  <a:pt x="329579" y="419100"/>
                </a:lnTo>
                <a:lnTo>
                  <a:pt x="332740" y="431800"/>
                </a:lnTo>
                <a:lnTo>
                  <a:pt x="335320" y="444500"/>
                </a:lnTo>
                <a:lnTo>
                  <a:pt x="339273" y="437683"/>
                </a:lnTo>
                <a:lnTo>
                  <a:pt x="336756" y="431800"/>
                </a:lnTo>
                <a:lnTo>
                  <a:pt x="397348" y="431800"/>
                </a:lnTo>
                <a:lnTo>
                  <a:pt x="390724" y="419100"/>
                </a:lnTo>
                <a:close/>
              </a:path>
              <a:path w="6184265" h="2898140">
                <a:moveTo>
                  <a:pt x="342337" y="432398"/>
                </a:moveTo>
                <a:lnTo>
                  <a:pt x="339273" y="437683"/>
                </a:lnTo>
                <a:lnTo>
                  <a:pt x="342189" y="444500"/>
                </a:lnTo>
                <a:lnTo>
                  <a:pt x="349240" y="444500"/>
                </a:lnTo>
                <a:lnTo>
                  <a:pt x="342337" y="432398"/>
                </a:lnTo>
                <a:close/>
              </a:path>
              <a:path w="6184265" h="2898140">
                <a:moveTo>
                  <a:pt x="342684" y="431800"/>
                </a:moveTo>
                <a:lnTo>
                  <a:pt x="341995" y="431800"/>
                </a:lnTo>
                <a:lnTo>
                  <a:pt x="342337" y="432398"/>
                </a:lnTo>
                <a:lnTo>
                  <a:pt x="342684" y="431800"/>
                </a:lnTo>
                <a:close/>
              </a:path>
              <a:path w="6184265" h="2898140">
                <a:moveTo>
                  <a:pt x="321755" y="419100"/>
                </a:moveTo>
                <a:lnTo>
                  <a:pt x="317379" y="419100"/>
                </a:lnTo>
                <a:lnTo>
                  <a:pt x="319612" y="431800"/>
                </a:lnTo>
                <a:lnTo>
                  <a:pt x="322916" y="431800"/>
                </a:lnTo>
                <a:lnTo>
                  <a:pt x="321755" y="419100"/>
                </a:lnTo>
                <a:close/>
              </a:path>
              <a:path w="6184265" h="2898140">
                <a:moveTo>
                  <a:pt x="318689" y="406400"/>
                </a:moveTo>
                <a:lnTo>
                  <a:pt x="311781" y="406400"/>
                </a:lnTo>
                <a:lnTo>
                  <a:pt x="316306" y="419100"/>
                </a:lnTo>
                <a:lnTo>
                  <a:pt x="318689" y="406400"/>
                </a:lnTo>
                <a:close/>
              </a:path>
              <a:path w="6184265" h="2898140">
                <a:moveTo>
                  <a:pt x="379878" y="406400"/>
                </a:moveTo>
                <a:lnTo>
                  <a:pt x="324076" y="406400"/>
                </a:lnTo>
                <a:lnTo>
                  <a:pt x="320472" y="419100"/>
                </a:lnTo>
                <a:lnTo>
                  <a:pt x="383987" y="419100"/>
                </a:lnTo>
                <a:lnTo>
                  <a:pt x="379878" y="406400"/>
                </a:lnTo>
                <a:close/>
              </a:path>
              <a:path w="6184265" h="2898140">
                <a:moveTo>
                  <a:pt x="299829" y="393700"/>
                </a:moveTo>
                <a:lnTo>
                  <a:pt x="293434" y="393700"/>
                </a:lnTo>
                <a:lnTo>
                  <a:pt x="301019" y="406400"/>
                </a:lnTo>
                <a:lnTo>
                  <a:pt x="301471" y="402100"/>
                </a:lnTo>
                <a:lnTo>
                  <a:pt x="299829" y="393700"/>
                </a:lnTo>
                <a:close/>
              </a:path>
              <a:path w="6184265" h="2898140">
                <a:moveTo>
                  <a:pt x="355962" y="393700"/>
                </a:moveTo>
                <a:lnTo>
                  <a:pt x="302354" y="393700"/>
                </a:lnTo>
                <a:lnTo>
                  <a:pt x="301471" y="402100"/>
                </a:lnTo>
                <a:lnTo>
                  <a:pt x="302311" y="406400"/>
                </a:lnTo>
                <a:lnTo>
                  <a:pt x="353658" y="406400"/>
                </a:lnTo>
                <a:lnTo>
                  <a:pt x="355962" y="393700"/>
                </a:lnTo>
                <a:close/>
              </a:path>
              <a:path w="6184265" h="2898140">
                <a:moveTo>
                  <a:pt x="364135" y="393700"/>
                </a:moveTo>
                <a:lnTo>
                  <a:pt x="353658" y="406400"/>
                </a:lnTo>
                <a:lnTo>
                  <a:pt x="365586" y="406400"/>
                </a:lnTo>
                <a:lnTo>
                  <a:pt x="364135" y="393700"/>
                </a:lnTo>
                <a:close/>
              </a:path>
              <a:path w="6184265" h="2898140">
                <a:moveTo>
                  <a:pt x="350762" y="381000"/>
                </a:moveTo>
                <a:lnTo>
                  <a:pt x="281201" y="381000"/>
                </a:lnTo>
                <a:lnTo>
                  <a:pt x="289403" y="393700"/>
                </a:lnTo>
                <a:lnTo>
                  <a:pt x="359009" y="393700"/>
                </a:lnTo>
                <a:lnTo>
                  <a:pt x="350762" y="381000"/>
                </a:lnTo>
                <a:close/>
              </a:path>
              <a:path w="6184265" h="2898140">
                <a:moveTo>
                  <a:pt x="276093" y="374437"/>
                </a:moveTo>
                <a:lnTo>
                  <a:pt x="275260" y="381000"/>
                </a:lnTo>
                <a:lnTo>
                  <a:pt x="279388" y="381000"/>
                </a:lnTo>
                <a:lnTo>
                  <a:pt x="276093" y="374437"/>
                </a:lnTo>
                <a:close/>
              </a:path>
              <a:path w="6184265" h="2898140">
                <a:moveTo>
                  <a:pt x="316539" y="368300"/>
                </a:moveTo>
                <a:lnTo>
                  <a:pt x="277559" y="368300"/>
                </a:lnTo>
                <a:lnTo>
                  <a:pt x="279388" y="381000"/>
                </a:lnTo>
                <a:lnTo>
                  <a:pt x="318153" y="381000"/>
                </a:lnTo>
                <a:lnTo>
                  <a:pt x="316539" y="368300"/>
                </a:lnTo>
                <a:close/>
              </a:path>
              <a:path w="6184265" h="2898140">
                <a:moveTo>
                  <a:pt x="337033" y="368300"/>
                </a:moveTo>
                <a:lnTo>
                  <a:pt x="327354" y="368300"/>
                </a:lnTo>
                <a:lnTo>
                  <a:pt x="324117" y="381000"/>
                </a:lnTo>
                <a:lnTo>
                  <a:pt x="342284" y="381000"/>
                </a:lnTo>
                <a:lnTo>
                  <a:pt x="337033" y="368300"/>
                </a:lnTo>
                <a:close/>
              </a:path>
              <a:path w="6184265" h="2898140">
                <a:moveTo>
                  <a:pt x="276873" y="368300"/>
                </a:moveTo>
                <a:lnTo>
                  <a:pt x="273012" y="368300"/>
                </a:lnTo>
                <a:lnTo>
                  <a:pt x="276093" y="374437"/>
                </a:lnTo>
                <a:lnTo>
                  <a:pt x="276873" y="368300"/>
                </a:lnTo>
                <a:close/>
              </a:path>
              <a:path w="6184265" h="2898140">
                <a:moveTo>
                  <a:pt x="262776" y="355600"/>
                </a:moveTo>
                <a:lnTo>
                  <a:pt x="262511" y="355600"/>
                </a:lnTo>
                <a:lnTo>
                  <a:pt x="260972" y="368300"/>
                </a:lnTo>
                <a:lnTo>
                  <a:pt x="262776" y="355600"/>
                </a:lnTo>
                <a:close/>
              </a:path>
              <a:path w="6184265" h="2898140">
                <a:moveTo>
                  <a:pt x="321983" y="355600"/>
                </a:moveTo>
                <a:lnTo>
                  <a:pt x="283222" y="355600"/>
                </a:lnTo>
                <a:lnTo>
                  <a:pt x="274365" y="368146"/>
                </a:lnTo>
                <a:lnTo>
                  <a:pt x="274314" y="368300"/>
                </a:lnTo>
                <a:lnTo>
                  <a:pt x="328578" y="368300"/>
                </a:lnTo>
                <a:lnTo>
                  <a:pt x="321983" y="355600"/>
                </a:lnTo>
                <a:close/>
              </a:path>
              <a:path w="6184265" h="2898140">
                <a:moveTo>
                  <a:pt x="276121" y="355600"/>
                </a:moveTo>
                <a:lnTo>
                  <a:pt x="271475" y="355600"/>
                </a:lnTo>
                <a:lnTo>
                  <a:pt x="274279" y="368146"/>
                </a:lnTo>
                <a:lnTo>
                  <a:pt x="276121" y="355600"/>
                </a:lnTo>
                <a:close/>
              </a:path>
              <a:path w="6184265" h="2898140">
                <a:moveTo>
                  <a:pt x="252145" y="342900"/>
                </a:moveTo>
                <a:lnTo>
                  <a:pt x="248233" y="342900"/>
                </a:lnTo>
                <a:lnTo>
                  <a:pt x="249085" y="355600"/>
                </a:lnTo>
                <a:lnTo>
                  <a:pt x="252570" y="343829"/>
                </a:lnTo>
                <a:lnTo>
                  <a:pt x="252145" y="342900"/>
                </a:lnTo>
                <a:close/>
              </a:path>
              <a:path w="6184265" h="2898140">
                <a:moveTo>
                  <a:pt x="269902" y="342900"/>
                </a:moveTo>
                <a:lnTo>
                  <a:pt x="252845" y="342900"/>
                </a:lnTo>
                <a:lnTo>
                  <a:pt x="252570" y="343829"/>
                </a:lnTo>
                <a:lnTo>
                  <a:pt x="257949" y="355600"/>
                </a:lnTo>
                <a:lnTo>
                  <a:pt x="265036" y="355600"/>
                </a:lnTo>
                <a:lnTo>
                  <a:pt x="269902" y="342900"/>
                </a:lnTo>
                <a:close/>
              </a:path>
              <a:path w="6184265" h="2898140">
                <a:moveTo>
                  <a:pt x="302679" y="342900"/>
                </a:moveTo>
                <a:lnTo>
                  <a:pt x="273546" y="342900"/>
                </a:lnTo>
                <a:lnTo>
                  <a:pt x="265036" y="355600"/>
                </a:lnTo>
                <a:lnTo>
                  <a:pt x="300939" y="355600"/>
                </a:lnTo>
                <a:lnTo>
                  <a:pt x="302679" y="342900"/>
                </a:lnTo>
                <a:close/>
              </a:path>
              <a:path w="6184265" h="2898140">
                <a:moveTo>
                  <a:pt x="315583" y="342900"/>
                </a:moveTo>
                <a:lnTo>
                  <a:pt x="306820" y="342900"/>
                </a:lnTo>
                <a:lnTo>
                  <a:pt x="300939" y="355600"/>
                </a:lnTo>
                <a:lnTo>
                  <a:pt x="320215" y="355600"/>
                </a:lnTo>
                <a:lnTo>
                  <a:pt x="315583" y="342900"/>
                </a:lnTo>
                <a:close/>
              </a:path>
              <a:path w="6184265" h="2898140">
                <a:moveTo>
                  <a:pt x="230785" y="317500"/>
                </a:moveTo>
                <a:lnTo>
                  <a:pt x="229435" y="330200"/>
                </a:lnTo>
                <a:lnTo>
                  <a:pt x="235768" y="342900"/>
                </a:lnTo>
                <a:lnTo>
                  <a:pt x="243256" y="342900"/>
                </a:lnTo>
                <a:lnTo>
                  <a:pt x="252205" y="330200"/>
                </a:lnTo>
                <a:lnTo>
                  <a:pt x="233160" y="330200"/>
                </a:lnTo>
                <a:lnTo>
                  <a:pt x="235148" y="322371"/>
                </a:lnTo>
                <a:lnTo>
                  <a:pt x="230785" y="317500"/>
                </a:lnTo>
                <a:close/>
              </a:path>
              <a:path w="6184265" h="2898140">
                <a:moveTo>
                  <a:pt x="296279" y="330200"/>
                </a:moveTo>
                <a:lnTo>
                  <a:pt x="252205" y="330200"/>
                </a:lnTo>
                <a:lnTo>
                  <a:pt x="254643" y="342900"/>
                </a:lnTo>
                <a:lnTo>
                  <a:pt x="297855" y="342900"/>
                </a:lnTo>
                <a:lnTo>
                  <a:pt x="296279" y="330200"/>
                </a:lnTo>
                <a:close/>
              </a:path>
              <a:path w="6184265" h="2898140">
                <a:moveTo>
                  <a:pt x="305069" y="330200"/>
                </a:moveTo>
                <a:lnTo>
                  <a:pt x="301473" y="330200"/>
                </a:lnTo>
                <a:lnTo>
                  <a:pt x="301897" y="342900"/>
                </a:lnTo>
                <a:lnTo>
                  <a:pt x="308628" y="342900"/>
                </a:lnTo>
                <a:lnTo>
                  <a:pt x="305069" y="330200"/>
                </a:lnTo>
                <a:close/>
              </a:path>
              <a:path w="6184265" h="2898140">
                <a:moveTo>
                  <a:pt x="240551" y="328404"/>
                </a:moveTo>
                <a:lnTo>
                  <a:pt x="241237" y="330200"/>
                </a:lnTo>
                <a:lnTo>
                  <a:pt x="242159" y="330200"/>
                </a:lnTo>
                <a:lnTo>
                  <a:pt x="240551" y="328404"/>
                </a:lnTo>
                <a:close/>
              </a:path>
              <a:path w="6184265" h="2898140">
                <a:moveTo>
                  <a:pt x="272044" y="304800"/>
                </a:moveTo>
                <a:lnTo>
                  <a:pt x="226765" y="304800"/>
                </a:lnTo>
                <a:lnTo>
                  <a:pt x="236568" y="317500"/>
                </a:lnTo>
                <a:lnTo>
                  <a:pt x="242159" y="330200"/>
                </a:lnTo>
                <a:lnTo>
                  <a:pt x="299123" y="330200"/>
                </a:lnTo>
                <a:lnTo>
                  <a:pt x="296539" y="317500"/>
                </a:lnTo>
                <a:lnTo>
                  <a:pt x="273215" y="317500"/>
                </a:lnTo>
                <a:lnTo>
                  <a:pt x="272044" y="304800"/>
                </a:lnTo>
                <a:close/>
              </a:path>
              <a:path w="6184265" h="2898140">
                <a:moveTo>
                  <a:pt x="236385" y="317500"/>
                </a:moveTo>
                <a:lnTo>
                  <a:pt x="235148" y="322371"/>
                </a:lnTo>
                <a:lnTo>
                  <a:pt x="240551" y="328404"/>
                </a:lnTo>
                <a:lnTo>
                  <a:pt x="236385" y="317500"/>
                </a:lnTo>
                <a:close/>
              </a:path>
              <a:path w="6184265" h="2898140">
                <a:moveTo>
                  <a:pt x="226765" y="304800"/>
                </a:moveTo>
                <a:lnTo>
                  <a:pt x="216040" y="304800"/>
                </a:lnTo>
                <a:lnTo>
                  <a:pt x="218624" y="317500"/>
                </a:lnTo>
                <a:lnTo>
                  <a:pt x="225501" y="317500"/>
                </a:lnTo>
                <a:lnTo>
                  <a:pt x="226765" y="304800"/>
                </a:lnTo>
                <a:close/>
              </a:path>
              <a:path w="6184265" h="2898140">
                <a:moveTo>
                  <a:pt x="281394" y="304800"/>
                </a:moveTo>
                <a:lnTo>
                  <a:pt x="274368" y="304800"/>
                </a:lnTo>
                <a:lnTo>
                  <a:pt x="276116" y="317500"/>
                </a:lnTo>
                <a:lnTo>
                  <a:pt x="282993" y="317500"/>
                </a:lnTo>
                <a:lnTo>
                  <a:pt x="281394" y="304800"/>
                </a:lnTo>
                <a:close/>
              </a:path>
              <a:path w="6184265" h="2898140">
                <a:moveTo>
                  <a:pt x="224292" y="292100"/>
                </a:moveTo>
                <a:lnTo>
                  <a:pt x="218415" y="292100"/>
                </a:lnTo>
                <a:lnTo>
                  <a:pt x="218996" y="304800"/>
                </a:lnTo>
                <a:lnTo>
                  <a:pt x="226620" y="304800"/>
                </a:lnTo>
                <a:lnTo>
                  <a:pt x="224292" y="292100"/>
                </a:lnTo>
                <a:close/>
              </a:path>
              <a:path w="6184265" h="2898140">
                <a:moveTo>
                  <a:pt x="271920" y="292100"/>
                </a:moveTo>
                <a:lnTo>
                  <a:pt x="231953" y="292100"/>
                </a:lnTo>
                <a:lnTo>
                  <a:pt x="226620" y="304800"/>
                </a:lnTo>
                <a:lnTo>
                  <a:pt x="275140" y="304800"/>
                </a:lnTo>
                <a:lnTo>
                  <a:pt x="271920" y="292100"/>
                </a:lnTo>
                <a:close/>
              </a:path>
              <a:path w="6184265" h="2898140">
                <a:moveTo>
                  <a:pt x="255323" y="279400"/>
                </a:moveTo>
                <a:lnTo>
                  <a:pt x="209753" y="279400"/>
                </a:lnTo>
                <a:lnTo>
                  <a:pt x="208383" y="292100"/>
                </a:lnTo>
                <a:lnTo>
                  <a:pt x="257155" y="292100"/>
                </a:lnTo>
                <a:lnTo>
                  <a:pt x="255323" y="279400"/>
                </a:lnTo>
                <a:close/>
              </a:path>
              <a:path w="6184265" h="2898140">
                <a:moveTo>
                  <a:pt x="235984" y="254000"/>
                </a:moveTo>
                <a:lnTo>
                  <a:pt x="189613" y="254000"/>
                </a:lnTo>
                <a:lnTo>
                  <a:pt x="183924" y="266700"/>
                </a:lnTo>
                <a:lnTo>
                  <a:pt x="180404" y="279400"/>
                </a:lnTo>
                <a:lnTo>
                  <a:pt x="185281" y="279400"/>
                </a:lnTo>
                <a:lnTo>
                  <a:pt x="187872" y="266700"/>
                </a:lnTo>
                <a:lnTo>
                  <a:pt x="239600" y="266700"/>
                </a:lnTo>
                <a:lnTo>
                  <a:pt x="235984" y="254000"/>
                </a:lnTo>
                <a:close/>
              </a:path>
              <a:path w="6184265" h="2898140">
                <a:moveTo>
                  <a:pt x="200026" y="266700"/>
                </a:moveTo>
                <a:lnTo>
                  <a:pt x="187872" y="266700"/>
                </a:lnTo>
                <a:lnTo>
                  <a:pt x="189762" y="279400"/>
                </a:lnTo>
                <a:lnTo>
                  <a:pt x="196622" y="279400"/>
                </a:lnTo>
                <a:lnTo>
                  <a:pt x="200026" y="266700"/>
                </a:lnTo>
                <a:close/>
              </a:path>
              <a:path w="6184265" h="2898140">
                <a:moveTo>
                  <a:pt x="247130" y="266700"/>
                </a:moveTo>
                <a:lnTo>
                  <a:pt x="200026" y="266700"/>
                </a:lnTo>
                <a:lnTo>
                  <a:pt x="197717" y="279400"/>
                </a:lnTo>
                <a:lnTo>
                  <a:pt x="245761" y="279400"/>
                </a:lnTo>
                <a:lnTo>
                  <a:pt x="247130" y="266700"/>
                </a:lnTo>
                <a:close/>
              </a:path>
              <a:path w="6184265" h="2898140">
                <a:moveTo>
                  <a:pt x="189335" y="254000"/>
                </a:moveTo>
                <a:lnTo>
                  <a:pt x="171865" y="254000"/>
                </a:lnTo>
                <a:lnTo>
                  <a:pt x="178064" y="266700"/>
                </a:lnTo>
                <a:lnTo>
                  <a:pt x="189335" y="254000"/>
                </a:lnTo>
                <a:close/>
              </a:path>
              <a:path w="6184265" h="2898140">
                <a:moveTo>
                  <a:pt x="169834" y="241300"/>
                </a:moveTo>
                <a:lnTo>
                  <a:pt x="162236" y="241300"/>
                </a:lnTo>
                <a:lnTo>
                  <a:pt x="162700" y="254000"/>
                </a:lnTo>
                <a:lnTo>
                  <a:pt x="169834" y="241300"/>
                </a:lnTo>
                <a:close/>
              </a:path>
              <a:path w="6184265" h="2898140">
                <a:moveTo>
                  <a:pt x="199282" y="241300"/>
                </a:moveTo>
                <a:lnTo>
                  <a:pt x="173522" y="241300"/>
                </a:lnTo>
                <a:lnTo>
                  <a:pt x="176136" y="254000"/>
                </a:lnTo>
                <a:lnTo>
                  <a:pt x="196368" y="254000"/>
                </a:lnTo>
                <a:lnTo>
                  <a:pt x="199282" y="241300"/>
                </a:lnTo>
                <a:close/>
              </a:path>
              <a:path w="6184265" h="2898140">
                <a:moveTo>
                  <a:pt x="208194" y="241300"/>
                </a:moveTo>
                <a:lnTo>
                  <a:pt x="206261" y="241300"/>
                </a:lnTo>
                <a:lnTo>
                  <a:pt x="197161" y="254000"/>
                </a:lnTo>
                <a:lnTo>
                  <a:pt x="204745" y="254000"/>
                </a:lnTo>
                <a:lnTo>
                  <a:pt x="206197" y="251291"/>
                </a:lnTo>
                <a:lnTo>
                  <a:pt x="208194" y="241300"/>
                </a:lnTo>
                <a:close/>
              </a:path>
              <a:path w="6184265" h="2898140">
                <a:moveTo>
                  <a:pt x="206197" y="251291"/>
                </a:moveTo>
                <a:lnTo>
                  <a:pt x="204745" y="254000"/>
                </a:lnTo>
                <a:lnTo>
                  <a:pt x="205656" y="254000"/>
                </a:lnTo>
                <a:lnTo>
                  <a:pt x="206197" y="251291"/>
                </a:lnTo>
                <a:close/>
              </a:path>
              <a:path w="6184265" h="2898140">
                <a:moveTo>
                  <a:pt x="225669" y="241300"/>
                </a:moveTo>
                <a:lnTo>
                  <a:pt x="211557" y="241300"/>
                </a:lnTo>
                <a:lnTo>
                  <a:pt x="206197" y="251291"/>
                </a:lnTo>
                <a:lnTo>
                  <a:pt x="205656" y="254000"/>
                </a:lnTo>
                <a:lnTo>
                  <a:pt x="218148" y="254000"/>
                </a:lnTo>
                <a:lnTo>
                  <a:pt x="225669" y="241300"/>
                </a:lnTo>
                <a:close/>
              </a:path>
              <a:path w="6184265" h="2898140">
                <a:moveTo>
                  <a:pt x="163781" y="228600"/>
                </a:moveTo>
                <a:lnTo>
                  <a:pt x="151994" y="228600"/>
                </a:lnTo>
                <a:lnTo>
                  <a:pt x="155194" y="241300"/>
                </a:lnTo>
                <a:lnTo>
                  <a:pt x="159416" y="241300"/>
                </a:lnTo>
                <a:lnTo>
                  <a:pt x="163781" y="228600"/>
                </a:lnTo>
                <a:close/>
              </a:path>
              <a:path w="6184265" h="2898140">
                <a:moveTo>
                  <a:pt x="207887" y="215900"/>
                </a:moveTo>
                <a:lnTo>
                  <a:pt x="148649" y="215900"/>
                </a:lnTo>
                <a:lnTo>
                  <a:pt x="158631" y="228600"/>
                </a:lnTo>
                <a:lnTo>
                  <a:pt x="168806" y="228600"/>
                </a:lnTo>
                <a:lnTo>
                  <a:pt x="165100" y="241300"/>
                </a:lnTo>
                <a:lnTo>
                  <a:pt x="209519" y="241300"/>
                </a:lnTo>
                <a:lnTo>
                  <a:pt x="216059" y="228600"/>
                </a:lnTo>
                <a:lnTo>
                  <a:pt x="207887" y="215900"/>
                </a:lnTo>
                <a:close/>
              </a:path>
              <a:path w="6184265" h="2898140">
                <a:moveTo>
                  <a:pt x="148649" y="215900"/>
                </a:moveTo>
                <a:lnTo>
                  <a:pt x="138512" y="215900"/>
                </a:lnTo>
                <a:lnTo>
                  <a:pt x="138870" y="228600"/>
                </a:lnTo>
                <a:lnTo>
                  <a:pt x="147447" y="228600"/>
                </a:lnTo>
                <a:lnTo>
                  <a:pt x="148649" y="215900"/>
                </a:lnTo>
                <a:close/>
              </a:path>
              <a:path w="6184265" h="2898140">
                <a:moveTo>
                  <a:pt x="131466" y="203200"/>
                </a:moveTo>
                <a:lnTo>
                  <a:pt x="126670" y="203200"/>
                </a:lnTo>
                <a:lnTo>
                  <a:pt x="130997" y="215900"/>
                </a:lnTo>
                <a:lnTo>
                  <a:pt x="131466" y="203200"/>
                </a:lnTo>
                <a:close/>
              </a:path>
              <a:path w="6184265" h="2898140">
                <a:moveTo>
                  <a:pt x="197403" y="203200"/>
                </a:moveTo>
                <a:lnTo>
                  <a:pt x="148146" y="203200"/>
                </a:lnTo>
                <a:lnTo>
                  <a:pt x="139233" y="215900"/>
                </a:lnTo>
                <a:lnTo>
                  <a:pt x="201160" y="215900"/>
                </a:lnTo>
                <a:lnTo>
                  <a:pt x="197403" y="203200"/>
                </a:lnTo>
                <a:close/>
              </a:path>
              <a:path w="6184265" h="2898140">
                <a:moveTo>
                  <a:pt x="147512" y="190500"/>
                </a:moveTo>
                <a:lnTo>
                  <a:pt x="141737" y="190500"/>
                </a:lnTo>
                <a:lnTo>
                  <a:pt x="141632" y="203200"/>
                </a:lnTo>
                <a:lnTo>
                  <a:pt x="148593" y="203200"/>
                </a:lnTo>
                <a:lnTo>
                  <a:pt x="147512" y="190500"/>
                </a:lnTo>
                <a:close/>
              </a:path>
              <a:path w="6184265" h="2898140">
                <a:moveTo>
                  <a:pt x="154585" y="190500"/>
                </a:moveTo>
                <a:lnTo>
                  <a:pt x="152670" y="203200"/>
                </a:lnTo>
                <a:lnTo>
                  <a:pt x="153378" y="203200"/>
                </a:lnTo>
                <a:lnTo>
                  <a:pt x="154585" y="190500"/>
                </a:lnTo>
                <a:close/>
              </a:path>
              <a:path w="6184265" h="2898140">
                <a:moveTo>
                  <a:pt x="194107" y="190500"/>
                </a:moveTo>
                <a:lnTo>
                  <a:pt x="154585" y="190500"/>
                </a:lnTo>
                <a:lnTo>
                  <a:pt x="153378" y="203200"/>
                </a:lnTo>
                <a:lnTo>
                  <a:pt x="185395" y="203200"/>
                </a:lnTo>
                <a:lnTo>
                  <a:pt x="194107" y="190500"/>
                </a:lnTo>
                <a:close/>
              </a:path>
              <a:path w="6184265" h="2898140">
                <a:moveTo>
                  <a:pt x="114907" y="177800"/>
                </a:moveTo>
                <a:lnTo>
                  <a:pt x="113246" y="177800"/>
                </a:lnTo>
                <a:lnTo>
                  <a:pt x="111443" y="190500"/>
                </a:lnTo>
                <a:lnTo>
                  <a:pt x="114907" y="177800"/>
                </a:lnTo>
                <a:close/>
              </a:path>
              <a:path w="6184265" h="2898140">
                <a:moveTo>
                  <a:pt x="123312" y="179568"/>
                </a:moveTo>
                <a:lnTo>
                  <a:pt x="118250" y="190500"/>
                </a:lnTo>
                <a:lnTo>
                  <a:pt x="123927" y="190500"/>
                </a:lnTo>
                <a:lnTo>
                  <a:pt x="124085" y="180637"/>
                </a:lnTo>
                <a:lnTo>
                  <a:pt x="123312" y="179568"/>
                </a:lnTo>
                <a:close/>
              </a:path>
              <a:path w="6184265" h="2898140">
                <a:moveTo>
                  <a:pt x="165627" y="177800"/>
                </a:moveTo>
                <a:lnTo>
                  <a:pt x="124130" y="177800"/>
                </a:lnTo>
                <a:lnTo>
                  <a:pt x="124085" y="180637"/>
                </a:lnTo>
                <a:lnTo>
                  <a:pt x="131217" y="190500"/>
                </a:lnTo>
                <a:lnTo>
                  <a:pt x="167760" y="190500"/>
                </a:lnTo>
                <a:lnTo>
                  <a:pt x="165627" y="177800"/>
                </a:lnTo>
                <a:close/>
              </a:path>
              <a:path w="6184265" h="2898140">
                <a:moveTo>
                  <a:pt x="124130" y="177800"/>
                </a:moveTo>
                <a:lnTo>
                  <a:pt x="122033" y="177800"/>
                </a:lnTo>
                <a:lnTo>
                  <a:pt x="123312" y="179568"/>
                </a:lnTo>
                <a:lnTo>
                  <a:pt x="124130" y="177800"/>
                </a:lnTo>
                <a:close/>
              </a:path>
              <a:path w="6184265" h="2898140">
                <a:moveTo>
                  <a:pt x="128575" y="165100"/>
                </a:moveTo>
                <a:lnTo>
                  <a:pt x="107666" y="165100"/>
                </a:lnTo>
                <a:lnTo>
                  <a:pt x="104936" y="177800"/>
                </a:lnTo>
                <a:lnTo>
                  <a:pt x="125708" y="177800"/>
                </a:lnTo>
                <a:lnTo>
                  <a:pt x="128575" y="165100"/>
                </a:lnTo>
                <a:close/>
              </a:path>
              <a:path w="6184265" h="2898140">
                <a:moveTo>
                  <a:pt x="161328" y="165100"/>
                </a:moveTo>
                <a:lnTo>
                  <a:pt x="131763" y="165100"/>
                </a:lnTo>
                <a:lnTo>
                  <a:pt x="131471" y="177800"/>
                </a:lnTo>
                <a:lnTo>
                  <a:pt x="156299" y="177800"/>
                </a:lnTo>
                <a:lnTo>
                  <a:pt x="161328" y="165100"/>
                </a:lnTo>
                <a:close/>
              </a:path>
              <a:path w="6184265" h="2898140">
                <a:moveTo>
                  <a:pt x="166125" y="174711"/>
                </a:moveTo>
                <a:lnTo>
                  <a:pt x="165781" y="177800"/>
                </a:lnTo>
                <a:lnTo>
                  <a:pt x="167666" y="177800"/>
                </a:lnTo>
                <a:lnTo>
                  <a:pt x="166125" y="174711"/>
                </a:lnTo>
                <a:close/>
              </a:path>
              <a:path w="6184265" h="2898140">
                <a:moveTo>
                  <a:pt x="167196" y="165100"/>
                </a:moveTo>
                <a:lnTo>
                  <a:pt x="161328" y="165100"/>
                </a:lnTo>
                <a:lnTo>
                  <a:pt x="166125" y="174711"/>
                </a:lnTo>
                <a:lnTo>
                  <a:pt x="167196" y="165100"/>
                </a:lnTo>
                <a:close/>
              </a:path>
              <a:path w="6184265" h="2898140">
                <a:moveTo>
                  <a:pt x="97600" y="152400"/>
                </a:moveTo>
                <a:lnTo>
                  <a:pt x="88316" y="152400"/>
                </a:lnTo>
                <a:lnTo>
                  <a:pt x="94183" y="165100"/>
                </a:lnTo>
                <a:lnTo>
                  <a:pt x="97600" y="152400"/>
                </a:lnTo>
                <a:close/>
              </a:path>
              <a:path w="6184265" h="2898140">
                <a:moveTo>
                  <a:pt x="102844" y="152400"/>
                </a:moveTo>
                <a:lnTo>
                  <a:pt x="97739" y="152400"/>
                </a:lnTo>
                <a:lnTo>
                  <a:pt x="97471" y="165100"/>
                </a:lnTo>
                <a:lnTo>
                  <a:pt x="102032" y="165100"/>
                </a:lnTo>
                <a:lnTo>
                  <a:pt x="102844" y="152400"/>
                </a:lnTo>
                <a:close/>
              </a:path>
              <a:path w="6184265" h="2898140">
                <a:moveTo>
                  <a:pt x="109474" y="152400"/>
                </a:moveTo>
                <a:lnTo>
                  <a:pt x="107378" y="152400"/>
                </a:lnTo>
                <a:lnTo>
                  <a:pt x="108331" y="165100"/>
                </a:lnTo>
                <a:lnTo>
                  <a:pt x="110999" y="165100"/>
                </a:lnTo>
                <a:lnTo>
                  <a:pt x="109474" y="152400"/>
                </a:lnTo>
                <a:close/>
              </a:path>
              <a:path w="6184265" h="2898140">
                <a:moveTo>
                  <a:pt x="113856" y="152400"/>
                </a:moveTo>
                <a:lnTo>
                  <a:pt x="111925" y="165100"/>
                </a:lnTo>
                <a:lnTo>
                  <a:pt x="116993" y="165100"/>
                </a:lnTo>
                <a:lnTo>
                  <a:pt x="117262" y="162945"/>
                </a:lnTo>
                <a:lnTo>
                  <a:pt x="113856" y="152400"/>
                </a:lnTo>
                <a:close/>
              </a:path>
              <a:path w="6184265" h="2898140">
                <a:moveTo>
                  <a:pt x="152926" y="152400"/>
                </a:moveTo>
                <a:lnTo>
                  <a:pt x="118581" y="152400"/>
                </a:lnTo>
                <a:lnTo>
                  <a:pt x="117262" y="162945"/>
                </a:lnTo>
                <a:lnTo>
                  <a:pt x="117958" y="165100"/>
                </a:lnTo>
                <a:lnTo>
                  <a:pt x="159915" y="165100"/>
                </a:lnTo>
                <a:lnTo>
                  <a:pt x="152926" y="152400"/>
                </a:lnTo>
                <a:close/>
              </a:path>
              <a:path w="6184265" h="2898140">
                <a:moveTo>
                  <a:pt x="95646" y="139700"/>
                </a:moveTo>
                <a:lnTo>
                  <a:pt x="87325" y="139700"/>
                </a:lnTo>
                <a:lnTo>
                  <a:pt x="89103" y="152400"/>
                </a:lnTo>
                <a:lnTo>
                  <a:pt x="97884" y="152400"/>
                </a:lnTo>
                <a:lnTo>
                  <a:pt x="95646" y="139700"/>
                </a:lnTo>
                <a:close/>
              </a:path>
              <a:path w="6184265" h="2898140">
                <a:moveTo>
                  <a:pt x="121171" y="139700"/>
                </a:moveTo>
                <a:lnTo>
                  <a:pt x="99700" y="139700"/>
                </a:lnTo>
                <a:lnTo>
                  <a:pt x="97884" y="152400"/>
                </a:lnTo>
                <a:lnTo>
                  <a:pt x="124045" y="152400"/>
                </a:lnTo>
                <a:lnTo>
                  <a:pt x="121171" y="139700"/>
                </a:lnTo>
                <a:close/>
              </a:path>
              <a:path w="6184265" h="2898140">
                <a:moveTo>
                  <a:pt x="144122" y="139700"/>
                </a:moveTo>
                <a:lnTo>
                  <a:pt x="123967" y="139700"/>
                </a:lnTo>
                <a:lnTo>
                  <a:pt x="124045" y="152400"/>
                </a:lnTo>
                <a:lnTo>
                  <a:pt x="144363" y="152400"/>
                </a:lnTo>
                <a:lnTo>
                  <a:pt x="144122" y="139700"/>
                </a:lnTo>
                <a:close/>
              </a:path>
              <a:path w="6184265" h="2898140">
                <a:moveTo>
                  <a:pt x="141804" y="127000"/>
                </a:moveTo>
                <a:lnTo>
                  <a:pt x="90434" y="127000"/>
                </a:lnTo>
                <a:lnTo>
                  <a:pt x="95936" y="139700"/>
                </a:lnTo>
                <a:lnTo>
                  <a:pt x="147904" y="139700"/>
                </a:lnTo>
                <a:lnTo>
                  <a:pt x="141804" y="127000"/>
                </a:lnTo>
                <a:close/>
              </a:path>
              <a:path w="6184265" h="2898140">
                <a:moveTo>
                  <a:pt x="75181" y="114300"/>
                </a:moveTo>
                <a:lnTo>
                  <a:pt x="73343" y="114300"/>
                </a:lnTo>
                <a:lnTo>
                  <a:pt x="73800" y="127000"/>
                </a:lnTo>
                <a:lnTo>
                  <a:pt x="76329" y="127000"/>
                </a:lnTo>
                <a:lnTo>
                  <a:pt x="75181" y="114300"/>
                </a:lnTo>
                <a:close/>
              </a:path>
              <a:path w="6184265" h="2898140">
                <a:moveTo>
                  <a:pt x="124809" y="114300"/>
                </a:moveTo>
                <a:lnTo>
                  <a:pt x="77698" y="114300"/>
                </a:lnTo>
                <a:lnTo>
                  <a:pt x="79312" y="127000"/>
                </a:lnTo>
                <a:lnTo>
                  <a:pt x="127229" y="127000"/>
                </a:lnTo>
                <a:lnTo>
                  <a:pt x="124809" y="114300"/>
                </a:lnTo>
                <a:close/>
              </a:path>
              <a:path w="6184265" h="2898140">
                <a:moveTo>
                  <a:pt x="69584" y="105338"/>
                </a:moveTo>
                <a:lnTo>
                  <a:pt x="61824" y="114300"/>
                </a:lnTo>
                <a:lnTo>
                  <a:pt x="66024" y="114300"/>
                </a:lnTo>
                <a:lnTo>
                  <a:pt x="69584" y="105338"/>
                </a:lnTo>
                <a:close/>
              </a:path>
              <a:path w="6184265" h="2898140">
                <a:moveTo>
                  <a:pt x="79375" y="101600"/>
                </a:moveTo>
                <a:lnTo>
                  <a:pt x="72822" y="101600"/>
                </a:lnTo>
                <a:lnTo>
                  <a:pt x="71350" y="103299"/>
                </a:lnTo>
                <a:lnTo>
                  <a:pt x="73164" y="114300"/>
                </a:lnTo>
                <a:lnTo>
                  <a:pt x="79261" y="114300"/>
                </a:lnTo>
                <a:lnTo>
                  <a:pt x="79375" y="101600"/>
                </a:lnTo>
                <a:close/>
              </a:path>
              <a:path w="6184265" h="2898140">
                <a:moveTo>
                  <a:pt x="115188" y="101600"/>
                </a:moveTo>
                <a:lnTo>
                  <a:pt x="79375" y="101600"/>
                </a:lnTo>
                <a:lnTo>
                  <a:pt x="79261" y="114300"/>
                </a:lnTo>
                <a:lnTo>
                  <a:pt x="121117" y="114300"/>
                </a:lnTo>
                <a:lnTo>
                  <a:pt x="115188" y="101600"/>
                </a:lnTo>
                <a:close/>
              </a:path>
              <a:path w="6184265" h="2898140">
                <a:moveTo>
                  <a:pt x="71069" y="101600"/>
                </a:moveTo>
                <a:lnTo>
                  <a:pt x="69584" y="105338"/>
                </a:lnTo>
                <a:lnTo>
                  <a:pt x="71350" y="103299"/>
                </a:lnTo>
                <a:lnTo>
                  <a:pt x="71069" y="101600"/>
                </a:lnTo>
                <a:close/>
              </a:path>
              <a:path w="6184265" h="2898140">
                <a:moveTo>
                  <a:pt x="60713" y="88900"/>
                </a:moveTo>
                <a:lnTo>
                  <a:pt x="55194" y="88900"/>
                </a:lnTo>
                <a:lnTo>
                  <a:pt x="57770" y="101600"/>
                </a:lnTo>
                <a:lnTo>
                  <a:pt x="64518" y="101600"/>
                </a:lnTo>
                <a:lnTo>
                  <a:pt x="60713" y="88900"/>
                </a:lnTo>
                <a:close/>
              </a:path>
              <a:path w="6184265" h="2898140">
                <a:moveTo>
                  <a:pt x="76116" y="88900"/>
                </a:moveTo>
                <a:lnTo>
                  <a:pt x="65608" y="88900"/>
                </a:lnTo>
                <a:lnTo>
                  <a:pt x="68868" y="101600"/>
                </a:lnTo>
                <a:lnTo>
                  <a:pt x="83343" y="101600"/>
                </a:lnTo>
                <a:lnTo>
                  <a:pt x="76116" y="88900"/>
                </a:lnTo>
                <a:close/>
              </a:path>
              <a:path w="6184265" h="2898140">
                <a:moveTo>
                  <a:pt x="112161" y="88900"/>
                </a:moveTo>
                <a:lnTo>
                  <a:pt x="82969" y="88900"/>
                </a:lnTo>
                <a:lnTo>
                  <a:pt x="83343" y="101600"/>
                </a:lnTo>
                <a:lnTo>
                  <a:pt x="111595" y="101600"/>
                </a:lnTo>
                <a:lnTo>
                  <a:pt x="112161" y="88900"/>
                </a:lnTo>
                <a:close/>
              </a:path>
              <a:path w="6184265" h="2898140">
                <a:moveTo>
                  <a:pt x="51880" y="76200"/>
                </a:moveTo>
                <a:lnTo>
                  <a:pt x="46426" y="76200"/>
                </a:lnTo>
                <a:lnTo>
                  <a:pt x="41656" y="88900"/>
                </a:lnTo>
                <a:lnTo>
                  <a:pt x="42494" y="88900"/>
                </a:lnTo>
                <a:lnTo>
                  <a:pt x="51880" y="76200"/>
                </a:lnTo>
                <a:close/>
              </a:path>
              <a:path w="6184265" h="2898140">
                <a:moveTo>
                  <a:pt x="100056" y="76200"/>
                </a:moveTo>
                <a:lnTo>
                  <a:pt x="55302" y="76200"/>
                </a:lnTo>
                <a:lnTo>
                  <a:pt x="60741" y="88900"/>
                </a:lnTo>
                <a:lnTo>
                  <a:pt x="96668" y="88900"/>
                </a:lnTo>
                <a:lnTo>
                  <a:pt x="100056" y="76200"/>
                </a:lnTo>
                <a:close/>
              </a:path>
              <a:path w="6184265" h="2898140">
                <a:moveTo>
                  <a:pt x="35832" y="63500"/>
                </a:moveTo>
                <a:lnTo>
                  <a:pt x="35205" y="76200"/>
                </a:lnTo>
                <a:lnTo>
                  <a:pt x="37019" y="76200"/>
                </a:lnTo>
                <a:lnTo>
                  <a:pt x="35832" y="63500"/>
                </a:lnTo>
                <a:close/>
              </a:path>
              <a:path w="6184265" h="2898140">
                <a:moveTo>
                  <a:pt x="90435" y="63500"/>
                </a:moveTo>
                <a:lnTo>
                  <a:pt x="37810" y="63500"/>
                </a:lnTo>
                <a:lnTo>
                  <a:pt x="51664" y="76200"/>
                </a:lnTo>
                <a:lnTo>
                  <a:pt x="83579" y="76200"/>
                </a:lnTo>
                <a:lnTo>
                  <a:pt x="90435" y="63500"/>
                </a:lnTo>
                <a:close/>
              </a:path>
              <a:path w="6184265" h="2898140">
                <a:moveTo>
                  <a:pt x="94107" y="63500"/>
                </a:moveTo>
                <a:lnTo>
                  <a:pt x="90435" y="63500"/>
                </a:lnTo>
                <a:lnTo>
                  <a:pt x="89756" y="76200"/>
                </a:lnTo>
                <a:lnTo>
                  <a:pt x="96698" y="76200"/>
                </a:lnTo>
                <a:lnTo>
                  <a:pt x="94107" y="63500"/>
                </a:lnTo>
                <a:close/>
              </a:path>
              <a:path w="6184265" h="2898140">
                <a:moveTo>
                  <a:pt x="32652" y="50800"/>
                </a:moveTo>
                <a:lnTo>
                  <a:pt x="19842" y="50800"/>
                </a:lnTo>
                <a:lnTo>
                  <a:pt x="24921" y="63500"/>
                </a:lnTo>
                <a:lnTo>
                  <a:pt x="28258" y="63500"/>
                </a:lnTo>
                <a:lnTo>
                  <a:pt x="34590" y="54837"/>
                </a:lnTo>
                <a:lnTo>
                  <a:pt x="32652" y="50800"/>
                </a:lnTo>
                <a:close/>
              </a:path>
              <a:path w="6184265" h="2898140">
                <a:moveTo>
                  <a:pt x="35684" y="57117"/>
                </a:moveTo>
                <a:lnTo>
                  <a:pt x="33808" y="63500"/>
                </a:lnTo>
                <a:lnTo>
                  <a:pt x="38548" y="63500"/>
                </a:lnTo>
                <a:lnTo>
                  <a:pt x="38630" y="63254"/>
                </a:lnTo>
                <a:lnTo>
                  <a:pt x="35684" y="57117"/>
                </a:lnTo>
                <a:close/>
              </a:path>
              <a:path w="6184265" h="2898140">
                <a:moveTo>
                  <a:pt x="38657" y="63311"/>
                </a:moveTo>
                <a:lnTo>
                  <a:pt x="38548" y="63500"/>
                </a:lnTo>
                <a:lnTo>
                  <a:pt x="38748" y="63500"/>
                </a:lnTo>
                <a:lnTo>
                  <a:pt x="38657" y="63311"/>
                </a:lnTo>
                <a:close/>
              </a:path>
              <a:path w="6184265" h="2898140">
                <a:moveTo>
                  <a:pt x="42967" y="55886"/>
                </a:moveTo>
                <a:lnTo>
                  <a:pt x="39070" y="62600"/>
                </a:lnTo>
                <a:lnTo>
                  <a:pt x="39383" y="63500"/>
                </a:lnTo>
                <a:lnTo>
                  <a:pt x="46203" y="63500"/>
                </a:lnTo>
                <a:lnTo>
                  <a:pt x="42967" y="55886"/>
                </a:lnTo>
                <a:close/>
              </a:path>
              <a:path w="6184265" h="2898140">
                <a:moveTo>
                  <a:pt x="45453" y="51604"/>
                </a:moveTo>
                <a:lnTo>
                  <a:pt x="42967" y="55886"/>
                </a:lnTo>
                <a:lnTo>
                  <a:pt x="46203" y="63500"/>
                </a:lnTo>
                <a:lnTo>
                  <a:pt x="45453" y="51604"/>
                </a:lnTo>
                <a:close/>
              </a:path>
              <a:path w="6184265" h="2898140">
                <a:moveTo>
                  <a:pt x="87189" y="50800"/>
                </a:moveTo>
                <a:lnTo>
                  <a:pt x="45920" y="50800"/>
                </a:lnTo>
                <a:lnTo>
                  <a:pt x="45453" y="51604"/>
                </a:lnTo>
                <a:lnTo>
                  <a:pt x="46203" y="63500"/>
                </a:lnTo>
                <a:lnTo>
                  <a:pt x="84443" y="63500"/>
                </a:lnTo>
                <a:lnTo>
                  <a:pt x="87189" y="50800"/>
                </a:lnTo>
                <a:close/>
              </a:path>
              <a:path w="6184265" h="2898140">
                <a:moveTo>
                  <a:pt x="37445" y="57929"/>
                </a:moveTo>
                <a:lnTo>
                  <a:pt x="38691" y="63254"/>
                </a:lnTo>
                <a:lnTo>
                  <a:pt x="39070" y="62600"/>
                </a:lnTo>
                <a:lnTo>
                  <a:pt x="37445" y="57929"/>
                </a:lnTo>
                <a:close/>
              </a:path>
              <a:path w="6184265" h="2898140">
                <a:moveTo>
                  <a:pt x="36559" y="54143"/>
                </a:moveTo>
                <a:lnTo>
                  <a:pt x="36361" y="54815"/>
                </a:lnTo>
                <a:lnTo>
                  <a:pt x="37445" y="57929"/>
                </a:lnTo>
                <a:lnTo>
                  <a:pt x="36559" y="54143"/>
                </a:lnTo>
                <a:close/>
              </a:path>
              <a:path w="6184265" h="2898140">
                <a:moveTo>
                  <a:pt x="35795" y="53189"/>
                </a:moveTo>
                <a:lnTo>
                  <a:pt x="34590" y="54837"/>
                </a:lnTo>
                <a:lnTo>
                  <a:pt x="35684" y="57117"/>
                </a:lnTo>
                <a:lnTo>
                  <a:pt x="36361" y="54815"/>
                </a:lnTo>
                <a:lnTo>
                  <a:pt x="35795" y="53189"/>
                </a:lnTo>
                <a:close/>
              </a:path>
              <a:path w="6184265" h="2898140">
                <a:moveTo>
                  <a:pt x="46152" y="38100"/>
                </a:moveTo>
                <a:lnTo>
                  <a:pt x="13696" y="38100"/>
                </a:lnTo>
                <a:lnTo>
                  <a:pt x="14770" y="50800"/>
                </a:lnTo>
                <a:lnTo>
                  <a:pt x="40805" y="50800"/>
                </a:lnTo>
                <a:lnTo>
                  <a:pt x="42967" y="55886"/>
                </a:lnTo>
                <a:lnTo>
                  <a:pt x="45453" y="51604"/>
                </a:lnTo>
                <a:lnTo>
                  <a:pt x="45403" y="50800"/>
                </a:lnTo>
                <a:lnTo>
                  <a:pt x="46152" y="38100"/>
                </a:lnTo>
                <a:close/>
              </a:path>
              <a:path w="6184265" h="2898140">
                <a:moveTo>
                  <a:pt x="37541" y="50800"/>
                </a:moveTo>
                <a:lnTo>
                  <a:pt x="36204" y="52629"/>
                </a:lnTo>
                <a:lnTo>
                  <a:pt x="36559" y="54143"/>
                </a:lnTo>
                <a:lnTo>
                  <a:pt x="37541" y="50800"/>
                </a:lnTo>
                <a:close/>
              </a:path>
              <a:path w="6184265" h="2898140">
                <a:moveTo>
                  <a:pt x="35776" y="50800"/>
                </a:moveTo>
                <a:lnTo>
                  <a:pt x="34963" y="50800"/>
                </a:lnTo>
                <a:lnTo>
                  <a:pt x="35795" y="53189"/>
                </a:lnTo>
                <a:lnTo>
                  <a:pt x="36204" y="52629"/>
                </a:lnTo>
                <a:lnTo>
                  <a:pt x="35776" y="50800"/>
                </a:lnTo>
                <a:close/>
              </a:path>
              <a:path w="6184265" h="2898140">
                <a:moveTo>
                  <a:pt x="56096" y="38100"/>
                </a:moveTo>
                <a:lnTo>
                  <a:pt x="49213" y="38100"/>
                </a:lnTo>
                <a:lnTo>
                  <a:pt x="49416" y="50800"/>
                </a:lnTo>
                <a:lnTo>
                  <a:pt x="51969" y="50800"/>
                </a:lnTo>
                <a:lnTo>
                  <a:pt x="56096" y="38100"/>
                </a:lnTo>
                <a:close/>
              </a:path>
              <a:path w="6184265" h="2898140">
                <a:moveTo>
                  <a:pt x="56172" y="38100"/>
                </a:moveTo>
                <a:lnTo>
                  <a:pt x="51969" y="50800"/>
                </a:lnTo>
                <a:lnTo>
                  <a:pt x="55766" y="50800"/>
                </a:lnTo>
                <a:lnTo>
                  <a:pt x="56172" y="38100"/>
                </a:lnTo>
                <a:close/>
              </a:path>
              <a:path w="6184265" h="2898140">
                <a:moveTo>
                  <a:pt x="77140" y="38100"/>
                </a:moveTo>
                <a:lnTo>
                  <a:pt x="56172" y="38100"/>
                </a:lnTo>
                <a:lnTo>
                  <a:pt x="55766" y="50800"/>
                </a:lnTo>
                <a:lnTo>
                  <a:pt x="74794" y="50800"/>
                </a:lnTo>
                <a:lnTo>
                  <a:pt x="77140" y="38100"/>
                </a:lnTo>
                <a:close/>
              </a:path>
              <a:path w="6184265" h="2898140">
                <a:moveTo>
                  <a:pt x="10821" y="25400"/>
                </a:moveTo>
                <a:lnTo>
                  <a:pt x="2321" y="25400"/>
                </a:lnTo>
                <a:lnTo>
                  <a:pt x="6648" y="38100"/>
                </a:lnTo>
                <a:lnTo>
                  <a:pt x="7328" y="38100"/>
                </a:lnTo>
                <a:lnTo>
                  <a:pt x="10821" y="25400"/>
                </a:lnTo>
                <a:close/>
              </a:path>
              <a:path w="6184265" h="2898140">
                <a:moveTo>
                  <a:pt x="19593" y="25400"/>
                </a:moveTo>
                <a:lnTo>
                  <a:pt x="10821" y="25400"/>
                </a:lnTo>
                <a:lnTo>
                  <a:pt x="12827" y="38100"/>
                </a:lnTo>
                <a:lnTo>
                  <a:pt x="13896" y="38100"/>
                </a:lnTo>
                <a:lnTo>
                  <a:pt x="19593" y="25400"/>
                </a:lnTo>
                <a:close/>
              </a:path>
              <a:path w="6184265" h="2898140">
                <a:moveTo>
                  <a:pt x="20097" y="26803"/>
                </a:moveTo>
                <a:lnTo>
                  <a:pt x="16764" y="38100"/>
                </a:lnTo>
                <a:lnTo>
                  <a:pt x="24153" y="38100"/>
                </a:lnTo>
                <a:lnTo>
                  <a:pt x="20097" y="26803"/>
                </a:lnTo>
                <a:close/>
              </a:path>
              <a:path w="6184265" h="2898140">
                <a:moveTo>
                  <a:pt x="67150" y="25400"/>
                </a:moveTo>
                <a:lnTo>
                  <a:pt x="20511" y="25400"/>
                </a:lnTo>
                <a:lnTo>
                  <a:pt x="24435" y="38100"/>
                </a:lnTo>
                <a:lnTo>
                  <a:pt x="65951" y="38100"/>
                </a:lnTo>
                <a:lnTo>
                  <a:pt x="67150" y="25400"/>
                </a:lnTo>
                <a:close/>
              </a:path>
              <a:path w="6184265" h="2898140">
                <a:moveTo>
                  <a:pt x="20511" y="25400"/>
                </a:moveTo>
                <a:lnTo>
                  <a:pt x="19593" y="25400"/>
                </a:lnTo>
                <a:lnTo>
                  <a:pt x="20097" y="26803"/>
                </a:lnTo>
                <a:lnTo>
                  <a:pt x="20511" y="25400"/>
                </a:lnTo>
                <a:close/>
              </a:path>
              <a:path w="6184265" h="2898140">
                <a:moveTo>
                  <a:pt x="5512" y="12700"/>
                </a:moveTo>
                <a:lnTo>
                  <a:pt x="0" y="25400"/>
                </a:lnTo>
                <a:lnTo>
                  <a:pt x="9957" y="25400"/>
                </a:lnTo>
                <a:lnTo>
                  <a:pt x="5512" y="12700"/>
                </a:lnTo>
                <a:close/>
              </a:path>
              <a:path w="6184265" h="2898140">
                <a:moveTo>
                  <a:pt x="63300" y="12700"/>
                </a:moveTo>
                <a:lnTo>
                  <a:pt x="9630" y="12700"/>
                </a:lnTo>
                <a:lnTo>
                  <a:pt x="9957" y="25400"/>
                </a:lnTo>
                <a:lnTo>
                  <a:pt x="58402" y="25400"/>
                </a:lnTo>
                <a:lnTo>
                  <a:pt x="63300" y="12700"/>
                </a:lnTo>
                <a:close/>
              </a:path>
              <a:path w="6184265" h="2898140">
                <a:moveTo>
                  <a:pt x="48469" y="0"/>
                </a:moveTo>
                <a:lnTo>
                  <a:pt x="20904" y="0"/>
                </a:lnTo>
                <a:lnTo>
                  <a:pt x="21920" y="12700"/>
                </a:lnTo>
                <a:lnTo>
                  <a:pt x="51772" y="12700"/>
                </a:lnTo>
                <a:lnTo>
                  <a:pt x="48469" y="0"/>
                </a:lnTo>
                <a:close/>
              </a:path>
              <a:path w="6184265" h="2898140">
                <a:moveTo>
                  <a:pt x="52185" y="0"/>
                </a:moveTo>
                <a:lnTo>
                  <a:pt x="48717" y="0"/>
                </a:lnTo>
                <a:lnTo>
                  <a:pt x="54128" y="12700"/>
                </a:lnTo>
                <a:lnTo>
                  <a:pt x="52185" y="0"/>
                </a:lnTo>
                <a:close/>
              </a:path>
              <a:path w="6184265" h="2898140">
                <a:moveTo>
                  <a:pt x="6150146" y="2896932"/>
                </a:moveTo>
                <a:lnTo>
                  <a:pt x="6151436" y="2898104"/>
                </a:lnTo>
                <a:lnTo>
                  <a:pt x="6153625" y="2897859"/>
                </a:lnTo>
                <a:lnTo>
                  <a:pt x="6152036" y="2897159"/>
                </a:lnTo>
                <a:lnTo>
                  <a:pt x="6150146" y="2896932"/>
                </a:lnTo>
                <a:close/>
              </a:path>
            </a:pathLst>
          </a:custGeom>
          <a:solidFill>
            <a:srgbClr val="DB2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911600" y="7315200"/>
            <a:ext cx="265338" cy="2743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spc="-20" dirty="0"/>
              <a:t>10</a:t>
            </a:fld>
            <a:r>
              <a:rPr sz="2700" spc="-30" baseline="1543" dirty="0"/>
              <a:t>/70</a:t>
            </a:r>
            <a:endParaRPr sz="2700" baseline="1543"/>
          </a:p>
        </p:txBody>
      </p:sp>
      <p:sp>
        <p:nvSpPr>
          <p:cNvPr id="12" name="object 12"/>
          <p:cNvSpPr txBox="1"/>
          <p:nvPr/>
        </p:nvSpPr>
        <p:spPr>
          <a:xfrm>
            <a:off x="9473565" y="8381562"/>
            <a:ext cx="2972435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000" spc="180" dirty="0" smtClean="0">
                <a:solidFill>
                  <a:srgbClr val="FF2E00"/>
                </a:solidFill>
                <a:latin typeface="Verdana"/>
                <a:cs typeface="Verdana"/>
              </a:rPr>
              <a:t>HTTP request</a:t>
            </a:r>
            <a:endParaRPr sz="3000" dirty="0">
              <a:latin typeface="Verdana"/>
              <a:cs typeface="Verdana"/>
            </a:endParaRPr>
          </a:p>
        </p:txBody>
      </p:sp>
      <p:sp>
        <p:nvSpPr>
          <p:cNvPr id="13" name="object 4"/>
          <p:cNvSpPr txBox="1"/>
          <p:nvPr/>
        </p:nvSpPr>
        <p:spPr>
          <a:xfrm>
            <a:off x="922116" y="3136900"/>
            <a:ext cx="10761884" cy="4857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01625" algn="l"/>
              </a:tabLst>
            </a:pPr>
            <a:r>
              <a:rPr lang="en-US" sz="1900" dirty="0" smtClean="0">
                <a:solidFill>
                  <a:schemeClr val="bg1"/>
                </a:solidFill>
                <a:latin typeface="Courier New"/>
                <a:cs typeface="Courier New"/>
              </a:rPr>
              <a:t>import { Injectable } from '@angular/core';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01625" algn="l"/>
              </a:tabLst>
            </a:pPr>
            <a:r>
              <a:rPr lang="en-US" sz="1900" dirty="0" smtClean="0">
                <a:solidFill>
                  <a:schemeClr val="bg1"/>
                </a:solidFill>
                <a:latin typeface="Courier New"/>
                <a:cs typeface="Courier New"/>
              </a:rPr>
              <a:t>import { </a:t>
            </a:r>
            <a:r>
              <a:rPr lang="en-US" sz="1900" dirty="0" err="1" smtClean="0">
                <a:solidFill>
                  <a:schemeClr val="bg1"/>
                </a:solidFill>
                <a:latin typeface="Courier New"/>
                <a:cs typeface="Courier New"/>
              </a:rPr>
              <a:t>HttpClient</a:t>
            </a:r>
            <a:r>
              <a:rPr lang="en-US" sz="1900" dirty="0" smtClean="0">
                <a:solidFill>
                  <a:schemeClr val="bg1"/>
                </a:solidFill>
                <a:latin typeface="Courier New"/>
                <a:cs typeface="Courier New"/>
              </a:rPr>
              <a:t> } from '@angular/common/http'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01625" algn="l"/>
              </a:tabLst>
            </a:pPr>
            <a:r>
              <a:rPr lang="en-US" sz="1900" dirty="0" smtClean="0">
                <a:solidFill>
                  <a:schemeClr val="bg1"/>
                </a:solidFill>
                <a:latin typeface="Courier New"/>
                <a:cs typeface="Courier New"/>
              </a:rPr>
              <a:t>@Injectable({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01625" algn="l"/>
              </a:tabLst>
            </a:pPr>
            <a:r>
              <a:rPr lang="en-US" sz="1900" dirty="0" smtClean="0">
                <a:solidFill>
                  <a:schemeClr val="bg1"/>
                </a:solidFill>
                <a:latin typeface="Courier New"/>
                <a:cs typeface="Courier New"/>
              </a:rPr>
              <a:t>  </a:t>
            </a:r>
            <a:r>
              <a:rPr lang="en-US" sz="1900" dirty="0" err="1" smtClean="0">
                <a:solidFill>
                  <a:schemeClr val="bg1"/>
                </a:solidFill>
                <a:latin typeface="Courier New"/>
                <a:cs typeface="Courier New"/>
              </a:rPr>
              <a:t>providedIn</a:t>
            </a:r>
            <a:r>
              <a:rPr lang="en-US" sz="1900" dirty="0" smtClean="0">
                <a:solidFill>
                  <a:schemeClr val="bg1"/>
                </a:solidFill>
                <a:latin typeface="Courier New"/>
                <a:cs typeface="Courier New"/>
              </a:rPr>
              <a:t>: 'root'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01625" algn="l"/>
              </a:tabLst>
            </a:pPr>
            <a:r>
              <a:rPr lang="en-US" sz="1900" dirty="0" smtClean="0">
                <a:solidFill>
                  <a:schemeClr val="bg1"/>
                </a:solidFill>
                <a:latin typeface="Courier New"/>
                <a:cs typeface="Courier New"/>
              </a:rPr>
              <a:t>})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01625" algn="l"/>
              </a:tabLst>
            </a:pPr>
            <a:r>
              <a:rPr lang="en-US" sz="1900" dirty="0" smtClean="0">
                <a:solidFill>
                  <a:schemeClr val="bg1"/>
                </a:solidFill>
                <a:latin typeface="Courier New"/>
                <a:cs typeface="Courier New"/>
              </a:rPr>
              <a:t>export class </a:t>
            </a:r>
            <a:r>
              <a:rPr lang="en-US" sz="1900" dirty="0" err="1" smtClean="0">
                <a:solidFill>
                  <a:schemeClr val="bg1"/>
                </a:solidFill>
                <a:latin typeface="Courier New"/>
                <a:cs typeface="Courier New"/>
              </a:rPr>
              <a:t>HomeService</a:t>
            </a:r>
            <a:r>
              <a:rPr lang="en-US" sz="1900" dirty="0" smtClean="0">
                <a:solidFill>
                  <a:schemeClr val="bg1"/>
                </a:solidFill>
                <a:latin typeface="Courier New"/>
                <a:cs typeface="Courier New"/>
              </a:rPr>
              <a:t> {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01625" algn="l"/>
              </a:tabLst>
            </a:pPr>
            <a:r>
              <a:rPr lang="en-US" sz="1900" dirty="0" smtClean="0">
                <a:solidFill>
                  <a:schemeClr val="bg1"/>
                </a:solidFill>
                <a:latin typeface="Courier New"/>
                <a:cs typeface="Courier New"/>
              </a:rPr>
              <a:t> private </a:t>
            </a:r>
            <a:r>
              <a:rPr lang="en-US" sz="1900" dirty="0" err="1" smtClean="0">
                <a:solidFill>
                  <a:schemeClr val="bg1"/>
                </a:solidFill>
                <a:latin typeface="Courier New"/>
                <a:cs typeface="Courier New"/>
              </a:rPr>
              <a:t>popularMoviesURL</a:t>
            </a:r>
            <a:r>
              <a:rPr lang="en-US" sz="1900" dirty="0" smtClean="0">
                <a:solidFill>
                  <a:schemeClr val="bg1"/>
                </a:solidFill>
                <a:latin typeface="Courier New"/>
                <a:cs typeface="Courier New"/>
              </a:rPr>
              <a:t> = "http://api.themoviedb.org/3/movie/</a:t>
            </a:r>
            <a:r>
              <a:rPr lang="en-US" sz="1900" dirty="0" err="1" smtClean="0">
                <a:solidFill>
                  <a:schemeClr val="bg1"/>
                </a:solidFill>
                <a:latin typeface="Courier New"/>
                <a:cs typeface="Courier New"/>
              </a:rPr>
              <a:t>popular?api_key</a:t>
            </a:r>
            <a:r>
              <a:rPr lang="en-US" sz="1900" dirty="0" smtClean="0">
                <a:solidFill>
                  <a:schemeClr val="bg1"/>
                </a:solidFill>
                <a:latin typeface="Courier New"/>
                <a:cs typeface="Courier New"/>
              </a:rPr>
              <a:t>=4aa883f95999ec813b8bfaf319f3972b";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01625" algn="l"/>
              </a:tabLst>
            </a:pPr>
            <a:r>
              <a:rPr lang="en-US" sz="1900" dirty="0" smtClean="0">
                <a:solidFill>
                  <a:schemeClr val="bg1"/>
                </a:solidFill>
                <a:latin typeface="Courier New"/>
                <a:cs typeface="Courier New"/>
              </a:rPr>
              <a:t>  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01625" algn="l"/>
              </a:tabLst>
            </a:pPr>
            <a:r>
              <a:rPr lang="en-US" sz="1900" dirty="0" smtClean="0">
                <a:solidFill>
                  <a:schemeClr val="bg1"/>
                </a:solidFill>
                <a:latin typeface="Courier New"/>
                <a:cs typeface="Courier New"/>
              </a:rPr>
              <a:t>  constructor(private http: </a:t>
            </a:r>
            <a:r>
              <a:rPr lang="en-US" sz="1900" dirty="0" err="1" smtClean="0">
                <a:solidFill>
                  <a:schemeClr val="bg1"/>
                </a:solidFill>
                <a:latin typeface="Courier New"/>
                <a:cs typeface="Courier New"/>
              </a:rPr>
              <a:t>HttpClient</a:t>
            </a:r>
            <a:r>
              <a:rPr lang="en-US" sz="1900" dirty="0" smtClean="0">
                <a:solidFill>
                  <a:schemeClr val="bg1"/>
                </a:solidFill>
                <a:latin typeface="Courier New"/>
                <a:cs typeface="Courier New"/>
              </a:rPr>
              <a:t>) { }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01625" algn="l"/>
              </a:tabLst>
            </a:pPr>
            <a:endParaRPr lang="en-US" sz="1900" dirty="0" smtClean="0">
              <a:solidFill>
                <a:schemeClr val="bg1"/>
              </a:solidFill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01625" algn="l"/>
              </a:tabLst>
            </a:pPr>
            <a:r>
              <a:rPr lang="en-US" sz="1900" dirty="0" smtClean="0">
                <a:solidFill>
                  <a:schemeClr val="bg1"/>
                </a:solidFill>
                <a:latin typeface="Courier New"/>
                <a:cs typeface="Courier New"/>
              </a:rPr>
              <a:t>  </a:t>
            </a:r>
            <a:r>
              <a:rPr lang="en-US" sz="1900" dirty="0" err="1" smtClean="0">
                <a:solidFill>
                  <a:schemeClr val="bg1"/>
                </a:solidFill>
                <a:latin typeface="Courier New"/>
                <a:cs typeface="Courier New"/>
              </a:rPr>
              <a:t>getPopularMovies</a:t>
            </a:r>
            <a:r>
              <a:rPr lang="en-US" sz="1900" dirty="0" smtClean="0">
                <a:solidFill>
                  <a:schemeClr val="bg1"/>
                </a:solidFill>
                <a:latin typeface="Courier New"/>
                <a:cs typeface="Courier New"/>
              </a:rPr>
              <a:t>(){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01625" algn="l"/>
              </a:tabLst>
            </a:pPr>
            <a:r>
              <a:rPr lang="en-US" sz="1900" dirty="0" smtClean="0">
                <a:solidFill>
                  <a:schemeClr val="bg1"/>
                </a:solidFill>
                <a:latin typeface="Courier New"/>
                <a:cs typeface="Courier New"/>
              </a:rPr>
              <a:t>  	return </a:t>
            </a:r>
            <a:r>
              <a:rPr lang="en-US" sz="1900" dirty="0" err="1" smtClean="0">
                <a:solidFill>
                  <a:schemeClr val="bg1"/>
                </a:solidFill>
                <a:latin typeface="Courier New"/>
                <a:cs typeface="Courier New"/>
              </a:rPr>
              <a:t>this.http.get</a:t>
            </a:r>
            <a:r>
              <a:rPr lang="en-US" sz="1900" dirty="0" smtClean="0">
                <a:solidFill>
                  <a:schemeClr val="bg1"/>
                </a:solidFill>
                <a:latin typeface="Courier New"/>
                <a:cs typeface="Courier New"/>
              </a:rPr>
              <a:t>&lt;any&gt;(</a:t>
            </a:r>
            <a:r>
              <a:rPr lang="en-US" sz="1900" dirty="0" err="1" smtClean="0">
                <a:solidFill>
                  <a:schemeClr val="bg1"/>
                </a:solidFill>
                <a:latin typeface="Courier New"/>
                <a:cs typeface="Courier New"/>
              </a:rPr>
              <a:t>this.popularMoviesURL</a:t>
            </a:r>
            <a:r>
              <a:rPr lang="en-US" sz="1900" dirty="0" smtClean="0">
                <a:solidFill>
                  <a:schemeClr val="bg1"/>
                </a:solidFill>
                <a:latin typeface="Courier New"/>
                <a:cs typeface="Courier New"/>
              </a:rPr>
              <a:t>); 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01625" algn="l"/>
              </a:tabLst>
            </a:pPr>
            <a:r>
              <a:rPr lang="en-US" sz="1900" dirty="0" smtClean="0">
                <a:solidFill>
                  <a:schemeClr val="bg1"/>
                </a:solidFill>
                <a:latin typeface="Courier New"/>
                <a:cs typeface="Courier New"/>
              </a:rPr>
              <a:t>  }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01625" algn="l"/>
              </a:tabLst>
            </a:pPr>
            <a:r>
              <a:rPr lang="en-US" sz="1900" dirty="0" smtClean="0">
                <a:solidFill>
                  <a:schemeClr val="bg1"/>
                </a:solidFill>
                <a:latin typeface="Courier New"/>
                <a:cs typeface="Courier New"/>
              </a:rPr>
              <a:t>}</a:t>
            </a:r>
            <a:endParaRPr sz="1900" dirty="0">
              <a:solidFill>
                <a:schemeClr val="bg1"/>
              </a:solidFill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8500" y="647700"/>
            <a:ext cx="531050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520950" algn="l"/>
              </a:tabLst>
            </a:pPr>
            <a:r>
              <a:rPr spc="250" dirty="0"/>
              <a:t>M</a:t>
            </a:r>
            <a:r>
              <a:rPr spc="-535" dirty="0"/>
              <a:t> </a:t>
            </a:r>
            <a:r>
              <a:rPr spc="250" dirty="0"/>
              <a:t>O</a:t>
            </a:r>
            <a:r>
              <a:rPr spc="-535" dirty="0"/>
              <a:t> </a:t>
            </a:r>
            <a:r>
              <a:rPr spc="-335" dirty="0"/>
              <a:t>V</a:t>
            </a:r>
            <a:r>
              <a:rPr spc="-530" dirty="0"/>
              <a:t> </a:t>
            </a:r>
            <a:r>
              <a:rPr spc="-85" dirty="0"/>
              <a:t>I</a:t>
            </a:r>
            <a:r>
              <a:rPr spc="-535" dirty="0"/>
              <a:t> </a:t>
            </a:r>
            <a:r>
              <a:rPr spc="-335" dirty="0"/>
              <a:t>E	</a:t>
            </a:r>
            <a:r>
              <a:rPr spc="-500" dirty="0"/>
              <a:t>S</a:t>
            </a:r>
            <a:r>
              <a:rPr spc="-550" dirty="0"/>
              <a:t> </a:t>
            </a:r>
            <a:r>
              <a:rPr spc="-335" dirty="0"/>
              <a:t>E</a:t>
            </a:r>
            <a:r>
              <a:rPr spc="-545" dirty="0"/>
              <a:t> </a:t>
            </a:r>
            <a:r>
              <a:rPr spc="-585" dirty="0"/>
              <a:t>R</a:t>
            </a:r>
            <a:r>
              <a:rPr spc="-520" dirty="0"/>
              <a:t> </a:t>
            </a:r>
            <a:r>
              <a:rPr spc="-335" dirty="0"/>
              <a:t>V</a:t>
            </a:r>
            <a:r>
              <a:rPr spc="-550" dirty="0"/>
              <a:t> </a:t>
            </a:r>
            <a:r>
              <a:rPr spc="-85" dirty="0"/>
              <a:t>I</a:t>
            </a:r>
            <a:r>
              <a:rPr spc="-545" dirty="0"/>
              <a:t> </a:t>
            </a:r>
            <a:r>
              <a:rPr spc="-85" dirty="0"/>
              <a:t>C</a:t>
            </a:r>
            <a:r>
              <a:rPr spc="-550" dirty="0"/>
              <a:t> </a:t>
            </a:r>
            <a:r>
              <a:rPr spc="-335" dirty="0"/>
              <a:t>E</a:t>
            </a:r>
          </a:p>
        </p:txBody>
      </p:sp>
      <p:sp>
        <p:nvSpPr>
          <p:cNvPr id="7" name="object 7"/>
          <p:cNvSpPr/>
          <p:nvPr/>
        </p:nvSpPr>
        <p:spPr>
          <a:xfrm>
            <a:off x="5480477" y="5646229"/>
            <a:ext cx="3284220" cy="2628900"/>
          </a:xfrm>
          <a:custGeom>
            <a:avLst/>
            <a:gdLst/>
            <a:ahLst/>
            <a:cxnLst/>
            <a:rect l="l" t="t" r="r" b="b"/>
            <a:pathLst>
              <a:path w="3284220" h="2628900">
                <a:moveTo>
                  <a:pt x="3241463" y="2616200"/>
                </a:moveTo>
                <a:lnTo>
                  <a:pt x="3234072" y="2616200"/>
                </a:lnTo>
                <a:lnTo>
                  <a:pt x="3227896" y="2628900"/>
                </a:lnTo>
                <a:lnTo>
                  <a:pt x="3242581" y="2628900"/>
                </a:lnTo>
                <a:lnTo>
                  <a:pt x="3241463" y="2616200"/>
                </a:lnTo>
                <a:close/>
              </a:path>
              <a:path w="3284220" h="2628900">
                <a:moveTo>
                  <a:pt x="3257821" y="2616200"/>
                </a:moveTo>
                <a:lnTo>
                  <a:pt x="3245698" y="2616200"/>
                </a:lnTo>
                <a:lnTo>
                  <a:pt x="3245971" y="2628900"/>
                </a:lnTo>
                <a:lnTo>
                  <a:pt x="3262648" y="2628900"/>
                </a:lnTo>
                <a:lnTo>
                  <a:pt x="3257821" y="2616200"/>
                </a:lnTo>
                <a:close/>
              </a:path>
              <a:path w="3284220" h="2628900">
                <a:moveTo>
                  <a:pt x="3199366" y="2603500"/>
                </a:moveTo>
                <a:lnTo>
                  <a:pt x="3198056" y="2603500"/>
                </a:lnTo>
                <a:lnTo>
                  <a:pt x="3200148" y="2616200"/>
                </a:lnTo>
                <a:lnTo>
                  <a:pt x="3204862" y="2616200"/>
                </a:lnTo>
                <a:lnTo>
                  <a:pt x="3199366" y="2603500"/>
                </a:lnTo>
                <a:close/>
              </a:path>
              <a:path w="3284220" h="2628900">
                <a:moveTo>
                  <a:pt x="3219016" y="2603500"/>
                </a:moveTo>
                <a:lnTo>
                  <a:pt x="3205712" y="2603500"/>
                </a:lnTo>
                <a:lnTo>
                  <a:pt x="3215771" y="2616200"/>
                </a:lnTo>
                <a:lnTo>
                  <a:pt x="3219016" y="2603500"/>
                </a:lnTo>
                <a:close/>
              </a:path>
              <a:path w="3284220" h="2628900">
                <a:moveTo>
                  <a:pt x="3269804" y="2603500"/>
                </a:moveTo>
                <a:lnTo>
                  <a:pt x="3228017" y="2603500"/>
                </a:lnTo>
                <a:lnTo>
                  <a:pt x="3235470" y="2616200"/>
                </a:lnTo>
                <a:lnTo>
                  <a:pt x="3272564" y="2616200"/>
                </a:lnTo>
                <a:lnTo>
                  <a:pt x="3269804" y="2603500"/>
                </a:lnTo>
                <a:close/>
              </a:path>
              <a:path w="3284220" h="2628900">
                <a:moveTo>
                  <a:pt x="3179055" y="2590800"/>
                </a:moveTo>
                <a:lnTo>
                  <a:pt x="3167612" y="2590800"/>
                </a:lnTo>
                <a:lnTo>
                  <a:pt x="3174568" y="2603500"/>
                </a:lnTo>
                <a:lnTo>
                  <a:pt x="3184884" y="2603500"/>
                </a:lnTo>
                <a:lnTo>
                  <a:pt x="3179055" y="2590800"/>
                </a:lnTo>
                <a:close/>
              </a:path>
              <a:path w="3284220" h="2628900">
                <a:moveTo>
                  <a:pt x="3279911" y="2590800"/>
                </a:moveTo>
                <a:lnTo>
                  <a:pt x="3198680" y="2590800"/>
                </a:lnTo>
                <a:lnTo>
                  <a:pt x="3195321" y="2603500"/>
                </a:lnTo>
                <a:lnTo>
                  <a:pt x="3283920" y="2603500"/>
                </a:lnTo>
                <a:lnTo>
                  <a:pt x="3279911" y="2590800"/>
                </a:lnTo>
                <a:close/>
              </a:path>
              <a:path w="3284220" h="2628900">
                <a:moveTo>
                  <a:pt x="3264010" y="2578100"/>
                </a:moveTo>
                <a:lnTo>
                  <a:pt x="3163919" y="2578100"/>
                </a:lnTo>
                <a:lnTo>
                  <a:pt x="3174191" y="2590800"/>
                </a:lnTo>
                <a:lnTo>
                  <a:pt x="3270011" y="2590800"/>
                </a:lnTo>
                <a:lnTo>
                  <a:pt x="3264010" y="2578100"/>
                </a:lnTo>
                <a:close/>
              </a:path>
              <a:path w="3284220" h="2628900">
                <a:moveTo>
                  <a:pt x="3117446" y="2554915"/>
                </a:moveTo>
                <a:lnTo>
                  <a:pt x="3113678" y="2559307"/>
                </a:lnTo>
                <a:lnTo>
                  <a:pt x="3121042" y="2565400"/>
                </a:lnTo>
                <a:lnTo>
                  <a:pt x="3123924" y="2578100"/>
                </a:lnTo>
                <a:lnTo>
                  <a:pt x="3129322" y="2565400"/>
                </a:lnTo>
                <a:lnTo>
                  <a:pt x="3130134" y="2565400"/>
                </a:lnTo>
                <a:lnTo>
                  <a:pt x="3117446" y="2554915"/>
                </a:lnTo>
                <a:close/>
              </a:path>
              <a:path w="3284220" h="2628900">
                <a:moveTo>
                  <a:pt x="3173082" y="2565400"/>
                </a:moveTo>
                <a:lnTo>
                  <a:pt x="3143559" y="2565400"/>
                </a:lnTo>
                <a:lnTo>
                  <a:pt x="3133331" y="2578100"/>
                </a:lnTo>
                <a:lnTo>
                  <a:pt x="3166544" y="2578100"/>
                </a:lnTo>
                <a:lnTo>
                  <a:pt x="3173082" y="2565400"/>
                </a:lnTo>
                <a:close/>
              </a:path>
              <a:path w="3284220" h="2628900">
                <a:moveTo>
                  <a:pt x="3185323" y="2540000"/>
                </a:moveTo>
                <a:lnTo>
                  <a:pt x="3111023" y="2540000"/>
                </a:lnTo>
                <a:lnTo>
                  <a:pt x="3104024" y="2552700"/>
                </a:lnTo>
                <a:lnTo>
                  <a:pt x="3174307" y="2552700"/>
                </a:lnTo>
                <a:lnTo>
                  <a:pt x="3169302" y="2565400"/>
                </a:lnTo>
                <a:lnTo>
                  <a:pt x="3173082" y="2565400"/>
                </a:lnTo>
                <a:lnTo>
                  <a:pt x="3166544" y="2578100"/>
                </a:lnTo>
                <a:lnTo>
                  <a:pt x="3180495" y="2578100"/>
                </a:lnTo>
                <a:lnTo>
                  <a:pt x="3185524" y="2565400"/>
                </a:lnTo>
                <a:lnTo>
                  <a:pt x="3184338" y="2552700"/>
                </a:lnTo>
                <a:lnTo>
                  <a:pt x="3185323" y="2540000"/>
                </a:lnTo>
                <a:close/>
              </a:path>
              <a:path w="3284220" h="2628900">
                <a:moveTo>
                  <a:pt x="3199147" y="2552700"/>
                </a:moveTo>
                <a:lnTo>
                  <a:pt x="3184338" y="2552700"/>
                </a:lnTo>
                <a:lnTo>
                  <a:pt x="3185524" y="2565400"/>
                </a:lnTo>
                <a:lnTo>
                  <a:pt x="3180495" y="2578100"/>
                </a:lnTo>
                <a:lnTo>
                  <a:pt x="3237578" y="2578100"/>
                </a:lnTo>
                <a:lnTo>
                  <a:pt x="3232695" y="2565400"/>
                </a:lnTo>
                <a:lnTo>
                  <a:pt x="3197902" y="2565400"/>
                </a:lnTo>
                <a:lnTo>
                  <a:pt x="3199147" y="2552700"/>
                </a:lnTo>
                <a:close/>
              </a:path>
              <a:path w="3284220" h="2628900">
                <a:moveTo>
                  <a:pt x="3249781" y="2565400"/>
                </a:moveTo>
                <a:lnTo>
                  <a:pt x="3243927" y="2565400"/>
                </a:lnTo>
                <a:lnTo>
                  <a:pt x="3237578" y="2578100"/>
                </a:lnTo>
                <a:lnTo>
                  <a:pt x="3245997" y="2578100"/>
                </a:lnTo>
                <a:lnTo>
                  <a:pt x="3249781" y="2565400"/>
                </a:lnTo>
                <a:close/>
              </a:path>
              <a:path w="3284220" h="2628900">
                <a:moveTo>
                  <a:pt x="3111023" y="2540000"/>
                </a:moveTo>
                <a:lnTo>
                  <a:pt x="3085430" y="2540000"/>
                </a:lnTo>
                <a:lnTo>
                  <a:pt x="3098229" y="2552700"/>
                </a:lnTo>
                <a:lnTo>
                  <a:pt x="3108452" y="2565400"/>
                </a:lnTo>
                <a:lnTo>
                  <a:pt x="3113678" y="2559307"/>
                </a:lnTo>
                <a:lnTo>
                  <a:pt x="3105692" y="2552700"/>
                </a:lnTo>
                <a:lnTo>
                  <a:pt x="3103562" y="2552700"/>
                </a:lnTo>
                <a:lnTo>
                  <a:pt x="3111023" y="2540000"/>
                </a:lnTo>
                <a:close/>
              </a:path>
              <a:path w="3284220" h="2628900">
                <a:moveTo>
                  <a:pt x="3174307" y="2552700"/>
                </a:moveTo>
                <a:lnTo>
                  <a:pt x="3119347" y="2552700"/>
                </a:lnTo>
                <a:lnTo>
                  <a:pt x="3135413" y="2565400"/>
                </a:lnTo>
                <a:lnTo>
                  <a:pt x="3169302" y="2565400"/>
                </a:lnTo>
                <a:lnTo>
                  <a:pt x="3174307" y="2552700"/>
                </a:lnTo>
                <a:close/>
              </a:path>
              <a:path w="3284220" h="2628900">
                <a:moveTo>
                  <a:pt x="3213404" y="2552700"/>
                </a:moveTo>
                <a:lnTo>
                  <a:pt x="3205458" y="2552700"/>
                </a:lnTo>
                <a:lnTo>
                  <a:pt x="3197902" y="2565400"/>
                </a:lnTo>
                <a:lnTo>
                  <a:pt x="3221600" y="2565400"/>
                </a:lnTo>
                <a:lnTo>
                  <a:pt x="3213404" y="2552700"/>
                </a:lnTo>
                <a:close/>
              </a:path>
              <a:path w="3284220" h="2628900">
                <a:moveTo>
                  <a:pt x="3119347" y="2552700"/>
                </a:moveTo>
                <a:lnTo>
                  <a:pt x="3114766" y="2552700"/>
                </a:lnTo>
                <a:lnTo>
                  <a:pt x="3117446" y="2554915"/>
                </a:lnTo>
                <a:lnTo>
                  <a:pt x="3119347" y="2552700"/>
                </a:lnTo>
                <a:close/>
              </a:path>
              <a:path w="3284220" h="2628900">
                <a:moveTo>
                  <a:pt x="3078116" y="2540000"/>
                </a:moveTo>
                <a:lnTo>
                  <a:pt x="3071563" y="2540000"/>
                </a:lnTo>
                <a:lnTo>
                  <a:pt x="3077158" y="2552700"/>
                </a:lnTo>
                <a:lnTo>
                  <a:pt x="3083232" y="2552700"/>
                </a:lnTo>
                <a:lnTo>
                  <a:pt x="3078116" y="2540000"/>
                </a:lnTo>
                <a:close/>
              </a:path>
              <a:path w="3284220" h="2628900">
                <a:moveTo>
                  <a:pt x="3188009" y="2540000"/>
                </a:moveTo>
                <a:lnTo>
                  <a:pt x="3187147" y="2552700"/>
                </a:lnTo>
                <a:lnTo>
                  <a:pt x="3193599" y="2552700"/>
                </a:lnTo>
                <a:lnTo>
                  <a:pt x="3188009" y="2540000"/>
                </a:lnTo>
                <a:close/>
              </a:path>
              <a:path w="3284220" h="2628900">
                <a:moveTo>
                  <a:pt x="3157768" y="2527300"/>
                </a:moveTo>
                <a:lnTo>
                  <a:pt x="3071694" y="2527300"/>
                </a:lnTo>
                <a:lnTo>
                  <a:pt x="3070457" y="2540000"/>
                </a:lnTo>
                <a:lnTo>
                  <a:pt x="3149299" y="2540000"/>
                </a:lnTo>
                <a:lnTo>
                  <a:pt x="3157768" y="2527300"/>
                </a:lnTo>
                <a:close/>
              </a:path>
              <a:path w="3284220" h="2628900">
                <a:moveTo>
                  <a:pt x="3046721" y="2514600"/>
                </a:moveTo>
                <a:lnTo>
                  <a:pt x="3033142" y="2514600"/>
                </a:lnTo>
                <a:lnTo>
                  <a:pt x="3037269" y="2527300"/>
                </a:lnTo>
                <a:lnTo>
                  <a:pt x="3043178" y="2527300"/>
                </a:lnTo>
                <a:lnTo>
                  <a:pt x="3046721" y="2514600"/>
                </a:lnTo>
                <a:close/>
              </a:path>
              <a:path w="3284220" h="2628900">
                <a:moveTo>
                  <a:pt x="3130761" y="2514600"/>
                </a:moveTo>
                <a:lnTo>
                  <a:pt x="3046721" y="2514600"/>
                </a:lnTo>
                <a:lnTo>
                  <a:pt x="3060004" y="2527300"/>
                </a:lnTo>
                <a:lnTo>
                  <a:pt x="3127557" y="2527300"/>
                </a:lnTo>
                <a:lnTo>
                  <a:pt x="3130761" y="2514600"/>
                </a:lnTo>
                <a:close/>
              </a:path>
              <a:path w="3284220" h="2628900">
                <a:moveTo>
                  <a:pt x="3133076" y="2514600"/>
                </a:moveTo>
                <a:lnTo>
                  <a:pt x="3127557" y="2527300"/>
                </a:lnTo>
                <a:lnTo>
                  <a:pt x="3147753" y="2527300"/>
                </a:lnTo>
                <a:lnTo>
                  <a:pt x="3133076" y="2514600"/>
                </a:lnTo>
                <a:close/>
              </a:path>
              <a:path w="3284220" h="2628900">
                <a:moveTo>
                  <a:pt x="3018092" y="2501900"/>
                </a:moveTo>
                <a:lnTo>
                  <a:pt x="3015835" y="2514600"/>
                </a:lnTo>
                <a:lnTo>
                  <a:pt x="3023598" y="2514600"/>
                </a:lnTo>
                <a:lnTo>
                  <a:pt x="3018092" y="2501900"/>
                </a:lnTo>
                <a:close/>
              </a:path>
              <a:path w="3284220" h="2628900">
                <a:moveTo>
                  <a:pt x="3103703" y="2501900"/>
                </a:moveTo>
                <a:lnTo>
                  <a:pt x="3019783" y="2501900"/>
                </a:lnTo>
                <a:lnTo>
                  <a:pt x="3029194" y="2514600"/>
                </a:lnTo>
                <a:lnTo>
                  <a:pt x="3106098" y="2514600"/>
                </a:lnTo>
                <a:lnTo>
                  <a:pt x="3103703" y="2501900"/>
                </a:lnTo>
                <a:close/>
              </a:path>
              <a:path w="3284220" h="2628900">
                <a:moveTo>
                  <a:pt x="2983982" y="2494546"/>
                </a:moveTo>
                <a:lnTo>
                  <a:pt x="2985901" y="2501900"/>
                </a:lnTo>
                <a:lnTo>
                  <a:pt x="2989235" y="2501900"/>
                </a:lnTo>
                <a:lnTo>
                  <a:pt x="2989236" y="2499454"/>
                </a:lnTo>
                <a:lnTo>
                  <a:pt x="2983982" y="2494546"/>
                </a:lnTo>
                <a:close/>
              </a:path>
              <a:path w="3284220" h="2628900">
                <a:moveTo>
                  <a:pt x="2996029" y="2489200"/>
                </a:moveTo>
                <a:lnTo>
                  <a:pt x="2989244" y="2489200"/>
                </a:lnTo>
                <a:lnTo>
                  <a:pt x="2989236" y="2499454"/>
                </a:lnTo>
                <a:lnTo>
                  <a:pt x="2991854" y="2501900"/>
                </a:lnTo>
                <a:lnTo>
                  <a:pt x="2999274" y="2501900"/>
                </a:lnTo>
                <a:lnTo>
                  <a:pt x="2996029" y="2489200"/>
                </a:lnTo>
                <a:close/>
              </a:path>
              <a:path w="3284220" h="2628900">
                <a:moveTo>
                  <a:pt x="3082914" y="2489200"/>
                </a:moveTo>
                <a:lnTo>
                  <a:pt x="3002251" y="2489200"/>
                </a:lnTo>
                <a:lnTo>
                  <a:pt x="3006984" y="2501900"/>
                </a:lnTo>
                <a:lnTo>
                  <a:pt x="3088580" y="2501900"/>
                </a:lnTo>
                <a:lnTo>
                  <a:pt x="3082914" y="2489200"/>
                </a:lnTo>
                <a:close/>
              </a:path>
              <a:path w="3284220" h="2628900">
                <a:moveTo>
                  <a:pt x="2982586" y="2489200"/>
                </a:moveTo>
                <a:lnTo>
                  <a:pt x="2978258" y="2489200"/>
                </a:lnTo>
                <a:lnTo>
                  <a:pt x="2983982" y="2494546"/>
                </a:lnTo>
                <a:lnTo>
                  <a:pt x="2982586" y="2489200"/>
                </a:lnTo>
                <a:close/>
              </a:path>
              <a:path w="3284220" h="2628900">
                <a:moveTo>
                  <a:pt x="2958863" y="2476500"/>
                </a:moveTo>
                <a:lnTo>
                  <a:pt x="2951872" y="2476500"/>
                </a:lnTo>
                <a:lnTo>
                  <a:pt x="2957024" y="2489200"/>
                </a:lnTo>
                <a:lnTo>
                  <a:pt x="2963095" y="2489200"/>
                </a:lnTo>
                <a:lnTo>
                  <a:pt x="2958863" y="2476500"/>
                </a:lnTo>
                <a:close/>
              </a:path>
              <a:path w="3284220" h="2628900">
                <a:moveTo>
                  <a:pt x="3026122" y="2476500"/>
                </a:moveTo>
                <a:lnTo>
                  <a:pt x="2985507" y="2476500"/>
                </a:lnTo>
                <a:lnTo>
                  <a:pt x="2976211" y="2489200"/>
                </a:lnTo>
                <a:lnTo>
                  <a:pt x="3031174" y="2489200"/>
                </a:lnTo>
                <a:lnTo>
                  <a:pt x="3026122" y="2476500"/>
                </a:lnTo>
                <a:close/>
              </a:path>
              <a:path w="3284220" h="2628900">
                <a:moveTo>
                  <a:pt x="3058568" y="2476500"/>
                </a:moveTo>
                <a:lnTo>
                  <a:pt x="3042992" y="2476500"/>
                </a:lnTo>
                <a:lnTo>
                  <a:pt x="3043927" y="2489200"/>
                </a:lnTo>
                <a:lnTo>
                  <a:pt x="3060704" y="2489200"/>
                </a:lnTo>
                <a:lnTo>
                  <a:pt x="3058568" y="2476500"/>
                </a:lnTo>
                <a:close/>
              </a:path>
              <a:path w="3284220" h="2628900">
                <a:moveTo>
                  <a:pt x="2946027" y="2476011"/>
                </a:moveTo>
                <a:lnTo>
                  <a:pt x="2945947" y="2476500"/>
                </a:lnTo>
                <a:lnTo>
                  <a:pt x="2946168" y="2476500"/>
                </a:lnTo>
                <a:lnTo>
                  <a:pt x="2946027" y="2476011"/>
                </a:lnTo>
                <a:close/>
              </a:path>
              <a:path w="3284220" h="2628900">
                <a:moveTo>
                  <a:pt x="3025398" y="2463800"/>
                </a:moveTo>
                <a:lnTo>
                  <a:pt x="2948031" y="2463800"/>
                </a:lnTo>
                <a:lnTo>
                  <a:pt x="2958609" y="2476500"/>
                </a:lnTo>
                <a:lnTo>
                  <a:pt x="3039957" y="2476500"/>
                </a:lnTo>
                <a:lnTo>
                  <a:pt x="3025398" y="2463800"/>
                </a:lnTo>
                <a:close/>
              </a:path>
              <a:path w="3284220" h="2628900">
                <a:moveTo>
                  <a:pt x="2948031" y="2463800"/>
                </a:moveTo>
                <a:lnTo>
                  <a:pt x="2942505" y="2463800"/>
                </a:lnTo>
                <a:lnTo>
                  <a:pt x="2946027" y="2476011"/>
                </a:lnTo>
                <a:lnTo>
                  <a:pt x="2948031" y="2463800"/>
                </a:lnTo>
                <a:close/>
              </a:path>
              <a:path w="3284220" h="2628900">
                <a:moveTo>
                  <a:pt x="2897814" y="2438400"/>
                </a:moveTo>
                <a:lnTo>
                  <a:pt x="2874363" y="2438400"/>
                </a:lnTo>
                <a:lnTo>
                  <a:pt x="2892007" y="2451100"/>
                </a:lnTo>
                <a:lnTo>
                  <a:pt x="2906854" y="2463800"/>
                </a:lnTo>
                <a:lnTo>
                  <a:pt x="2900824" y="2451100"/>
                </a:lnTo>
                <a:lnTo>
                  <a:pt x="2897026" y="2451100"/>
                </a:lnTo>
                <a:lnTo>
                  <a:pt x="2897814" y="2438400"/>
                </a:lnTo>
                <a:close/>
              </a:path>
              <a:path w="3284220" h="2628900">
                <a:moveTo>
                  <a:pt x="2953398" y="2451100"/>
                </a:moveTo>
                <a:lnTo>
                  <a:pt x="2919599" y="2451100"/>
                </a:lnTo>
                <a:lnTo>
                  <a:pt x="2923914" y="2463800"/>
                </a:lnTo>
                <a:lnTo>
                  <a:pt x="2946488" y="2463800"/>
                </a:lnTo>
                <a:lnTo>
                  <a:pt x="2953398" y="2451100"/>
                </a:lnTo>
                <a:close/>
              </a:path>
              <a:path w="3284220" h="2628900">
                <a:moveTo>
                  <a:pt x="2990003" y="2451100"/>
                </a:moveTo>
                <a:lnTo>
                  <a:pt x="2953398" y="2451100"/>
                </a:lnTo>
                <a:lnTo>
                  <a:pt x="2951789" y="2463800"/>
                </a:lnTo>
                <a:lnTo>
                  <a:pt x="2993114" y="2463800"/>
                </a:lnTo>
                <a:lnTo>
                  <a:pt x="2990003" y="2451100"/>
                </a:lnTo>
                <a:close/>
              </a:path>
              <a:path w="3284220" h="2628900">
                <a:moveTo>
                  <a:pt x="3006703" y="2451100"/>
                </a:moveTo>
                <a:lnTo>
                  <a:pt x="2993534" y="2451100"/>
                </a:lnTo>
                <a:lnTo>
                  <a:pt x="2993114" y="2463800"/>
                </a:lnTo>
                <a:lnTo>
                  <a:pt x="3019549" y="2463800"/>
                </a:lnTo>
                <a:lnTo>
                  <a:pt x="3006703" y="2451100"/>
                </a:lnTo>
                <a:close/>
              </a:path>
              <a:path w="3284220" h="2628900">
                <a:moveTo>
                  <a:pt x="2971194" y="2438400"/>
                </a:moveTo>
                <a:lnTo>
                  <a:pt x="2900032" y="2438400"/>
                </a:lnTo>
                <a:lnTo>
                  <a:pt x="2897026" y="2451100"/>
                </a:lnTo>
                <a:lnTo>
                  <a:pt x="2978686" y="2451100"/>
                </a:lnTo>
                <a:lnTo>
                  <a:pt x="2971194" y="2438400"/>
                </a:lnTo>
                <a:close/>
              </a:path>
              <a:path w="3284220" h="2628900">
                <a:moveTo>
                  <a:pt x="2983583" y="2438400"/>
                </a:moveTo>
                <a:lnTo>
                  <a:pt x="2978725" y="2438400"/>
                </a:lnTo>
                <a:lnTo>
                  <a:pt x="2989393" y="2451100"/>
                </a:lnTo>
                <a:lnTo>
                  <a:pt x="2992600" y="2451100"/>
                </a:lnTo>
                <a:lnTo>
                  <a:pt x="2983583" y="2438400"/>
                </a:lnTo>
                <a:close/>
              </a:path>
              <a:path w="3284220" h="2628900">
                <a:moveTo>
                  <a:pt x="2863069" y="2438052"/>
                </a:moveTo>
                <a:lnTo>
                  <a:pt x="2863054" y="2438400"/>
                </a:lnTo>
                <a:lnTo>
                  <a:pt x="2863232" y="2438400"/>
                </a:lnTo>
                <a:lnTo>
                  <a:pt x="2863069" y="2438052"/>
                </a:lnTo>
                <a:close/>
              </a:path>
              <a:path w="3284220" h="2628900">
                <a:moveTo>
                  <a:pt x="2936026" y="2413000"/>
                </a:moveTo>
                <a:lnTo>
                  <a:pt x="2863931" y="2413000"/>
                </a:lnTo>
                <a:lnTo>
                  <a:pt x="2882199" y="2425700"/>
                </a:lnTo>
                <a:lnTo>
                  <a:pt x="2890025" y="2438400"/>
                </a:lnTo>
                <a:lnTo>
                  <a:pt x="2971791" y="2438400"/>
                </a:lnTo>
                <a:lnTo>
                  <a:pt x="2962382" y="2425700"/>
                </a:lnTo>
                <a:lnTo>
                  <a:pt x="2948861" y="2425700"/>
                </a:lnTo>
                <a:lnTo>
                  <a:pt x="2936026" y="2413000"/>
                </a:lnTo>
                <a:close/>
              </a:path>
              <a:path w="3284220" h="2628900">
                <a:moveTo>
                  <a:pt x="2863594" y="2425700"/>
                </a:moveTo>
                <a:lnTo>
                  <a:pt x="2857269" y="2425700"/>
                </a:lnTo>
                <a:lnTo>
                  <a:pt x="2863069" y="2438052"/>
                </a:lnTo>
                <a:lnTo>
                  <a:pt x="2863594" y="2425700"/>
                </a:lnTo>
                <a:close/>
              </a:path>
              <a:path w="3284220" h="2628900">
                <a:moveTo>
                  <a:pt x="2834949" y="2413000"/>
                </a:moveTo>
                <a:lnTo>
                  <a:pt x="2834250" y="2413000"/>
                </a:lnTo>
                <a:lnTo>
                  <a:pt x="2838833" y="2425700"/>
                </a:lnTo>
                <a:lnTo>
                  <a:pt x="2839218" y="2417913"/>
                </a:lnTo>
                <a:lnTo>
                  <a:pt x="2834949" y="2413000"/>
                </a:lnTo>
                <a:close/>
              </a:path>
              <a:path w="3284220" h="2628900">
                <a:moveTo>
                  <a:pt x="2850625" y="2413000"/>
                </a:moveTo>
                <a:lnTo>
                  <a:pt x="2839460" y="2413000"/>
                </a:lnTo>
                <a:lnTo>
                  <a:pt x="2839218" y="2417913"/>
                </a:lnTo>
                <a:lnTo>
                  <a:pt x="2845982" y="2425700"/>
                </a:lnTo>
                <a:lnTo>
                  <a:pt x="2857682" y="2425700"/>
                </a:lnTo>
                <a:lnTo>
                  <a:pt x="2850625" y="2413000"/>
                </a:lnTo>
                <a:close/>
              </a:path>
              <a:path w="3284220" h="2628900">
                <a:moveTo>
                  <a:pt x="2902602" y="2400300"/>
                </a:moveTo>
                <a:lnTo>
                  <a:pt x="2835908" y="2400300"/>
                </a:lnTo>
                <a:lnTo>
                  <a:pt x="2834949" y="2413000"/>
                </a:lnTo>
                <a:lnTo>
                  <a:pt x="2912353" y="2413000"/>
                </a:lnTo>
                <a:lnTo>
                  <a:pt x="2902602" y="2400300"/>
                </a:lnTo>
                <a:close/>
              </a:path>
              <a:path w="3284220" h="2628900">
                <a:moveTo>
                  <a:pt x="2887469" y="2387600"/>
                </a:moveTo>
                <a:lnTo>
                  <a:pt x="2842543" y="2387600"/>
                </a:lnTo>
                <a:lnTo>
                  <a:pt x="2855878" y="2400300"/>
                </a:lnTo>
                <a:lnTo>
                  <a:pt x="2902602" y="2400300"/>
                </a:lnTo>
                <a:lnTo>
                  <a:pt x="2918666" y="2413000"/>
                </a:lnTo>
                <a:lnTo>
                  <a:pt x="2906458" y="2400300"/>
                </a:lnTo>
                <a:lnTo>
                  <a:pt x="2887469" y="2387600"/>
                </a:lnTo>
                <a:close/>
              </a:path>
              <a:path w="3284220" h="2628900">
                <a:moveTo>
                  <a:pt x="2835404" y="2387600"/>
                </a:moveTo>
                <a:lnTo>
                  <a:pt x="2811263" y="2387600"/>
                </a:lnTo>
                <a:lnTo>
                  <a:pt x="2811487" y="2393069"/>
                </a:lnTo>
                <a:lnTo>
                  <a:pt x="2813989" y="2400300"/>
                </a:lnTo>
                <a:lnTo>
                  <a:pt x="2838860" y="2400300"/>
                </a:lnTo>
                <a:lnTo>
                  <a:pt x="2835404" y="2387600"/>
                </a:lnTo>
                <a:close/>
              </a:path>
              <a:path w="3284220" h="2628900">
                <a:moveTo>
                  <a:pt x="2811263" y="2387600"/>
                </a:moveTo>
                <a:lnTo>
                  <a:pt x="2809595" y="2387600"/>
                </a:lnTo>
                <a:lnTo>
                  <a:pt x="2811487" y="2393069"/>
                </a:lnTo>
                <a:lnTo>
                  <a:pt x="2811263" y="2387600"/>
                </a:lnTo>
                <a:close/>
              </a:path>
              <a:path w="3284220" h="2628900">
                <a:moveTo>
                  <a:pt x="2771626" y="2336800"/>
                </a:moveTo>
                <a:lnTo>
                  <a:pt x="2768549" y="2341362"/>
                </a:lnTo>
                <a:lnTo>
                  <a:pt x="2765254" y="2349500"/>
                </a:lnTo>
                <a:lnTo>
                  <a:pt x="2758307" y="2362200"/>
                </a:lnTo>
                <a:lnTo>
                  <a:pt x="2757931" y="2363684"/>
                </a:lnTo>
                <a:lnTo>
                  <a:pt x="2761974" y="2374900"/>
                </a:lnTo>
                <a:lnTo>
                  <a:pt x="2762825" y="2387600"/>
                </a:lnTo>
                <a:lnTo>
                  <a:pt x="2764553" y="2387600"/>
                </a:lnTo>
                <a:lnTo>
                  <a:pt x="2768865" y="2380278"/>
                </a:lnTo>
                <a:lnTo>
                  <a:pt x="2768780" y="2374900"/>
                </a:lnTo>
                <a:lnTo>
                  <a:pt x="2850560" y="2374900"/>
                </a:lnTo>
                <a:lnTo>
                  <a:pt x="2846442" y="2362200"/>
                </a:lnTo>
                <a:lnTo>
                  <a:pt x="2825213" y="2362200"/>
                </a:lnTo>
                <a:lnTo>
                  <a:pt x="2812266" y="2349500"/>
                </a:lnTo>
                <a:lnTo>
                  <a:pt x="2776188" y="2349500"/>
                </a:lnTo>
                <a:lnTo>
                  <a:pt x="2771626" y="2336800"/>
                </a:lnTo>
                <a:close/>
              </a:path>
              <a:path w="3284220" h="2628900">
                <a:moveTo>
                  <a:pt x="2770357" y="2377745"/>
                </a:moveTo>
                <a:lnTo>
                  <a:pt x="2768865" y="2380278"/>
                </a:lnTo>
                <a:lnTo>
                  <a:pt x="2768909" y="2387600"/>
                </a:lnTo>
                <a:lnTo>
                  <a:pt x="2773798" y="2387600"/>
                </a:lnTo>
                <a:lnTo>
                  <a:pt x="2773122" y="2382735"/>
                </a:lnTo>
                <a:lnTo>
                  <a:pt x="2770357" y="2377745"/>
                </a:lnTo>
                <a:close/>
              </a:path>
              <a:path w="3284220" h="2628900">
                <a:moveTo>
                  <a:pt x="2783501" y="2374900"/>
                </a:moveTo>
                <a:lnTo>
                  <a:pt x="2772033" y="2374900"/>
                </a:lnTo>
                <a:lnTo>
                  <a:pt x="2773122" y="2382735"/>
                </a:lnTo>
                <a:lnTo>
                  <a:pt x="2775817" y="2387600"/>
                </a:lnTo>
                <a:lnTo>
                  <a:pt x="2786137" y="2387600"/>
                </a:lnTo>
                <a:lnTo>
                  <a:pt x="2783501" y="2374900"/>
                </a:lnTo>
                <a:close/>
              </a:path>
              <a:path w="3284220" h="2628900">
                <a:moveTo>
                  <a:pt x="2869074" y="2374900"/>
                </a:moveTo>
                <a:lnTo>
                  <a:pt x="2786780" y="2374900"/>
                </a:lnTo>
                <a:lnTo>
                  <a:pt x="2787444" y="2387600"/>
                </a:lnTo>
                <a:lnTo>
                  <a:pt x="2877467" y="2387600"/>
                </a:lnTo>
                <a:lnTo>
                  <a:pt x="2869074" y="2374900"/>
                </a:lnTo>
                <a:close/>
              </a:path>
              <a:path w="3284220" h="2628900">
                <a:moveTo>
                  <a:pt x="2772033" y="2374900"/>
                </a:moveTo>
                <a:lnTo>
                  <a:pt x="2768832" y="2374900"/>
                </a:lnTo>
                <a:lnTo>
                  <a:pt x="2770357" y="2377745"/>
                </a:lnTo>
                <a:lnTo>
                  <a:pt x="2772033" y="2374900"/>
                </a:lnTo>
                <a:close/>
              </a:path>
              <a:path w="3284220" h="2628900">
                <a:moveTo>
                  <a:pt x="2768832" y="2374900"/>
                </a:moveTo>
                <a:close/>
              </a:path>
              <a:path w="3284220" h="2628900">
                <a:moveTo>
                  <a:pt x="2740918" y="2362200"/>
                </a:moveTo>
                <a:lnTo>
                  <a:pt x="2734060" y="2362200"/>
                </a:lnTo>
                <a:lnTo>
                  <a:pt x="2735406" y="2374900"/>
                </a:lnTo>
                <a:lnTo>
                  <a:pt x="2740918" y="2362200"/>
                </a:lnTo>
                <a:close/>
              </a:path>
              <a:path w="3284220" h="2628900">
                <a:moveTo>
                  <a:pt x="2757396" y="2362200"/>
                </a:moveTo>
                <a:lnTo>
                  <a:pt x="2746804" y="2362200"/>
                </a:lnTo>
                <a:lnTo>
                  <a:pt x="2747654" y="2374900"/>
                </a:lnTo>
                <a:lnTo>
                  <a:pt x="2755091" y="2374900"/>
                </a:lnTo>
                <a:lnTo>
                  <a:pt x="2757931" y="2363684"/>
                </a:lnTo>
                <a:lnTo>
                  <a:pt x="2757396" y="2362200"/>
                </a:lnTo>
                <a:close/>
              </a:path>
              <a:path w="3284220" h="2628900">
                <a:moveTo>
                  <a:pt x="2768549" y="2341362"/>
                </a:moveTo>
                <a:lnTo>
                  <a:pt x="2763060" y="2349500"/>
                </a:lnTo>
                <a:lnTo>
                  <a:pt x="2758037" y="2362200"/>
                </a:lnTo>
                <a:lnTo>
                  <a:pt x="2757396" y="2362200"/>
                </a:lnTo>
                <a:lnTo>
                  <a:pt x="2757931" y="2363684"/>
                </a:lnTo>
                <a:lnTo>
                  <a:pt x="2758307" y="2362200"/>
                </a:lnTo>
                <a:lnTo>
                  <a:pt x="2765254" y="2349500"/>
                </a:lnTo>
                <a:lnTo>
                  <a:pt x="2768549" y="2341362"/>
                </a:lnTo>
                <a:close/>
              </a:path>
              <a:path w="3284220" h="2628900">
                <a:moveTo>
                  <a:pt x="2768159" y="2311400"/>
                </a:moveTo>
                <a:lnTo>
                  <a:pt x="2676099" y="2311400"/>
                </a:lnTo>
                <a:lnTo>
                  <a:pt x="2686063" y="2324100"/>
                </a:lnTo>
                <a:lnTo>
                  <a:pt x="2678269" y="2324100"/>
                </a:lnTo>
                <a:lnTo>
                  <a:pt x="2686978" y="2336800"/>
                </a:lnTo>
                <a:lnTo>
                  <a:pt x="2721183" y="2336800"/>
                </a:lnTo>
                <a:lnTo>
                  <a:pt x="2728343" y="2349500"/>
                </a:lnTo>
                <a:lnTo>
                  <a:pt x="2734422" y="2349500"/>
                </a:lnTo>
                <a:lnTo>
                  <a:pt x="2738678" y="2362200"/>
                </a:lnTo>
                <a:lnTo>
                  <a:pt x="2758037" y="2362200"/>
                </a:lnTo>
                <a:lnTo>
                  <a:pt x="2763060" y="2349500"/>
                </a:lnTo>
                <a:lnTo>
                  <a:pt x="2768549" y="2341362"/>
                </a:lnTo>
                <a:lnTo>
                  <a:pt x="2770397" y="2336800"/>
                </a:lnTo>
                <a:lnTo>
                  <a:pt x="2768197" y="2324100"/>
                </a:lnTo>
                <a:lnTo>
                  <a:pt x="2768159" y="2311400"/>
                </a:lnTo>
                <a:close/>
              </a:path>
              <a:path w="3284220" h="2628900">
                <a:moveTo>
                  <a:pt x="2719478" y="2346652"/>
                </a:moveTo>
                <a:lnTo>
                  <a:pt x="2718985" y="2349500"/>
                </a:lnTo>
                <a:lnTo>
                  <a:pt x="2723984" y="2349500"/>
                </a:lnTo>
                <a:lnTo>
                  <a:pt x="2719478" y="2346652"/>
                </a:lnTo>
                <a:close/>
              </a:path>
              <a:path w="3284220" h="2628900">
                <a:moveTo>
                  <a:pt x="2784950" y="2324100"/>
                </a:moveTo>
                <a:lnTo>
                  <a:pt x="2777548" y="2336800"/>
                </a:lnTo>
                <a:lnTo>
                  <a:pt x="2780897" y="2349500"/>
                </a:lnTo>
                <a:lnTo>
                  <a:pt x="2790651" y="2349500"/>
                </a:lnTo>
                <a:lnTo>
                  <a:pt x="2792765" y="2336800"/>
                </a:lnTo>
                <a:lnTo>
                  <a:pt x="2784950" y="2324100"/>
                </a:lnTo>
                <a:close/>
              </a:path>
              <a:path w="3284220" h="2628900">
                <a:moveTo>
                  <a:pt x="2721183" y="2336800"/>
                </a:moveTo>
                <a:lnTo>
                  <a:pt x="2703885" y="2336800"/>
                </a:lnTo>
                <a:lnTo>
                  <a:pt x="2719478" y="2346652"/>
                </a:lnTo>
                <a:lnTo>
                  <a:pt x="2721183" y="2336800"/>
                </a:lnTo>
                <a:close/>
              </a:path>
              <a:path w="3284220" h="2628900">
                <a:moveTo>
                  <a:pt x="2628624" y="2298700"/>
                </a:moveTo>
                <a:lnTo>
                  <a:pt x="2629793" y="2311400"/>
                </a:lnTo>
                <a:lnTo>
                  <a:pt x="2635368" y="2311400"/>
                </a:lnTo>
                <a:lnTo>
                  <a:pt x="2628624" y="2298700"/>
                </a:lnTo>
                <a:close/>
              </a:path>
              <a:path w="3284220" h="2628900">
                <a:moveTo>
                  <a:pt x="2657930" y="2298700"/>
                </a:moveTo>
                <a:lnTo>
                  <a:pt x="2654859" y="2298700"/>
                </a:lnTo>
                <a:lnTo>
                  <a:pt x="2658341" y="2311400"/>
                </a:lnTo>
                <a:lnTo>
                  <a:pt x="2658573" y="2299262"/>
                </a:lnTo>
                <a:lnTo>
                  <a:pt x="2657930" y="2298700"/>
                </a:lnTo>
                <a:close/>
              </a:path>
              <a:path w="3284220" h="2628900">
                <a:moveTo>
                  <a:pt x="2688607" y="2298700"/>
                </a:moveTo>
                <a:lnTo>
                  <a:pt x="2658584" y="2298700"/>
                </a:lnTo>
                <a:lnTo>
                  <a:pt x="2658573" y="2299262"/>
                </a:lnTo>
                <a:lnTo>
                  <a:pt x="2672452" y="2311400"/>
                </a:lnTo>
                <a:lnTo>
                  <a:pt x="2706410" y="2311400"/>
                </a:lnTo>
                <a:lnTo>
                  <a:pt x="2688607" y="2298700"/>
                </a:lnTo>
                <a:close/>
              </a:path>
              <a:path w="3284220" h="2628900">
                <a:moveTo>
                  <a:pt x="2709266" y="2286000"/>
                </a:moveTo>
                <a:lnTo>
                  <a:pt x="2697965" y="2286000"/>
                </a:lnTo>
                <a:lnTo>
                  <a:pt x="2706488" y="2298700"/>
                </a:lnTo>
                <a:lnTo>
                  <a:pt x="2706410" y="2311400"/>
                </a:lnTo>
                <a:lnTo>
                  <a:pt x="2727442" y="2311400"/>
                </a:lnTo>
                <a:lnTo>
                  <a:pt x="2718109" y="2298700"/>
                </a:lnTo>
                <a:lnTo>
                  <a:pt x="2706639" y="2298700"/>
                </a:lnTo>
                <a:lnTo>
                  <a:pt x="2709266" y="2286000"/>
                </a:lnTo>
                <a:close/>
              </a:path>
              <a:path w="3284220" h="2628900">
                <a:moveTo>
                  <a:pt x="2736258" y="2298700"/>
                </a:moveTo>
                <a:lnTo>
                  <a:pt x="2729613" y="2298700"/>
                </a:lnTo>
                <a:lnTo>
                  <a:pt x="2727442" y="2311400"/>
                </a:lnTo>
                <a:lnTo>
                  <a:pt x="2743290" y="2311400"/>
                </a:lnTo>
                <a:lnTo>
                  <a:pt x="2736258" y="2298700"/>
                </a:lnTo>
                <a:close/>
              </a:path>
              <a:path w="3284220" h="2628900">
                <a:moveTo>
                  <a:pt x="2639012" y="2286000"/>
                </a:moveTo>
                <a:lnTo>
                  <a:pt x="2605833" y="2286000"/>
                </a:lnTo>
                <a:lnTo>
                  <a:pt x="2615818" y="2298700"/>
                </a:lnTo>
                <a:lnTo>
                  <a:pt x="2634547" y="2298700"/>
                </a:lnTo>
                <a:lnTo>
                  <a:pt x="2639012" y="2286000"/>
                </a:lnTo>
                <a:close/>
              </a:path>
              <a:path w="3284220" h="2628900">
                <a:moveTo>
                  <a:pt x="2687314" y="2286000"/>
                </a:moveTo>
                <a:lnTo>
                  <a:pt x="2639012" y="2286000"/>
                </a:lnTo>
                <a:lnTo>
                  <a:pt x="2636524" y="2298700"/>
                </a:lnTo>
                <a:lnTo>
                  <a:pt x="2695345" y="2298700"/>
                </a:lnTo>
                <a:lnTo>
                  <a:pt x="2687314" y="2286000"/>
                </a:lnTo>
                <a:close/>
              </a:path>
              <a:path w="3284220" h="2628900">
                <a:moveTo>
                  <a:pt x="2666503" y="2273300"/>
                </a:moveTo>
                <a:lnTo>
                  <a:pt x="2597769" y="2273300"/>
                </a:lnTo>
                <a:lnTo>
                  <a:pt x="2615137" y="2286000"/>
                </a:lnTo>
                <a:lnTo>
                  <a:pt x="2664794" y="2286000"/>
                </a:lnTo>
                <a:lnTo>
                  <a:pt x="2666503" y="2273300"/>
                </a:lnTo>
                <a:close/>
              </a:path>
              <a:path w="3284220" h="2628900">
                <a:moveTo>
                  <a:pt x="2684120" y="2273300"/>
                </a:moveTo>
                <a:lnTo>
                  <a:pt x="2666503" y="2273300"/>
                </a:lnTo>
                <a:lnTo>
                  <a:pt x="2669228" y="2286000"/>
                </a:lnTo>
                <a:lnTo>
                  <a:pt x="2687970" y="2286000"/>
                </a:lnTo>
                <a:lnTo>
                  <a:pt x="2684120" y="2273300"/>
                </a:lnTo>
                <a:close/>
              </a:path>
              <a:path w="3284220" h="2628900">
                <a:moveTo>
                  <a:pt x="2695988" y="2279530"/>
                </a:moveTo>
                <a:lnTo>
                  <a:pt x="2697544" y="2286000"/>
                </a:lnTo>
                <a:lnTo>
                  <a:pt x="2698575" y="2286000"/>
                </a:lnTo>
                <a:lnTo>
                  <a:pt x="2695988" y="2279530"/>
                </a:lnTo>
                <a:close/>
              </a:path>
              <a:path w="3284220" h="2628900">
                <a:moveTo>
                  <a:pt x="2694489" y="2273300"/>
                </a:moveTo>
                <a:lnTo>
                  <a:pt x="2693496" y="2273300"/>
                </a:lnTo>
                <a:lnTo>
                  <a:pt x="2695988" y="2279530"/>
                </a:lnTo>
                <a:lnTo>
                  <a:pt x="2694489" y="2273300"/>
                </a:lnTo>
                <a:close/>
              </a:path>
              <a:path w="3284220" h="2628900">
                <a:moveTo>
                  <a:pt x="2660527" y="2260600"/>
                </a:moveTo>
                <a:lnTo>
                  <a:pt x="2578337" y="2260600"/>
                </a:lnTo>
                <a:lnTo>
                  <a:pt x="2575328" y="2273300"/>
                </a:lnTo>
                <a:lnTo>
                  <a:pt x="2678885" y="2273300"/>
                </a:lnTo>
                <a:lnTo>
                  <a:pt x="2660527" y="2260600"/>
                </a:lnTo>
                <a:close/>
              </a:path>
              <a:path w="3284220" h="2628900">
                <a:moveTo>
                  <a:pt x="2590817" y="2247900"/>
                </a:moveTo>
                <a:lnTo>
                  <a:pt x="2551877" y="2247900"/>
                </a:lnTo>
                <a:lnTo>
                  <a:pt x="2556593" y="2260600"/>
                </a:lnTo>
                <a:lnTo>
                  <a:pt x="2588213" y="2260600"/>
                </a:lnTo>
                <a:lnTo>
                  <a:pt x="2590817" y="2247900"/>
                </a:lnTo>
                <a:close/>
              </a:path>
              <a:path w="3284220" h="2628900">
                <a:moveTo>
                  <a:pt x="2642861" y="2247900"/>
                </a:moveTo>
                <a:lnTo>
                  <a:pt x="2590817" y="2247900"/>
                </a:lnTo>
                <a:lnTo>
                  <a:pt x="2601051" y="2260600"/>
                </a:lnTo>
                <a:lnTo>
                  <a:pt x="2657694" y="2260600"/>
                </a:lnTo>
                <a:lnTo>
                  <a:pt x="2642861" y="2247900"/>
                </a:lnTo>
                <a:close/>
              </a:path>
              <a:path w="3284220" h="2628900">
                <a:moveTo>
                  <a:pt x="2521779" y="2222500"/>
                </a:moveTo>
                <a:lnTo>
                  <a:pt x="2514965" y="2222500"/>
                </a:lnTo>
                <a:lnTo>
                  <a:pt x="2511086" y="2235200"/>
                </a:lnTo>
                <a:lnTo>
                  <a:pt x="2518361" y="2247900"/>
                </a:lnTo>
                <a:lnTo>
                  <a:pt x="2525056" y="2247900"/>
                </a:lnTo>
                <a:lnTo>
                  <a:pt x="2528502" y="2235200"/>
                </a:lnTo>
                <a:lnTo>
                  <a:pt x="2529336" y="2235200"/>
                </a:lnTo>
                <a:lnTo>
                  <a:pt x="2521779" y="2222500"/>
                </a:lnTo>
                <a:close/>
              </a:path>
              <a:path w="3284220" h="2628900">
                <a:moveTo>
                  <a:pt x="2613659" y="2235200"/>
                </a:moveTo>
                <a:lnTo>
                  <a:pt x="2550748" y="2235200"/>
                </a:lnTo>
                <a:lnTo>
                  <a:pt x="2547072" y="2247900"/>
                </a:lnTo>
                <a:lnTo>
                  <a:pt x="2620242" y="2247900"/>
                </a:lnTo>
                <a:lnTo>
                  <a:pt x="2620412" y="2247347"/>
                </a:lnTo>
                <a:lnTo>
                  <a:pt x="2613659" y="2235200"/>
                </a:lnTo>
                <a:close/>
              </a:path>
              <a:path w="3284220" h="2628900">
                <a:moveTo>
                  <a:pt x="2624129" y="2235200"/>
                </a:moveTo>
                <a:lnTo>
                  <a:pt x="2620412" y="2247347"/>
                </a:lnTo>
                <a:lnTo>
                  <a:pt x="2620719" y="2247900"/>
                </a:lnTo>
                <a:lnTo>
                  <a:pt x="2627570" y="2247900"/>
                </a:lnTo>
                <a:lnTo>
                  <a:pt x="2624129" y="2235200"/>
                </a:lnTo>
                <a:close/>
              </a:path>
              <a:path w="3284220" h="2628900">
                <a:moveTo>
                  <a:pt x="2555265" y="2222500"/>
                </a:moveTo>
                <a:lnTo>
                  <a:pt x="2526250" y="2222500"/>
                </a:lnTo>
                <a:lnTo>
                  <a:pt x="2529336" y="2235200"/>
                </a:lnTo>
                <a:lnTo>
                  <a:pt x="2557337" y="2235200"/>
                </a:lnTo>
                <a:lnTo>
                  <a:pt x="2555265" y="2222500"/>
                </a:lnTo>
                <a:close/>
              </a:path>
              <a:path w="3284220" h="2628900">
                <a:moveTo>
                  <a:pt x="2560705" y="2222500"/>
                </a:moveTo>
                <a:lnTo>
                  <a:pt x="2559549" y="2235200"/>
                </a:lnTo>
                <a:lnTo>
                  <a:pt x="2565117" y="2235200"/>
                </a:lnTo>
                <a:lnTo>
                  <a:pt x="2560705" y="2222500"/>
                </a:lnTo>
                <a:close/>
              </a:path>
              <a:path w="3284220" h="2628900">
                <a:moveTo>
                  <a:pt x="2586601" y="2222500"/>
                </a:moveTo>
                <a:lnTo>
                  <a:pt x="2575599" y="2222500"/>
                </a:lnTo>
                <a:lnTo>
                  <a:pt x="2571554" y="2235200"/>
                </a:lnTo>
                <a:lnTo>
                  <a:pt x="2607327" y="2235200"/>
                </a:lnTo>
                <a:lnTo>
                  <a:pt x="2586601" y="2222500"/>
                </a:lnTo>
                <a:close/>
              </a:path>
              <a:path w="3284220" h="2628900">
                <a:moveTo>
                  <a:pt x="2496231" y="2209800"/>
                </a:moveTo>
                <a:lnTo>
                  <a:pt x="2494819" y="2209800"/>
                </a:lnTo>
                <a:lnTo>
                  <a:pt x="2499364" y="2222500"/>
                </a:lnTo>
                <a:lnTo>
                  <a:pt x="2501368" y="2215503"/>
                </a:lnTo>
                <a:lnTo>
                  <a:pt x="2496231" y="2209800"/>
                </a:lnTo>
                <a:close/>
              </a:path>
              <a:path w="3284220" h="2628900">
                <a:moveTo>
                  <a:pt x="2570094" y="2209800"/>
                </a:moveTo>
                <a:lnTo>
                  <a:pt x="2503002" y="2209800"/>
                </a:lnTo>
                <a:lnTo>
                  <a:pt x="2501368" y="2215503"/>
                </a:lnTo>
                <a:lnTo>
                  <a:pt x="2507670" y="2222500"/>
                </a:lnTo>
                <a:lnTo>
                  <a:pt x="2570341" y="2222500"/>
                </a:lnTo>
                <a:lnTo>
                  <a:pt x="2570094" y="2209800"/>
                </a:lnTo>
                <a:close/>
              </a:path>
              <a:path w="3284220" h="2628900">
                <a:moveTo>
                  <a:pt x="2478315" y="2197100"/>
                </a:moveTo>
                <a:lnTo>
                  <a:pt x="2466239" y="2197100"/>
                </a:lnTo>
                <a:lnTo>
                  <a:pt x="2461859" y="2209800"/>
                </a:lnTo>
                <a:lnTo>
                  <a:pt x="2475317" y="2209800"/>
                </a:lnTo>
                <a:lnTo>
                  <a:pt x="2478315" y="2197100"/>
                </a:lnTo>
                <a:close/>
              </a:path>
              <a:path w="3284220" h="2628900">
                <a:moveTo>
                  <a:pt x="2541247" y="2184400"/>
                </a:moveTo>
                <a:lnTo>
                  <a:pt x="2451386" y="2184400"/>
                </a:lnTo>
                <a:lnTo>
                  <a:pt x="2470306" y="2197100"/>
                </a:lnTo>
                <a:lnTo>
                  <a:pt x="2484792" y="2197100"/>
                </a:lnTo>
                <a:lnTo>
                  <a:pt x="2496231" y="2209800"/>
                </a:lnTo>
                <a:lnTo>
                  <a:pt x="2553178" y="2209800"/>
                </a:lnTo>
                <a:lnTo>
                  <a:pt x="2547264" y="2197100"/>
                </a:lnTo>
                <a:lnTo>
                  <a:pt x="2541247" y="2184400"/>
                </a:lnTo>
                <a:close/>
              </a:path>
              <a:path w="3284220" h="2628900">
                <a:moveTo>
                  <a:pt x="2451386" y="2184400"/>
                </a:moveTo>
                <a:lnTo>
                  <a:pt x="2448911" y="2184400"/>
                </a:lnTo>
                <a:lnTo>
                  <a:pt x="2447434" y="2197100"/>
                </a:lnTo>
                <a:lnTo>
                  <a:pt x="2451386" y="2184400"/>
                </a:lnTo>
                <a:close/>
              </a:path>
              <a:path w="3284220" h="2628900">
                <a:moveTo>
                  <a:pt x="2513852" y="2171700"/>
                </a:moveTo>
                <a:lnTo>
                  <a:pt x="2428834" y="2171700"/>
                </a:lnTo>
                <a:lnTo>
                  <a:pt x="2446278" y="2184400"/>
                </a:lnTo>
                <a:lnTo>
                  <a:pt x="2527507" y="2184400"/>
                </a:lnTo>
                <a:lnTo>
                  <a:pt x="2526952" y="2183040"/>
                </a:lnTo>
                <a:lnTo>
                  <a:pt x="2513852" y="2171700"/>
                </a:lnTo>
                <a:close/>
              </a:path>
              <a:path w="3284220" h="2628900">
                <a:moveTo>
                  <a:pt x="2527589" y="2183591"/>
                </a:moveTo>
                <a:lnTo>
                  <a:pt x="2527507" y="2184400"/>
                </a:lnTo>
                <a:lnTo>
                  <a:pt x="2528523" y="2184400"/>
                </a:lnTo>
                <a:lnTo>
                  <a:pt x="2527589" y="2183591"/>
                </a:lnTo>
                <a:close/>
              </a:path>
              <a:path w="3284220" h="2628900">
                <a:moveTo>
                  <a:pt x="2528802" y="2171700"/>
                </a:moveTo>
                <a:lnTo>
                  <a:pt x="2522325" y="2171700"/>
                </a:lnTo>
                <a:lnTo>
                  <a:pt x="2526952" y="2183040"/>
                </a:lnTo>
                <a:lnTo>
                  <a:pt x="2527589" y="2183591"/>
                </a:lnTo>
                <a:lnTo>
                  <a:pt x="2528802" y="2171700"/>
                </a:lnTo>
                <a:close/>
              </a:path>
              <a:path w="3284220" h="2628900">
                <a:moveTo>
                  <a:pt x="2405298" y="2159000"/>
                </a:moveTo>
                <a:lnTo>
                  <a:pt x="2397840" y="2159000"/>
                </a:lnTo>
                <a:lnTo>
                  <a:pt x="2401930" y="2171700"/>
                </a:lnTo>
                <a:lnTo>
                  <a:pt x="2405298" y="2159000"/>
                </a:lnTo>
                <a:close/>
              </a:path>
              <a:path w="3284220" h="2628900">
                <a:moveTo>
                  <a:pt x="2489042" y="2159000"/>
                </a:moveTo>
                <a:lnTo>
                  <a:pt x="2407152" y="2159000"/>
                </a:lnTo>
                <a:lnTo>
                  <a:pt x="2410207" y="2171700"/>
                </a:lnTo>
                <a:lnTo>
                  <a:pt x="2493993" y="2171700"/>
                </a:lnTo>
                <a:lnTo>
                  <a:pt x="2489042" y="2159000"/>
                </a:lnTo>
                <a:close/>
              </a:path>
              <a:path w="3284220" h="2628900">
                <a:moveTo>
                  <a:pt x="2423291" y="2120900"/>
                </a:moveTo>
                <a:lnTo>
                  <a:pt x="2362663" y="2120900"/>
                </a:lnTo>
                <a:lnTo>
                  <a:pt x="2360480" y="2123006"/>
                </a:lnTo>
                <a:lnTo>
                  <a:pt x="2360848" y="2133600"/>
                </a:lnTo>
                <a:lnTo>
                  <a:pt x="2364876" y="2146300"/>
                </a:lnTo>
                <a:lnTo>
                  <a:pt x="2370506" y="2146300"/>
                </a:lnTo>
                <a:lnTo>
                  <a:pt x="2376191" y="2159000"/>
                </a:lnTo>
                <a:lnTo>
                  <a:pt x="2411320" y="2159000"/>
                </a:lnTo>
                <a:lnTo>
                  <a:pt x="2406919" y="2154836"/>
                </a:lnTo>
                <a:lnTo>
                  <a:pt x="2394487" y="2146300"/>
                </a:lnTo>
                <a:lnTo>
                  <a:pt x="2371005" y="2133600"/>
                </a:lnTo>
                <a:lnTo>
                  <a:pt x="2431556" y="2133600"/>
                </a:lnTo>
                <a:lnTo>
                  <a:pt x="2423291" y="2120900"/>
                </a:lnTo>
                <a:close/>
              </a:path>
              <a:path w="3284220" h="2628900">
                <a:moveTo>
                  <a:pt x="2406919" y="2154836"/>
                </a:moveTo>
                <a:lnTo>
                  <a:pt x="2411320" y="2159000"/>
                </a:lnTo>
                <a:lnTo>
                  <a:pt x="2412983" y="2159000"/>
                </a:lnTo>
                <a:lnTo>
                  <a:pt x="2406919" y="2154836"/>
                </a:lnTo>
                <a:close/>
              </a:path>
              <a:path w="3284220" h="2628900">
                <a:moveTo>
                  <a:pt x="2418839" y="2133600"/>
                </a:moveTo>
                <a:lnTo>
                  <a:pt x="2381105" y="2133600"/>
                </a:lnTo>
                <a:lnTo>
                  <a:pt x="2397896" y="2146300"/>
                </a:lnTo>
                <a:lnTo>
                  <a:pt x="2406919" y="2154836"/>
                </a:lnTo>
                <a:lnTo>
                  <a:pt x="2412983" y="2159000"/>
                </a:lnTo>
                <a:lnTo>
                  <a:pt x="2472694" y="2159000"/>
                </a:lnTo>
                <a:lnTo>
                  <a:pt x="2476579" y="2146300"/>
                </a:lnTo>
                <a:lnTo>
                  <a:pt x="2431139" y="2146300"/>
                </a:lnTo>
                <a:lnTo>
                  <a:pt x="2418839" y="2133600"/>
                </a:lnTo>
                <a:close/>
              </a:path>
              <a:path w="3284220" h="2628900">
                <a:moveTo>
                  <a:pt x="2448463" y="2133600"/>
                </a:moveTo>
                <a:lnTo>
                  <a:pt x="2436846" y="2133600"/>
                </a:lnTo>
                <a:lnTo>
                  <a:pt x="2431139" y="2146300"/>
                </a:lnTo>
                <a:lnTo>
                  <a:pt x="2456755" y="2146300"/>
                </a:lnTo>
                <a:lnTo>
                  <a:pt x="2448463" y="2133600"/>
                </a:lnTo>
                <a:close/>
              </a:path>
              <a:path w="3284220" h="2628900">
                <a:moveTo>
                  <a:pt x="2360406" y="2120900"/>
                </a:moveTo>
                <a:lnTo>
                  <a:pt x="2348056" y="2120900"/>
                </a:lnTo>
                <a:lnTo>
                  <a:pt x="2340909" y="2133600"/>
                </a:lnTo>
                <a:lnTo>
                  <a:pt x="2349499" y="2133600"/>
                </a:lnTo>
                <a:lnTo>
                  <a:pt x="2360480" y="2123006"/>
                </a:lnTo>
                <a:lnTo>
                  <a:pt x="2360406" y="2120900"/>
                </a:lnTo>
                <a:close/>
              </a:path>
              <a:path w="3284220" h="2628900">
                <a:moveTo>
                  <a:pt x="2362663" y="2120900"/>
                </a:moveTo>
                <a:lnTo>
                  <a:pt x="2360406" y="2120900"/>
                </a:lnTo>
                <a:lnTo>
                  <a:pt x="2360480" y="2123006"/>
                </a:lnTo>
                <a:lnTo>
                  <a:pt x="2362663" y="2120900"/>
                </a:lnTo>
                <a:close/>
              </a:path>
              <a:path w="3284220" h="2628900">
                <a:moveTo>
                  <a:pt x="2319415" y="2095500"/>
                </a:moveTo>
                <a:lnTo>
                  <a:pt x="2311742" y="2095500"/>
                </a:lnTo>
                <a:lnTo>
                  <a:pt x="2315315" y="2108200"/>
                </a:lnTo>
                <a:lnTo>
                  <a:pt x="2313318" y="2108200"/>
                </a:lnTo>
                <a:lnTo>
                  <a:pt x="2318465" y="2120900"/>
                </a:lnTo>
                <a:lnTo>
                  <a:pt x="2319415" y="2095500"/>
                </a:lnTo>
                <a:close/>
              </a:path>
              <a:path w="3284220" h="2628900">
                <a:moveTo>
                  <a:pt x="2367404" y="2108200"/>
                </a:moveTo>
                <a:lnTo>
                  <a:pt x="2331470" y="2108200"/>
                </a:lnTo>
                <a:lnTo>
                  <a:pt x="2331474" y="2111999"/>
                </a:lnTo>
                <a:lnTo>
                  <a:pt x="2339369" y="2120900"/>
                </a:lnTo>
                <a:lnTo>
                  <a:pt x="2363944" y="2120900"/>
                </a:lnTo>
                <a:lnTo>
                  <a:pt x="2368188" y="2113621"/>
                </a:lnTo>
                <a:lnTo>
                  <a:pt x="2367404" y="2108200"/>
                </a:lnTo>
                <a:close/>
              </a:path>
              <a:path w="3284220" h="2628900">
                <a:moveTo>
                  <a:pt x="2368188" y="2113621"/>
                </a:moveTo>
                <a:lnTo>
                  <a:pt x="2363944" y="2120900"/>
                </a:lnTo>
                <a:lnTo>
                  <a:pt x="2369240" y="2120900"/>
                </a:lnTo>
                <a:lnTo>
                  <a:pt x="2368188" y="2113621"/>
                </a:lnTo>
                <a:close/>
              </a:path>
              <a:path w="3284220" h="2628900">
                <a:moveTo>
                  <a:pt x="2402188" y="2108200"/>
                </a:moveTo>
                <a:lnTo>
                  <a:pt x="2371348" y="2108200"/>
                </a:lnTo>
                <a:lnTo>
                  <a:pt x="2368188" y="2113621"/>
                </a:lnTo>
                <a:lnTo>
                  <a:pt x="2369240" y="2120900"/>
                </a:lnTo>
                <a:lnTo>
                  <a:pt x="2410007" y="2120900"/>
                </a:lnTo>
                <a:lnTo>
                  <a:pt x="2402188" y="2108200"/>
                </a:lnTo>
                <a:close/>
              </a:path>
              <a:path w="3284220" h="2628900">
                <a:moveTo>
                  <a:pt x="2419151" y="2108200"/>
                </a:moveTo>
                <a:lnTo>
                  <a:pt x="2412813" y="2120900"/>
                </a:lnTo>
                <a:lnTo>
                  <a:pt x="2418058" y="2120900"/>
                </a:lnTo>
                <a:lnTo>
                  <a:pt x="2419151" y="2108200"/>
                </a:lnTo>
                <a:close/>
              </a:path>
              <a:path w="3284220" h="2628900">
                <a:moveTo>
                  <a:pt x="2250406" y="2044700"/>
                </a:moveTo>
                <a:lnTo>
                  <a:pt x="2245011" y="2044700"/>
                </a:lnTo>
                <a:lnTo>
                  <a:pt x="2249588" y="2057400"/>
                </a:lnTo>
                <a:lnTo>
                  <a:pt x="2264592" y="2070100"/>
                </a:lnTo>
                <a:lnTo>
                  <a:pt x="2261709" y="2070100"/>
                </a:lnTo>
                <a:lnTo>
                  <a:pt x="2271089" y="2082800"/>
                </a:lnTo>
                <a:lnTo>
                  <a:pt x="2292719" y="2082800"/>
                </a:lnTo>
                <a:lnTo>
                  <a:pt x="2307018" y="2095500"/>
                </a:lnTo>
                <a:lnTo>
                  <a:pt x="2319415" y="2095500"/>
                </a:lnTo>
                <a:lnTo>
                  <a:pt x="2328103" y="2108200"/>
                </a:lnTo>
                <a:lnTo>
                  <a:pt x="2331474" y="2111999"/>
                </a:lnTo>
                <a:lnTo>
                  <a:pt x="2331470" y="2108200"/>
                </a:lnTo>
                <a:lnTo>
                  <a:pt x="2376966" y="2108200"/>
                </a:lnTo>
                <a:lnTo>
                  <a:pt x="2379725" y="2095500"/>
                </a:lnTo>
                <a:lnTo>
                  <a:pt x="2357479" y="2082800"/>
                </a:lnTo>
                <a:lnTo>
                  <a:pt x="2342408" y="2070100"/>
                </a:lnTo>
                <a:lnTo>
                  <a:pt x="2332835" y="2057400"/>
                </a:lnTo>
                <a:lnTo>
                  <a:pt x="2257383" y="2057400"/>
                </a:lnTo>
                <a:lnTo>
                  <a:pt x="2250406" y="2044700"/>
                </a:lnTo>
                <a:close/>
              </a:path>
              <a:path w="3284220" h="2628900">
                <a:moveTo>
                  <a:pt x="2306186" y="2095500"/>
                </a:moveTo>
                <a:lnTo>
                  <a:pt x="2290487" y="2095500"/>
                </a:lnTo>
                <a:lnTo>
                  <a:pt x="2304049" y="2108200"/>
                </a:lnTo>
                <a:lnTo>
                  <a:pt x="2305195" y="2108200"/>
                </a:lnTo>
                <a:lnTo>
                  <a:pt x="2306186" y="2095500"/>
                </a:lnTo>
                <a:close/>
              </a:path>
              <a:path w="3284220" h="2628900">
                <a:moveTo>
                  <a:pt x="2275139" y="2082800"/>
                </a:moveTo>
                <a:lnTo>
                  <a:pt x="2266430" y="2082800"/>
                </a:lnTo>
                <a:lnTo>
                  <a:pt x="2273603" y="2095500"/>
                </a:lnTo>
                <a:lnTo>
                  <a:pt x="2281826" y="2095500"/>
                </a:lnTo>
                <a:lnTo>
                  <a:pt x="2275139" y="2082800"/>
                </a:lnTo>
                <a:close/>
              </a:path>
              <a:path w="3284220" h="2628900">
                <a:moveTo>
                  <a:pt x="2259087" y="2070100"/>
                </a:moveTo>
                <a:lnTo>
                  <a:pt x="2254419" y="2070100"/>
                </a:lnTo>
                <a:lnTo>
                  <a:pt x="2254134" y="2082800"/>
                </a:lnTo>
                <a:lnTo>
                  <a:pt x="2257603" y="2082800"/>
                </a:lnTo>
                <a:lnTo>
                  <a:pt x="2259087" y="2070100"/>
                </a:lnTo>
                <a:close/>
              </a:path>
              <a:path w="3284220" h="2628900">
                <a:moveTo>
                  <a:pt x="2235063" y="2057400"/>
                </a:moveTo>
                <a:lnTo>
                  <a:pt x="2234518" y="2070100"/>
                </a:lnTo>
                <a:lnTo>
                  <a:pt x="2241267" y="2070100"/>
                </a:lnTo>
                <a:lnTo>
                  <a:pt x="2235063" y="2057400"/>
                </a:lnTo>
                <a:close/>
              </a:path>
              <a:path w="3284220" h="2628900">
                <a:moveTo>
                  <a:pt x="2247632" y="2057400"/>
                </a:moveTo>
                <a:lnTo>
                  <a:pt x="2246266" y="2057400"/>
                </a:lnTo>
                <a:lnTo>
                  <a:pt x="2252590" y="2070100"/>
                </a:lnTo>
                <a:lnTo>
                  <a:pt x="2247632" y="2057400"/>
                </a:lnTo>
                <a:close/>
              </a:path>
              <a:path w="3284220" h="2628900">
                <a:moveTo>
                  <a:pt x="2214744" y="2044700"/>
                </a:moveTo>
                <a:lnTo>
                  <a:pt x="2208815" y="2044700"/>
                </a:lnTo>
                <a:lnTo>
                  <a:pt x="2212546" y="2057400"/>
                </a:lnTo>
                <a:lnTo>
                  <a:pt x="2214744" y="2044700"/>
                </a:lnTo>
                <a:close/>
              </a:path>
              <a:path w="3284220" h="2628900">
                <a:moveTo>
                  <a:pt x="2237033" y="2044700"/>
                </a:moveTo>
                <a:lnTo>
                  <a:pt x="2229987" y="2044700"/>
                </a:lnTo>
                <a:lnTo>
                  <a:pt x="2229408" y="2057400"/>
                </a:lnTo>
                <a:lnTo>
                  <a:pt x="2237033" y="2044700"/>
                </a:lnTo>
                <a:close/>
              </a:path>
              <a:path w="3284220" h="2628900">
                <a:moveTo>
                  <a:pt x="2317335" y="2044700"/>
                </a:moveTo>
                <a:lnTo>
                  <a:pt x="2263474" y="2044700"/>
                </a:lnTo>
                <a:lnTo>
                  <a:pt x="2267405" y="2057400"/>
                </a:lnTo>
                <a:lnTo>
                  <a:pt x="2313106" y="2057400"/>
                </a:lnTo>
                <a:lnTo>
                  <a:pt x="2317335" y="2044700"/>
                </a:lnTo>
                <a:close/>
              </a:path>
              <a:path w="3284220" h="2628900">
                <a:moveTo>
                  <a:pt x="2191313" y="2019300"/>
                </a:moveTo>
                <a:lnTo>
                  <a:pt x="2176712" y="2019300"/>
                </a:lnTo>
                <a:lnTo>
                  <a:pt x="2192786" y="2032000"/>
                </a:lnTo>
                <a:lnTo>
                  <a:pt x="2197222" y="2044700"/>
                </a:lnTo>
                <a:lnTo>
                  <a:pt x="2200111" y="2032000"/>
                </a:lnTo>
                <a:lnTo>
                  <a:pt x="2198444" y="2032000"/>
                </a:lnTo>
                <a:lnTo>
                  <a:pt x="2191313" y="2019300"/>
                </a:lnTo>
                <a:close/>
              </a:path>
              <a:path w="3284220" h="2628900">
                <a:moveTo>
                  <a:pt x="2209139" y="2033450"/>
                </a:moveTo>
                <a:lnTo>
                  <a:pt x="2210140" y="2044700"/>
                </a:lnTo>
                <a:lnTo>
                  <a:pt x="2213144" y="2044700"/>
                </a:lnTo>
                <a:lnTo>
                  <a:pt x="2210583" y="2034528"/>
                </a:lnTo>
                <a:lnTo>
                  <a:pt x="2209139" y="2033450"/>
                </a:lnTo>
                <a:close/>
              </a:path>
              <a:path w="3284220" h="2628900">
                <a:moveTo>
                  <a:pt x="2292964" y="2032000"/>
                </a:moveTo>
                <a:lnTo>
                  <a:pt x="2209947" y="2032000"/>
                </a:lnTo>
                <a:lnTo>
                  <a:pt x="2210583" y="2034528"/>
                </a:lnTo>
                <a:lnTo>
                  <a:pt x="2224218" y="2044700"/>
                </a:lnTo>
                <a:lnTo>
                  <a:pt x="2298036" y="2044700"/>
                </a:lnTo>
                <a:lnTo>
                  <a:pt x="2292964" y="2032000"/>
                </a:lnTo>
                <a:close/>
              </a:path>
              <a:path w="3284220" h="2628900">
                <a:moveTo>
                  <a:pt x="2209010" y="2032000"/>
                </a:moveTo>
                <a:lnTo>
                  <a:pt x="2207195" y="2032000"/>
                </a:lnTo>
                <a:lnTo>
                  <a:pt x="2209139" y="2033450"/>
                </a:lnTo>
                <a:lnTo>
                  <a:pt x="2209010" y="2032000"/>
                </a:lnTo>
                <a:close/>
              </a:path>
              <a:path w="3284220" h="2628900">
                <a:moveTo>
                  <a:pt x="2261557" y="2019300"/>
                </a:moveTo>
                <a:lnTo>
                  <a:pt x="2200405" y="2019300"/>
                </a:lnTo>
                <a:lnTo>
                  <a:pt x="2202128" y="2032000"/>
                </a:lnTo>
                <a:lnTo>
                  <a:pt x="2267668" y="2032000"/>
                </a:lnTo>
                <a:lnTo>
                  <a:pt x="2261557" y="2019300"/>
                </a:lnTo>
                <a:close/>
              </a:path>
              <a:path w="3284220" h="2628900">
                <a:moveTo>
                  <a:pt x="2162073" y="2006600"/>
                </a:moveTo>
                <a:lnTo>
                  <a:pt x="2160343" y="2006600"/>
                </a:lnTo>
                <a:lnTo>
                  <a:pt x="2166471" y="2019300"/>
                </a:lnTo>
                <a:lnTo>
                  <a:pt x="2162073" y="2006600"/>
                </a:lnTo>
                <a:close/>
              </a:path>
              <a:path w="3284220" h="2628900">
                <a:moveTo>
                  <a:pt x="2219551" y="1993900"/>
                </a:moveTo>
                <a:lnTo>
                  <a:pt x="2168275" y="1993900"/>
                </a:lnTo>
                <a:lnTo>
                  <a:pt x="2179312" y="2006600"/>
                </a:lnTo>
                <a:lnTo>
                  <a:pt x="2182499" y="2006600"/>
                </a:lnTo>
                <a:lnTo>
                  <a:pt x="2182699" y="2019300"/>
                </a:lnTo>
                <a:lnTo>
                  <a:pt x="2258013" y="2019300"/>
                </a:lnTo>
                <a:lnTo>
                  <a:pt x="2241902" y="2006600"/>
                </a:lnTo>
                <a:lnTo>
                  <a:pt x="2219551" y="1993900"/>
                </a:lnTo>
                <a:close/>
              </a:path>
              <a:path w="3284220" h="2628900">
                <a:moveTo>
                  <a:pt x="2168275" y="1993900"/>
                </a:moveTo>
                <a:lnTo>
                  <a:pt x="2155360" y="1993900"/>
                </a:lnTo>
                <a:lnTo>
                  <a:pt x="2151612" y="2006600"/>
                </a:lnTo>
                <a:lnTo>
                  <a:pt x="2160343" y="2006600"/>
                </a:lnTo>
                <a:lnTo>
                  <a:pt x="2168275" y="1993900"/>
                </a:lnTo>
                <a:close/>
              </a:path>
              <a:path w="3284220" h="2628900">
                <a:moveTo>
                  <a:pt x="2139992" y="1981200"/>
                </a:moveTo>
                <a:lnTo>
                  <a:pt x="2131445" y="1981200"/>
                </a:lnTo>
                <a:lnTo>
                  <a:pt x="2131052" y="1993900"/>
                </a:lnTo>
                <a:lnTo>
                  <a:pt x="2140131" y="1993900"/>
                </a:lnTo>
                <a:lnTo>
                  <a:pt x="2139992" y="1981200"/>
                </a:lnTo>
                <a:close/>
              </a:path>
              <a:path w="3284220" h="2628900">
                <a:moveTo>
                  <a:pt x="2171361" y="1981200"/>
                </a:moveTo>
                <a:lnTo>
                  <a:pt x="2139992" y="1981200"/>
                </a:lnTo>
                <a:lnTo>
                  <a:pt x="2145682" y="1993900"/>
                </a:lnTo>
                <a:lnTo>
                  <a:pt x="2178612" y="1993900"/>
                </a:lnTo>
                <a:lnTo>
                  <a:pt x="2171361" y="1981200"/>
                </a:lnTo>
                <a:close/>
              </a:path>
              <a:path w="3284220" h="2628900">
                <a:moveTo>
                  <a:pt x="2203445" y="1981200"/>
                </a:moveTo>
                <a:lnTo>
                  <a:pt x="2175542" y="1981200"/>
                </a:lnTo>
                <a:lnTo>
                  <a:pt x="2178612" y="1993900"/>
                </a:lnTo>
                <a:lnTo>
                  <a:pt x="2208354" y="1993900"/>
                </a:lnTo>
                <a:lnTo>
                  <a:pt x="2203445" y="1981200"/>
                </a:lnTo>
                <a:close/>
              </a:path>
              <a:path w="3284220" h="2628900">
                <a:moveTo>
                  <a:pt x="2115379" y="1968500"/>
                </a:moveTo>
                <a:lnTo>
                  <a:pt x="2113881" y="1968500"/>
                </a:lnTo>
                <a:lnTo>
                  <a:pt x="2113204" y="1981200"/>
                </a:lnTo>
                <a:lnTo>
                  <a:pt x="2115379" y="1968500"/>
                </a:lnTo>
                <a:close/>
              </a:path>
              <a:path w="3284220" h="2628900">
                <a:moveTo>
                  <a:pt x="2190306" y="1968500"/>
                </a:moveTo>
                <a:lnTo>
                  <a:pt x="2121489" y="1968500"/>
                </a:lnTo>
                <a:lnTo>
                  <a:pt x="2132613" y="1981200"/>
                </a:lnTo>
                <a:lnTo>
                  <a:pt x="2209893" y="1981200"/>
                </a:lnTo>
                <a:lnTo>
                  <a:pt x="2190306" y="1968500"/>
                </a:lnTo>
                <a:close/>
              </a:path>
              <a:path w="3284220" h="2628900">
                <a:moveTo>
                  <a:pt x="2090103" y="1955800"/>
                </a:moveTo>
                <a:lnTo>
                  <a:pt x="2089522" y="1955800"/>
                </a:lnTo>
                <a:lnTo>
                  <a:pt x="2094408" y="1968500"/>
                </a:lnTo>
                <a:lnTo>
                  <a:pt x="2090103" y="1955800"/>
                </a:lnTo>
                <a:close/>
              </a:path>
              <a:path w="3284220" h="2628900">
                <a:moveTo>
                  <a:pt x="2117564" y="1955800"/>
                </a:moveTo>
                <a:lnTo>
                  <a:pt x="2096671" y="1955800"/>
                </a:lnTo>
                <a:lnTo>
                  <a:pt x="2100688" y="1968500"/>
                </a:lnTo>
                <a:lnTo>
                  <a:pt x="2112988" y="1968500"/>
                </a:lnTo>
                <a:lnTo>
                  <a:pt x="2117564" y="1955800"/>
                </a:lnTo>
                <a:close/>
              </a:path>
              <a:path w="3284220" h="2628900">
                <a:moveTo>
                  <a:pt x="2164816" y="1955800"/>
                </a:moveTo>
                <a:lnTo>
                  <a:pt x="2117564" y="1955800"/>
                </a:lnTo>
                <a:lnTo>
                  <a:pt x="2123525" y="1968500"/>
                </a:lnTo>
                <a:lnTo>
                  <a:pt x="2166343" y="1968500"/>
                </a:lnTo>
                <a:lnTo>
                  <a:pt x="2164816" y="1955800"/>
                </a:lnTo>
                <a:close/>
              </a:path>
              <a:path w="3284220" h="2628900">
                <a:moveTo>
                  <a:pt x="2183077" y="1955800"/>
                </a:moveTo>
                <a:lnTo>
                  <a:pt x="2179845" y="1955800"/>
                </a:lnTo>
                <a:lnTo>
                  <a:pt x="2184086" y="1968500"/>
                </a:lnTo>
                <a:lnTo>
                  <a:pt x="2183077" y="1955800"/>
                </a:lnTo>
                <a:close/>
              </a:path>
              <a:path w="3284220" h="2628900">
                <a:moveTo>
                  <a:pt x="2080048" y="1943100"/>
                </a:moveTo>
                <a:lnTo>
                  <a:pt x="2062128" y="1943100"/>
                </a:lnTo>
                <a:lnTo>
                  <a:pt x="2066895" y="1955800"/>
                </a:lnTo>
                <a:lnTo>
                  <a:pt x="2082104" y="1955800"/>
                </a:lnTo>
                <a:lnTo>
                  <a:pt x="2080048" y="1943100"/>
                </a:lnTo>
                <a:close/>
              </a:path>
              <a:path w="3284220" h="2628900">
                <a:moveTo>
                  <a:pt x="2153005" y="1943100"/>
                </a:moveTo>
                <a:lnTo>
                  <a:pt x="2080048" y="1943100"/>
                </a:lnTo>
                <a:lnTo>
                  <a:pt x="2087707" y="1955800"/>
                </a:lnTo>
                <a:lnTo>
                  <a:pt x="2154206" y="1955800"/>
                </a:lnTo>
                <a:lnTo>
                  <a:pt x="2153005" y="1943100"/>
                </a:lnTo>
                <a:close/>
              </a:path>
              <a:path w="3284220" h="2628900">
                <a:moveTo>
                  <a:pt x="2112843" y="1917700"/>
                </a:moveTo>
                <a:lnTo>
                  <a:pt x="2074346" y="1917700"/>
                </a:lnTo>
                <a:lnTo>
                  <a:pt x="2082088" y="1930400"/>
                </a:lnTo>
                <a:lnTo>
                  <a:pt x="2061642" y="1930400"/>
                </a:lnTo>
                <a:lnTo>
                  <a:pt x="2070510" y="1943100"/>
                </a:lnTo>
                <a:lnTo>
                  <a:pt x="2131548" y="1943100"/>
                </a:lnTo>
                <a:lnTo>
                  <a:pt x="2121564" y="1930400"/>
                </a:lnTo>
                <a:lnTo>
                  <a:pt x="2112843" y="1917700"/>
                </a:lnTo>
                <a:close/>
              </a:path>
              <a:path w="3284220" h="2628900">
                <a:moveTo>
                  <a:pt x="2080941" y="1892300"/>
                </a:moveTo>
                <a:lnTo>
                  <a:pt x="2061970" y="1892300"/>
                </a:lnTo>
                <a:lnTo>
                  <a:pt x="2062292" y="1905000"/>
                </a:lnTo>
                <a:lnTo>
                  <a:pt x="2027179" y="1905000"/>
                </a:lnTo>
                <a:lnTo>
                  <a:pt x="2040394" y="1917700"/>
                </a:lnTo>
                <a:lnTo>
                  <a:pt x="2038735" y="1930400"/>
                </a:lnTo>
                <a:lnTo>
                  <a:pt x="2066692" y="1930400"/>
                </a:lnTo>
                <a:lnTo>
                  <a:pt x="2055124" y="1917700"/>
                </a:lnTo>
                <a:lnTo>
                  <a:pt x="2088660" y="1917700"/>
                </a:lnTo>
                <a:lnTo>
                  <a:pt x="2086457" y="1905000"/>
                </a:lnTo>
                <a:lnTo>
                  <a:pt x="2080941" y="1892300"/>
                </a:lnTo>
                <a:close/>
              </a:path>
              <a:path w="3284220" h="2628900">
                <a:moveTo>
                  <a:pt x="2006815" y="1905000"/>
                </a:moveTo>
                <a:lnTo>
                  <a:pt x="2010337" y="1917700"/>
                </a:lnTo>
                <a:lnTo>
                  <a:pt x="2006815" y="1905000"/>
                </a:lnTo>
                <a:close/>
              </a:path>
              <a:path w="3284220" h="2628900">
                <a:moveTo>
                  <a:pt x="2012393" y="1917117"/>
                </a:moveTo>
                <a:lnTo>
                  <a:pt x="2012039" y="1917700"/>
                </a:lnTo>
                <a:lnTo>
                  <a:pt x="2012357" y="1917700"/>
                </a:lnTo>
                <a:lnTo>
                  <a:pt x="2012393" y="1917117"/>
                </a:lnTo>
                <a:close/>
              </a:path>
              <a:path w="3284220" h="2628900">
                <a:moveTo>
                  <a:pt x="2019748" y="1905000"/>
                </a:moveTo>
                <a:lnTo>
                  <a:pt x="2013148" y="1905000"/>
                </a:lnTo>
                <a:lnTo>
                  <a:pt x="2012393" y="1917117"/>
                </a:lnTo>
                <a:lnTo>
                  <a:pt x="2019748" y="1905000"/>
                </a:lnTo>
                <a:close/>
              </a:path>
              <a:path w="3284220" h="2628900">
                <a:moveTo>
                  <a:pt x="1989553" y="1892388"/>
                </a:moveTo>
                <a:lnTo>
                  <a:pt x="1990424" y="1905000"/>
                </a:lnTo>
                <a:lnTo>
                  <a:pt x="1992943" y="1905000"/>
                </a:lnTo>
                <a:lnTo>
                  <a:pt x="1989573" y="1892396"/>
                </a:lnTo>
                <a:close/>
              </a:path>
              <a:path w="3284220" h="2628900">
                <a:moveTo>
                  <a:pt x="2057417" y="1892300"/>
                </a:moveTo>
                <a:lnTo>
                  <a:pt x="1989547" y="1892300"/>
                </a:lnTo>
                <a:lnTo>
                  <a:pt x="2019456" y="1905000"/>
                </a:lnTo>
                <a:lnTo>
                  <a:pt x="2062292" y="1905000"/>
                </a:lnTo>
                <a:lnTo>
                  <a:pt x="2057417" y="1892300"/>
                </a:lnTo>
                <a:close/>
              </a:path>
              <a:path w="3284220" h="2628900">
                <a:moveTo>
                  <a:pt x="1997549" y="1854200"/>
                </a:moveTo>
                <a:lnTo>
                  <a:pt x="1989014" y="1854200"/>
                </a:lnTo>
                <a:lnTo>
                  <a:pt x="1988697" y="1866900"/>
                </a:lnTo>
                <a:lnTo>
                  <a:pt x="1984820" y="1866900"/>
                </a:lnTo>
                <a:lnTo>
                  <a:pt x="1981417" y="1879600"/>
                </a:lnTo>
                <a:lnTo>
                  <a:pt x="1989343" y="1892300"/>
                </a:lnTo>
                <a:lnTo>
                  <a:pt x="1989553" y="1892388"/>
                </a:lnTo>
                <a:lnTo>
                  <a:pt x="2047118" y="1892300"/>
                </a:lnTo>
                <a:lnTo>
                  <a:pt x="2046274" y="1879600"/>
                </a:lnTo>
                <a:lnTo>
                  <a:pt x="1990322" y="1879600"/>
                </a:lnTo>
                <a:lnTo>
                  <a:pt x="1996654" y="1866900"/>
                </a:lnTo>
                <a:lnTo>
                  <a:pt x="1997549" y="1854200"/>
                </a:lnTo>
                <a:close/>
              </a:path>
              <a:path w="3284220" h="2628900">
                <a:moveTo>
                  <a:pt x="2058914" y="1879600"/>
                </a:moveTo>
                <a:lnTo>
                  <a:pt x="2055486" y="1879600"/>
                </a:lnTo>
                <a:lnTo>
                  <a:pt x="2047118" y="1892300"/>
                </a:lnTo>
                <a:lnTo>
                  <a:pt x="2064791" y="1892300"/>
                </a:lnTo>
                <a:lnTo>
                  <a:pt x="2058914" y="1879600"/>
                </a:lnTo>
                <a:close/>
              </a:path>
              <a:path w="3284220" h="2628900">
                <a:moveTo>
                  <a:pt x="1984820" y="1866900"/>
                </a:moveTo>
                <a:lnTo>
                  <a:pt x="1949554" y="1866900"/>
                </a:lnTo>
                <a:lnTo>
                  <a:pt x="1957614" y="1879600"/>
                </a:lnTo>
                <a:lnTo>
                  <a:pt x="1981417" y="1879600"/>
                </a:lnTo>
                <a:lnTo>
                  <a:pt x="1984820" y="1866900"/>
                </a:lnTo>
                <a:close/>
              </a:path>
              <a:path w="3284220" h="2628900">
                <a:moveTo>
                  <a:pt x="2018572" y="1854200"/>
                </a:moveTo>
                <a:lnTo>
                  <a:pt x="1997549" y="1854200"/>
                </a:lnTo>
                <a:lnTo>
                  <a:pt x="1996654" y="1866900"/>
                </a:lnTo>
                <a:lnTo>
                  <a:pt x="1990322" y="1879600"/>
                </a:lnTo>
                <a:lnTo>
                  <a:pt x="2023690" y="1879600"/>
                </a:lnTo>
                <a:lnTo>
                  <a:pt x="2021439" y="1866900"/>
                </a:lnTo>
                <a:lnTo>
                  <a:pt x="2018572" y="1854200"/>
                </a:lnTo>
                <a:close/>
              </a:path>
              <a:path w="3284220" h="2628900">
                <a:moveTo>
                  <a:pt x="1943639" y="1854200"/>
                </a:moveTo>
                <a:lnTo>
                  <a:pt x="1934696" y="1854200"/>
                </a:lnTo>
                <a:lnTo>
                  <a:pt x="1936601" y="1866900"/>
                </a:lnTo>
                <a:lnTo>
                  <a:pt x="1946355" y="1866900"/>
                </a:lnTo>
                <a:lnTo>
                  <a:pt x="1943639" y="1854200"/>
                </a:lnTo>
                <a:close/>
              </a:path>
              <a:path w="3284220" h="2628900">
                <a:moveTo>
                  <a:pt x="1999795" y="1841500"/>
                </a:moveTo>
                <a:lnTo>
                  <a:pt x="1934968" y="1841500"/>
                </a:lnTo>
                <a:lnTo>
                  <a:pt x="1949271" y="1854200"/>
                </a:lnTo>
                <a:lnTo>
                  <a:pt x="1960586" y="1866900"/>
                </a:lnTo>
                <a:lnTo>
                  <a:pt x="1988697" y="1866900"/>
                </a:lnTo>
                <a:lnTo>
                  <a:pt x="1989014" y="1854200"/>
                </a:lnTo>
                <a:lnTo>
                  <a:pt x="1997549" y="1854200"/>
                </a:lnTo>
                <a:lnTo>
                  <a:pt x="1999795" y="1841500"/>
                </a:lnTo>
                <a:close/>
              </a:path>
              <a:path w="3284220" h="2628900">
                <a:moveTo>
                  <a:pt x="1966802" y="1828800"/>
                </a:moveTo>
                <a:lnTo>
                  <a:pt x="1904890" y="1828800"/>
                </a:lnTo>
                <a:lnTo>
                  <a:pt x="1915127" y="1841500"/>
                </a:lnTo>
                <a:lnTo>
                  <a:pt x="1923329" y="1854200"/>
                </a:lnTo>
                <a:lnTo>
                  <a:pt x="1927322" y="1849842"/>
                </a:lnTo>
                <a:lnTo>
                  <a:pt x="1921875" y="1841500"/>
                </a:lnTo>
                <a:lnTo>
                  <a:pt x="1974928" y="1841500"/>
                </a:lnTo>
                <a:lnTo>
                  <a:pt x="1966802" y="1828800"/>
                </a:lnTo>
                <a:close/>
              </a:path>
              <a:path w="3284220" h="2628900">
                <a:moveTo>
                  <a:pt x="1928738" y="1848297"/>
                </a:moveTo>
                <a:lnTo>
                  <a:pt x="1927322" y="1849842"/>
                </a:lnTo>
                <a:lnTo>
                  <a:pt x="1930167" y="1854200"/>
                </a:lnTo>
                <a:lnTo>
                  <a:pt x="1934696" y="1854200"/>
                </a:lnTo>
                <a:lnTo>
                  <a:pt x="1928738" y="1848297"/>
                </a:lnTo>
                <a:close/>
              </a:path>
              <a:path w="3284220" h="2628900">
                <a:moveTo>
                  <a:pt x="1921875" y="1841500"/>
                </a:moveTo>
                <a:lnTo>
                  <a:pt x="1927322" y="1849842"/>
                </a:lnTo>
                <a:lnTo>
                  <a:pt x="1928738" y="1848297"/>
                </a:lnTo>
                <a:lnTo>
                  <a:pt x="1921875" y="1841500"/>
                </a:lnTo>
                <a:close/>
              </a:path>
              <a:path w="3284220" h="2628900">
                <a:moveTo>
                  <a:pt x="1934968" y="1841500"/>
                </a:moveTo>
                <a:lnTo>
                  <a:pt x="1921875" y="1841500"/>
                </a:lnTo>
                <a:lnTo>
                  <a:pt x="1928738" y="1848297"/>
                </a:lnTo>
                <a:lnTo>
                  <a:pt x="1934968" y="1841500"/>
                </a:lnTo>
                <a:close/>
              </a:path>
              <a:path w="3284220" h="2628900">
                <a:moveTo>
                  <a:pt x="1896965" y="1828800"/>
                </a:moveTo>
                <a:lnTo>
                  <a:pt x="1890759" y="1828800"/>
                </a:lnTo>
                <a:lnTo>
                  <a:pt x="1895531" y="1841500"/>
                </a:lnTo>
                <a:lnTo>
                  <a:pt x="1901021" y="1841500"/>
                </a:lnTo>
                <a:lnTo>
                  <a:pt x="1896965" y="1828800"/>
                </a:lnTo>
                <a:close/>
              </a:path>
              <a:path w="3284220" h="2628900">
                <a:moveTo>
                  <a:pt x="1928183" y="1790700"/>
                </a:moveTo>
                <a:lnTo>
                  <a:pt x="1850175" y="1790700"/>
                </a:lnTo>
                <a:lnTo>
                  <a:pt x="1850632" y="1795926"/>
                </a:lnTo>
                <a:lnTo>
                  <a:pt x="1855190" y="1803400"/>
                </a:lnTo>
                <a:lnTo>
                  <a:pt x="1883363" y="1803400"/>
                </a:lnTo>
                <a:lnTo>
                  <a:pt x="1893163" y="1816100"/>
                </a:lnTo>
                <a:lnTo>
                  <a:pt x="1891034" y="1828800"/>
                </a:lnTo>
                <a:lnTo>
                  <a:pt x="1975503" y="1828800"/>
                </a:lnTo>
                <a:lnTo>
                  <a:pt x="1966923" y="1816100"/>
                </a:lnTo>
                <a:lnTo>
                  <a:pt x="1928568" y="1816100"/>
                </a:lnTo>
                <a:lnTo>
                  <a:pt x="1928842" y="1803400"/>
                </a:lnTo>
                <a:lnTo>
                  <a:pt x="1928183" y="1790700"/>
                </a:lnTo>
                <a:close/>
              </a:path>
              <a:path w="3284220" h="2628900">
                <a:moveTo>
                  <a:pt x="1871267" y="1803400"/>
                </a:moveTo>
                <a:lnTo>
                  <a:pt x="1861390" y="1803400"/>
                </a:lnTo>
                <a:lnTo>
                  <a:pt x="1866510" y="1816100"/>
                </a:lnTo>
                <a:lnTo>
                  <a:pt x="1871267" y="1803400"/>
                </a:lnTo>
                <a:close/>
              </a:path>
              <a:path w="3284220" h="2628900">
                <a:moveTo>
                  <a:pt x="1943367" y="1803400"/>
                </a:moveTo>
                <a:lnTo>
                  <a:pt x="1939459" y="1803400"/>
                </a:lnTo>
                <a:lnTo>
                  <a:pt x="1928568" y="1816100"/>
                </a:lnTo>
                <a:lnTo>
                  <a:pt x="1948974" y="1816100"/>
                </a:lnTo>
                <a:lnTo>
                  <a:pt x="1943367" y="1803400"/>
                </a:lnTo>
                <a:close/>
              </a:path>
              <a:path w="3284220" h="2628900">
                <a:moveTo>
                  <a:pt x="1847444" y="1790700"/>
                </a:moveTo>
                <a:lnTo>
                  <a:pt x="1843117" y="1790700"/>
                </a:lnTo>
                <a:lnTo>
                  <a:pt x="1851286" y="1803400"/>
                </a:lnTo>
                <a:lnTo>
                  <a:pt x="1850632" y="1795926"/>
                </a:lnTo>
                <a:lnTo>
                  <a:pt x="1847444" y="1790700"/>
                </a:lnTo>
                <a:close/>
              </a:path>
              <a:path w="3284220" h="2628900">
                <a:moveTo>
                  <a:pt x="1910144" y="1778000"/>
                </a:moveTo>
                <a:lnTo>
                  <a:pt x="1821066" y="1778000"/>
                </a:lnTo>
                <a:lnTo>
                  <a:pt x="1834668" y="1790700"/>
                </a:lnTo>
                <a:lnTo>
                  <a:pt x="1914491" y="1790700"/>
                </a:lnTo>
                <a:lnTo>
                  <a:pt x="1910144" y="1778000"/>
                </a:lnTo>
                <a:close/>
              </a:path>
              <a:path w="3284220" h="2628900">
                <a:moveTo>
                  <a:pt x="1826911" y="1765300"/>
                </a:moveTo>
                <a:lnTo>
                  <a:pt x="1808293" y="1765300"/>
                </a:lnTo>
                <a:lnTo>
                  <a:pt x="1809232" y="1778000"/>
                </a:lnTo>
                <a:lnTo>
                  <a:pt x="1828270" y="1778000"/>
                </a:lnTo>
                <a:lnTo>
                  <a:pt x="1826911" y="1765300"/>
                </a:lnTo>
                <a:close/>
              </a:path>
              <a:path w="3284220" h="2628900">
                <a:moveTo>
                  <a:pt x="1861452" y="1765300"/>
                </a:moveTo>
                <a:lnTo>
                  <a:pt x="1826911" y="1765300"/>
                </a:lnTo>
                <a:lnTo>
                  <a:pt x="1832876" y="1778000"/>
                </a:lnTo>
                <a:lnTo>
                  <a:pt x="1866837" y="1778000"/>
                </a:lnTo>
                <a:lnTo>
                  <a:pt x="1861452" y="1765300"/>
                </a:lnTo>
                <a:close/>
              </a:path>
              <a:path w="3284220" h="2628900">
                <a:moveTo>
                  <a:pt x="1888056" y="1765300"/>
                </a:moveTo>
                <a:lnTo>
                  <a:pt x="1873658" y="1765300"/>
                </a:lnTo>
                <a:lnTo>
                  <a:pt x="1873228" y="1778000"/>
                </a:lnTo>
                <a:lnTo>
                  <a:pt x="1889726" y="1778000"/>
                </a:lnTo>
                <a:lnTo>
                  <a:pt x="1888056" y="1765300"/>
                </a:lnTo>
                <a:close/>
              </a:path>
              <a:path w="3284220" h="2628900">
                <a:moveTo>
                  <a:pt x="1792698" y="1752600"/>
                </a:moveTo>
                <a:lnTo>
                  <a:pt x="1786104" y="1752600"/>
                </a:lnTo>
                <a:lnTo>
                  <a:pt x="1790355" y="1765300"/>
                </a:lnTo>
                <a:lnTo>
                  <a:pt x="1795777" y="1765300"/>
                </a:lnTo>
                <a:lnTo>
                  <a:pt x="1792698" y="1752600"/>
                </a:lnTo>
                <a:close/>
              </a:path>
              <a:path w="3284220" h="2628900">
                <a:moveTo>
                  <a:pt x="1859414" y="1752600"/>
                </a:moveTo>
                <a:lnTo>
                  <a:pt x="1800471" y="1752600"/>
                </a:lnTo>
                <a:lnTo>
                  <a:pt x="1812087" y="1765300"/>
                </a:lnTo>
                <a:lnTo>
                  <a:pt x="1857836" y="1765300"/>
                </a:lnTo>
                <a:lnTo>
                  <a:pt x="1859414" y="1752600"/>
                </a:lnTo>
                <a:close/>
              </a:path>
              <a:path w="3284220" h="2628900">
                <a:moveTo>
                  <a:pt x="1871882" y="1752600"/>
                </a:moveTo>
                <a:lnTo>
                  <a:pt x="1859414" y="1752600"/>
                </a:lnTo>
                <a:lnTo>
                  <a:pt x="1866871" y="1765300"/>
                </a:lnTo>
                <a:lnTo>
                  <a:pt x="1881818" y="1765300"/>
                </a:lnTo>
                <a:lnTo>
                  <a:pt x="1871882" y="1752600"/>
                </a:lnTo>
                <a:close/>
              </a:path>
              <a:path w="3284220" h="2628900">
                <a:moveTo>
                  <a:pt x="1784336" y="1739900"/>
                </a:moveTo>
                <a:lnTo>
                  <a:pt x="1779121" y="1739900"/>
                </a:lnTo>
                <a:lnTo>
                  <a:pt x="1781182" y="1752600"/>
                </a:lnTo>
                <a:lnTo>
                  <a:pt x="1781538" y="1752600"/>
                </a:lnTo>
                <a:lnTo>
                  <a:pt x="1784336" y="1739900"/>
                </a:lnTo>
                <a:close/>
              </a:path>
              <a:path w="3284220" h="2628900">
                <a:moveTo>
                  <a:pt x="1843422" y="1727200"/>
                </a:moveTo>
                <a:lnTo>
                  <a:pt x="1830925" y="1727200"/>
                </a:lnTo>
                <a:lnTo>
                  <a:pt x="1828639" y="1739900"/>
                </a:lnTo>
                <a:lnTo>
                  <a:pt x="1784336" y="1739900"/>
                </a:lnTo>
                <a:lnTo>
                  <a:pt x="1793726" y="1752600"/>
                </a:lnTo>
                <a:lnTo>
                  <a:pt x="1854247" y="1752600"/>
                </a:lnTo>
                <a:lnTo>
                  <a:pt x="1854299" y="1739900"/>
                </a:lnTo>
                <a:lnTo>
                  <a:pt x="1843422" y="1727200"/>
                </a:lnTo>
                <a:close/>
              </a:path>
              <a:path w="3284220" h="2628900">
                <a:moveTo>
                  <a:pt x="1754895" y="1727200"/>
                </a:moveTo>
                <a:lnTo>
                  <a:pt x="1759195" y="1739900"/>
                </a:lnTo>
                <a:lnTo>
                  <a:pt x="1761019" y="1739900"/>
                </a:lnTo>
                <a:lnTo>
                  <a:pt x="1754895" y="1727200"/>
                </a:lnTo>
                <a:close/>
              </a:path>
              <a:path w="3284220" h="2628900">
                <a:moveTo>
                  <a:pt x="1811164" y="1714500"/>
                </a:moveTo>
                <a:lnTo>
                  <a:pt x="1752682" y="1714500"/>
                </a:lnTo>
                <a:lnTo>
                  <a:pt x="1759733" y="1727200"/>
                </a:lnTo>
                <a:lnTo>
                  <a:pt x="1762287" y="1739900"/>
                </a:lnTo>
                <a:lnTo>
                  <a:pt x="1784390" y="1739900"/>
                </a:lnTo>
                <a:lnTo>
                  <a:pt x="1791649" y="1727200"/>
                </a:lnTo>
                <a:lnTo>
                  <a:pt x="1817138" y="1727200"/>
                </a:lnTo>
                <a:lnTo>
                  <a:pt x="1811164" y="1714500"/>
                </a:lnTo>
                <a:close/>
              </a:path>
              <a:path w="3284220" h="2628900">
                <a:moveTo>
                  <a:pt x="1817138" y="1727200"/>
                </a:moveTo>
                <a:lnTo>
                  <a:pt x="1791649" y="1727200"/>
                </a:lnTo>
                <a:lnTo>
                  <a:pt x="1789472" y="1739900"/>
                </a:lnTo>
                <a:lnTo>
                  <a:pt x="1824019" y="1739900"/>
                </a:lnTo>
                <a:lnTo>
                  <a:pt x="1817138" y="1727200"/>
                </a:lnTo>
                <a:close/>
              </a:path>
              <a:path w="3284220" h="2628900">
                <a:moveTo>
                  <a:pt x="1823107" y="1714500"/>
                </a:moveTo>
                <a:lnTo>
                  <a:pt x="1818377" y="1714500"/>
                </a:lnTo>
                <a:lnTo>
                  <a:pt x="1826276" y="1739900"/>
                </a:lnTo>
                <a:lnTo>
                  <a:pt x="1826975" y="1739900"/>
                </a:lnTo>
                <a:lnTo>
                  <a:pt x="1830925" y="1727200"/>
                </a:lnTo>
                <a:lnTo>
                  <a:pt x="1823107" y="1714500"/>
                </a:lnTo>
                <a:close/>
              </a:path>
              <a:path w="3284220" h="2628900">
                <a:moveTo>
                  <a:pt x="1742279" y="1714500"/>
                </a:moveTo>
                <a:lnTo>
                  <a:pt x="1725866" y="1714500"/>
                </a:lnTo>
                <a:lnTo>
                  <a:pt x="1733355" y="1727200"/>
                </a:lnTo>
                <a:lnTo>
                  <a:pt x="1746502" y="1727200"/>
                </a:lnTo>
                <a:lnTo>
                  <a:pt x="1742279" y="1714500"/>
                </a:lnTo>
                <a:close/>
              </a:path>
              <a:path w="3284220" h="2628900">
                <a:moveTo>
                  <a:pt x="1724977" y="1712990"/>
                </a:moveTo>
                <a:lnTo>
                  <a:pt x="1724931" y="1714500"/>
                </a:lnTo>
                <a:lnTo>
                  <a:pt x="1725866" y="1714500"/>
                </a:lnTo>
                <a:lnTo>
                  <a:pt x="1724977" y="1712990"/>
                </a:lnTo>
                <a:close/>
              </a:path>
              <a:path w="3284220" h="2628900">
                <a:moveTo>
                  <a:pt x="1804829" y="1701800"/>
                </a:moveTo>
                <a:lnTo>
                  <a:pt x="1732946" y="1701800"/>
                </a:lnTo>
                <a:lnTo>
                  <a:pt x="1736566" y="1714500"/>
                </a:lnTo>
                <a:lnTo>
                  <a:pt x="1812548" y="1714500"/>
                </a:lnTo>
                <a:lnTo>
                  <a:pt x="1804829" y="1701800"/>
                </a:lnTo>
                <a:close/>
              </a:path>
              <a:path w="3284220" h="2628900">
                <a:moveTo>
                  <a:pt x="1725318" y="1701800"/>
                </a:moveTo>
                <a:lnTo>
                  <a:pt x="1718378" y="1701800"/>
                </a:lnTo>
                <a:lnTo>
                  <a:pt x="1724977" y="1712990"/>
                </a:lnTo>
                <a:lnTo>
                  <a:pt x="1725318" y="1701800"/>
                </a:lnTo>
                <a:close/>
              </a:path>
              <a:path w="3284220" h="2628900">
                <a:moveTo>
                  <a:pt x="1781101" y="1689100"/>
                </a:moveTo>
                <a:lnTo>
                  <a:pt x="1715774" y="1689100"/>
                </a:lnTo>
                <a:lnTo>
                  <a:pt x="1715894" y="1692447"/>
                </a:lnTo>
                <a:lnTo>
                  <a:pt x="1727583" y="1701800"/>
                </a:lnTo>
                <a:lnTo>
                  <a:pt x="1792663" y="1701800"/>
                </a:lnTo>
                <a:lnTo>
                  <a:pt x="1781101" y="1689100"/>
                </a:lnTo>
                <a:close/>
              </a:path>
              <a:path w="3284220" h="2628900">
                <a:moveTo>
                  <a:pt x="1751067" y="1676400"/>
                </a:moveTo>
                <a:lnTo>
                  <a:pt x="1699668" y="1676400"/>
                </a:lnTo>
                <a:lnTo>
                  <a:pt x="1711711" y="1689100"/>
                </a:lnTo>
                <a:lnTo>
                  <a:pt x="1715894" y="1692447"/>
                </a:lnTo>
                <a:lnTo>
                  <a:pt x="1715774" y="1689100"/>
                </a:lnTo>
                <a:lnTo>
                  <a:pt x="1759192" y="1689100"/>
                </a:lnTo>
                <a:lnTo>
                  <a:pt x="1751067" y="1676400"/>
                </a:lnTo>
                <a:close/>
              </a:path>
              <a:path w="3284220" h="2628900">
                <a:moveTo>
                  <a:pt x="1685091" y="1676400"/>
                </a:moveTo>
                <a:lnTo>
                  <a:pt x="1683325" y="1676400"/>
                </a:lnTo>
                <a:lnTo>
                  <a:pt x="1687292" y="1689100"/>
                </a:lnTo>
                <a:lnTo>
                  <a:pt x="1687959" y="1680465"/>
                </a:lnTo>
                <a:lnTo>
                  <a:pt x="1685091" y="1676400"/>
                </a:lnTo>
                <a:close/>
              </a:path>
              <a:path w="3284220" h="2628900">
                <a:moveTo>
                  <a:pt x="1699668" y="1676400"/>
                </a:moveTo>
                <a:lnTo>
                  <a:pt x="1688274" y="1676400"/>
                </a:lnTo>
                <a:lnTo>
                  <a:pt x="1687959" y="1680465"/>
                </a:lnTo>
                <a:lnTo>
                  <a:pt x="1694051" y="1689100"/>
                </a:lnTo>
                <a:lnTo>
                  <a:pt x="1704877" y="1689100"/>
                </a:lnTo>
                <a:lnTo>
                  <a:pt x="1699668" y="1676400"/>
                </a:lnTo>
                <a:close/>
              </a:path>
              <a:path w="3284220" h="2628900">
                <a:moveTo>
                  <a:pt x="1688446" y="1651000"/>
                </a:moveTo>
                <a:lnTo>
                  <a:pt x="1664383" y="1651000"/>
                </a:lnTo>
                <a:lnTo>
                  <a:pt x="1667182" y="1663700"/>
                </a:lnTo>
                <a:lnTo>
                  <a:pt x="1682933" y="1663700"/>
                </a:lnTo>
                <a:lnTo>
                  <a:pt x="1686757" y="1676400"/>
                </a:lnTo>
                <a:lnTo>
                  <a:pt x="1696732" y="1676400"/>
                </a:lnTo>
                <a:lnTo>
                  <a:pt x="1690644" y="1663700"/>
                </a:lnTo>
                <a:lnTo>
                  <a:pt x="1688446" y="1651000"/>
                </a:lnTo>
                <a:close/>
              </a:path>
              <a:path w="3284220" h="2628900">
                <a:moveTo>
                  <a:pt x="1739384" y="1651000"/>
                </a:moveTo>
                <a:lnTo>
                  <a:pt x="1734925" y="1663700"/>
                </a:lnTo>
                <a:lnTo>
                  <a:pt x="1702452" y="1663700"/>
                </a:lnTo>
                <a:lnTo>
                  <a:pt x="1696732" y="1676400"/>
                </a:lnTo>
                <a:lnTo>
                  <a:pt x="1765811" y="1676400"/>
                </a:lnTo>
                <a:lnTo>
                  <a:pt x="1755798" y="1663700"/>
                </a:lnTo>
                <a:lnTo>
                  <a:pt x="1739384" y="1651000"/>
                </a:lnTo>
                <a:close/>
              </a:path>
              <a:path w="3284220" h="2628900">
                <a:moveTo>
                  <a:pt x="1729701" y="1651000"/>
                </a:moveTo>
                <a:lnTo>
                  <a:pt x="1694400" y="1651000"/>
                </a:lnTo>
                <a:lnTo>
                  <a:pt x="1695200" y="1663700"/>
                </a:lnTo>
                <a:lnTo>
                  <a:pt x="1734925" y="1663700"/>
                </a:lnTo>
                <a:lnTo>
                  <a:pt x="1729701" y="1651000"/>
                </a:lnTo>
                <a:close/>
              </a:path>
              <a:path w="3284220" h="2628900">
                <a:moveTo>
                  <a:pt x="1714255" y="1638300"/>
                </a:moveTo>
                <a:lnTo>
                  <a:pt x="1633022" y="1638300"/>
                </a:lnTo>
                <a:lnTo>
                  <a:pt x="1641244" y="1651000"/>
                </a:lnTo>
                <a:lnTo>
                  <a:pt x="1713983" y="1651000"/>
                </a:lnTo>
                <a:lnTo>
                  <a:pt x="1714255" y="1638300"/>
                </a:lnTo>
                <a:close/>
              </a:path>
              <a:path w="3284220" h="2628900">
                <a:moveTo>
                  <a:pt x="1716914" y="1638300"/>
                </a:moveTo>
                <a:lnTo>
                  <a:pt x="1713983" y="1651000"/>
                </a:lnTo>
                <a:lnTo>
                  <a:pt x="1722926" y="1651000"/>
                </a:lnTo>
                <a:lnTo>
                  <a:pt x="1716914" y="1638300"/>
                </a:lnTo>
                <a:close/>
              </a:path>
              <a:path w="3284220" h="2628900">
                <a:moveTo>
                  <a:pt x="1636005" y="1574800"/>
                </a:moveTo>
                <a:lnTo>
                  <a:pt x="1559207" y="1574800"/>
                </a:lnTo>
                <a:lnTo>
                  <a:pt x="1559024" y="1587500"/>
                </a:lnTo>
                <a:lnTo>
                  <a:pt x="1587238" y="1587500"/>
                </a:lnTo>
                <a:lnTo>
                  <a:pt x="1593457" y="1600200"/>
                </a:lnTo>
                <a:lnTo>
                  <a:pt x="1625910" y="1600200"/>
                </a:lnTo>
                <a:lnTo>
                  <a:pt x="1619798" y="1612900"/>
                </a:lnTo>
                <a:lnTo>
                  <a:pt x="1617523" y="1625600"/>
                </a:lnTo>
                <a:lnTo>
                  <a:pt x="1619800" y="1638300"/>
                </a:lnTo>
                <a:lnTo>
                  <a:pt x="1706202" y="1638300"/>
                </a:lnTo>
                <a:lnTo>
                  <a:pt x="1703595" y="1625600"/>
                </a:lnTo>
                <a:lnTo>
                  <a:pt x="1684335" y="1625600"/>
                </a:lnTo>
                <a:lnTo>
                  <a:pt x="1673102" y="1612900"/>
                </a:lnTo>
                <a:lnTo>
                  <a:pt x="1627733" y="1612900"/>
                </a:lnTo>
                <a:lnTo>
                  <a:pt x="1634313" y="1600200"/>
                </a:lnTo>
                <a:lnTo>
                  <a:pt x="1634494" y="1587500"/>
                </a:lnTo>
                <a:lnTo>
                  <a:pt x="1636005" y="1574800"/>
                </a:lnTo>
                <a:close/>
              </a:path>
              <a:path w="3284220" h="2628900">
                <a:moveTo>
                  <a:pt x="1596216" y="1612900"/>
                </a:moveTo>
                <a:lnTo>
                  <a:pt x="1596254" y="1625600"/>
                </a:lnTo>
                <a:lnTo>
                  <a:pt x="1601677" y="1625600"/>
                </a:lnTo>
                <a:lnTo>
                  <a:pt x="1596216" y="1612900"/>
                </a:lnTo>
                <a:close/>
              </a:path>
              <a:path w="3284220" h="2628900">
                <a:moveTo>
                  <a:pt x="1619583" y="1612900"/>
                </a:moveTo>
                <a:lnTo>
                  <a:pt x="1607815" y="1612900"/>
                </a:lnTo>
                <a:lnTo>
                  <a:pt x="1607757" y="1625600"/>
                </a:lnTo>
                <a:lnTo>
                  <a:pt x="1614695" y="1625600"/>
                </a:lnTo>
                <a:lnTo>
                  <a:pt x="1619583" y="1612900"/>
                </a:lnTo>
                <a:close/>
              </a:path>
              <a:path w="3284220" h="2628900">
                <a:moveTo>
                  <a:pt x="1600077" y="1600200"/>
                </a:moveTo>
                <a:lnTo>
                  <a:pt x="1587871" y="1600200"/>
                </a:lnTo>
                <a:lnTo>
                  <a:pt x="1597323" y="1612900"/>
                </a:lnTo>
                <a:lnTo>
                  <a:pt x="1603879" y="1612900"/>
                </a:lnTo>
                <a:lnTo>
                  <a:pt x="1600077" y="1600200"/>
                </a:lnTo>
                <a:close/>
              </a:path>
              <a:path w="3284220" h="2628900">
                <a:moveTo>
                  <a:pt x="1625910" y="1600200"/>
                </a:moveTo>
                <a:lnTo>
                  <a:pt x="1600077" y="1600200"/>
                </a:lnTo>
                <a:lnTo>
                  <a:pt x="1604854" y="1612900"/>
                </a:lnTo>
                <a:lnTo>
                  <a:pt x="1619798" y="1612900"/>
                </a:lnTo>
                <a:lnTo>
                  <a:pt x="1625910" y="1600200"/>
                </a:lnTo>
                <a:close/>
              </a:path>
              <a:path w="3284220" h="2628900">
                <a:moveTo>
                  <a:pt x="1639140" y="1600200"/>
                </a:moveTo>
                <a:lnTo>
                  <a:pt x="1634313" y="1600200"/>
                </a:lnTo>
                <a:lnTo>
                  <a:pt x="1627733" y="1612900"/>
                </a:lnTo>
                <a:lnTo>
                  <a:pt x="1638174" y="1612900"/>
                </a:lnTo>
                <a:lnTo>
                  <a:pt x="1638437" y="1612294"/>
                </a:lnTo>
                <a:lnTo>
                  <a:pt x="1639140" y="1600200"/>
                </a:lnTo>
                <a:close/>
              </a:path>
              <a:path w="3284220" h="2628900">
                <a:moveTo>
                  <a:pt x="1638437" y="1612294"/>
                </a:moveTo>
                <a:lnTo>
                  <a:pt x="1638174" y="1612900"/>
                </a:lnTo>
                <a:lnTo>
                  <a:pt x="1638402" y="1612900"/>
                </a:lnTo>
                <a:lnTo>
                  <a:pt x="1638437" y="1612294"/>
                </a:lnTo>
                <a:close/>
              </a:path>
              <a:path w="3284220" h="2628900">
                <a:moveTo>
                  <a:pt x="1656991" y="1587500"/>
                </a:moveTo>
                <a:lnTo>
                  <a:pt x="1649831" y="1587500"/>
                </a:lnTo>
                <a:lnTo>
                  <a:pt x="1641940" y="1600200"/>
                </a:lnTo>
                <a:lnTo>
                  <a:pt x="1643701" y="1600200"/>
                </a:lnTo>
                <a:lnTo>
                  <a:pt x="1638437" y="1612294"/>
                </a:lnTo>
                <a:lnTo>
                  <a:pt x="1638402" y="1612900"/>
                </a:lnTo>
                <a:lnTo>
                  <a:pt x="1663188" y="1612900"/>
                </a:lnTo>
                <a:lnTo>
                  <a:pt x="1653036" y="1600200"/>
                </a:lnTo>
                <a:lnTo>
                  <a:pt x="1656991" y="1587500"/>
                </a:lnTo>
                <a:close/>
              </a:path>
              <a:path w="3284220" h="2628900">
                <a:moveTo>
                  <a:pt x="1670100" y="1600200"/>
                </a:moveTo>
                <a:lnTo>
                  <a:pt x="1667836" y="1612900"/>
                </a:lnTo>
                <a:lnTo>
                  <a:pt x="1673102" y="1612900"/>
                </a:lnTo>
                <a:lnTo>
                  <a:pt x="1670100" y="1600200"/>
                </a:lnTo>
                <a:close/>
              </a:path>
              <a:path w="3284220" h="2628900">
                <a:moveTo>
                  <a:pt x="1584602" y="1597835"/>
                </a:moveTo>
                <a:lnTo>
                  <a:pt x="1583999" y="1600200"/>
                </a:lnTo>
                <a:lnTo>
                  <a:pt x="1587871" y="1600200"/>
                </a:lnTo>
                <a:lnTo>
                  <a:pt x="1584602" y="1597835"/>
                </a:lnTo>
                <a:close/>
              </a:path>
              <a:path w="3284220" h="2628900">
                <a:moveTo>
                  <a:pt x="1587238" y="1587500"/>
                </a:moveTo>
                <a:lnTo>
                  <a:pt x="1570308" y="1587500"/>
                </a:lnTo>
                <a:lnTo>
                  <a:pt x="1584602" y="1597835"/>
                </a:lnTo>
                <a:lnTo>
                  <a:pt x="1587238" y="1587500"/>
                </a:lnTo>
                <a:close/>
              </a:path>
              <a:path w="3284220" h="2628900">
                <a:moveTo>
                  <a:pt x="1552185" y="1574800"/>
                </a:moveTo>
                <a:lnTo>
                  <a:pt x="1548210" y="1574800"/>
                </a:lnTo>
                <a:lnTo>
                  <a:pt x="1554588" y="1587500"/>
                </a:lnTo>
                <a:lnTo>
                  <a:pt x="1555421" y="1587500"/>
                </a:lnTo>
                <a:lnTo>
                  <a:pt x="1552185" y="1574800"/>
                </a:lnTo>
                <a:close/>
              </a:path>
              <a:path w="3284220" h="2628900">
                <a:moveTo>
                  <a:pt x="1562421" y="1549400"/>
                </a:moveTo>
                <a:lnTo>
                  <a:pt x="1539179" y="1549400"/>
                </a:lnTo>
                <a:lnTo>
                  <a:pt x="1547589" y="1562100"/>
                </a:lnTo>
                <a:lnTo>
                  <a:pt x="1555679" y="1574800"/>
                </a:lnTo>
                <a:lnTo>
                  <a:pt x="1617108" y="1574800"/>
                </a:lnTo>
                <a:lnTo>
                  <a:pt x="1613217" y="1562100"/>
                </a:lnTo>
                <a:lnTo>
                  <a:pt x="1578090" y="1562100"/>
                </a:lnTo>
                <a:lnTo>
                  <a:pt x="1562421" y="1549400"/>
                </a:lnTo>
                <a:close/>
              </a:path>
              <a:path w="3284220" h="2628900">
                <a:moveTo>
                  <a:pt x="1583515" y="1536700"/>
                </a:moveTo>
                <a:lnTo>
                  <a:pt x="1572440" y="1536700"/>
                </a:lnTo>
                <a:lnTo>
                  <a:pt x="1578973" y="1549400"/>
                </a:lnTo>
                <a:lnTo>
                  <a:pt x="1578090" y="1562100"/>
                </a:lnTo>
                <a:lnTo>
                  <a:pt x="1598638" y="1562100"/>
                </a:lnTo>
                <a:lnTo>
                  <a:pt x="1590450" y="1549400"/>
                </a:lnTo>
                <a:lnTo>
                  <a:pt x="1580447" y="1549400"/>
                </a:lnTo>
                <a:lnTo>
                  <a:pt x="1583515" y="1536700"/>
                </a:lnTo>
                <a:close/>
              </a:path>
              <a:path w="3284220" h="2628900">
                <a:moveTo>
                  <a:pt x="1600132" y="1552373"/>
                </a:moveTo>
                <a:lnTo>
                  <a:pt x="1600952" y="1562100"/>
                </a:lnTo>
                <a:lnTo>
                  <a:pt x="1607375" y="1562100"/>
                </a:lnTo>
                <a:lnTo>
                  <a:pt x="1600132" y="1552373"/>
                </a:lnTo>
                <a:close/>
              </a:path>
              <a:path w="3284220" h="2628900">
                <a:moveTo>
                  <a:pt x="1599882" y="1549400"/>
                </a:moveTo>
                <a:lnTo>
                  <a:pt x="1597918" y="1549400"/>
                </a:lnTo>
                <a:lnTo>
                  <a:pt x="1600132" y="1552373"/>
                </a:lnTo>
                <a:lnTo>
                  <a:pt x="1599882" y="1549400"/>
                </a:lnTo>
                <a:close/>
              </a:path>
              <a:path w="3284220" h="2628900">
                <a:moveTo>
                  <a:pt x="1504611" y="1536700"/>
                </a:moveTo>
                <a:lnTo>
                  <a:pt x="1504484" y="1549400"/>
                </a:lnTo>
                <a:lnTo>
                  <a:pt x="1509958" y="1549400"/>
                </a:lnTo>
                <a:lnTo>
                  <a:pt x="1504611" y="1536700"/>
                </a:lnTo>
                <a:close/>
              </a:path>
              <a:path w="3284220" h="2628900">
                <a:moveTo>
                  <a:pt x="1562766" y="1536700"/>
                </a:moveTo>
                <a:lnTo>
                  <a:pt x="1533201" y="1536700"/>
                </a:lnTo>
                <a:lnTo>
                  <a:pt x="1545683" y="1549400"/>
                </a:lnTo>
                <a:lnTo>
                  <a:pt x="1569297" y="1549400"/>
                </a:lnTo>
                <a:lnTo>
                  <a:pt x="1562766" y="1536700"/>
                </a:lnTo>
                <a:close/>
              </a:path>
              <a:path w="3284220" h="2628900">
                <a:moveTo>
                  <a:pt x="1542139" y="1524000"/>
                </a:moveTo>
                <a:lnTo>
                  <a:pt x="1484666" y="1524000"/>
                </a:lnTo>
                <a:lnTo>
                  <a:pt x="1493332" y="1536700"/>
                </a:lnTo>
                <a:lnTo>
                  <a:pt x="1546163" y="1536700"/>
                </a:lnTo>
                <a:lnTo>
                  <a:pt x="1542139" y="1524000"/>
                </a:lnTo>
                <a:close/>
              </a:path>
              <a:path w="3284220" h="2628900">
                <a:moveTo>
                  <a:pt x="1564575" y="1524000"/>
                </a:moveTo>
                <a:lnTo>
                  <a:pt x="1546192" y="1524000"/>
                </a:lnTo>
                <a:lnTo>
                  <a:pt x="1546163" y="1536700"/>
                </a:lnTo>
                <a:lnTo>
                  <a:pt x="1573883" y="1536700"/>
                </a:lnTo>
                <a:lnTo>
                  <a:pt x="1572871" y="1532020"/>
                </a:lnTo>
                <a:lnTo>
                  <a:pt x="1564575" y="1524000"/>
                </a:lnTo>
                <a:close/>
              </a:path>
              <a:path w="3284220" h="2628900">
                <a:moveTo>
                  <a:pt x="1574164" y="1533269"/>
                </a:moveTo>
                <a:lnTo>
                  <a:pt x="1573883" y="1536700"/>
                </a:lnTo>
                <a:lnTo>
                  <a:pt x="1577712" y="1536700"/>
                </a:lnTo>
                <a:lnTo>
                  <a:pt x="1574164" y="1533269"/>
                </a:lnTo>
                <a:close/>
              </a:path>
              <a:path w="3284220" h="2628900">
                <a:moveTo>
                  <a:pt x="1574924" y="1524000"/>
                </a:moveTo>
                <a:lnTo>
                  <a:pt x="1571138" y="1524000"/>
                </a:lnTo>
                <a:lnTo>
                  <a:pt x="1572871" y="1532020"/>
                </a:lnTo>
                <a:lnTo>
                  <a:pt x="1574164" y="1533269"/>
                </a:lnTo>
                <a:lnTo>
                  <a:pt x="1574924" y="1524000"/>
                </a:lnTo>
                <a:close/>
              </a:path>
              <a:path w="3284220" h="2628900">
                <a:moveTo>
                  <a:pt x="1539234" y="1498600"/>
                </a:moveTo>
                <a:lnTo>
                  <a:pt x="1461961" y="1498600"/>
                </a:lnTo>
                <a:lnTo>
                  <a:pt x="1457961" y="1511300"/>
                </a:lnTo>
                <a:lnTo>
                  <a:pt x="1479672" y="1511300"/>
                </a:lnTo>
                <a:lnTo>
                  <a:pt x="1494603" y="1524000"/>
                </a:lnTo>
                <a:lnTo>
                  <a:pt x="1557247" y="1524000"/>
                </a:lnTo>
                <a:lnTo>
                  <a:pt x="1540946" y="1511300"/>
                </a:lnTo>
                <a:lnTo>
                  <a:pt x="1539234" y="1498600"/>
                </a:lnTo>
                <a:close/>
              </a:path>
              <a:path w="3284220" h="2628900">
                <a:moveTo>
                  <a:pt x="1455092" y="1498600"/>
                </a:moveTo>
                <a:lnTo>
                  <a:pt x="1448286" y="1498600"/>
                </a:lnTo>
                <a:lnTo>
                  <a:pt x="1451496" y="1511300"/>
                </a:lnTo>
                <a:lnTo>
                  <a:pt x="1455092" y="1498600"/>
                </a:lnTo>
                <a:close/>
              </a:path>
              <a:path w="3284220" h="2628900">
                <a:moveTo>
                  <a:pt x="1475426" y="1485900"/>
                </a:moveTo>
                <a:lnTo>
                  <a:pt x="1442352" y="1485900"/>
                </a:lnTo>
                <a:lnTo>
                  <a:pt x="1437707" y="1498600"/>
                </a:lnTo>
                <a:lnTo>
                  <a:pt x="1472670" y="1498600"/>
                </a:lnTo>
                <a:lnTo>
                  <a:pt x="1475426" y="1485900"/>
                </a:lnTo>
                <a:close/>
              </a:path>
              <a:path w="3284220" h="2628900">
                <a:moveTo>
                  <a:pt x="1499938" y="1473200"/>
                </a:moveTo>
                <a:lnTo>
                  <a:pt x="1434502" y="1473200"/>
                </a:lnTo>
                <a:lnTo>
                  <a:pt x="1438442" y="1485900"/>
                </a:lnTo>
                <a:lnTo>
                  <a:pt x="1475426" y="1485900"/>
                </a:lnTo>
                <a:lnTo>
                  <a:pt x="1484218" y="1498600"/>
                </a:lnTo>
                <a:lnTo>
                  <a:pt x="1511161" y="1498600"/>
                </a:lnTo>
                <a:lnTo>
                  <a:pt x="1505640" y="1485900"/>
                </a:lnTo>
                <a:lnTo>
                  <a:pt x="1499938" y="1473200"/>
                </a:lnTo>
                <a:close/>
              </a:path>
              <a:path w="3284220" h="2628900">
                <a:moveTo>
                  <a:pt x="1514155" y="1485900"/>
                </a:moveTo>
                <a:lnTo>
                  <a:pt x="1515965" y="1498600"/>
                </a:lnTo>
                <a:lnTo>
                  <a:pt x="1526107" y="1498600"/>
                </a:lnTo>
                <a:lnTo>
                  <a:pt x="1514155" y="1485900"/>
                </a:lnTo>
                <a:close/>
              </a:path>
              <a:path w="3284220" h="2628900">
                <a:moveTo>
                  <a:pt x="1530335" y="1485900"/>
                </a:moveTo>
                <a:lnTo>
                  <a:pt x="1527763" y="1485900"/>
                </a:lnTo>
                <a:lnTo>
                  <a:pt x="1531610" y="1498600"/>
                </a:lnTo>
                <a:lnTo>
                  <a:pt x="1530335" y="1485900"/>
                </a:lnTo>
                <a:close/>
              </a:path>
              <a:path w="3284220" h="2628900">
                <a:moveTo>
                  <a:pt x="1416486" y="1460500"/>
                </a:moveTo>
                <a:lnTo>
                  <a:pt x="1402160" y="1460500"/>
                </a:lnTo>
                <a:lnTo>
                  <a:pt x="1407583" y="1473200"/>
                </a:lnTo>
                <a:lnTo>
                  <a:pt x="1418085" y="1473200"/>
                </a:lnTo>
                <a:lnTo>
                  <a:pt x="1416486" y="1460500"/>
                </a:lnTo>
                <a:close/>
              </a:path>
              <a:path w="3284220" h="2628900">
                <a:moveTo>
                  <a:pt x="1421868" y="1472552"/>
                </a:moveTo>
                <a:lnTo>
                  <a:pt x="1421736" y="1473200"/>
                </a:lnTo>
                <a:lnTo>
                  <a:pt x="1422157" y="1473200"/>
                </a:lnTo>
                <a:lnTo>
                  <a:pt x="1421868" y="1472552"/>
                </a:lnTo>
                <a:close/>
              </a:path>
              <a:path w="3284220" h="2628900">
                <a:moveTo>
                  <a:pt x="1446912" y="1460500"/>
                </a:moveTo>
                <a:lnTo>
                  <a:pt x="1424331" y="1460500"/>
                </a:lnTo>
                <a:lnTo>
                  <a:pt x="1439054" y="1473200"/>
                </a:lnTo>
                <a:lnTo>
                  <a:pt x="1455546" y="1473200"/>
                </a:lnTo>
                <a:lnTo>
                  <a:pt x="1451480" y="1465094"/>
                </a:lnTo>
                <a:lnTo>
                  <a:pt x="1446912" y="1460500"/>
                </a:lnTo>
                <a:close/>
              </a:path>
              <a:path w="3284220" h="2628900">
                <a:moveTo>
                  <a:pt x="1455155" y="1468790"/>
                </a:moveTo>
                <a:lnTo>
                  <a:pt x="1455546" y="1473200"/>
                </a:lnTo>
                <a:lnTo>
                  <a:pt x="1459539" y="1473200"/>
                </a:lnTo>
                <a:lnTo>
                  <a:pt x="1455155" y="1468790"/>
                </a:lnTo>
                <a:close/>
              </a:path>
              <a:path w="3284220" h="2628900">
                <a:moveTo>
                  <a:pt x="1475896" y="1460500"/>
                </a:moveTo>
                <a:lnTo>
                  <a:pt x="1460799" y="1460500"/>
                </a:lnTo>
                <a:lnTo>
                  <a:pt x="1459539" y="1473200"/>
                </a:lnTo>
                <a:lnTo>
                  <a:pt x="1479113" y="1473200"/>
                </a:lnTo>
                <a:lnTo>
                  <a:pt x="1475896" y="1460500"/>
                </a:lnTo>
                <a:close/>
              </a:path>
              <a:path w="3284220" h="2628900">
                <a:moveTo>
                  <a:pt x="1481751" y="1463765"/>
                </a:moveTo>
                <a:lnTo>
                  <a:pt x="1479113" y="1473200"/>
                </a:lnTo>
                <a:lnTo>
                  <a:pt x="1494591" y="1473200"/>
                </a:lnTo>
                <a:lnTo>
                  <a:pt x="1481751" y="1463765"/>
                </a:lnTo>
                <a:close/>
              </a:path>
              <a:path w="3284220" h="2628900">
                <a:moveTo>
                  <a:pt x="1424331" y="1460500"/>
                </a:moveTo>
                <a:lnTo>
                  <a:pt x="1416486" y="1460500"/>
                </a:lnTo>
                <a:lnTo>
                  <a:pt x="1421868" y="1472552"/>
                </a:lnTo>
                <a:lnTo>
                  <a:pt x="1424331" y="1460500"/>
                </a:lnTo>
                <a:close/>
              </a:path>
              <a:path w="3284220" h="2628900">
                <a:moveTo>
                  <a:pt x="1454419" y="1460500"/>
                </a:moveTo>
                <a:lnTo>
                  <a:pt x="1449175" y="1460500"/>
                </a:lnTo>
                <a:lnTo>
                  <a:pt x="1451480" y="1465094"/>
                </a:lnTo>
                <a:lnTo>
                  <a:pt x="1455155" y="1468790"/>
                </a:lnTo>
                <a:lnTo>
                  <a:pt x="1454419" y="1460500"/>
                </a:lnTo>
                <a:close/>
              </a:path>
              <a:path w="3284220" h="2628900">
                <a:moveTo>
                  <a:pt x="1482664" y="1460500"/>
                </a:moveTo>
                <a:lnTo>
                  <a:pt x="1477307" y="1460500"/>
                </a:lnTo>
                <a:lnTo>
                  <a:pt x="1481751" y="1463765"/>
                </a:lnTo>
                <a:lnTo>
                  <a:pt x="1482664" y="1460500"/>
                </a:lnTo>
                <a:close/>
              </a:path>
              <a:path w="3284220" h="2628900">
                <a:moveTo>
                  <a:pt x="1451906" y="1447800"/>
                </a:moveTo>
                <a:lnTo>
                  <a:pt x="1391118" y="1447800"/>
                </a:lnTo>
                <a:lnTo>
                  <a:pt x="1398155" y="1460500"/>
                </a:lnTo>
                <a:lnTo>
                  <a:pt x="1449730" y="1460500"/>
                </a:lnTo>
                <a:lnTo>
                  <a:pt x="1451906" y="1447800"/>
                </a:lnTo>
                <a:close/>
              </a:path>
              <a:path w="3284220" h="2628900">
                <a:moveTo>
                  <a:pt x="1459094" y="1435100"/>
                </a:moveTo>
                <a:lnTo>
                  <a:pt x="1420713" y="1435100"/>
                </a:lnTo>
                <a:lnTo>
                  <a:pt x="1423348" y="1447800"/>
                </a:lnTo>
                <a:lnTo>
                  <a:pt x="1451906" y="1447800"/>
                </a:lnTo>
                <a:lnTo>
                  <a:pt x="1456571" y="1460500"/>
                </a:lnTo>
                <a:lnTo>
                  <a:pt x="1460648" y="1460500"/>
                </a:lnTo>
                <a:lnTo>
                  <a:pt x="1462152" y="1447800"/>
                </a:lnTo>
                <a:lnTo>
                  <a:pt x="1459094" y="1435100"/>
                </a:lnTo>
                <a:close/>
              </a:path>
              <a:path w="3284220" h="2628900">
                <a:moveTo>
                  <a:pt x="1437847" y="1422400"/>
                </a:moveTo>
                <a:lnTo>
                  <a:pt x="1381800" y="1422400"/>
                </a:lnTo>
                <a:lnTo>
                  <a:pt x="1401322" y="1447800"/>
                </a:lnTo>
                <a:lnTo>
                  <a:pt x="1405653" y="1447800"/>
                </a:lnTo>
                <a:lnTo>
                  <a:pt x="1408639" y="1435100"/>
                </a:lnTo>
                <a:lnTo>
                  <a:pt x="1442449" y="1435100"/>
                </a:lnTo>
                <a:lnTo>
                  <a:pt x="1437847" y="1422400"/>
                </a:lnTo>
                <a:close/>
              </a:path>
              <a:path w="3284220" h="2628900">
                <a:moveTo>
                  <a:pt x="1420713" y="1435100"/>
                </a:moveTo>
                <a:lnTo>
                  <a:pt x="1408639" y="1435100"/>
                </a:lnTo>
                <a:lnTo>
                  <a:pt x="1407710" y="1447800"/>
                </a:lnTo>
                <a:lnTo>
                  <a:pt x="1420943" y="1447800"/>
                </a:lnTo>
                <a:lnTo>
                  <a:pt x="1420713" y="1435100"/>
                </a:lnTo>
                <a:close/>
              </a:path>
              <a:path w="3284220" h="2628900">
                <a:moveTo>
                  <a:pt x="1375176" y="1422400"/>
                </a:moveTo>
                <a:lnTo>
                  <a:pt x="1359207" y="1422400"/>
                </a:lnTo>
                <a:lnTo>
                  <a:pt x="1359755" y="1435100"/>
                </a:lnTo>
                <a:lnTo>
                  <a:pt x="1371232" y="1435100"/>
                </a:lnTo>
                <a:lnTo>
                  <a:pt x="1375176" y="1422400"/>
                </a:lnTo>
                <a:close/>
              </a:path>
              <a:path w="3284220" h="2628900">
                <a:moveTo>
                  <a:pt x="1409097" y="1397000"/>
                </a:moveTo>
                <a:lnTo>
                  <a:pt x="1406128" y="1409700"/>
                </a:lnTo>
                <a:lnTo>
                  <a:pt x="1351190" y="1409700"/>
                </a:lnTo>
                <a:lnTo>
                  <a:pt x="1368353" y="1422400"/>
                </a:lnTo>
                <a:lnTo>
                  <a:pt x="1425439" y="1422400"/>
                </a:lnTo>
                <a:lnTo>
                  <a:pt x="1425328" y="1422018"/>
                </a:lnTo>
                <a:lnTo>
                  <a:pt x="1413958" y="1409700"/>
                </a:lnTo>
                <a:lnTo>
                  <a:pt x="1409097" y="1397000"/>
                </a:lnTo>
                <a:close/>
              </a:path>
              <a:path w="3284220" h="2628900">
                <a:moveTo>
                  <a:pt x="1425487" y="1422190"/>
                </a:moveTo>
                <a:lnTo>
                  <a:pt x="1425439" y="1422400"/>
                </a:lnTo>
                <a:lnTo>
                  <a:pt x="1425680" y="1422400"/>
                </a:lnTo>
                <a:lnTo>
                  <a:pt x="1425487" y="1422190"/>
                </a:lnTo>
                <a:close/>
              </a:path>
              <a:path w="3284220" h="2628900">
                <a:moveTo>
                  <a:pt x="1428322" y="1409700"/>
                </a:moveTo>
                <a:lnTo>
                  <a:pt x="1421743" y="1409700"/>
                </a:lnTo>
                <a:lnTo>
                  <a:pt x="1425328" y="1422018"/>
                </a:lnTo>
                <a:lnTo>
                  <a:pt x="1425487" y="1422190"/>
                </a:lnTo>
                <a:lnTo>
                  <a:pt x="1428322" y="1409700"/>
                </a:lnTo>
                <a:close/>
              </a:path>
              <a:path w="3284220" h="2628900">
                <a:moveTo>
                  <a:pt x="1392021" y="1384300"/>
                </a:moveTo>
                <a:lnTo>
                  <a:pt x="1332835" y="1384300"/>
                </a:lnTo>
                <a:lnTo>
                  <a:pt x="1348045" y="1397000"/>
                </a:lnTo>
                <a:lnTo>
                  <a:pt x="1348798" y="1409700"/>
                </a:lnTo>
                <a:lnTo>
                  <a:pt x="1400077" y="1409700"/>
                </a:lnTo>
                <a:lnTo>
                  <a:pt x="1395595" y="1397000"/>
                </a:lnTo>
                <a:lnTo>
                  <a:pt x="1392021" y="1384300"/>
                </a:lnTo>
                <a:close/>
              </a:path>
              <a:path w="3284220" h="2628900">
                <a:moveTo>
                  <a:pt x="1318570" y="1371600"/>
                </a:moveTo>
                <a:lnTo>
                  <a:pt x="1313381" y="1371600"/>
                </a:lnTo>
                <a:lnTo>
                  <a:pt x="1315065" y="1384300"/>
                </a:lnTo>
                <a:lnTo>
                  <a:pt x="1313552" y="1397000"/>
                </a:lnTo>
                <a:lnTo>
                  <a:pt x="1326117" y="1397000"/>
                </a:lnTo>
                <a:lnTo>
                  <a:pt x="1332835" y="1384300"/>
                </a:lnTo>
                <a:lnTo>
                  <a:pt x="1321744" y="1384300"/>
                </a:lnTo>
                <a:lnTo>
                  <a:pt x="1318570" y="1371600"/>
                </a:lnTo>
                <a:close/>
              </a:path>
              <a:path w="3284220" h="2628900">
                <a:moveTo>
                  <a:pt x="1311350" y="1371600"/>
                </a:moveTo>
                <a:lnTo>
                  <a:pt x="1303824" y="1384300"/>
                </a:lnTo>
                <a:lnTo>
                  <a:pt x="1311130" y="1384300"/>
                </a:lnTo>
                <a:lnTo>
                  <a:pt x="1311350" y="1371600"/>
                </a:lnTo>
                <a:close/>
              </a:path>
              <a:path w="3284220" h="2628900">
                <a:moveTo>
                  <a:pt x="1376657" y="1371600"/>
                </a:moveTo>
                <a:lnTo>
                  <a:pt x="1318570" y="1371600"/>
                </a:lnTo>
                <a:lnTo>
                  <a:pt x="1322930" y="1384300"/>
                </a:lnTo>
                <a:lnTo>
                  <a:pt x="1381587" y="1384300"/>
                </a:lnTo>
                <a:lnTo>
                  <a:pt x="1376657" y="1371600"/>
                </a:lnTo>
                <a:close/>
              </a:path>
              <a:path w="3284220" h="2628900">
                <a:moveTo>
                  <a:pt x="1282082" y="1346200"/>
                </a:moveTo>
                <a:lnTo>
                  <a:pt x="1280965" y="1346200"/>
                </a:lnTo>
                <a:lnTo>
                  <a:pt x="1291678" y="1358900"/>
                </a:lnTo>
                <a:lnTo>
                  <a:pt x="1279688" y="1358900"/>
                </a:lnTo>
                <a:lnTo>
                  <a:pt x="1284104" y="1371600"/>
                </a:lnTo>
                <a:lnTo>
                  <a:pt x="1302541" y="1371600"/>
                </a:lnTo>
                <a:lnTo>
                  <a:pt x="1282082" y="1346200"/>
                </a:lnTo>
                <a:close/>
              </a:path>
              <a:path w="3284220" h="2628900">
                <a:moveTo>
                  <a:pt x="1357324" y="1358900"/>
                </a:moveTo>
                <a:lnTo>
                  <a:pt x="1306705" y="1358900"/>
                </a:lnTo>
                <a:lnTo>
                  <a:pt x="1318534" y="1371600"/>
                </a:lnTo>
                <a:lnTo>
                  <a:pt x="1363501" y="1371600"/>
                </a:lnTo>
                <a:lnTo>
                  <a:pt x="1357324" y="1358900"/>
                </a:lnTo>
                <a:close/>
              </a:path>
              <a:path w="3284220" h="2628900">
                <a:moveTo>
                  <a:pt x="1317636" y="1320800"/>
                </a:moveTo>
                <a:lnTo>
                  <a:pt x="1292902" y="1320800"/>
                </a:lnTo>
                <a:lnTo>
                  <a:pt x="1290622" y="1333500"/>
                </a:lnTo>
                <a:lnTo>
                  <a:pt x="1273974" y="1333500"/>
                </a:lnTo>
                <a:lnTo>
                  <a:pt x="1272185" y="1346200"/>
                </a:lnTo>
                <a:lnTo>
                  <a:pt x="1274639" y="1358900"/>
                </a:lnTo>
                <a:lnTo>
                  <a:pt x="1291678" y="1358900"/>
                </a:lnTo>
                <a:lnTo>
                  <a:pt x="1280965" y="1346200"/>
                </a:lnTo>
                <a:lnTo>
                  <a:pt x="1324258" y="1346200"/>
                </a:lnTo>
                <a:lnTo>
                  <a:pt x="1322722" y="1333500"/>
                </a:lnTo>
                <a:lnTo>
                  <a:pt x="1317636" y="1320800"/>
                </a:lnTo>
                <a:close/>
              </a:path>
              <a:path w="3284220" h="2628900">
                <a:moveTo>
                  <a:pt x="1334850" y="1346200"/>
                </a:moveTo>
                <a:lnTo>
                  <a:pt x="1282082" y="1346200"/>
                </a:lnTo>
                <a:lnTo>
                  <a:pt x="1292312" y="1358900"/>
                </a:lnTo>
                <a:lnTo>
                  <a:pt x="1329029" y="1358900"/>
                </a:lnTo>
                <a:lnTo>
                  <a:pt x="1334850" y="1346200"/>
                </a:lnTo>
                <a:close/>
              </a:path>
              <a:path w="3284220" h="2628900">
                <a:moveTo>
                  <a:pt x="1327985" y="1340040"/>
                </a:moveTo>
                <a:lnTo>
                  <a:pt x="1324258" y="1346200"/>
                </a:lnTo>
                <a:lnTo>
                  <a:pt x="1329795" y="1346200"/>
                </a:lnTo>
                <a:lnTo>
                  <a:pt x="1327985" y="1340040"/>
                </a:lnTo>
                <a:close/>
              </a:path>
              <a:path w="3284220" h="2628900">
                <a:moveTo>
                  <a:pt x="1332268" y="1334753"/>
                </a:moveTo>
                <a:lnTo>
                  <a:pt x="1329795" y="1346200"/>
                </a:lnTo>
                <a:lnTo>
                  <a:pt x="1335244" y="1346200"/>
                </a:lnTo>
                <a:lnTo>
                  <a:pt x="1332268" y="1334753"/>
                </a:lnTo>
                <a:close/>
              </a:path>
              <a:path w="3284220" h="2628900">
                <a:moveTo>
                  <a:pt x="1331942" y="1333500"/>
                </a:moveTo>
                <a:lnTo>
                  <a:pt x="1326062" y="1333500"/>
                </a:lnTo>
                <a:lnTo>
                  <a:pt x="1327985" y="1340040"/>
                </a:lnTo>
                <a:lnTo>
                  <a:pt x="1331942" y="1333500"/>
                </a:lnTo>
                <a:close/>
              </a:path>
              <a:path w="3284220" h="2628900">
                <a:moveTo>
                  <a:pt x="1332539" y="1333500"/>
                </a:moveTo>
                <a:lnTo>
                  <a:pt x="1331942" y="1333500"/>
                </a:lnTo>
                <a:lnTo>
                  <a:pt x="1332268" y="1334753"/>
                </a:lnTo>
                <a:lnTo>
                  <a:pt x="1332539" y="1333500"/>
                </a:lnTo>
                <a:close/>
              </a:path>
              <a:path w="3284220" h="2628900">
                <a:moveTo>
                  <a:pt x="1286747" y="1320800"/>
                </a:moveTo>
                <a:lnTo>
                  <a:pt x="1250027" y="1320800"/>
                </a:lnTo>
                <a:lnTo>
                  <a:pt x="1239585" y="1333500"/>
                </a:lnTo>
                <a:lnTo>
                  <a:pt x="1278640" y="1333500"/>
                </a:lnTo>
                <a:lnTo>
                  <a:pt x="1286747" y="1320800"/>
                </a:lnTo>
                <a:close/>
              </a:path>
              <a:path w="3284220" h="2628900">
                <a:moveTo>
                  <a:pt x="1273847" y="1282700"/>
                </a:moveTo>
                <a:lnTo>
                  <a:pt x="1204425" y="1282700"/>
                </a:lnTo>
                <a:lnTo>
                  <a:pt x="1212959" y="1295400"/>
                </a:lnTo>
                <a:lnTo>
                  <a:pt x="1219811" y="1308100"/>
                </a:lnTo>
                <a:lnTo>
                  <a:pt x="1231935" y="1308100"/>
                </a:lnTo>
                <a:lnTo>
                  <a:pt x="1245067" y="1320800"/>
                </a:lnTo>
                <a:lnTo>
                  <a:pt x="1286747" y="1320800"/>
                </a:lnTo>
                <a:lnTo>
                  <a:pt x="1278640" y="1333500"/>
                </a:lnTo>
                <a:lnTo>
                  <a:pt x="1290622" y="1333500"/>
                </a:lnTo>
                <a:lnTo>
                  <a:pt x="1292902" y="1320800"/>
                </a:lnTo>
                <a:lnTo>
                  <a:pt x="1295979" y="1308100"/>
                </a:lnTo>
                <a:lnTo>
                  <a:pt x="1285990" y="1295400"/>
                </a:lnTo>
                <a:lnTo>
                  <a:pt x="1265000" y="1295400"/>
                </a:lnTo>
                <a:lnTo>
                  <a:pt x="1273847" y="1282700"/>
                </a:lnTo>
                <a:close/>
              </a:path>
              <a:path w="3284220" h="2628900">
                <a:moveTo>
                  <a:pt x="1226995" y="1308100"/>
                </a:moveTo>
                <a:lnTo>
                  <a:pt x="1219225" y="1308100"/>
                </a:lnTo>
                <a:lnTo>
                  <a:pt x="1230367" y="1320800"/>
                </a:lnTo>
                <a:lnTo>
                  <a:pt x="1239204" y="1320800"/>
                </a:lnTo>
                <a:lnTo>
                  <a:pt x="1226995" y="1308100"/>
                </a:lnTo>
                <a:close/>
              </a:path>
              <a:path w="3284220" h="2628900">
                <a:moveTo>
                  <a:pt x="1196103" y="1282700"/>
                </a:moveTo>
                <a:lnTo>
                  <a:pt x="1190129" y="1282700"/>
                </a:lnTo>
                <a:lnTo>
                  <a:pt x="1194355" y="1295400"/>
                </a:lnTo>
                <a:lnTo>
                  <a:pt x="1199455" y="1295400"/>
                </a:lnTo>
                <a:lnTo>
                  <a:pt x="1196103" y="1282700"/>
                </a:lnTo>
                <a:close/>
              </a:path>
              <a:path w="3284220" h="2628900">
                <a:moveTo>
                  <a:pt x="1230529" y="1257300"/>
                </a:moveTo>
                <a:lnTo>
                  <a:pt x="1185490" y="1257300"/>
                </a:lnTo>
                <a:lnTo>
                  <a:pt x="1194032" y="1270000"/>
                </a:lnTo>
                <a:lnTo>
                  <a:pt x="1191315" y="1282700"/>
                </a:lnTo>
                <a:lnTo>
                  <a:pt x="1247449" y="1282700"/>
                </a:lnTo>
                <a:lnTo>
                  <a:pt x="1252437" y="1270000"/>
                </a:lnTo>
                <a:lnTo>
                  <a:pt x="1229589" y="1270000"/>
                </a:lnTo>
                <a:lnTo>
                  <a:pt x="1230529" y="1257300"/>
                </a:lnTo>
                <a:close/>
              </a:path>
              <a:path w="3284220" h="2628900">
                <a:moveTo>
                  <a:pt x="1253597" y="1270000"/>
                </a:moveTo>
                <a:lnTo>
                  <a:pt x="1247449" y="1282700"/>
                </a:lnTo>
                <a:lnTo>
                  <a:pt x="1266221" y="1282700"/>
                </a:lnTo>
                <a:lnTo>
                  <a:pt x="1253597" y="1270000"/>
                </a:lnTo>
                <a:close/>
              </a:path>
              <a:path w="3284220" h="2628900">
                <a:moveTo>
                  <a:pt x="1240972" y="1257300"/>
                </a:moveTo>
                <a:lnTo>
                  <a:pt x="1229589" y="1270000"/>
                </a:lnTo>
                <a:lnTo>
                  <a:pt x="1244313" y="1270000"/>
                </a:lnTo>
                <a:lnTo>
                  <a:pt x="1240972" y="1257300"/>
                </a:lnTo>
                <a:close/>
              </a:path>
              <a:path w="3284220" h="2628900">
                <a:moveTo>
                  <a:pt x="1148770" y="1244600"/>
                </a:moveTo>
                <a:lnTo>
                  <a:pt x="1157054" y="1257300"/>
                </a:lnTo>
                <a:lnTo>
                  <a:pt x="1159878" y="1257300"/>
                </a:lnTo>
                <a:lnTo>
                  <a:pt x="1148770" y="1244600"/>
                </a:lnTo>
                <a:close/>
              </a:path>
              <a:path w="3284220" h="2628900">
                <a:moveTo>
                  <a:pt x="1214806" y="1231900"/>
                </a:moveTo>
                <a:lnTo>
                  <a:pt x="1146039" y="1231900"/>
                </a:lnTo>
                <a:lnTo>
                  <a:pt x="1152440" y="1244600"/>
                </a:lnTo>
                <a:lnTo>
                  <a:pt x="1159077" y="1244600"/>
                </a:lnTo>
                <a:lnTo>
                  <a:pt x="1159878" y="1257300"/>
                </a:lnTo>
                <a:lnTo>
                  <a:pt x="1231017" y="1257300"/>
                </a:lnTo>
                <a:lnTo>
                  <a:pt x="1218277" y="1244600"/>
                </a:lnTo>
                <a:lnTo>
                  <a:pt x="1214806" y="1231900"/>
                </a:lnTo>
                <a:close/>
              </a:path>
              <a:path w="3284220" h="2628900">
                <a:moveTo>
                  <a:pt x="1134065" y="1219200"/>
                </a:moveTo>
                <a:lnTo>
                  <a:pt x="1116459" y="1219200"/>
                </a:lnTo>
                <a:lnTo>
                  <a:pt x="1127115" y="1231900"/>
                </a:lnTo>
                <a:lnTo>
                  <a:pt x="1139787" y="1244600"/>
                </a:lnTo>
                <a:lnTo>
                  <a:pt x="1146039" y="1231900"/>
                </a:lnTo>
                <a:lnTo>
                  <a:pt x="1134177" y="1231900"/>
                </a:lnTo>
                <a:lnTo>
                  <a:pt x="1134065" y="1219200"/>
                </a:lnTo>
                <a:close/>
              </a:path>
              <a:path w="3284220" h="2628900">
                <a:moveTo>
                  <a:pt x="1168171" y="1219200"/>
                </a:moveTo>
                <a:lnTo>
                  <a:pt x="1139850" y="1219200"/>
                </a:lnTo>
                <a:lnTo>
                  <a:pt x="1142798" y="1231900"/>
                </a:lnTo>
                <a:lnTo>
                  <a:pt x="1172681" y="1231900"/>
                </a:lnTo>
                <a:lnTo>
                  <a:pt x="1168171" y="1219200"/>
                </a:lnTo>
                <a:close/>
              </a:path>
              <a:path w="3284220" h="2628900">
                <a:moveTo>
                  <a:pt x="1179684" y="1206500"/>
                </a:moveTo>
                <a:lnTo>
                  <a:pt x="1174614" y="1206500"/>
                </a:lnTo>
                <a:lnTo>
                  <a:pt x="1180624" y="1219200"/>
                </a:lnTo>
                <a:lnTo>
                  <a:pt x="1179300" y="1231900"/>
                </a:lnTo>
                <a:lnTo>
                  <a:pt x="1195595" y="1231900"/>
                </a:lnTo>
                <a:lnTo>
                  <a:pt x="1194230" y="1219200"/>
                </a:lnTo>
                <a:lnTo>
                  <a:pt x="1188656" y="1219200"/>
                </a:lnTo>
                <a:lnTo>
                  <a:pt x="1179684" y="1206500"/>
                </a:lnTo>
                <a:close/>
              </a:path>
              <a:path w="3284220" h="2628900">
                <a:moveTo>
                  <a:pt x="1167499" y="1206500"/>
                </a:moveTo>
                <a:lnTo>
                  <a:pt x="1126497" y="1206500"/>
                </a:lnTo>
                <a:lnTo>
                  <a:pt x="1116258" y="1219200"/>
                </a:lnTo>
                <a:lnTo>
                  <a:pt x="1165508" y="1219200"/>
                </a:lnTo>
                <a:lnTo>
                  <a:pt x="1167499" y="1206500"/>
                </a:lnTo>
                <a:close/>
              </a:path>
              <a:path w="3284220" h="2628900">
                <a:moveTo>
                  <a:pt x="1108601" y="1204318"/>
                </a:moveTo>
                <a:lnTo>
                  <a:pt x="1108447" y="1206500"/>
                </a:lnTo>
                <a:lnTo>
                  <a:pt x="1109618" y="1206500"/>
                </a:lnTo>
                <a:lnTo>
                  <a:pt x="1108601" y="1204318"/>
                </a:lnTo>
                <a:close/>
              </a:path>
              <a:path w="3284220" h="2628900">
                <a:moveTo>
                  <a:pt x="1154408" y="1181100"/>
                </a:moveTo>
                <a:lnTo>
                  <a:pt x="1142369" y="1181100"/>
                </a:lnTo>
                <a:lnTo>
                  <a:pt x="1138864" y="1193800"/>
                </a:lnTo>
                <a:lnTo>
                  <a:pt x="1116472" y="1193800"/>
                </a:lnTo>
                <a:lnTo>
                  <a:pt x="1119590" y="1206500"/>
                </a:lnTo>
                <a:lnTo>
                  <a:pt x="1163405" y="1206500"/>
                </a:lnTo>
                <a:lnTo>
                  <a:pt x="1163976" y="1193800"/>
                </a:lnTo>
                <a:lnTo>
                  <a:pt x="1154408" y="1181100"/>
                </a:lnTo>
                <a:close/>
              </a:path>
              <a:path w="3284220" h="2628900">
                <a:moveTo>
                  <a:pt x="1109342" y="1193800"/>
                </a:moveTo>
                <a:lnTo>
                  <a:pt x="1103697" y="1193800"/>
                </a:lnTo>
                <a:lnTo>
                  <a:pt x="1108601" y="1204318"/>
                </a:lnTo>
                <a:lnTo>
                  <a:pt x="1109342" y="1193800"/>
                </a:lnTo>
                <a:close/>
              </a:path>
              <a:path w="3284220" h="2628900">
                <a:moveTo>
                  <a:pt x="1138140" y="1181100"/>
                </a:moveTo>
                <a:lnTo>
                  <a:pt x="1082698" y="1181100"/>
                </a:lnTo>
                <a:lnTo>
                  <a:pt x="1090096" y="1193800"/>
                </a:lnTo>
                <a:lnTo>
                  <a:pt x="1138864" y="1193800"/>
                </a:lnTo>
                <a:lnTo>
                  <a:pt x="1138140" y="1181100"/>
                </a:lnTo>
                <a:close/>
              </a:path>
              <a:path w="3284220" h="2628900">
                <a:moveTo>
                  <a:pt x="1113365" y="1155700"/>
                </a:moveTo>
                <a:lnTo>
                  <a:pt x="1067012" y="1155700"/>
                </a:lnTo>
                <a:lnTo>
                  <a:pt x="1073057" y="1168400"/>
                </a:lnTo>
                <a:lnTo>
                  <a:pt x="1074442" y="1181100"/>
                </a:lnTo>
                <a:lnTo>
                  <a:pt x="1129293" y="1181100"/>
                </a:lnTo>
                <a:lnTo>
                  <a:pt x="1124322" y="1168400"/>
                </a:lnTo>
                <a:lnTo>
                  <a:pt x="1117466" y="1168400"/>
                </a:lnTo>
                <a:lnTo>
                  <a:pt x="1113365" y="1155700"/>
                </a:lnTo>
                <a:close/>
              </a:path>
              <a:path w="3284220" h="2628900">
                <a:moveTo>
                  <a:pt x="1135963" y="1168400"/>
                </a:moveTo>
                <a:lnTo>
                  <a:pt x="1131320" y="1168400"/>
                </a:lnTo>
                <a:lnTo>
                  <a:pt x="1137386" y="1181100"/>
                </a:lnTo>
                <a:lnTo>
                  <a:pt x="1142855" y="1181100"/>
                </a:lnTo>
                <a:lnTo>
                  <a:pt x="1135963" y="1168400"/>
                </a:lnTo>
                <a:close/>
              </a:path>
              <a:path w="3284220" h="2628900">
                <a:moveTo>
                  <a:pt x="1056491" y="1155700"/>
                </a:moveTo>
                <a:lnTo>
                  <a:pt x="1040911" y="1155700"/>
                </a:lnTo>
                <a:lnTo>
                  <a:pt x="1047514" y="1168400"/>
                </a:lnTo>
                <a:lnTo>
                  <a:pt x="1059522" y="1168400"/>
                </a:lnTo>
                <a:lnTo>
                  <a:pt x="1056491" y="1155700"/>
                </a:lnTo>
                <a:close/>
              </a:path>
              <a:path w="3284220" h="2628900">
                <a:moveTo>
                  <a:pt x="1123027" y="1155700"/>
                </a:moveTo>
                <a:lnTo>
                  <a:pt x="1119633" y="1155700"/>
                </a:lnTo>
                <a:lnTo>
                  <a:pt x="1126227" y="1168400"/>
                </a:lnTo>
                <a:lnTo>
                  <a:pt x="1123027" y="1155700"/>
                </a:lnTo>
                <a:close/>
              </a:path>
              <a:path w="3284220" h="2628900">
                <a:moveTo>
                  <a:pt x="1040461" y="1154833"/>
                </a:moveTo>
                <a:lnTo>
                  <a:pt x="1040375" y="1155700"/>
                </a:lnTo>
                <a:lnTo>
                  <a:pt x="1040911" y="1155700"/>
                </a:lnTo>
                <a:lnTo>
                  <a:pt x="1040461" y="1154833"/>
                </a:lnTo>
                <a:close/>
              </a:path>
              <a:path w="3284220" h="2628900">
                <a:moveTo>
                  <a:pt x="1108376" y="1143000"/>
                </a:moveTo>
                <a:lnTo>
                  <a:pt x="1048833" y="1143000"/>
                </a:lnTo>
                <a:lnTo>
                  <a:pt x="1051812" y="1155700"/>
                </a:lnTo>
                <a:lnTo>
                  <a:pt x="1119633" y="1155700"/>
                </a:lnTo>
                <a:lnTo>
                  <a:pt x="1108376" y="1143000"/>
                </a:lnTo>
                <a:close/>
              </a:path>
              <a:path w="3284220" h="2628900">
                <a:moveTo>
                  <a:pt x="1041625" y="1143000"/>
                </a:moveTo>
                <a:lnTo>
                  <a:pt x="1034308" y="1143000"/>
                </a:lnTo>
                <a:lnTo>
                  <a:pt x="1040461" y="1154833"/>
                </a:lnTo>
                <a:lnTo>
                  <a:pt x="1041625" y="1143000"/>
                </a:lnTo>
                <a:close/>
              </a:path>
              <a:path w="3284220" h="2628900">
                <a:moveTo>
                  <a:pt x="1026792" y="1130300"/>
                </a:moveTo>
                <a:lnTo>
                  <a:pt x="1020578" y="1130300"/>
                </a:lnTo>
                <a:lnTo>
                  <a:pt x="1025465" y="1143000"/>
                </a:lnTo>
                <a:lnTo>
                  <a:pt x="1025656" y="1143000"/>
                </a:lnTo>
                <a:lnTo>
                  <a:pt x="1026792" y="1130300"/>
                </a:lnTo>
                <a:close/>
              </a:path>
              <a:path w="3284220" h="2628900">
                <a:moveTo>
                  <a:pt x="1069890" y="1117600"/>
                </a:moveTo>
                <a:lnTo>
                  <a:pt x="1020782" y="1117600"/>
                </a:lnTo>
                <a:lnTo>
                  <a:pt x="1037640" y="1130300"/>
                </a:lnTo>
                <a:lnTo>
                  <a:pt x="1049843" y="1143000"/>
                </a:lnTo>
                <a:lnTo>
                  <a:pt x="1085409" y="1143000"/>
                </a:lnTo>
                <a:lnTo>
                  <a:pt x="1082332" y="1130300"/>
                </a:lnTo>
                <a:lnTo>
                  <a:pt x="1076937" y="1130300"/>
                </a:lnTo>
                <a:lnTo>
                  <a:pt x="1069890" y="1117600"/>
                </a:lnTo>
                <a:close/>
              </a:path>
              <a:path w="3284220" h="2628900">
                <a:moveTo>
                  <a:pt x="1092725" y="1130300"/>
                </a:moveTo>
                <a:lnTo>
                  <a:pt x="1088379" y="1130300"/>
                </a:lnTo>
                <a:lnTo>
                  <a:pt x="1085409" y="1143000"/>
                </a:lnTo>
                <a:lnTo>
                  <a:pt x="1097668" y="1143000"/>
                </a:lnTo>
                <a:lnTo>
                  <a:pt x="1092725" y="1130300"/>
                </a:lnTo>
                <a:close/>
              </a:path>
              <a:path w="3284220" h="2628900">
                <a:moveTo>
                  <a:pt x="1060483" y="1104900"/>
                </a:moveTo>
                <a:lnTo>
                  <a:pt x="1007227" y="1104900"/>
                </a:lnTo>
                <a:lnTo>
                  <a:pt x="1005107" y="1117600"/>
                </a:lnTo>
                <a:lnTo>
                  <a:pt x="1012683" y="1130300"/>
                </a:lnTo>
                <a:lnTo>
                  <a:pt x="1022913" y="1130300"/>
                </a:lnTo>
                <a:lnTo>
                  <a:pt x="1020782" y="1117600"/>
                </a:lnTo>
                <a:lnTo>
                  <a:pt x="1075191" y="1117600"/>
                </a:lnTo>
                <a:lnTo>
                  <a:pt x="1060483" y="1104900"/>
                </a:lnTo>
                <a:close/>
              </a:path>
              <a:path w="3284220" h="2628900">
                <a:moveTo>
                  <a:pt x="1075191" y="1117600"/>
                </a:moveTo>
                <a:lnTo>
                  <a:pt x="1069890" y="1117600"/>
                </a:lnTo>
                <a:lnTo>
                  <a:pt x="1083752" y="1130300"/>
                </a:lnTo>
                <a:lnTo>
                  <a:pt x="1075191" y="1117600"/>
                </a:lnTo>
                <a:close/>
              </a:path>
              <a:path w="3284220" h="2628900">
                <a:moveTo>
                  <a:pt x="1037549" y="1079500"/>
                </a:moveTo>
                <a:lnTo>
                  <a:pt x="987473" y="1079500"/>
                </a:lnTo>
                <a:lnTo>
                  <a:pt x="989223" y="1092200"/>
                </a:lnTo>
                <a:lnTo>
                  <a:pt x="988025" y="1104900"/>
                </a:lnTo>
                <a:lnTo>
                  <a:pt x="994020" y="1104900"/>
                </a:lnTo>
                <a:lnTo>
                  <a:pt x="998765" y="1092200"/>
                </a:lnTo>
                <a:lnTo>
                  <a:pt x="1036629" y="1092200"/>
                </a:lnTo>
                <a:lnTo>
                  <a:pt x="1037549" y="1079500"/>
                </a:lnTo>
                <a:close/>
              </a:path>
              <a:path w="3284220" h="2628900">
                <a:moveTo>
                  <a:pt x="1010355" y="1092200"/>
                </a:moveTo>
                <a:lnTo>
                  <a:pt x="998765" y="1092200"/>
                </a:lnTo>
                <a:lnTo>
                  <a:pt x="1004140" y="1104900"/>
                </a:lnTo>
                <a:lnTo>
                  <a:pt x="1011722" y="1104900"/>
                </a:lnTo>
                <a:lnTo>
                  <a:pt x="1010355" y="1092200"/>
                </a:lnTo>
                <a:close/>
              </a:path>
              <a:path w="3284220" h="2628900">
                <a:moveTo>
                  <a:pt x="1051027" y="1092200"/>
                </a:moveTo>
                <a:lnTo>
                  <a:pt x="1016842" y="1092200"/>
                </a:lnTo>
                <a:lnTo>
                  <a:pt x="1028043" y="1104900"/>
                </a:lnTo>
                <a:lnTo>
                  <a:pt x="1055907" y="1104900"/>
                </a:lnTo>
                <a:lnTo>
                  <a:pt x="1051027" y="1092200"/>
                </a:lnTo>
                <a:close/>
              </a:path>
              <a:path w="3284220" h="2628900">
                <a:moveTo>
                  <a:pt x="1040095" y="1079500"/>
                </a:moveTo>
                <a:lnTo>
                  <a:pt x="1036629" y="1092200"/>
                </a:lnTo>
                <a:lnTo>
                  <a:pt x="1045325" y="1092200"/>
                </a:lnTo>
                <a:lnTo>
                  <a:pt x="1040095" y="1079500"/>
                </a:lnTo>
                <a:close/>
              </a:path>
              <a:path w="3284220" h="2628900">
                <a:moveTo>
                  <a:pt x="954879" y="1066800"/>
                </a:moveTo>
                <a:lnTo>
                  <a:pt x="945989" y="1079500"/>
                </a:lnTo>
                <a:lnTo>
                  <a:pt x="954955" y="1079500"/>
                </a:lnTo>
                <a:lnTo>
                  <a:pt x="954879" y="1066800"/>
                </a:lnTo>
                <a:close/>
              </a:path>
              <a:path w="3284220" h="2628900">
                <a:moveTo>
                  <a:pt x="965737" y="1066800"/>
                </a:moveTo>
                <a:lnTo>
                  <a:pt x="957741" y="1066800"/>
                </a:lnTo>
                <a:lnTo>
                  <a:pt x="964876" y="1079500"/>
                </a:lnTo>
                <a:lnTo>
                  <a:pt x="966309" y="1079500"/>
                </a:lnTo>
                <a:lnTo>
                  <a:pt x="965737" y="1066800"/>
                </a:lnTo>
                <a:close/>
              </a:path>
              <a:path w="3284220" h="2628900">
                <a:moveTo>
                  <a:pt x="1028196" y="1066800"/>
                </a:moveTo>
                <a:lnTo>
                  <a:pt x="969395" y="1066800"/>
                </a:lnTo>
                <a:lnTo>
                  <a:pt x="968557" y="1079500"/>
                </a:lnTo>
                <a:lnTo>
                  <a:pt x="1029797" y="1079500"/>
                </a:lnTo>
                <a:lnTo>
                  <a:pt x="1028196" y="1066800"/>
                </a:lnTo>
                <a:close/>
              </a:path>
              <a:path w="3284220" h="2628900">
                <a:moveTo>
                  <a:pt x="961465" y="1032043"/>
                </a:moveTo>
                <a:lnTo>
                  <a:pt x="954345" y="1041400"/>
                </a:lnTo>
                <a:lnTo>
                  <a:pt x="947525" y="1041400"/>
                </a:lnTo>
                <a:lnTo>
                  <a:pt x="944183" y="1054100"/>
                </a:lnTo>
                <a:lnTo>
                  <a:pt x="944947" y="1066800"/>
                </a:lnTo>
                <a:lnTo>
                  <a:pt x="1015669" y="1066800"/>
                </a:lnTo>
                <a:lnTo>
                  <a:pt x="1010242" y="1054100"/>
                </a:lnTo>
                <a:lnTo>
                  <a:pt x="947001" y="1054100"/>
                </a:lnTo>
                <a:lnTo>
                  <a:pt x="955930" y="1041400"/>
                </a:lnTo>
                <a:lnTo>
                  <a:pt x="961465" y="1032043"/>
                </a:lnTo>
                <a:close/>
              </a:path>
              <a:path w="3284220" h="2628900">
                <a:moveTo>
                  <a:pt x="924259" y="1041400"/>
                </a:moveTo>
                <a:lnTo>
                  <a:pt x="923421" y="1054100"/>
                </a:lnTo>
                <a:lnTo>
                  <a:pt x="928780" y="1054100"/>
                </a:lnTo>
                <a:lnTo>
                  <a:pt x="924259" y="1041400"/>
                </a:lnTo>
                <a:close/>
              </a:path>
              <a:path w="3284220" h="2628900">
                <a:moveTo>
                  <a:pt x="947525" y="1041400"/>
                </a:moveTo>
                <a:lnTo>
                  <a:pt x="929364" y="1041400"/>
                </a:lnTo>
                <a:lnTo>
                  <a:pt x="935358" y="1054100"/>
                </a:lnTo>
                <a:lnTo>
                  <a:pt x="944183" y="1054100"/>
                </a:lnTo>
                <a:lnTo>
                  <a:pt x="947525" y="1041400"/>
                </a:lnTo>
                <a:close/>
              </a:path>
              <a:path w="3284220" h="2628900">
                <a:moveTo>
                  <a:pt x="964010" y="1028700"/>
                </a:moveTo>
                <a:lnTo>
                  <a:pt x="961465" y="1032043"/>
                </a:lnTo>
                <a:lnTo>
                  <a:pt x="955930" y="1041400"/>
                </a:lnTo>
                <a:lnTo>
                  <a:pt x="947001" y="1054100"/>
                </a:lnTo>
                <a:lnTo>
                  <a:pt x="990415" y="1054100"/>
                </a:lnTo>
                <a:lnTo>
                  <a:pt x="981130" y="1041400"/>
                </a:lnTo>
                <a:lnTo>
                  <a:pt x="967635" y="1041400"/>
                </a:lnTo>
                <a:lnTo>
                  <a:pt x="964010" y="1028700"/>
                </a:lnTo>
                <a:close/>
              </a:path>
              <a:path w="3284220" h="2628900">
                <a:moveTo>
                  <a:pt x="997857" y="1041400"/>
                </a:moveTo>
                <a:lnTo>
                  <a:pt x="995303" y="1041400"/>
                </a:lnTo>
                <a:lnTo>
                  <a:pt x="990415" y="1054100"/>
                </a:lnTo>
                <a:lnTo>
                  <a:pt x="1000142" y="1054100"/>
                </a:lnTo>
                <a:lnTo>
                  <a:pt x="997857" y="1041400"/>
                </a:lnTo>
                <a:close/>
              </a:path>
              <a:path w="3284220" h="2628900">
                <a:moveTo>
                  <a:pt x="967718" y="1003300"/>
                </a:moveTo>
                <a:lnTo>
                  <a:pt x="891042" y="1003300"/>
                </a:lnTo>
                <a:lnTo>
                  <a:pt x="887424" y="1016000"/>
                </a:lnTo>
                <a:lnTo>
                  <a:pt x="917849" y="1016000"/>
                </a:lnTo>
                <a:lnTo>
                  <a:pt x="923442" y="1028700"/>
                </a:lnTo>
                <a:lnTo>
                  <a:pt x="917059" y="1028700"/>
                </a:lnTo>
                <a:lnTo>
                  <a:pt x="925847" y="1041400"/>
                </a:lnTo>
                <a:lnTo>
                  <a:pt x="954345" y="1041400"/>
                </a:lnTo>
                <a:lnTo>
                  <a:pt x="961465" y="1032043"/>
                </a:lnTo>
                <a:lnTo>
                  <a:pt x="963444" y="1028700"/>
                </a:lnTo>
                <a:lnTo>
                  <a:pt x="965178" y="1016000"/>
                </a:lnTo>
                <a:lnTo>
                  <a:pt x="967718" y="1003300"/>
                </a:lnTo>
                <a:close/>
              </a:path>
              <a:path w="3284220" h="2628900">
                <a:moveTo>
                  <a:pt x="986284" y="1028700"/>
                </a:moveTo>
                <a:lnTo>
                  <a:pt x="971370" y="1028700"/>
                </a:lnTo>
                <a:lnTo>
                  <a:pt x="972087" y="1041400"/>
                </a:lnTo>
                <a:lnTo>
                  <a:pt x="981130" y="1041400"/>
                </a:lnTo>
                <a:lnTo>
                  <a:pt x="986284" y="1028700"/>
                </a:lnTo>
                <a:close/>
              </a:path>
              <a:path w="3284220" h="2628900">
                <a:moveTo>
                  <a:pt x="914544" y="1026687"/>
                </a:moveTo>
                <a:lnTo>
                  <a:pt x="913921" y="1028700"/>
                </a:lnTo>
                <a:lnTo>
                  <a:pt x="917059" y="1028700"/>
                </a:lnTo>
                <a:lnTo>
                  <a:pt x="914544" y="1026687"/>
                </a:lnTo>
                <a:close/>
              </a:path>
              <a:path w="3284220" h="2628900">
                <a:moveTo>
                  <a:pt x="917849" y="1016000"/>
                </a:moveTo>
                <a:lnTo>
                  <a:pt x="901183" y="1016000"/>
                </a:lnTo>
                <a:lnTo>
                  <a:pt x="914544" y="1026687"/>
                </a:lnTo>
                <a:lnTo>
                  <a:pt x="917849" y="1016000"/>
                </a:lnTo>
                <a:close/>
              </a:path>
              <a:path w="3284220" h="2628900">
                <a:moveTo>
                  <a:pt x="884470" y="1003300"/>
                </a:moveTo>
                <a:lnTo>
                  <a:pt x="881422" y="1003300"/>
                </a:lnTo>
                <a:lnTo>
                  <a:pt x="886269" y="1016000"/>
                </a:lnTo>
                <a:lnTo>
                  <a:pt x="887424" y="1016000"/>
                </a:lnTo>
                <a:lnTo>
                  <a:pt x="884470" y="1003300"/>
                </a:lnTo>
                <a:close/>
              </a:path>
              <a:path w="3284220" h="2628900">
                <a:moveTo>
                  <a:pt x="884953" y="977900"/>
                </a:moveTo>
                <a:lnTo>
                  <a:pt x="874694" y="977900"/>
                </a:lnTo>
                <a:lnTo>
                  <a:pt x="881830" y="990600"/>
                </a:lnTo>
                <a:lnTo>
                  <a:pt x="888673" y="1003300"/>
                </a:lnTo>
                <a:lnTo>
                  <a:pt x="940477" y="1003300"/>
                </a:lnTo>
                <a:lnTo>
                  <a:pt x="937552" y="990600"/>
                </a:lnTo>
                <a:lnTo>
                  <a:pt x="884686" y="990600"/>
                </a:lnTo>
                <a:lnTo>
                  <a:pt x="884953" y="977900"/>
                </a:lnTo>
                <a:close/>
              </a:path>
              <a:path w="3284220" h="2628900">
                <a:moveTo>
                  <a:pt x="932743" y="977900"/>
                </a:moveTo>
                <a:lnTo>
                  <a:pt x="934382" y="990600"/>
                </a:lnTo>
                <a:lnTo>
                  <a:pt x="940934" y="990600"/>
                </a:lnTo>
                <a:lnTo>
                  <a:pt x="944088" y="1003300"/>
                </a:lnTo>
                <a:lnTo>
                  <a:pt x="946319" y="1003300"/>
                </a:lnTo>
                <a:lnTo>
                  <a:pt x="941270" y="990600"/>
                </a:lnTo>
                <a:lnTo>
                  <a:pt x="932743" y="977900"/>
                </a:lnTo>
                <a:close/>
              </a:path>
              <a:path w="3284220" h="2628900">
                <a:moveTo>
                  <a:pt x="898161" y="977900"/>
                </a:moveTo>
                <a:lnTo>
                  <a:pt x="884953" y="977900"/>
                </a:lnTo>
                <a:lnTo>
                  <a:pt x="884686" y="990600"/>
                </a:lnTo>
                <a:lnTo>
                  <a:pt x="912402" y="990600"/>
                </a:lnTo>
                <a:lnTo>
                  <a:pt x="898161" y="977900"/>
                </a:lnTo>
                <a:close/>
              </a:path>
              <a:path w="3284220" h="2628900">
                <a:moveTo>
                  <a:pt x="911198" y="961765"/>
                </a:moveTo>
                <a:lnTo>
                  <a:pt x="912288" y="965200"/>
                </a:lnTo>
                <a:lnTo>
                  <a:pt x="908594" y="965200"/>
                </a:lnTo>
                <a:lnTo>
                  <a:pt x="913810" y="977900"/>
                </a:lnTo>
                <a:lnTo>
                  <a:pt x="912402" y="990600"/>
                </a:lnTo>
                <a:lnTo>
                  <a:pt x="932587" y="990600"/>
                </a:lnTo>
                <a:lnTo>
                  <a:pt x="925161" y="977900"/>
                </a:lnTo>
                <a:lnTo>
                  <a:pt x="919494" y="977900"/>
                </a:lnTo>
                <a:lnTo>
                  <a:pt x="914556" y="965200"/>
                </a:lnTo>
                <a:lnTo>
                  <a:pt x="911198" y="961765"/>
                </a:lnTo>
                <a:close/>
              </a:path>
              <a:path w="3284220" h="2628900">
                <a:moveTo>
                  <a:pt x="841887" y="965200"/>
                </a:moveTo>
                <a:lnTo>
                  <a:pt x="840909" y="977900"/>
                </a:lnTo>
                <a:lnTo>
                  <a:pt x="846294" y="977900"/>
                </a:lnTo>
                <a:lnTo>
                  <a:pt x="841887" y="965200"/>
                </a:lnTo>
                <a:close/>
              </a:path>
              <a:path w="3284220" h="2628900">
                <a:moveTo>
                  <a:pt x="894530" y="952500"/>
                </a:moveTo>
                <a:lnTo>
                  <a:pt x="884016" y="952500"/>
                </a:lnTo>
                <a:lnTo>
                  <a:pt x="883637" y="965200"/>
                </a:lnTo>
                <a:lnTo>
                  <a:pt x="869940" y="965200"/>
                </a:lnTo>
                <a:lnTo>
                  <a:pt x="881066" y="977900"/>
                </a:lnTo>
                <a:lnTo>
                  <a:pt x="905113" y="977900"/>
                </a:lnTo>
                <a:lnTo>
                  <a:pt x="899575" y="965200"/>
                </a:lnTo>
                <a:lnTo>
                  <a:pt x="894530" y="952500"/>
                </a:lnTo>
                <a:close/>
              </a:path>
              <a:path w="3284220" h="2628900">
                <a:moveTo>
                  <a:pt x="832263" y="952500"/>
                </a:moveTo>
                <a:lnTo>
                  <a:pt x="832006" y="965200"/>
                </a:lnTo>
                <a:lnTo>
                  <a:pt x="834530" y="965200"/>
                </a:lnTo>
                <a:lnTo>
                  <a:pt x="832263" y="952500"/>
                </a:lnTo>
                <a:close/>
              </a:path>
              <a:path w="3284220" h="2628900">
                <a:moveTo>
                  <a:pt x="853725" y="952500"/>
                </a:moveTo>
                <a:lnTo>
                  <a:pt x="839067" y="952500"/>
                </a:lnTo>
                <a:lnTo>
                  <a:pt x="841353" y="965200"/>
                </a:lnTo>
                <a:lnTo>
                  <a:pt x="848483" y="965200"/>
                </a:lnTo>
                <a:lnTo>
                  <a:pt x="853725" y="952500"/>
                </a:lnTo>
                <a:close/>
              </a:path>
              <a:path w="3284220" h="2628900">
                <a:moveTo>
                  <a:pt x="880215" y="952500"/>
                </a:moveTo>
                <a:lnTo>
                  <a:pt x="853725" y="952500"/>
                </a:lnTo>
                <a:lnTo>
                  <a:pt x="850345" y="965200"/>
                </a:lnTo>
                <a:lnTo>
                  <a:pt x="883637" y="965200"/>
                </a:lnTo>
                <a:lnTo>
                  <a:pt x="880215" y="952500"/>
                </a:lnTo>
                <a:close/>
              </a:path>
              <a:path w="3284220" h="2628900">
                <a:moveTo>
                  <a:pt x="902138" y="952500"/>
                </a:moveTo>
                <a:lnTo>
                  <a:pt x="894530" y="952500"/>
                </a:lnTo>
                <a:lnTo>
                  <a:pt x="902961" y="965200"/>
                </a:lnTo>
                <a:lnTo>
                  <a:pt x="911243" y="965200"/>
                </a:lnTo>
                <a:lnTo>
                  <a:pt x="910392" y="960941"/>
                </a:lnTo>
                <a:lnTo>
                  <a:pt x="902138" y="952500"/>
                </a:lnTo>
                <a:close/>
              </a:path>
              <a:path w="3284220" h="2628900">
                <a:moveTo>
                  <a:pt x="909467" y="956313"/>
                </a:moveTo>
                <a:lnTo>
                  <a:pt x="910392" y="960941"/>
                </a:lnTo>
                <a:lnTo>
                  <a:pt x="911198" y="961765"/>
                </a:lnTo>
                <a:lnTo>
                  <a:pt x="909467" y="956313"/>
                </a:lnTo>
                <a:close/>
              </a:path>
              <a:path w="3284220" h="2628900">
                <a:moveTo>
                  <a:pt x="908705" y="952500"/>
                </a:moveTo>
                <a:lnTo>
                  <a:pt x="908257" y="952500"/>
                </a:lnTo>
                <a:lnTo>
                  <a:pt x="909467" y="956313"/>
                </a:lnTo>
                <a:lnTo>
                  <a:pt x="908705" y="952500"/>
                </a:lnTo>
                <a:close/>
              </a:path>
              <a:path w="3284220" h="2628900">
                <a:moveTo>
                  <a:pt x="868066" y="914400"/>
                </a:moveTo>
                <a:lnTo>
                  <a:pt x="856773" y="914400"/>
                </a:lnTo>
                <a:lnTo>
                  <a:pt x="857876" y="927100"/>
                </a:lnTo>
                <a:lnTo>
                  <a:pt x="820855" y="927100"/>
                </a:lnTo>
                <a:lnTo>
                  <a:pt x="834165" y="939800"/>
                </a:lnTo>
                <a:lnTo>
                  <a:pt x="822437" y="939800"/>
                </a:lnTo>
                <a:lnTo>
                  <a:pt x="823834" y="952500"/>
                </a:lnTo>
                <a:lnTo>
                  <a:pt x="895961" y="952500"/>
                </a:lnTo>
                <a:lnTo>
                  <a:pt x="881028" y="939800"/>
                </a:lnTo>
                <a:lnTo>
                  <a:pt x="880052" y="927100"/>
                </a:lnTo>
                <a:lnTo>
                  <a:pt x="868066" y="914400"/>
                </a:lnTo>
                <a:close/>
              </a:path>
              <a:path w="3284220" h="2628900">
                <a:moveTo>
                  <a:pt x="814099" y="914400"/>
                </a:moveTo>
                <a:lnTo>
                  <a:pt x="804308" y="914400"/>
                </a:lnTo>
                <a:lnTo>
                  <a:pt x="799670" y="927100"/>
                </a:lnTo>
                <a:lnTo>
                  <a:pt x="803076" y="939800"/>
                </a:lnTo>
                <a:lnTo>
                  <a:pt x="811378" y="927100"/>
                </a:lnTo>
                <a:lnTo>
                  <a:pt x="820979" y="927100"/>
                </a:lnTo>
                <a:lnTo>
                  <a:pt x="814099" y="914400"/>
                </a:lnTo>
                <a:close/>
              </a:path>
              <a:path w="3284220" h="2628900">
                <a:moveTo>
                  <a:pt x="853447" y="914400"/>
                </a:moveTo>
                <a:lnTo>
                  <a:pt x="818379" y="914400"/>
                </a:lnTo>
                <a:lnTo>
                  <a:pt x="826215" y="927100"/>
                </a:lnTo>
                <a:lnTo>
                  <a:pt x="857876" y="927100"/>
                </a:lnTo>
                <a:lnTo>
                  <a:pt x="853447" y="914400"/>
                </a:lnTo>
                <a:close/>
              </a:path>
              <a:path w="3284220" h="2628900">
                <a:moveTo>
                  <a:pt x="796027" y="901700"/>
                </a:moveTo>
                <a:lnTo>
                  <a:pt x="786137" y="901700"/>
                </a:lnTo>
                <a:lnTo>
                  <a:pt x="781041" y="914400"/>
                </a:lnTo>
                <a:lnTo>
                  <a:pt x="800713" y="914400"/>
                </a:lnTo>
                <a:lnTo>
                  <a:pt x="796027" y="901700"/>
                </a:lnTo>
                <a:close/>
              </a:path>
              <a:path w="3284220" h="2628900">
                <a:moveTo>
                  <a:pt x="797299" y="901700"/>
                </a:moveTo>
                <a:lnTo>
                  <a:pt x="796027" y="901700"/>
                </a:lnTo>
                <a:lnTo>
                  <a:pt x="800713" y="914400"/>
                </a:lnTo>
                <a:lnTo>
                  <a:pt x="797299" y="901700"/>
                </a:lnTo>
                <a:close/>
              </a:path>
              <a:path w="3284220" h="2628900">
                <a:moveTo>
                  <a:pt x="843932" y="901700"/>
                </a:moveTo>
                <a:lnTo>
                  <a:pt x="797299" y="901700"/>
                </a:lnTo>
                <a:lnTo>
                  <a:pt x="800713" y="914400"/>
                </a:lnTo>
                <a:lnTo>
                  <a:pt x="848732" y="914400"/>
                </a:lnTo>
                <a:lnTo>
                  <a:pt x="843932" y="901700"/>
                </a:lnTo>
                <a:close/>
              </a:path>
              <a:path w="3284220" h="2628900">
                <a:moveTo>
                  <a:pt x="853291" y="901700"/>
                </a:moveTo>
                <a:lnTo>
                  <a:pt x="848783" y="914400"/>
                </a:lnTo>
                <a:lnTo>
                  <a:pt x="855235" y="914400"/>
                </a:lnTo>
                <a:lnTo>
                  <a:pt x="853291" y="901700"/>
                </a:lnTo>
                <a:close/>
              </a:path>
              <a:path w="3284220" h="2628900">
                <a:moveTo>
                  <a:pt x="792776" y="876300"/>
                </a:moveTo>
                <a:lnTo>
                  <a:pt x="770980" y="876300"/>
                </a:lnTo>
                <a:lnTo>
                  <a:pt x="784496" y="889000"/>
                </a:lnTo>
                <a:lnTo>
                  <a:pt x="779393" y="901700"/>
                </a:lnTo>
                <a:lnTo>
                  <a:pt x="839245" y="901700"/>
                </a:lnTo>
                <a:lnTo>
                  <a:pt x="831743" y="889000"/>
                </a:lnTo>
                <a:lnTo>
                  <a:pt x="793166" y="889000"/>
                </a:lnTo>
                <a:lnTo>
                  <a:pt x="792776" y="876300"/>
                </a:lnTo>
                <a:close/>
              </a:path>
              <a:path w="3284220" h="2628900">
                <a:moveTo>
                  <a:pt x="809997" y="863600"/>
                </a:moveTo>
                <a:lnTo>
                  <a:pt x="754928" y="863600"/>
                </a:lnTo>
                <a:lnTo>
                  <a:pt x="749494" y="876300"/>
                </a:lnTo>
                <a:lnTo>
                  <a:pt x="753699" y="889000"/>
                </a:lnTo>
                <a:lnTo>
                  <a:pt x="764414" y="889000"/>
                </a:lnTo>
                <a:lnTo>
                  <a:pt x="763375" y="876300"/>
                </a:lnTo>
                <a:lnTo>
                  <a:pt x="807352" y="876300"/>
                </a:lnTo>
                <a:lnTo>
                  <a:pt x="809997" y="863600"/>
                </a:lnTo>
                <a:close/>
              </a:path>
              <a:path w="3284220" h="2628900">
                <a:moveTo>
                  <a:pt x="770980" y="876300"/>
                </a:moveTo>
                <a:lnTo>
                  <a:pt x="763375" y="876300"/>
                </a:lnTo>
                <a:lnTo>
                  <a:pt x="767961" y="889000"/>
                </a:lnTo>
                <a:lnTo>
                  <a:pt x="770980" y="876300"/>
                </a:lnTo>
                <a:close/>
              </a:path>
              <a:path w="3284220" h="2628900">
                <a:moveTo>
                  <a:pt x="797179" y="876300"/>
                </a:moveTo>
                <a:lnTo>
                  <a:pt x="795468" y="889000"/>
                </a:lnTo>
                <a:lnTo>
                  <a:pt x="800488" y="889000"/>
                </a:lnTo>
                <a:lnTo>
                  <a:pt x="797179" y="876300"/>
                </a:lnTo>
                <a:close/>
              </a:path>
              <a:path w="3284220" h="2628900">
                <a:moveTo>
                  <a:pt x="807352" y="876300"/>
                </a:moveTo>
                <a:lnTo>
                  <a:pt x="799482" y="876300"/>
                </a:lnTo>
                <a:lnTo>
                  <a:pt x="802874" y="889000"/>
                </a:lnTo>
                <a:lnTo>
                  <a:pt x="807352" y="876300"/>
                </a:lnTo>
                <a:close/>
              </a:path>
              <a:path w="3284220" h="2628900">
                <a:moveTo>
                  <a:pt x="824240" y="876300"/>
                </a:moveTo>
                <a:lnTo>
                  <a:pt x="813386" y="876300"/>
                </a:lnTo>
                <a:lnTo>
                  <a:pt x="806807" y="889000"/>
                </a:lnTo>
                <a:lnTo>
                  <a:pt x="831743" y="889000"/>
                </a:lnTo>
                <a:lnTo>
                  <a:pt x="824240" y="876300"/>
                </a:lnTo>
                <a:close/>
              </a:path>
              <a:path w="3284220" h="2628900">
                <a:moveTo>
                  <a:pt x="741690" y="850900"/>
                </a:moveTo>
                <a:lnTo>
                  <a:pt x="738622" y="850900"/>
                </a:lnTo>
                <a:lnTo>
                  <a:pt x="741773" y="863600"/>
                </a:lnTo>
                <a:lnTo>
                  <a:pt x="746080" y="863600"/>
                </a:lnTo>
                <a:lnTo>
                  <a:pt x="743136" y="853024"/>
                </a:lnTo>
                <a:lnTo>
                  <a:pt x="741690" y="850900"/>
                </a:lnTo>
                <a:close/>
              </a:path>
              <a:path w="3284220" h="2628900">
                <a:moveTo>
                  <a:pt x="755003" y="850900"/>
                </a:moveTo>
                <a:lnTo>
                  <a:pt x="742544" y="850900"/>
                </a:lnTo>
                <a:lnTo>
                  <a:pt x="743136" y="853024"/>
                </a:lnTo>
                <a:lnTo>
                  <a:pt x="750333" y="863600"/>
                </a:lnTo>
                <a:lnTo>
                  <a:pt x="752813" y="863600"/>
                </a:lnTo>
                <a:lnTo>
                  <a:pt x="755003" y="850900"/>
                </a:lnTo>
                <a:close/>
              </a:path>
              <a:path w="3284220" h="2628900">
                <a:moveTo>
                  <a:pt x="788695" y="838200"/>
                </a:moveTo>
                <a:lnTo>
                  <a:pt x="733048" y="838200"/>
                </a:lnTo>
                <a:lnTo>
                  <a:pt x="741690" y="850900"/>
                </a:lnTo>
                <a:lnTo>
                  <a:pt x="758007" y="850900"/>
                </a:lnTo>
                <a:lnTo>
                  <a:pt x="756632" y="863600"/>
                </a:lnTo>
                <a:lnTo>
                  <a:pt x="796056" y="863600"/>
                </a:lnTo>
                <a:lnTo>
                  <a:pt x="788695" y="838200"/>
                </a:lnTo>
                <a:close/>
              </a:path>
              <a:path w="3284220" h="2628900">
                <a:moveTo>
                  <a:pt x="726344" y="838200"/>
                </a:moveTo>
                <a:lnTo>
                  <a:pt x="710975" y="838200"/>
                </a:lnTo>
                <a:lnTo>
                  <a:pt x="721795" y="850900"/>
                </a:lnTo>
                <a:lnTo>
                  <a:pt x="726344" y="838200"/>
                </a:lnTo>
                <a:close/>
              </a:path>
              <a:path w="3284220" h="2628900">
                <a:moveTo>
                  <a:pt x="708620" y="828903"/>
                </a:moveTo>
                <a:lnTo>
                  <a:pt x="710719" y="838200"/>
                </a:lnTo>
                <a:lnTo>
                  <a:pt x="712614" y="838200"/>
                </a:lnTo>
                <a:lnTo>
                  <a:pt x="712372" y="831887"/>
                </a:lnTo>
                <a:lnTo>
                  <a:pt x="708620" y="828903"/>
                </a:lnTo>
                <a:close/>
              </a:path>
              <a:path w="3284220" h="2628900">
                <a:moveTo>
                  <a:pt x="762713" y="812800"/>
                </a:moveTo>
                <a:lnTo>
                  <a:pt x="759494" y="825500"/>
                </a:lnTo>
                <a:lnTo>
                  <a:pt x="712127" y="825500"/>
                </a:lnTo>
                <a:lnTo>
                  <a:pt x="712372" y="831887"/>
                </a:lnTo>
                <a:lnTo>
                  <a:pt x="720310" y="838200"/>
                </a:lnTo>
                <a:lnTo>
                  <a:pt x="776926" y="838200"/>
                </a:lnTo>
                <a:lnTo>
                  <a:pt x="767150" y="825500"/>
                </a:lnTo>
                <a:lnTo>
                  <a:pt x="762713" y="812800"/>
                </a:lnTo>
                <a:close/>
              </a:path>
              <a:path w="3284220" h="2628900">
                <a:moveTo>
                  <a:pt x="781092" y="825500"/>
                </a:moveTo>
                <a:lnTo>
                  <a:pt x="774475" y="825500"/>
                </a:lnTo>
                <a:lnTo>
                  <a:pt x="777193" y="838200"/>
                </a:lnTo>
                <a:lnTo>
                  <a:pt x="781092" y="825500"/>
                </a:lnTo>
                <a:close/>
              </a:path>
              <a:path w="3284220" h="2628900">
                <a:moveTo>
                  <a:pt x="707851" y="825500"/>
                </a:moveTo>
                <a:lnTo>
                  <a:pt x="704340" y="825500"/>
                </a:lnTo>
                <a:lnTo>
                  <a:pt x="708620" y="828903"/>
                </a:lnTo>
                <a:lnTo>
                  <a:pt x="707851" y="825500"/>
                </a:lnTo>
                <a:close/>
              </a:path>
              <a:path w="3284220" h="2628900">
                <a:moveTo>
                  <a:pt x="725250" y="800100"/>
                </a:moveTo>
                <a:lnTo>
                  <a:pt x="695684" y="800100"/>
                </a:lnTo>
                <a:lnTo>
                  <a:pt x="693670" y="804646"/>
                </a:lnTo>
                <a:lnTo>
                  <a:pt x="702479" y="812800"/>
                </a:lnTo>
                <a:lnTo>
                  <a:pt x="702004" y="825500"/>
                </a:lnTo>
                <a:lnTo>
                  <a:pt x="753368" y="825500"/>
                </a:lnTo>
                <a:lnTo>
                  <a:pt x="749792" y="812800"/>
                </a:lnTo>
                <a:lnTo>
                  <a:pt x="724920" y="812800"/>
                </a:lnTo>
                <a:lnTo>
                  <a:pt x="725250" y="800100"/>
                </a:lnTo>
                <a:close/>
              </a:path>
              <a:path w="3284220" h="2628900">
                <a:moveTo>
                  <a:pt x="688757" y="800100"/>
                </a:moveTo>
                <a:lnTo>
                  <a:pt x="688090" y="800100"/>
                </a:lnTo>
                <a:lnTo>
                  <a:pt x="690058" y="812800"/>
                </a:lnTo>
                <a:lnTo>
                  <a:pt x="693670" y="804646"/>
                </a:lnTo>
                <a:lnTo>
                  <a:pt x="688757" y="800100"/>
                </a:lnTo>
                <a:close/>
              </a:path>
              <a:path w="3284220" h="2628900">
                <a:moveTo>
                  <a:pt x="747127" y="800100"/>
                </a:moveTo>
                <a:lnTo>
                  <a:pt x="725250" y="800100"/>
                </a:lnTo>
                <a:lnTo>
                  <a:pt x="724920" y="812800"/>
                </a:lnTo>
                <a:lnTo>
                  <a:pt x="749792" y="812800"/>
                </a:lnTo>
                <a:lnTo>
                  <a:pt x="747127" y="800100"/>
                </a:lnTo>
                <a:close/>
              </a:path>
              <a:path w="3284220" h="2628900">
                <a:moveTo>
                  <a:pt x="675044" y="787400"/>
                </a:moveTo>
                <a:lnTo>
                  <a:pt x="671596" y="787400"/>
                </a:lnTo>
                <a:lnTo>
                  <a:pt x="669319" y="800100"/>
                </a:lnTo>
                <a:lnTo>
                  <a:pt x="673205" y="800100"/>
                </a:lnTo>
                <a:lnTo>
                  <a:pt x="675044" y="787400"/>
                </a:lnTo>
                <a:close/>
              </a:path>
              <a:path w="3284220" h="2628900">
                <a:moveTo>
                  <a:pt x="738043" y="787400"/>
                </a:moveTo>
                <a:lnTo>
                  <a:pt x="677506" y="787400"/>
                </a:lnTo>
                <a:lnTo>
                  <a:pt x="676292" y="800100"/>
                </a:lnTo>
                <a:lnTo>
                  <a:pt x="733581" y="800100"/>
                </a:lnTo>
                <a:lnTo>
                  <a:pt x="738043" y="787400"/>
                </a:lnTo>
                <a:close/>
              </a:path>
              <a:path w="3284220" h="2628900">
                <a:moveTo>
                  <a:pt x="641982" y="749300"/>
                </a:moveTo>
                <a:lnTo>
                  <a:pt x="633480" y="749300"/>
                </a:lnTo>
                <a:lnTo>
                  <a:pt x="633135" y="750093"/>
                </a:lnTo>
                <a:lnTo>
                  <a:pt x="634470" y="762000"/>
                </a:lnTo>
                <a:lnTo>
                  <a:pt x="639122" y="762000"/>
                </a:lnTo>
                <a:lnTo>
                  <a:pt x="642698" y="774700"/>
                </a:lnTo>
                <a:lnTo>
                  <a:pt x="657038" y="787400"/>
                </a:lnTo>
                <a:lnTo>
                  <a:pt x="664383" y="777217"/>
                </a:lnTo>
                <a:lnTo>
                  <a:pt x="661179" y="774700"/>
                </a:lnTo>
                <a:lnTo>
                  <a:pt x="642739" y="762000"/>
                </a:lnTo>
                <a:lnTo>
                  <a:pt x="641982" y="749300"/>
                </a:lnTo>
                <a:close/>
              </a:path>
              <a:path w="3284220" h="2628900">
                <a:moveTo>
                  <a:pt x="668198" y="780214"/>
                </a:moveTo>
                <a:lnTo>
                  <a:pt x="670804" y="787400"/>
                </a:lnTo>
                <a:lnTo>
                  <a:pt x="677346" y="787400"/>
                </a:lnTo>
                <a:lnTo>
                  <a:pt x="668198" y="780214"/>
                </a:lnTo>
                <a:close/>
              </a:path>
              <a:path w="3284220" h="2628900">
                <a:moveTo>
                  <a:pt x="716347" y="774700"/>
                </a:moveTo>
                <a:lnTo>
                  <a:pt x="676589" y="774700"/>
                </a:lnTo>
                <a:lnTo>
                  <a:pt x="677346" y="787400"/>
                </a:lnTo>
                <a:lnTo>
                  <a:pt x="721135" y="787400"/>
                </a:lnTo>
                <a:lnTo>
                  <a:pt x="716347" y="774700"/>
                </a:lnTo>
                <a:close/>
              </a:path>
              <a:path w="3284220" h="2628900">
                <a:moveTo>
                  <a:pt x="666199" y="774700"/>
                </a:moveTo>
                <a:lnTo>
                  <a:pt x="664383" y="777217"/>
                </a:lnTo>
                <a:lnTo>
                  <a:pt x="668198" y="780214"/>
                </a:lnTo>
                <a:lnTo>
                  <a:pt x="666199" y="774700"/>
                </a:lnTo>
                <a:close/>
              </a:path>
              <a:path w="3284220" h="2628900">
                <a:moveTo>
                  <a:pt x="696319" y="749300"/>
                </a:moveTo>
                <a:lnTo>
                  <a:pt x="641982" y="749300"/>
                </a:lnTo>
                <a:lnTo>
                  <a:pt x="651985" y="762000"/>
                </a:lnTo>
                <a:lnTo>
                  <a:pt x="665828" y="774700"/>
                </a:lnTo>
                <a:lnTo>
                  <a:pt x="697894" y="774700"/>
                </a:lnTo>
                <a:lnTo>
                  <a:pt x="688983" y="762000"/>
                </a:lnTo>
                <a:lnTo>
                  <a:pt x="701888" y="762000"/>
                </a:lnTo>
                <a:lnTo>
                  <a:pt x="696319" y="749300"/>
                </a:lnTo>
                <a:close/>
              </a:path>
              <a:path w="3284220" h="2628900">
                <a:moveTo>
                  <a:pt x="633046" y="749300"/>
                </a:moveTo>
                <a:lnTo>
                  <a:pt x="625961" y="749300"/>
                </a:lnTo>
                <a:lnTo>
                  <a:pt x="627968" y="762000"/>
                </a:lnTo>
                <a:lnTo>
                  <a:pt x="633135" y="750093"/>
                </a:lnTo>
                <a:lnTo>
                  <a:pt x="633046" y="749300"/>
                </a:lnTo>
                <a:close/>
              </a:path>
              <a:path w="3284220" h="2628900">
                <a:moveTo>
                  <a:pt x="636278" y="736600"/>
                </a:moveTo>
                <a:lnTo>
                  <a:pt x="614023" y="736600"/>
                </a:lnTo>
                <a:lnTo>
                  <a:pt x="632718" y="749300"/>
                </a:lnTo>
                <a:lnTo>
                  <a:pt x="633155" y="748874"/>
                </a:lnTo>
                <a:lnTo>
                  <a:pt x="636278" y="736600"/>
                </a:lnTo>
                <a:close/>
              </a:path>
              <a:path w="3284220" h="2628900">
                <a:moveTo>
                  <a:pt x="666490" y="723900"/>
                </a:moveTo>
                <a:lnTo>
                  <a:pt x="654811" y="733004"/>
                </a:lnTo>
                <a:lnTo>
                  <a:pt x="653786" y="736600"/>
                </a:lnTo>
                <a:lnTo>
                  <a:pt x="645764" y="736600"/>
                </a:lnTo>
                <a:lnTo>
                  <a:pt x="633155" y="748874"/>
                </a:lnTo>
                <a:lnTo>
                  <a:pt x="633046" y="749300"/>
                </a:lnTo>
                <a:lnTo>
                  <a:pt x="684331" y="749300"/>
                </a:lnTo>
                <a:lnTo>
                  <a:pt x="681035" y="736600"/>
                </a:lnTo>
                <a:lnTo>
                  <a:pt x="666490" y="723900"/>
                </a:lnTo>
                <a:close/>
              </a:path>
              <a:path w="3284220" h="2628900">
                <a:moveTo>
                  <a:pt x="694554" y="736600"/>
                </a:moveTo>
                <a:lnTo>
                  <a:pt x="688014" y="749300"/>
                </a:lnTo>
                <a:lnTo>
                  <a:pt x="690757" y="749300"/>
                </a:lnTo>
                <a:lnTo>
                  <a:pt x="694554" y="736600"/>
                </a:lnTo>
                <a:close/>
              </a:path>
              <a:path w="3284220" h="2628900">
                <a:moveTo>
                  <a:pt x="645764" y="736600"/>
                </a:moveTo>
                <a:lnTo>
                  <a:pt x="636278" y="736600"/>
                </a:lnTo>
                <a:lnTo>
                  <a:pt x="633155" y="748874"/>
                </a:lnTo>
                <a:lnTo>
                  <a:pt x="645764" y="736600"/>
                </a:lnTo>
                <a:close/>
              </a:path>
              <a:path w="3284220" h="2628900">
                <a:moveTo>
                  <a:pt x="661293" y="711200"/>
                </a:moveTo>
                <a:lnTo>
                  <a:pt x="610140" y="711200"/>
                </a:lnTo>
                <a:lnTo>
                  <a:pt x="618982" y="723900"/>
                </a:lnTo>
                <a:lnTo>
                  <a:pt x="603356" y="723900"/>
                </a:lnTo>
                <a:lnTo>
                  <a:pt x="607183" y="736600"/>
                </a:lnTo>
                <a:lnTo>
                  <a:pt x="650198" y="736600"/>
                </a:lnTo>
                <a:lnTo>
                  <a:pt x="654811" y="733004"/>
                </a:lnTo>
                <a:lnTo>
                  <a:pt x="657407" y="723900"/>
                </a:lnTo>
                <a:lnTo>
                  <a:pt x="661293" y="711200"/>
                </a:lnTo>
                <a:close/>
              </a:path>
              <a:path w="3284220" h="2628900">
                <a:moveTo>
                  <a:pt x="654811" y="733004"/>
                </a:moveTo>
                <a:lnTo>
                  <a:pt x="650198" y="736600"/>
                </a:lnTo>
                <a:lnTo>
                  <a:pt x="653786" y="736600"/>
                </a:lnTo>
                <a:lnTo>
                  <a:pt x="654811" y="733004"/>
                </a:lnTo>
                <a:close/>
              </a:path>
              <a:path w="3284220" h="2628900">
                <a:moveTo>
                  <a:pt x="595497" y="713952"/>
                </a:moveTo>
                <a:lnTo>
                  <a:pt x="595964" y="723900"/>
                </a:lnTo>
                <a:lnTo>
                  <a:pt x="604065" y="723900"/>
                </a:lnTo>
                <a:lnTo>
                  <a:pt x="595497" y="713952"/>
                </a:lnTo>
                <a:close/>
              </a:path>
              <a:path w="3284220" h="2628900">
                <a:moveTo>
                  <a:pt x="585892" y="698500"/>
                </a:moveTo>
                <a:lnTo>
                  <a:pt x="593126" y="711200"/>
                </a:lnTo>
                <a:lnTo>
                  <a:pt x="595497" y="713952"/>
                </a:lnTo>
                <a:lnTo>
                  <a:pt x="595367" y="711200"/>
                </a:lnTo>
                <a:lnTo>
                  <a:pt x="585892" y="698500"/>
                </a:lnTo>
                <a:close/>
              </a:path>
              <a:path w="3284220" h="2628900">
                <a:moveTo>
                  <a:pt x="622157" y="673100"/>
                </a:moveTo>
                <a:lnTo>
                  <a:pt x="560912" y="673100"/>
                </a:lnTo>
                <a:lnTo>
                  <a:pt x="573253" y="685800"/>
                </a:lnTo>
                <a:lnTo>
                  <a:pt x="580100" y="698500"/>
                </a:lnTo>
                <a:lnTo>
                  <a:pt x="585621" y="711200"/>
                </a:lnTo>
                <a:lnTo>
                  <a:pt x="593126" y="711200"/>
                </a:lnTo>
                <a:lnTo>
                  <a:pt x="585892" y="698500"/>
                </a:lnTo>
                <a:lnTo>
                  <a:pt x="641335" y="698500"/>
                </a:lnTo>
                <a:lnTo>
                  <a:pt x="634659" y="685800"/>
                </a:lnTo>
                <a:lnTo>
                  <a:pt x="616487" y="685800"/>
                </a:lnTo>
                <a:lnTo>
                  <a:pt x="622157" y="673100"/>
                </a:lnTo>
                <a:close/>
              </a:path>
              <a:path w="3284220" h="2628900">
                <a:moveTo>
                  <a:pt x="602886" y="698500"/>
                </a:moveTo>
                <a:lnTo>
                  <a:pt x="585892" y="698500"/>
                </a:lnTo>
                <a:lnTo>
                  <a:pt x="595367" y="711200"/>
                </a:lnTo>
                <a:lnTo>
                  <a:pt x="604511" y="711200"/>
                </a:lnTo>
                <a:lnTo>
                  <a:pt x="602886" y="698500"/>
                </a:lnTo>
                <a:close/>
              </a:path>
              <a:path w="3284220" h="2628900">
                <a:moveTo>
                  <a:pt x="639199" y="698500"/>
                </a:moveTo>
                <a:lnTo>
                  <a:pt x="602886" y="698500"/>
                </a:lnTo>
                <a:lnTo>
                  <a:pt x="604511" y="711200"/>
                </a:lnTo>
                <a:lnTo>
                  <a:pt x="652033" y="711200"/>
                </a:lnTo>
                <a:lnTo>
                  <a:pt x="639199" y="698500"/>
                </a:lnTo>
                <a:close/>
              </a:path>
              <a:path w="3284220" h="2628900">
                <a:moveTo>
                  <a:pt x="564557" y="685800"/>
                </a:moveTo>
                <a:lnTo>
                  <a:pt x="562514" y="685800"/>
                </a:lnTo>
                <a:lnTo>
                  <a:pt x="567216" y="698500"/>
                </a:lnTo>
                <a:lnTo>
                  <a:pt x="564557" y="685800"/>
                </a:lnTo>
                <a:close/>
              </a:path>
              <a:path w="3284220" h="2628900">
                <a:moveTo>
                  <a:pt x="622866" y="673100"/>
                </a:moveTo>
                <a:lnTo>
                  <a:pt x="616487" y="685800"/>
                </a:lnTo>
                <a:lnTo>
                  <a:pt x="634659" y="685800"/>
                </a:lnTo>
                <a:lnTo>
                  <a:pt x="622866" y="673100"/>
                </a:lnTo>
                <a:close/>
              </a:path>
              <a:path w="3284220" h="2628900">
                <a:moveTo>
                  <a:pt x="551959" y="660400"/>
                </a:moveTo>
                <a:lnTo>
                  <a:pt x="548224" y="660400"/>
                </a:lnTo>
                <a:lnTo>
                  <a:pt x="554892" y="673100"/>
                </a:lnTo>
                <a:lnTo>
                  <a:pt x="557160" y="673100"/>
                </a:lnTo>
                <a:lnTo>
                  <a:pt x="551959" y="660400"/>
                </a:lnTo>
                <a:close/>
              </a:path>
              <a:path w="3284220" h="2628900">
                <a:moveTo>
                  <a:pt x="602981" y="647700"/>
                </a:moveTo>
                <a:lnTo>
                  <a:pt x="546407" y="647700"/>
                </a:lnTo>
                <a:lnTo>
                  <a:pt x="556896" y="660400"/>
                </a:lnTo>
                <a:lnTo>
                  <a:pt x="564189" y="673100"/>
                </a:lnTo>
                <a:lnTo>
                  <a:pt x="599794" y="673100"/>
                </a:lnTo>
                <a:lnTo>
                  <a:pt x="602981" y="647700"/>
                </a:lnTo>
                <a:close/>
              </a:path>
              <a:path w="3284220" h="2628900">
                <a:moveTo>
                  <a:pt x="611623" y="660400"/>
                </a:moveTo>
                <a:lnTo>
                  <a:pt x="599794" y="673100"/>
                </a:lnTo>
                <a:lnTo>
                  <a:pt x="614412" y="673100"/>
                </a:lnTo>
                <a:lnTo>
                  <a:pt x="611623" y="660400"/>
                </a:lnTo>
                <a:close/>
              </a:path>
              <a:path w="3284220" h="2628900">
                <a:moveTo>
                  <a:pt x="546407" y="647700"/>
                </a:moveTo>
                <a:lnTo>
                  <a:pt x="536023" y="647700"/>
                </a:lnTo>
                <a:lnTo>
                  <a:pt x="540097" y="660400"/>
                </a:lnTo>
                <a:lnTo>
                  <a:pt x="546407" y="647700"/>
                </a:lnTo>
                <a:close/>
              </a:path>
              <a:path w="3284220" h="2628900">
                <a:moveTo>
                  <a:pt x="526735" y="635000"/>
                </a:moveTo>
                <a:lnTo>
                  <a:pt x="521948" y="635000"/>
                </a:lnTo>
                <a:lnTo>
                  <a:pt x="528489" y="647700"/>
                </a:lnTo>
                <a:lnTo>
                  <a:pt x="528166" y="638281"/>
                </a:lnTo>
                <a:lnTo>
                  <a:pt x="526735" y="635000"/>
                </a:lnTo>
                <a:close/>
              </a:path>
              <a:path w="3284220" h="2628900">
                <a:moveTo>
                  <a:pt x="588596" y="635000"/>
                </a:moveTo>
                <a:lnTo>
                  <a:pt x="528054" y="635000"/>
                </a:lnTo>
                <a:lnTo>
                  <a:pt x="528166" y="638281"/>
                </a:lnTo>
                <a:lnTo>
                  <a:pt x="532275" y="647700"/>
                </a:lnTo>
                <a:lnTo>
                  <a:pt x="591202" y="647700"/>
                </a:lnTo>
                <a:lnTo>
                  <a:pt x="588596" y="635000"/>
                </a:lnTo>
                <a:close/>
              </a:path>
              <a:path w="3284220" h="2628900">
                <a:moveTo>
                  <a:pt x="510503" y="609600"/>
                </a:moveTo>
                <a:lnTo>
                  <a:pt x="493029" y="609600"/>
                </a:lnTo>
                <a:lnTo>
                  <a:pt x="502510" y="622300"/>
                </a:lnTo>
                <a:lnTo>
                  <a:pt x="514245" y="635000"/>
                </a:lnTo>
                <a:lnTo>
                  <a:pt x="577921" y="635000"/>
                </a:lnTo>
                <a:lnTo>
                  <a:pt x="570615" y="622300"/>
                </a:lnTo>
                <a:lnTo>
                  <a:pt x="509401" y="622300"/>
                </a:lnTo>
                <a:lnTo>
                  <a:pt x="510503" y="609600"/>
                </a:lnTo>
                <a:close/>
              </a:path>
              <a:path w="3284220" h="2628900">
                <a:moveTo>
                  <a:pt x="542370" y="609600"/>
                </a:moveTo>
                <a:lnTo>
                  <a:pt x="516102" y="609600"/>
                </a:lnTo>
                <a:lnTo>
                  <a:pt x="518350" y="622300"/>
                </a:lnTo>
                <a:lnTo>
                  <a:pt x="544094" y="622300"/>
                </a:lnTo>
                <a:lnTo>
                  <a:pt x="542370" y="609600"/>
                </a:lnTo>
                <a:close/>
              </a:path>
              <a:path w="3284220" h="2628900">
                <a:moveTo>
                  <a:pt x="556722" y="609761"/>
                </a:moveTo>
                <a:lnTo>
                  <a:pt x="554549" y="622300"/>
                </a:lnTo>
                <a:lnTo>
                  <a:pt x="564636" y="622300"/>
                </a:lnTo>
                <a:lnTo>
                  <a:pt x="556722" y="609761"/>
                </a:lnTo>
                <a:close/>
              </a:path>
              <a:path w="3284220" h="2628900">
                <a:moveTo>
                  <a:pt x="556750" y="609600"/>
                </a:moveTo>
                <a:lnTo>
                  <a:pt x="556620" y="609600"/>
                </a:lnTo>
                <a:lnTo>
                  <a:pt x="556722" y="609761"/>
                </a:lnTo>
                <a:lnTo>
                  <a:pt x="556750" y="609600"/>
                </a:lnTo>
                <a:close/>
              </a:path>
              <a:path w="3284220" h="2628900">
                <a:moveTo>
                  <a:pt x="546256" y="596900"/>
                </a:moveTo>
                <a:lnTo>
                  <a:pt x="504107" y="596900"/>
                </a:lnTo>
                <a:lnTo>
                  <a:pt x="493551" y="609600"/>
                </a:lnTo>
                <a:lnTo>
                  <a:pt x="556620" y="609600"/>
                </a:lnTo>
                <a:lnTo>
                  <a:pt x="546256" y="596900"/>
                </a:lnTo>
                <a:close/>
              </a:path>
              <a:path w="3284220" h="2628900">
                <a:moveTo>
                  <a:pt x="487444" y="595312"/>
                </a:moveTo>
                <a:lnTo>
                  <a:pt x="487277" y="596900"/>
                </a:lnTo>
                <a:lnTo>
                  <a:pt x="488081" y="596900"/>
                </a:lnTo>
                <a:lnTo>
                  <a:pt x="487444" y="595312"/>
                </a:lnTo>
                <a:close/>
              </a:path>
              <a:path w="3284220" h="2628900">
                <a:moveTo>
                  <a:pt x="530019" y="571500"/>
                </a:moveTo>
                <a:lnTo>
                  <a:pt x="522952" y="571500"/>
                </a:lnTo>
                <a:lnTo>
                  <a:pt x="518265" y="584200"/>
                </a:lnTo>
                <a:lnTo>
                  <a:pt x="495517" y="584200"/>
                </a:lnTo>
                <a:lnTo>
                  <a:pt x="498304" y="596900"/>
                </a:lnTo>
                <a:lnTo>
                  <a:pt x="542786" y="596900"/>
                </a:lnTo>
                <a:lnTo>
                  <a:pt x="534521" y="584200"/>
                </a:lnTo>
                <a:lnTo>
                  <a:pt x="530019" y="571500"/>
                </a:lnTo>
                <a:close/>
              </a:path>
              <a:path w="3284220" h="2628900">
                <a:moveTo>
                  <a:pt x="488610" y="584200"/>
                </a:moveTo>
                <a:lnTo>
                  <a:pt x="482985" y="584200"/>
                </a:lnTo>
                <a:lnTo>
                  <a:pt x="487444" y="595312"/>
                </a:lnTo>
                <a:lnTo>
                  <a:pt x="488610" y="584200"/>
                </a:lnTo>
                <a:close/>
              </a:path>
              <a:path w="3284220" h="2628900">
                <a:moveTo>
                  <a:pt x="518469" y="571500"/>
                </a:moveTo>
                <a:lnTo>
                  <a:pt x="470399" y="571500"/>
                </a:lnTo>
                <a:lnTo>
                  <a:pt x="470374" y="584200"/>
                </a:lnTo>
                <a:lnTo>
                  <a:pt x="518265" y="584200"/>
                </a:lnTo>
                <a:lnTo>
                  <a:pt x="518469" y="571500"/>
                </a:lnTo>
                <a:close/>
              </a:path>
              <a:path w="3284220" h="2628900">
                <a:moveTo>
                  <a:pt x="449439" y="558800"/>
                </a:moveTo>
                <a:lnTo>
                  <a:pt x="452137" y="571500"/>
                </a:lnTo>
                <a:lnTo>
                  <a:pt x="454877" y="571500"/>
                </a:lnTo>
                <a:lnTo>
                  <a:pt x="449439" y="558800"/>
                </a:lnTo>
                <a:close/>
              </a:path>
              <a:path w="3284220" h="2628900">
                <a:moveTo>
                  <a:pt x="496375" y="546100"/>
                </a:moveTo>
                <a:lnTo>
                  <a:pt x="450631" y="546100"/>
                </a:lnTo>
                <a:lnTo>
                  <a:pt x="455681" y="558800"/>
                </a:lnTo>
                <a:lnTo>
                  <a:pt x="455934" y="571500"/>
                </a:lnTo>
                <a:lnTo>
                  <a:pt x="510608" y="571500"/>
                </a:lnTo>
                <a:lnTo>
                  <a:pt x="506620" y="558800"/>
                </a:lnTo>
                <a:lnTo>
                  <a:pt x="500133" y="558800"/>
                </a:lnTo>
                <a:lnTo>
                  <a:pt x="496375" y="546100"/>
                </a:lnTo>
                <a:close/>
              </a:path>
              <a:path w="3284220" h="2628900">
                <a:moveTo>
                  <a:pt x="517934" y="558800"/>
                </a:moveTo>
                <a:lnTo>
                  <a:pt x="513389" y="558800"/>
                </a:lnTo>
                <a:lnTo>
                  <a:pt x="517666" y="571500"/>
                </a:lnTo>
                <a:lnTo>
                  <a:pt x="523984" y="571500"/>
                </a:lnTo>
                <a:lnTo>
                  <a:pt x="517934" y="558800"/>
                </a:lnTo>
                <a:close/>
              </a:path>
              <a:path w="3284220" h="2628900">
                <a:moveTo>
                  <a:pt x="419726" y="520700"/>
                </a:moveTo>
                <a:lnTo>
                  <a:pt x="419592" y="533400"/>
                </a:lnTo>
                <a:lnTo>
                  <a:pt x="431032" y="546100"/>
                </a:lnTo>
                <a:lnTo>
                  <a:pt x="441897" y="558800"/>
                </a:lnTo>
                <a:lnTo>
                  <a:pt x="440033" y="546100"/>
                </a:lnTo>
                <a:lnTo>
                  <a:pt x="437735" y="546100"/>
                </a:lnTo>
                <a:lnTo>
                  <a:pt x="440721" y="533400"/>
                </a:lnTo>
                <a:lnTo>
                  <a:pt x="435063" y="533400"/>
                </a:lnTo>
                <a:lnTo>
                  <a:pt x="419726" y="520700"/>
                </a:lnTo>
                <a:close/>
              </a:path>
              <a:path w="3284220" h="2628900">
                <a:moveTo>
                  <a:pt x="449317" y="546100"/>
                </a:moveTo>
                <a:lnTo>
                  <a:pt x="445819" y="546100"/>
                </a:lnTo>
                <a:lnTo>
                  <a:pt x="452899" y="558800"/>
                </a:lnTo>
                <a:lnTo>
                  <a:pt x="454606" y="558800"/>
                </a:lnTo>
                <a:lnTo>
                  <a:pt x="449317" y="546100"/>
                </a:lnTo>
                <a:close/>
              </a:path>
              <a:path w="3284220" h="2628900">
                <a:moveTo>
                  <a:pt x="493202" y="533400"/>
                </a:moveTo>
                <a:lnTo>
                  <a:pt x="442635" y="533400"/>
                </a:lnTo>
                <a:lnTo>
                  <a:pt x="437735" y="546100"/>
                </a:lnTo>
                <a:lnTo>
                  <a:pt x="501171" y="546100"/>
                </a:lnTo>
                <a:lnTo>
                  <a:pt x="505870" y="558800"/>
                </a:lnTo>
                <a:lnTo>
                  <a:pt x="509033" y="558800"/>
                </a:lnTo>
                <a:lnTo>
                  <a:pt x="503549" y="546100"/>
                </a:lnTo>
                <a:lnTo>
                  <a:pt x="493202" y="533400"/>
                </a:lnTo>
                <a:close/>
              </a:path>
              <a:path w="3284220" h="2628900">
                <a:moveTo>
                  <a:pt x="450687" y="482600"/>
                </a:moveTo>
                <a:lnTo>
                  <a:pt x="418062" y="482600"/>
                </a:lnTo>
                <a:lnTo>
                  <a:pt x="412690" y="495300"/>
                </a:lnTo>
                <a:lnTo>
                  <a:pt x="409277" y="495300"/>
                </a:lnTo>
                <a:lnTo>
                  <a:pt x="424557" y="520700"/>
                </a:lnTo>
                <a:lnTo>
                  <a:pt x="435063" y="533400"/>
                </a:lnTo>
                <a:lnTo>
                  <a:pt x="483351" y="533400"/>
                </a:lnTo>
                <a:lnTo>
                  <a:pt x="479353" y="520700"/>
                </a:lnTo>
                <a:lnTo>
                  <a:pt x="463838" y="520700"/>
                </a:lnTo>
                <a:lnTo>
                  <a:pt x="457864" y="508000"/>
                </a:lnTo>
                <a:lnTo>
                  <a:pt x="467253" y="508000"/>
                </a:lnTo>
                <a:lnTo>
                  <a:pt x="463689" y="495300"/>
                </a:lnTo>
                <a:lnTo>
                  <a:pt x="450687" y="482600"/>
                </a:lnTo>
                <a:close/>
              </a:path>
              <a:path w="3284220" h="2628900">
                <a:moveTo>
                  <a:pt x="467253" y="508000"/>
                </a:moveTo>
                <a:lnTo>
                  <a:pt x="457864" y="508000"/>
                </a:lnTo>
                <a:lnTo>
                  <a:pt x="470816" y="520700"/>
                </a:lnTo>
                <a:lnTo>
                  <a:pt x="467253" y="508000"/>
                </a:lnTo>
                <a:close/>
              </a:path>
              <a:path w="3284220" h="2628900">
                <a:moveTo>
                  <a:pt x="394440" y="495300"/>
                </a:moveTo>
                <a:lnTo>
                  <a:pt x="391291" y="495300"/>
                </a:lnTo>
                <a:lnTo>
                  <a:pt x="394439" y="508000"/>
                </a:lnTo>
                <a:lnTo>
                  <a:pt x="395607" y="497682"/>
                </a:lnTo>
                <a:lnTo>
                  <a:pt x="394440" y="495300"/>
                </a:lnTo>
                <a:close/>
              </a:path>
              <a:path w="3284220" h="2628900">
                <a:moveTo>
                  <a:pt x="409277" y="495300"/>
                </a:moveTo>
                <a:lnTo>
                  <a:pt x="395877" y="495300"/>
                </a:lnTo>
                <a:lnTo>
                  <a:pt x="395607" y="497682"/>
                </a:lnTo>
                <a:lnTo>
                  <a:pt x="400660" y="508000"/>
                </a:lnTo>
                <a:lnTo>
                  <a:pt x="410290" y="508000"/>
                </a:lnTo>
                <a:lnTo>
                  <a:pt x="409277" y="495300"/>
                </a:lnTo>
                <a:close/>
              </a:path>
              <a:path w="3284220" h="2628900">
                <a:moveTo>
                  <a:pt x="402070" y="482600"/>
                </a:moveTo>
                <a:lnTo>
                  <a:pt x="394642" y="482600"/>
                </a:lnTo>
                <a:lnTo>
                  <a:pt x="397002" y="495300"/>
                </a:lnTo>
                <a:lnTo>
                  <a:pt x="406625" y="495300"/>
                </a:lnTo>
                <a:lnTo>
                  <a:pt x="402070" y="482600"/>
                </a:lnTo>
                <a:close/>
              </a:path>
              <a:path w="3284220" h="2628900">
                <a:moveTo>
                  <a:pt x="436836" y="469900"/>
                </a:moveTo>
                <a:lnTo>
                  <a:pt x="380574" y="469900"/>
                </a:lnTo>
                <a:lnTo>
                  <a:pt x="378475" y="482600"/>
                </a:lnTo>
                <a:lnTo>
                  <a:pt x="441480" y="482600"/>
                </a:lnTo>
                <a:lnTo>
                  <a:pt x="436836" y="469900"/>
                </a:lnTo>
                <a:close/>
              </a:path>
              <a:path w="3284220" h="2628900">
                <a:moveTo>
                  <a:pt x="422516" y="457200"/>
                </a:moveTo>
                <a:lnTo>
                  <a:pt x="365332" y="457200"/>
                </a:lnTo>
                <a:lnTo>
                  <a:pt x="379846" y="469900"/>
                </a:lnTo>
                <a:lnTo>
                  <a:pt x="426595" y="469900"/>
                </a:lnTo>
                <a:lnTo>
                  <a:pt x="422516" y="457200"/>
                </a:lnTo>
                <a:close/>
              </a:path>
              <a:path w="3284220" h="2628900">
                <a:moveTo>
                  <a:pt x="349305" y="444500"/>
                </a:moveTo>
                <a:lnTo>
                  <a:pt x="339919" y="444500"/>
                </a:lnTo>
                <a:lnTo>
                  <a:pt x="348733" y="457200"/>
                </a:lnTo>
                <a:lnTo>
                  <a:pt x="349305" y="444500"/>
                </a:lnTo>
                <a:close/>
              </a:path>
              <a:path w="3284220" h="2628900">
                <a:moveTo>
                  <a:pt x="359884" y="444500"/>
                </a:moveTo>
                <a:lnTo>
                  <a:pt x="351808" y="444500"/>
                </a:lnTo>
                <a:lnTo>
                  <a:pt x="357865" y="457200"/>
                </a:lnTo>
                <a:lnTo>
                  <a:pt x="359661" y="457200"/>
                </a:lnTo>
                <a:lnTo>
                  <a:pt x="359884" y="444500"/>
                </a:lnTo>
                <a:close/>
              </a:path>
              <a:path w="3284220" h="2628900">
                <a:moveTo>
                  <a:pt x="409503" y="444500"/>
                </a:moveTo>
                <a:lnTo>
                  <a:pt x="363672" y="444500"/>
                </a:lnTo>
                <a:lnTo>
                  <a:pt x="362260" y="457200"/>
                </a:lnTo>
                <a:lnTo>
                  <a:pt x="413639" y="457200"/>
                </a:lnTo>
                <a:lnTo>
                  <a:pt x="409503" y="444500"/>
                </a:lnTo>
                <a:close/>
              </a:path>
              <a:path w="3284220" h="2628900">
                <a:moveTo>
                  <a:pt x="414858" y="444500"/>
                </a:moveTo>
                <a:lnTo>
                  <a:pt x="411455" y="444500"/>
                </a:lnTo>
                <a:lnTo>
                  <a:pt x="413639" y="457200"/>
                </a:lnTo>
                <a:lnTo>
                  <a:pt x="421885" y="457200"/>
                </a:lnTo>
                <a:lnTo>
                  <a:pt x="414858" y="444500"/>
                </a:lnTo>
                <a:close/>
              </a:path>
              <a:path w="3284220" h="2628900">
                <a:moveTo>
                  <a:pt x="384668" y="406400"/>
                </a:moveTo>
                <a:lnTo>
                  <a:pt x="369936" y="406400"/>
                </a:lnTo>
                <a:lnTo>
                  <a:pt x="369650" y="419100"/>
                </a:lnTo>
                <a:lnTo>
                  <a:pt x="344547" y="419100"/>
                </a:lnTo>
                <a:lnTo>
                  <a:pt x="340182" y="431800"/>
                </a:lnTo>
                <a:lnTo>
                  <a:pt x="339475" y="444500"/>
                </a:lnTo>
                <a:lnTo>
                  <a:pt x="405271" y="444500"/>
                </a:lnTo>
                <a:lnTo>
                  <a:pt x="396307" y="431800"/>
                </a:lnTo>
                <a:lnTo>
                  <a:pt x="386790" y="431800"/>
                </a:lnTo>
                <a:lnTo>
                  <a:pt x="378375" y="419100"/>
                </a:lnTo>
                <a:lnTo>
                  <a:pt x="384668" y="406400"/>
                </a:lnTo>
                <a:close/>
              </a:path>
              <a:path w="3284220" h="2628900">
                <a:moveTo>
                  <a:pt x="394715" y="419100"/>
                </a:moveTo>
                <a:lnTo>
                  <a:pt x="391889" y="431800"/>
                </a:lnTo>
                <a:lnTo>
                  <a:pt x="396307" y="431800"/>
                </a:lnTo>
                <a:lnTo>
                  <a:pt x="394715" y="419100"/>
                </a:lnTo>
                <a:close/>
              </a:path>
              <a:path w="3284220" h="2628900">
                <a:moveTo>
                  <a:pt x="336890" y="355600"/>
                </a:moveTo>
                <a:lnTo>
                  <a:pt x="278387" y="355600"/>
                </a:lnTo>
                <a:lnTo>
                  <a:pt x="292980" y="368300"/>
                </a:lnTo>
                <a:lnTo>
                  <a:pt x="303144" y="381000"/>
                </a:lnTo>
                <a:lnTo>
                  <a:pt x="308381" y="381000"/>
                </a:lnTo>
                <a:lnTo>
                  <a:pt x="307534" y="393700"/>
                </a:lnTo>
                <a:lnTo>
                  <a:pt x="318888" y="393700"/>
                </a:lnTo>
                <a:lnTo>
                  <a:pt x="325691" y="406400"/>
                </a:lnTo>
                <a:lnTo>
                  <a:pt x="332210" y="419100"/>
                </a:lnTo>
                <a:lnTo>
                  <a:pt x="352025" y="419100"/>
                </a:lnTo>
                <a:lnTo>
                  <a:pt x="352698" y="418248"/>
                </a:lnTo>
                <a:lnTo>
                  <a:pt x="353790" y="406400"/>
                </a:lnTo>
                <a:lnTo>
                  <a:pt x="364964" y="406400"/>
                </a:lnTo>
                <a:lnTo>
                  <a:pt x="370575" y="393700"/>
                </a:lnTo>
                <a:lnTo>
                  <a:pt x="355058" y="381000"/>
                </a:lnTo>
                <a:lnTo>
                  <a:pt x="343745" y="368300"/>
                </a:lnTo>
                <a:lnTo>
                  <a:pt x="336890" y="355600"/>
                </a:lnTo>
                <a:close/>
              </a:path>
              <a:path w="3284220" h="2628900">
                <a:moveTo>
                  <a:pt x="352698" y="418248"/>
                </a:moveTo>
                <a:lnTo>
                  <a:pt x="352025" y="419100"/>
                </a:lnTo>
                <a:lnTo>
                  <a:pt x="352619" y="419100"/>
                </a:lnTo>
                <a:lnTo>
                  <a:pt x="352698" y="418248"/>
                </a:lnTo>
                <a:close/>
              </a:path>
              <a:path w="3284220" h="2628900">
                <a:moveTo>
                  <a:pt x="362068" y="406400"/>
                </a:moveTo>
                <a:lnTo>
                  <a:pt x="352698" y="418248"/>
                </a:lnTo>
                <a:lnTo>
                  <a:pt x="352619" y="419100"/>
                </a:lnTo>
                <a:lnTo>
                  <a:pt x="365314" y="419100"/>
                </a:lnTo>
                <a:lnTo>
                  <a:pt x="362068" y="406400"/>
                </a:lnTo>
                <a:close/>
              </a:path>
              <a:path w="3284220" h="2628900">
                <a:moveTo>
                  <a:pt x="312533" y="393700"/>
                </a:moveTo>
                <a:lnTo>
                  <a:pt x="304746" y="393700"/>
                </a:lnTo>
                <a:lnTo>
                  <a:pt x="307357" y="406400"/>
                </a:lnTo>
                <a:lnTo>
                  <a:pt x="312533" y="393700"/>
                </a:lnTo>
                <a:close/>
              </a:path>
              <a:path w="3284220" h="2628900">
                <a:moveTo>
                  <a:pt x="299187" y="381000"/>
                </a:moveTo>
                <a:lnTo>
                  <a:pt x="287595" y="381000"/>
                </a:lnTo>
                <a:lnTo>
                  <a:pt x="295885" y="393700"/>
                </a:lnTo>
                <a:lnTo>
                  <a:pt x="303191" y="393700"/>
                </a:lnTo>
                <a:lnTo>
                  <a:pt x="302555" y="386123"/>
                </a:lnTo>
                <a:lnTo>
                  <a:pt x="299187" y="381000"/>
                </a:lnTo>
                <a:close/>
              </a:path>
              <a:path w="3284220" h="2628900">
                <a:moveTo>
                  <a:pt x="302555" y="386123"/>
                </a:moveTo>
                <a:lnTo>
                  <a:pt x="303191" y="393700"/>
                </a:lnTo>
                <a:lnTo>
                  <a:pt x="307534" y="393700"/>
                </a:lnTo>
                <a:lnTo>
                  <a:pt x="302555" y="386123"/>
                </a:lnTo>
                <a:close/>
              </a:path>
              <a:path w="3284220" h="2628900">
                <a:moveTo>
                  <a:pt x="278387" y="355600"/>
                </a:moveTo>
                <a:lnTo>
                  <a:pt x="266615" y="355600"/>
                </a:lnTo>
                <a:lnTo>
                  <a:pt x="267971" y="368300"/>
                </a:lnTo>
                <a:lnTo>
                  <a:pt x="280648" y="368300"/>
                </a:lnTo>
                <a:lnTo>
                  <a:pt x="278387" y="355600"/>
                </a:lnTo>
                <a:close/>
              </a:path>
              <a:path w="3284220" h="2628900">
                <a:moveTo>
                  <a:pt x="260488" y="345108"/>
                </a:moveTo>
                <a:lnTo>
                  <a:pt x="259680" y="355600"/>
                </a:lnTo>
                <a:lnTo>
                  <a:pt x="264566" y="355600"/>
                </a:lnTo>
                <a:lnTo>
                  <a:pt x="260488" y="345108"/>
                </a:lnTo>
                <a:close/>
              </a:path>
              <a:path w="3284220" h="2628900">
                <a:moveTo>
                  <a:pt x="319930" y="342900"/>
                </a:moveTo>
                <a:lnTo>
                  <a:pt x="267995" y="342900"/>
                </a:lnTo>
                <a:lnTo>
                  <a:pt x="275304" y="355600"/>
                </a:lnTo>
                <a:lnTo>
                  <a:pt x="323828" y="355600"/>
                </a:lnTo>
                <a:lnTo>
                  <a:pt x="319930" y="342900"/>
                </a:lnTo>
                <a:close/>
              </a:path>
              <a:path w="3284220" h="2628900">
                <a:moveTo>
                  <a:pt x="260659" y="342900"/>
                </a:moveTo>
                <a:lnTo>
                  <a:pt x="259630" y="342900"/>
                </a:lnTo>
                <a:lnTo>
                  <a:pt x="260488" y="345108"/>
                </a:lnTo>
                <a:lnTo>
                  <a:pt x="260659" y="342900"/>
                </a:lnTo>
                <a:close/>
              </a:path>
              <a:path w="3284220" h="2628900">
                <a:moveTo>
                  <a:pt x="251535" y="330200"/>
                </a:moveTo>
                <a:lnTo>
                  <a:pt x="245292" y="330200"/>
                </a:lnTo>
                <a:lnTo>
                  <a:pt x="252548" y="342900"/>
                </a:lnTo>
                <a:lnTo>
                  <a:pt x="251535" y="330200"/>
                </a:lnTo>
                <a:close/>
              </a:path>
              <a:path w="3284220" h="2628900">
                <a:moveTo>
                  <a:pt x="258182" y="330200"/>
                </a:moveTo>
                <a:lnTo>
                  <a:pt x="257949" y="330200"/>
                </a:lnTo>
                <a:lnTo>
                  <a:pt x="262074" y="342900"/>
                </a:lnTo>
                <a:lnTo>
                  <a:pt x="258182" y="330200"/>
                </a:lnTo>
                <a:close/>
              </a:path>
              <a:path w="3284220" h="2628900">
                <a:moveTo>
                  <a:pt x="266180" y="317500"/>
                </a:moveTo>
                <a:lnTo>
                  <a:pt x="259930" y="317500"/>
                </a:lnTo>
                <a:lnTo>
                  <a:pt x="261991" y="330200"/>
                </a:lnTo>
                <a:lnTo>
                  <a:pt x="273181" y="342900"/>
                </a:lnTo>
                <a:lnTo>
                  <a:pt x="277442" y="342900"/>
                </a:lnTo>
                <a:lnTo>
                  <a:pt x="270131" y="330200"/>
                </a:lnTo>
                <a:lnTo>
                  <a:pt x="266180" y="317500"/>
                </a:lnTo>
                <a:close/>
              </a:path>
              <a:path w="3284220" h="2628900">
                <a:moveTo>
                  <a:pt x="308478" y="317500"/>
                </a:moveTo>
                <a:lnTo>
                  <a:pt x="266180" y="317500"/>
                </a:lnTo>
                <a:lnTo>
                  <a:pt x="276851" y="330200"/>
                </a:lnTo>
                <a:lnTo>
                  <a:pt x="277442" y="342900"/>
                </a:lnTo>
                <a:lnTo>
                  <a:pt x="318520" y="342900"/>
                </a:lnTo>
                <a:lnTo>
                  <a:pt x="311883" y="330200"/>
                </a:lnTo>
                <a:lnTo>
                  <a:pt x="311136" y="330200"/>
                </a:lnTo>
                <a:lnTo>
                  <a:pt x="308478" y="317500"/>
                </a:lnTo>
                <a:close/>
              </a:path>
              <a:path w="3284220" h="2628900">
                <a:moveTo>
                  <a:pt x="227223" y="304800"/>
                </a:moveTo>
                <a:lnTo>
                  <a:pt x="226726" y="304800"/>
                </a:lnTo>
                <a:lnTo>
                  <a:pt x="228927" y="317500"/>
                </a:lnTo>
                <a:lnTo>
                  <a:pt x="232122" y="317500"/>
                </a:lnTo>
                <a:lnTo>
                  <a:pt x="227223" y="304800"/>
                </a:lnTo>
                <a:close/>
              </a:path>
              <a:path w="3284220" h="2628900">
                <a:moveTo>
                  <a:pt x="255018" y="254000"/>
                </a:moveTo>
                <a:lnTo>
                  <a:pt x="253826" y="266700"/>
                </a:lnTo>
                <a:lnTo>
                  <a:pt x="212834" y="266700"/>
                </a:lnTo>
                <a:lnTo>
                  <a:pt x="206060" y="279400"/>
                </a:lnTo>
                <a:lnTo>
                  <a:pt x="237646" y="279400"/>
                </a:lnTo>
                <a:lnTo>
                  <a:pt x="237532" y="292100"/>
                </a:lnTo>
                <a:lnTo>
                  <a:pt x="229510" y="292100"/>
                </a:lnTo>
                <a:lnTo>
                  <a:pt x="243399" y="304800"/>
                </a:lnTo>
                <a:lnTo>
                  <a:pt x="248148" y="317500"/>
                </a:lnTo>
                <a:lnTo>
                  <a:pt x="285951" y="317500"/>
                </a:lnTo>
                <a:lnTo>
                  <a:pt x="283181" y="304800"/>
                </a:lnTo>
                <a:lnTo>
                  <a:pt x="282426" y="292100"/>
                </a:lnTo>
                <a:lnTo>
                  <a:pt x="270126" y="279400"/>
                </a:lnTo>
                <a:lnTo>
                  <a:pt x="255018" y="254000"/>
                </a:lnTo>
                <a:close/>
              </a:path>
              <a:path w="3284220" h="2628900">
                <a:moveTo>
                  <a:pt x="217631" y="279400"/>
                </a:moveTo>
                <a:lnTo>
                  <a:pt x="204160" y="279400"/>
                </a:lnTo>
                <a:lnTo>
                  <a:pt x="217072" y="292100"/>
                </a:lnTo>
                <a:lnTo>
                  <a:pt x="218032" y="304800"/>
                </a:lnTo>
                <a:lnTo>
                  <a:pt x="221616" y="304800"/>
                </a:lnTo>
                <a:lnTo>
                  <a:pt x="229510" y="292100"/>
                </a:lnTo>
                <a:lnTo>
                  <a:pt x="222130" y="292100"/>
                </a:lnTo>
                <a:lnTo>
                  <a:pt x="217631" y="279400"/>
                </a:lnTo>
                <a:close/>
              </a:path>
              <a:path w="3284220" h="2628900">
                <a:moveTo>
                  <a:pt x="230210" y="279400"/>
                </a:moveTo>
                <a:lnTo>
                  <a:pt x="217631" y="279400"/>
                </a:lnTo>
                <a:lnTo>
                  <a:pt x="226370" y="292100"/>
                </a:lnTo>
                <a:lnTo>
                  <a:pt x="237532" y="292100"/>
                </a:lnTo>
                <a:lnTo>
                  <a:pt x="230210" y="279400"/>
                </a:lnTo>
                <a:close/>
              </a:path>
              <a:path w="3284220" h="2628900">
                <a:moveTo>
                  <a:pt x="195009" y="254000"/>
                </a:moveTo>
                <a:lnTo>
                  <a:pt x="187596" y="254000"/>
                </a:lnTo>
                <a:lnTo>
                  <a:pt x="189712" y="266700"/>
                </a:lnTo>
                <a:lnTo>
                  <a:pt x="197425" y="266700"/>
                </a:lnTo>
                <a:lnTo>
                  <a:pt x="195009" y="254000"/>
                </a:lnTo>
                <a:close/>
              </a:path>
              <a:path w="3284220" h="2628900">
                <a:moveTo>
                  <a:pt x="200723" y="254000"/>
                </a:moveTo>
                <a:lnTo>
                  <a:pt x="203217" y="266700"/>
                </a:lnTo>
                <a:lnTo>
                  <a:pt x="203836" y="266700"/>
                </a:lnTo>
                <a:lnTo>
                  <a:pt x="200723" y="254000"/>
                </a:lnTo>
                <a:close/>
              </a:path>
              <a:path w="3284220" h="2628900">
                <a:moveTo>
                  <a:pt x="244226" y="254000"/>
                </a:moveTo>
                <a:lnTo>
                  <a:pt x="214026" y="254000"/>
                </a:lnTo>
                <a:lnTo>
                  <a:pt x="214545" y="266700"/>
                </a:lnTo>
                <a:lnTo>
                  <a:pt x="249879" y="266700"/>
                </a:lnTo>
                <a:lnTo>
                  <a:pt x="244226" y="254000"/>
                </a:lnTo>
                <a:close/>
              </a:path>
              <a:path w="3284220" h="2628900">
                <a:moveTo>
                  <a:pt x="233938" y="228600"/>
                </a:moveTo>
                <a:lnTo>
                  <a:pt x="174429" y="228600"/>
                </a:lnTo>
                <a:lnTo>
                  <a:pt x="172550" y="241300"/>
                </a:lnTo>
                <a:lnTo>
                  <a:pt x="173851" y="241300"/>
                </a:lnTo>
                <a:lnTo>
                  <a:pt x="183446" y="254000"/>
                </a:lnTo>
                <a:lnTo>
                  <a:pt x="247209" y="254000"/>
                </a:lnTo>
                <a:lnTo>
                  <a:pt x="233938" y="228600"/>
                </a:lnTo>
                <a:close/>
              </a:path>
              <a:path w="3284220" h="2628900">
                <a:moveTo>
                  <a:pt x="213300" y="215900"/>
                </a:moveTo>
                <a:lnTo>
                  <a:pt x="168422" y="215900"/>
                </a:lnTo>
                <a:lnTo>
                  <a:pt x="177258" y="228600"/>
                </a:lnTo>
                <a:lnTo>
                  <a:pt x="224019" y="228600"/>
                </a:lnTo>
                <a:lnTo>
                  <a:pt x="213300" y="215900"/>
                </a:lnTo>
                <a:close/>
              </a:path>
              <a:path w="3284220" h="2628900">
                <a:moveTo>
                  <a:pt x="230301" y="215900"/>
                </a:moveTo>
                <a:lnTo>
                  <a:pt x="227098" y="215900"/>
                </a:lnTo>
                <a:lnTo>
                  <a:pt x="230382" y="228600"/>
                </a:lnTo>
                <a:lnTo>
                  <a:pt x="230301" y="215900"/>
                </a:lnTo>
                <a:close/>
              </a:path>
              <a:path w="3284220" h="2628900">
                <a:moveTo>
                  <a:pt x="168665" y="203200"/>
                </a:moveTo>
                <a:lnTo>
                  <a:pt x="153218" y="203200"/>
                </a:lnTo>
                <a:lnTo>
                  <a:pt x="159924" y="215900"/>
                </a:lnTo>
                <a:lnTo>
                  <a:pt x="173381" y="215900"/>
                </a:lnTo>
                <a:lnTo>
                  <a:pt x="168665" y="203200"/>
                </a:lnTo>
                <a:close/>
              </a:path>
              <a:path w="3284220" h="2628900">
                <a:moveTo>
                  <a:pt x="205723" y="203200"/>
                </a:moveTo>
                <a:lnTo>
                  <a:pt x="169079" y="203200"/>
                </a:lnTo>
                <a:lnTo>
                  <a:pt x="173381" y="215900"/>
                </a:lnTo>
                <a:lnTo>
                  <a:pt x="210329" y="215900"/>
                </a:lnTo>
                <a:lnTo>
                  <a:pt x="205723" y="203200"/>
                </a:lnTo>
                <a:close/>
              </a:path>
              <a:path w="3284220" h="2628900">
                <a:moveTo>
                  <a:pt x="143611" y="190500"/>
                </a:moveTo>
                <a:lnTo>
                  <a:pt x="140217" y="190500"/>
                </a:lnTo>
                <a:lnTo>
                  <a:pt x="142472" y="203200"/>
                </a:lnTo>
                <a:lnTo>
                  <a:pt x="146435" y="203200"/>
                </a:lnTo>
                <a:lnTo>
                  <a:pt x="143611" y="190500"/>
                </a:lnTo>
                <a:close/>
              </a:path>
              <a:path w="3284220" h="2628900">
                <a:moveTo>
                  <a:pt x="177502" y="165100"/>
                </a:moveTo>
                <a:lnTo>
                  <a:pt x="174311" y="165100"/>
                </a:lnTo>
                <a:lnTo>
                  <a:pt x="173841" y="177800"/>
                </a:lnTo>
                <a:lnTo>
                  <a:pt x="137545" y="177800"/>
                </a:lnTo>
                <a:lnTo>
                  <a:pt x="143959" y="190500"/>
                </a:lnTo>
                <a:lnTo>
                  <a:pt x="149369" y="203200"/>
                </a:lnTo>
                <a:lnTo>
                  <a:pt x="206395" y="203200"/>
                </a:lnTo>
                <a:lnTo>
                  <a:pt x="205328" y="190500"/>
                </a:lnTo>
                <a:lnTo>
                  <a:pt x="188632" y="190500"/>
                </a:lnTo>
                <a:lnTo>
                  <a:pt x="181474" y="177800"/>
                </a:lnTo>
                <a:lnTo>
                  <a:pt x="177502" y="165100"/>
                </a:lnTo>
                <a:close/>
              </a:path>
              <a:path w="3284220" h="2628900">
                <a:moveTo>
                  <a:pt x="174311" y="165100"/>
                </a:moveTo>
                <a:lnTo>
                  <a:pt x="132455" y="165100"/>
                </a:lnTo>
                <a:lnTo>
                  <a:pt x="121594" y="177800"/>
                </a:lnTo>
                <a:lnTo>
                  <a:pt x="123581" y="190500"/>
                </a:lnTo>
                <a:lnTo>
                  <a:pt x="137765" y="190500"/>
                </a:lnTo>
                <a:lnTo>
                  <a:pt x="137545" y="177800"/>
                </a:lnTo>
                <a:lnTo>
                  <a:pt x="173841" y="177800"/>
                </a:lnTo>
                <a:lnTo>
                  <a:pt x="174311" y="165100"/>
                </a:lnTo>
                <a:close/>
              </a:path>
              <a:path w="3284220" h="2628900">
                <a:moveTo>
                  <a:pt x="156931" y="139700"/>
                </a:moveTo>
                <a:lnTo>
                  <a:pt x="110068" y="139700"/>
                </a:lnTo>
                <a:lnTo>
                  <a:pt x="105896" y="152400"/>
                </a:lnTo>
                <a:lnTo>
                  <a:pt x="111687" y="165100"/>
                </a:lnTo>
                <a:lnTo>
                  <a:pt x="144630" y="165100"/>
                </a:lnTo>
                <a:lnTo>
                  <a:pt x="132547" y="152400"/>
                </a:lnTo>
                <a:lnTo>
                  <a:pt x="155993" y="152400"/>
                </a:lnTo>
                <a:lnTo>
                  <a:pt x="156931" y="139700"/>
                </a:lnTo>
                <a:close/>
              </a:path>
              <a:path w="3284220" h="2628900">
                <a:moveTo>
                  <a:pt x="155993" y="152400"/>
                </a:moveTo>
                <a:lnTo>
                  <a:pt x="140529" y="152400"/>
                </a:lnTo>
                <a:lnTo>
                  <a:pt x="144630" y="165100"/>
                </a:lnTo>
                <a:lnTo>
                  <a:pt x="154283" y="165100"/>
                </a:lnTo>
                <a:lnTo>
                  <a:pt x="155993" y="152400"/>
                </a:lnTo>
                <a:close/>
              </a:path>
              <a:path w="3284220" h="2628900">
                <a:moveTo>
                  <a:pt x="87755" y="127000"/>
                </a:moveTo>
                <a:lnTo>
                  <a:pt x="84840" y="127000"/>
                </a:lnTo>
                <a:lnTo>
                  <a:pt x="84497" y="139700"/>
                </a:lnTo>
                <a:lnTo>
                  <a:pt x="87755" y="127000"/>
                </a:lnTo>
                <a:close/>
              </a:path>
              <a:path w="3284220" h="2628900">
                <a:moveTo>
                  <a:pt x="132389" y="127000"/>
                </a:moveTo>
                <a:lnTo>
                  <a:pt x="87755" y="127000"/>
                </a:lnTo>
                <a:lnTo>
                  <a:pt x="100150" y="139700"/>
                </a:lnTo>
                <a:lnTo>
                  <a:pt x="136293" y="139700"/>
                </a:lnTo>
                <a:lnTo>
                  <a:pt x="132389" y="127000"/>
                </a:lnTo>
                <a:close/>
              </a:path>
              <a:path w="3284220" h="2628900">
                <a:moveTo>
                  <a:pt x="145978" y="127000"/>
                </a:moveTo>
                <a:lnTo>
                  <a:pt x="138389" y="127000"/>
                </a:lnTo>
                <a:lnTo>
                  <a:pt x="136293" y="139700"/>
                </a:lnTo>
                <a:lnTo>
                  <a:pt x="154469" y="139700"/>
                </a:lnTo>
                <a:lnTo>
                  <a:pt x="145978" y="127000"/>
                </a:lnTo>
                <a:close/>
              </a:path>
              <a:path w="3284220" h="2628900">
                <a:moveTo>
                  <a:pt x="108739" y="76200"/>
                </a:moveTo>
                <a:lnTo>
                  <a:pt x="80928" y="76200"/>
                </a:lnTo>
                <a:lnTo>
                  <a:pt x="84408" y="88900"/>
                </a:lnTo>
                <a:lnTo>
                  <a:pt x="67898" y="88900"/>
                </a:lnTo>
                <a:lnTo>
                  <a:pt x="68004" y="92695"/>
                </a:lnTo>
                <a:lnTo>
                  <a:pt x="70536" y="101600"/>
                </a:lnTo>
                <a:lnTo>
                  <a:pt x="94073" y="127000"/>
                </a:lnTo>
                <a:lnTo>
                  <a:pt x="142693" y="127000"/>
                </a:lnTo>
                <a:lnTo>
                  <a:pt x="138479" y="114300"/>
                </a:lnTo>
                <a:lnTo>
                  <a:pt x="127231" y="114300"/>
                </a:lnTo>
                <a:lnTo>
                  <a:pt x="127765" y="101600"/>
                </a:lnTo>
                <a:lnTo>
                  <a:pt x="108446" y="101600"/>
                </a:lnTo>
                <a:lnTo>
                  <a:pt x="108785" y="90168"/>
                </a:lnTo>
                <a:lnTo>
                  <a:pt x="108739" y="76200"/>
                </a:lnTo>
                <a:close/>
              </a:path>
              <a:path w="3284220" h="2628900">
                <a:moveTo>
                  <a:pt x="59648" y="90168"/>
                </a:moveTo>
                <a:lnTo>
                  <a:pt x="62539" y="101600"/>
                </a:lnTo>
                <a:lnTo>
                  <a:pt x="62528" y="93993"/>
                </a:lnTo>
                <a:lnTo>
                  <a:pt x="59648" y="90168"/>
                </a:lnTo>
                <a:close/>
              </a:path>
              <a:path w="3284220" h="2628900">
                <a:moveTo>
                  <a:pt x="62524" y="91239"/>
                </a:moveTo>
                <a:lnTo>
                  <a:pt x="62528" y="93993"/>
                </a:lnTo>
                <a:lnTo>
                  <a:pt x="68254" y="101600"/>
                </a:lnTo>
                <a:lnTo>
                  <a:pt x="62524" y="91239"/>
                </a:lnTo>
                <a:close/>
              </a:path>
              <a:path w="3284220" h="2628900">
                <a:moveTo>
                  <a:pt x="66925" y="88900"/>
                </a:moveTo>
                <a:lnTo>
                  <a:pt x="62787" y="88900"/>
                </a:lnTo>
                <a:lnTo>
                  <a:pt x="68254" y="101600"/>
                </a:lnTo>
                <a:lnTo>
                  <a:pt x="68004" y="92695"/>
                </a:lnTo>
                <a:lnTo>
                  <a:pt x="66925" y="88900"/>
                </a:lnTo>
                <a:close/>
              </a:path>
              <a:path w="3284220" h="2628900">
                <a:moveTo>
                  <a:pt x="62521" y="88900"/>
                </a:moveTo>
                <a:lnTo>
                  <a:pt x="61231" y="88900"/>
                </a:lnTo>
                <a:lnTo>
                  <a:pt x="62524" y="91239"/>
                </a:lnTo>
                <a:lnTo>
                  <a:pt x="62521" y="88900"/>
                </a:lnTo>
                <a:close/>
              </a:path>
              <a:path w="3284220" h="2628900">
                <a:moveTo>
                  <a:pt x="59328" y="88900"/>
                </a:moveTo>
                <a:lnTo>
                  <a:pt x="58694" y="88900"/>
                </a:lnTo>
                <a:lnTo>
                  <a:pt x="59648" y="90168"/>
                </a:lnTo>
                <a:lnTo>
                  <a:pt x="59328" y="88900"/>
                </a:lnTo>
                <a:close/>
              </a:path>
              <a:path w="3284220" h="2628900">
                <a:moveTo>
                  <a:pt x="95198" y="63500"/>
                </a:moveTo>
                <a:lnTo>
                  <a:pt x="28919" y="63500"/>
                </a:lnTo>
                <a:lnTo>
                  <a:pt x="32706" y="76200"/>
                </a:lnTo>
                <a:lnTo>
                  <a:pt x="41731" y="88900"/>
                </a:lnTo>
                <a:lnTo>
                  <a:pt x="47769" y="88900"/>
                </a:lnTo>
                <a:lnTo>
                  <a:pt x="42092" y="76200"/>
                </a:lnTo>
                <a:lnTo>
                  <a:pt x="99691" y="76200"/>
                </a:lnTo>
                <a:lnTo>
                  <a:pt x="95198" y="63500"/>
                </a:lnTo>
                <a:close/>
              </a:path>
              <a:path w="3284220" h="2628900">
                <a:moveTo>
                  <a:pt x="65269" y="76200"/>
                </a:moveTo>
                <a:lnTo>
                  <a:pt x="50577" y="76200"/>
                </a:lnTo>
                <a:lnTo>
                  <a:pt x="50885" y="88900"/>
                </a:lnTo>
                <a:lnTo>
                  <a:pt x="63950" y="88900"/>
                </a:lnTo>
                <a:lnTo>
                  <a:pt x="65269" y="76200"/>
                </a:lnTo>
                <a:close/>
              </a:path>
              <a:path w="3284220" h="2628900">
                <a:moveTo>
                  <a:pt x="70536" y="76200"/>
                </a:moveTo>
                <a:lnTo>
                  <a:pt x="65269" y="76200"/>
                </a:lnTo>
                <a:lnTo>
                  <a:pt x="70906" y="88900"/>
                </a:lnTo>
                <a:lnTo>
                  <a:pt x="71884" y="88900"/>
                </a:lnTo>
                <a:lnTo>
                  <a:pt x="70536" y="76200"/>
                </a:lnTo>
                <a:close/>
              </a:path>
              <a:path w="3284220" h="2628900">
                <a:moveTo>
                  <a:pt x="75515" y="83158"/>
                </a:moveTo>
                <a:lnTo>
                  <a:pt x="73008" y="88900"/>
                </a:lnTo>
                <a:lnTo>
                  <a:pt x="77817" y="88900"/>
                </a:lnTo>
                <a:lnTo>
                  <a:pt x="75515" y="83158"/>
                </a:lnTo>
                <a:close/>
              </a:path>
              <a:path w="3284220" h="2628900">
                <a:moveTo>
                  <a:pt x="80928" y="76200"/>
                </a:moveTo>
                <a:lnTo>
                  <a:pt x="78553" y="76200"/>
                </a:lnTo>
                <a:lnTo>
                  <a:pt x="75515" y="83158"/>
                </a:lnTo>
                <a:lnTo>
                  <a:pt x="77817" y="88900"/>
                </a:lnTo>
                <a:lnTo>
                  <a:pt x="84408" y="88900"/>
                </a:lnTo>
                <a:lnTo>
                  <a:pt x="80928" y="76200"/>
                </a:lnTo>
                <a:close/>
              </a:path>
              <a:path w="3284220" h="2628900">
                <a:moveTo>
                  <a:pt x="78553" y="76200"/>
                </a:moveTo>
                <a:lnTo>
                  <a:pt x="72724" y="76200"/>
                </a:lnTo>
                <a:lnTo>
                  <a:pt x="75515" y="83158"/>
                </a:lnTo>
                <a:lnTo>
                  <a:pt x="78553" y="76200"/>
                </a:lnTo>
                <a:close/>
              </a:path>
              <a:path w="3284220" h="2628900">
                <a:moveTo>
                  <a:pt x="34195" y="50800"/>
                </a:moveTo>
                <a:lnTo>
                  <a:pt x="28376" y="50800"/>
                </a:lnTo>
                <a:lnTo>
                  <a:pt x="27398" y="63500"/>
                </a:lnTo>
                <a:lnTo>
                  <a:pt x="35450" y="63500"/>
                </a:lnTo>
                <a:lnTo>
                  <a:pt x="34195" y="50800"/>
                </a:lnTo>
                <a:close/>
              </a:path>
              <a:path w="3284220" h="2628900">
                <a:moveTo>
                  <a:pt x="44263" y="50800"/>
                </a:moveTo>
                <a:lnTo>
                  <a:pt x="35840" y="50800"/>
                </a:lnTo>
                <a:lnTo>
                  <a:pt x="43971" y="63500"/>
                </a:lnTo>
                <a:lnTo>
                  <a:pt x="47807" y="63500"/>
                </a:lnTo>
                <a:lnTo>
                  <a:pt x="44263" y="50800"/>
                </a:lnTo>
                <a:close/>
              </a:path>
              <a:path w="3284220" h="2628900">
                <a:moveTo>
                  <a:pt x="87392" y="50800"/>
                </a:moveTo>
                <a:lnTo>
                  <a:pt x="44263" y="50800"/>
                </a:lnTo>
                <a:lnTo>
                  <a:pt x="49572" y="63500"/>
                </a:lnTo>
                <a:lnTo>
                  <a:pt x="88637" y="63500"/>
                </a:lnTo>
                <a:lnTo>
                  <a:pt x="87392" y="50800"/>
                </a:lnTo>
                <a:close/>
              </a:path>
              <a:path w="3284220" h="2628900">
                <a:moveTo>
                  <a:pt x="4690" y="25400"/>
                </a:moveTo>
                <a:lnTo>
                  <a:pt x="0" y="25400"/>
                </a:lnTo>
                <a:lnTo>
                  <a:pt x="5379" y="38100"/>
                </a:lnTo>
                <a:lnTo>
                  <a:pt x="13631" y="50800"/>
                </a:lnTo>
                <a:lnTo>
                  <a:pt x="73101" y="50800"/>
                </a:lnTo>
                <a:lnTo>
                  <a:pt x="66349" y="38100"/>
                </a:lnTo>
                <a:lnTo>
                  <a:pt x="13459" y="38100"/>
                </a:lnTo>
                <a:lnTo>
                  <a:pt x="4690" y="25400"/>
                </a:lnTo>
                <a:close/>
              </a:path>
              <a:path w="3284220" h="2628900">
                <a:moveTo>
                  <a:pt x="7792" y="12700"/>
                </a:moveTo>
                <a:lnTo>
                  <a:pt x="10343" y="25400"/>
                </a:lnTo>
                <a:lnTo>
                  <a:pt x="13459" y="38100"/>
                </a:lnTo>
                <a:lnTo>
                  <a:pt x="77002" y="38100"/>
                </a:lnTo>
                <a:lnTo>
                  <a:pt x="75855" y="25400"/>
                </a:lnTo>
                <a:lnTo>
                  <a:pt x="18254" y="25400"/>
                </a:lnTo>
                <a:lnTo>
                  <a:pt x="7792" y="12700"/>
                </a:lnTo>
                <a:close/>
              </a:path>
              <a:path w="3284220" h="2628900">
                <a:moveTo>
                  <a:pt x="52219" y="12700"/>
                </a:moveTo>
                <a:lnTo>
                  <a:pt x="19625" y="12700"/>
                </a:lnTo>
                <a:lnTo>
                  <a:pt x="22496" y="25400"/>
                </a:lnTo>
                <a:lnTo>
                  <a:pt x="57308" y="25400"/>
                </a:lnTo>
                <a:lnTo>
                  <a:pt x="52219" y="12700"/>
                </a:lnTo>
                <a:close/>
              </a:path>
              <a:path w="3284220" h="2628900">
                <a:moveTo>
                  <a:pt x="55744" y="0"/>
                </a:moveTo>
                <a:lnTo>
                  <a:pt x="26917" y="0"/>
                </a:lnTo>
                <a:lnTo>
                  <a:pt x="23713" y="12700"/>
                </a:lnTo>
                <a:lnTo>
                  <a:pt x="59605" y="12700"/>
                </a:lnTo>
                <a:lnTo>
                  <a:pt x="55744" y="0"/>
                </a:lnTo>
                <a:close/>
              </a:path>
            </a:pathLst>
          </a:custGeom>
          <a:solidFill>
            <a:srgbClr val="DB2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370195" y="5484558"/>
            <a:ext cx="260730" cy="2781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758996" y="8074852"/>
            <a:ext cx="8709025" cy="1143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5151120">
              <a:lnSpc>
                <a:spcPct val="122200"/>
              </a:lnSpc>
              <a:spcBef>
                <a:spcPts val="100"/>
              </a:spcBef>
            </a:pPr>
            <a:r>
              <a:rPr sz="3000" spc="10" dirty="0">
                <a:solidFill>
                  <a:srgbClr val="FF2E00"/>
                </a:solidFill>
                <a:latin typeface="Verdana"/>
                <a:cs typeface="Verdana"/>
              </a:rPr>
              <a:t>Success </a:t>
            </a:r>
            <a:r>
              <a:rPr sz="3000" spc="270" dirty="0">
                <a:solidFill>
                  <a:srgbClr val="FF2E00"/>
                </a:solidFill>
                <a:latin typeface="Verdana"/>
                <a:cs typeface="Verdana"/>
              </a:rPr>
              <a:t>callback  </a:t>
            </a:r>
            <a:r>
              <a:rPr sz="3000" spc="155" dirty="0">
                <a:solidFill>
                  <a:srgbClr val="FF2E00"/>
                </a:solidFill>
                <a:latin typeface="Verdana"/>
                <a:cs typeface="Verdana"/>
              </a:rPr>
              <a:t>Defines </a:t>
            </a:r>
            <a:r>
              <a:rPr sz="3000" spc="60" dirty="0">
                <a:solidFill>
                  <a:srgbClr val="FF2E00"/>
                </a:solidFill>
                <a:latin typeface="Verdana"/>
                <a:cs typeface="Verdana"/>
              </a:rPr>
              <a:t>what </a:t>
            </a:r>
            <a:r>
              <a:rPr sz="3000" spc="80" dirty="0">
                <a:solidFill>
                  <a:srgbClr val="FF2E00"/>
                </a:solidFill>
                <a:latin typeface="Verdana"/>
                <a:cs typeface="Verdana"/>
              </a:rPr>
              <a:t>happens </a:t>
            </a:r>
            <a:r>
              <a:rPr sz="3000" spc="215" dirty="0">
                <a:solidFill>
                  <a:srgbClr val="FF2E00"/>
                </a:solidFill>
                <a:latin typeface="Verdana"/>
                <a:cs typeface="Verdana"/>
              </a:rPr>
              <a:t>after </a:t>
            </a:r>
            <a:r>
              <a:rPr sz="3000" spc="180" dirty="0">
                <a:solidFill>
                  <a:srgbClr val="FF2E00"/>
                </a:solidFill>
                <a:latin typeface="Verdana"/>
                <a:cs typeface="Verdana"/>
              </a:rPr>
              <a:t>getting</a:t>
            </a:r>
            <a:r>
              <a:rPr sz="3000" spc="-595" dirty="0">
                <a:solidFill>
                  <a:srgbClr val="FF2E00"/>
                </a:solidFill>
                <a:latin typeface="Verdana"/>
                <a:cs typeface="Verdana"/>
              </a:rPr>
              <a:t> </a:t>
            </a:r>
            <a:r>
              <a:rPr sz="3000" spc="235" dirty="0">
                <a:solidFill>
                  <a:srgbClr val="FF2E00"/>
                </a:solidFill>
                <a:latin typeface="Verdana"/>
                <a:cs typeface="Verdana"/>
              </a:rPr>
              <a:t>data</a:t>
            </a:r>
            <a:endParaRPr sz="3000">
              <a:latin typeface="Verdana"/>
              <a:cs typeface="Verdana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spc="-20" dirty="0"/>
              <a:t>11</a:t>
            </a:fld>
            <a:r>
              <a:rPr sz="2700" spc="-30" baseline="1543" dirty="0"/>
              <a:t>/70</a:t>
            </a:r>
            <a:endParaRPr sz="2700" baseline="1543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706063" y="3023948"/>
            <a:ext cx="16388137" cy="5493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588" marR="4928235" indent="-1588" defTabSz="1995488">
              <a:spcBef>
                <a:spcPts val="240"/>
              </a:spcBef>
              <a:tabLst>
                <a:tab pos="1169988" algn="l"/>
                <a:tab pos="2328863" algn="l"/>
                <a:tab pos="2473325" algn="l"/>
                <a:tab pos="2617788" algn="l"/>
              </a:tabLst>
            </a:pPr>
            <a:r>
              <a:rPr lang="en-US" sz="2800" dirty="0">
                <a:solidFill>
                  <a:srgbClr val="00B0F0"/>
                </a:solidFill>
              </a:rPr>
              <a:t>constructor(private </a:t>
            </a:r>
            <a:r>
              <a:rPr lang="en-US" sz="2800" dirty="0" err="1">
                <a:solidFill>
                  <a:srgbClr val="00B0F0"/>
                </a:solidFill>
              </a:rPr>
              <a:t>homeService:homeService</a:t>
            </a:r>
            <a:r>
              <a:rPr lang="en-US" sz="2800" dirty="0">
                <a:solidFill>
                  <a:srgbClr val="00B0F0"/>
                </a:solidFill>
              </a:rPr>
              <a:t>){</a:t>
            </a:r>
          </a:p>
          <a:p>
            <a:pPr marL="1588" marR="4928235" indent="-1588" defTabSz="1027113">
              <a:spcBef>
                <a:spcPts val="240"/>
              </a:spcBef>
              <a:tabLst>
                <a:tab pos="1169988" algn="l"/>
                <a:tab pos="2328863" algn="l"/>
                <a:tab pos="2473325" algn="l"/>
                <a:tab pos="2617788" algn="l"/>
              </a:tabLst>
            </a:pPr>
            <a:endParaRPr lang="en-US" sz="2800" dirty="0">
              <a:solidFill>
                <a:srgbClr val="00B0F0"/>
              </a:solidFill>
            </a:endParaRPr>
          </a:p>
          <a:p>
            <a:pPr marL="591820" marR="4928235" indent="-579755" defTabSz="1027113">
              <a:spcBef>
                <a:spcPts val="240"/>
              </a:spcBef>
              <a:tabLst>
                <a:tab pos="1169988" algn="l"/>
                <a:tab pos="2328863" algn="l"/>
                <a:tab pos="2473325" algn="l"/>
                <a:tab pos="2617788" algn="l"/>
              </a:tabLst>
            </a:pPr>
            <a:r>
              <a:rPr lang="en-US" sz="2800" dirty="0">
                <a:solidFill>
                  <a:srgbClr val="00B0F0"/>
                </a:solidFill>
              </a:rPr>
              <a:t>  	</a:t>
            </a:r>
            <a:r>
              <a:rPr lang="en-US" sz="2800" dirty="0" err="1">
                <a:solidFill>
                  <a:srgbClr val="00B0F0"/>
                </a:solidFill>
              </a:rPr>
              <a:t>this.getFilmData</a:t>
            </a:r>
            <a:r>
              <a:rPr lang="en-US" sz="2800" dirty="0">
                <a:solidFill>
                  <a:srgbClr val="00B0F0"/>
                </a:solidFill>
              </a:rPr>
              <a:t>();  	</a:t>
            </a:r>
          </a:p>
          <a:p>
            <a:pPr marL="591820" marR="4928235" indent="-579755" defTabSz="1027113">
              <a:spcBef>
                <a:spcPts val="240"/>
              </a:spcBef>
              <a:tabLst>
                <a:tab pos="1169988" algn="l"/>
                <a:tab pos="2328863" algn="l"/>
                <a:tab pos="2473325" algn="l"/>
                <a:tab pos="2617788" algn="l"/>
              </a:tabLst>
            </a:pPr>
            <a:r>
              <a:rPr lang="en-US" sz="2800" dirty="0">
                <a:solidFill>
                  <a:srgbClr val="00B0F0"/>
                </a:solidFill>
              </a:rPr>
              <a:t>  }</a:t>
            </a:r>
          </a:p>
          <a:p>
            <a:pPr marL="591820" marR="4928235" indent="-579755" defTabSz="1027113">
              <a:spcBef>
                <a:spcPts val="240"/>
              </a:spcBef>
              <a:tabLst>
                <a:tab pos="1169988" algn="l"/>
                <a:tab pos="2328863" algn="l"/>
                <a:tab pos="2473325" algn="l"/>
                <a:tab pos="2617788" algn="l"/>
              </a:tabLst>
            </a:pPr>
            <a:r>
              <a:rPr lang="en-US" sz="2800" dirty="0" err="1">
                <a:solidFill>
                  <a:srgbClr val="00B0F0"/>
                </a:solidFill>
              </a:rPr>
              <a:t>getFilmData</a:t>
            </a:r>
            <a:r>
              <a:rPr lang="en-US" sz="2800" dirty="0">
                <a:solidFill>
                  <a:srgbClr val="00B0F0"/>
                </a:solidFill>
              </a:rPr>
              <a:t>(){</a:t>
            </a:r>
          </a:p>
          <a:p>
            <a:pPr marL="579438" marR="4928235" indent="-579438" defTabSz="1027113">
              <a:spcBef>
                <a:spcPts val="240"/>
              </a:spcBef>
              <a:tabLst>
                <a:tab pos="1169988" algn="l"/>
                <a:tab pos="2328863" algn="l"/>
                <a:tab pos="2473325" algn="l"/>
                <a:tab pos="2617788" algn="l"/>
              </a:tabLst>
            </a:pPr>
            <a:r>
              <a:rPr lang="en-US" sz="2800" dirty="0">
                <a:solidFill>
                  <a:srgbClr val="00B0F0"/>
                </a:solidFill>
              </a:rPr>
              <a:t>  	</a:t>
            </a:r>
            <a:r>
              <a:rPr lang="en-US" sz="2800" dirty="0" err="1" smtClean="0">
                <a:solidFill>
                  <a:srgbClr val="00B0F0"/>
                </a:solidFill>
              </a:rPr>
              <a:t>this.homeService.getPopularMovies</a:t>
            </a:r>
            <a:r>
              <a:rPr lang="en-US" sz="2800" dirty="0">
                <a:solidFill>
                  <a:srgbClr val="00B0F0"/>
                </a:solidFill>
              </a:rPr>
              <a:t>().subscribe((res: any) =&gt; { 		</a:t>
            </a:r>
            <a:endParaRPr lang="en-US" sz="2800" dirty="0" smtClean="0">
              <a:solidFill>
                <a:srgbClr val="00B0F0"/>
              </a:solidFill>
            </a:endParaRPr>
          </a:p>
          <a:p>
            <a:pPr marL="579438" marR="4928235" indent="-579438" defTabSz="1027113">
              <a:spcBef>
                <a:spcPts val="240"/>
              </a:spcBef>
              <a:tabLst>
                <a:tab pos="1169988" algn="l"/>
                <a:tab pos="2328863" algn="l"/>
                <a:tab pos="2473325" algn="l"/>
                <a:tab pos="2617788" algn="l"/>
              </a:tabLst>
            </a:pPr>
            <a:r>
              <a:rPr lang="en-US" sz="2800" dirty="0">
                <a:solidFill>
                  <a:srgbClr val="00B0F0"/>
                </a:solidFill>
              </a:rPr>
              <a:t>	</a:t>
            </a:r>
            <a:r>
              <a:rPr lang="en-US" sz="2800" dirty="0" smtClean="0">
                <a:solidFill>
                  <a:srgbClr val="00B0F0"/>
                </a:solidFill>
              </a:rPr>
              <a:t>	this.</a:t>
            </a:r>
            <a:r>
              <a:rPr lang="en-US" sz="2800" dirty="0">
                <a:solidFill>
                  <a:srgbClr val="00B0F0"/>
                </a:solidFill>
              </a:rPr>
              <a:t> </a:t>
            </a:r>
            <a:r>
              <a:rPr lang="en-US" sz="2800" dirty="0" err="1">
                <a:solidFill>
                  <a:srgbClr val="00B0F0"/>
                </a:solidFill>
              </a:rPr>
              <a:t>listFilms</a:t>
            </a:r>
            <a:r>
              <a:rPr lang="en-US" sz="2800" dirty="0" smtClean="0">
                <a:solidFill>
                  <a:srgbClr val="00B0F0"/>
                </a:solidFill>
              </a:rPr>
              <a:t> </a:t>
            </a:r>
            <a:r>
              <a:rPr lang="en-US" sz="2800" dirty="0">
                <a:solidFill>
                  <a:srgbClr val="00B0F0"/>
                </a:solidFill>
              </a:rPr>
              <a:t>= </a:t>
            </a:r>
            <a:r>
              <a:rPr lang="en-US" sz="2800" dirty="0" err="1">
                <a:solidFill>
                  <a:srgbClr val="00B0F0"/>
                </a:solidFill>
              </a:rPr>
              <a:t>res.results</a:t>
            </a:r>
            <a:r>
              <a:rPr lang="en-US" sz="2800" dirty="0">
                <a:solidFill>
                  <a:srgbClr val="00B0F0"/>
                </a:solidFill>
              </a:rPr>
              <a:t>;;</a:t>
            </a:r>
          </a:p>
          <a:p>
            <a:pPr marL="579438" marR="4928235" indent="-579438" defTabSz="1027113">
              <a:spcBef>
                <a:spcPts val="240"/>
              </a:spcBef>
              <a:tabLst>
                <a:tab pos="1169988" algn="l"/>
                <a:tab pos="2328863" algn="l"/>
                <a:tab pos="2473325" algn="l"/>
                <a:tab pos="2617788" algn="l"/>
              </a:tabLst>
            </a:pPr>
            <a:r>
              <a:rPr lang="en-US" sz="2800" dirty="0">
                <a:solidFill>
                  <a:srgbClr val="00B0F0"/>
                </a:solidFill>
              </a:rPr>
              <a:t> 	</a:t>
            </a:r>
            <a:r>
              <a:rPr lang="en-US" sz="2800" dirty="0" smtClean="0">
                <a:solidFill>
                  <a:srgbClr val="00B0F0"/>
                </a:solidFill>
              </a:rPr>
              <a:t>	console.log(res</a:t>
            </a:r>
            <a:r>
              <a:rPr lang="en-US" sz="2800" dirty="0">
                <a:solidFill>
                  <a:srgbClr val="00B0F0"/>
                </a:solidFill>
              </a:rPr>
              <a:t>);</a:t>
            </a:r>
          </a:p>
          <a:p>
            <a:pPr marL="579438" marR="4928235" indent="-579438" defTabSz="1027113">
              <a:spcBef>
                <a:spcPts val="240"/>
              </a:spcBef>
              <a:tabLst>
                <a:tab pos="1169988" algn="l"/>
                <a:tab pos="2328863" algn="l"/>
                <a:tab pos="2473325" algn="l"/>
                <a:tab pos="2617788" algn="l"/>
              </a:tabLst>
            </a:pPr>
            <a:r>
              <a:rPr lang="en-US" sz="2800" dirty="0">
                <a:solidFill>
                  <a:srgbClr val="00B0F0"/>
                </a:solidFill>
              </a:rPr>
              <a:t> 	})</a:t>
            </a:r>
          </a:p>
          <a:p>
            <a:pPr marL="591820" marR="4928235" indent="-579755" defTabSz="1027113">
              <a:spcBef>
                <a:spcPts val="240"/>
              </a:spcBef>
              <a:tabLst>
                <a:tab pos="1169988" algn="l"/>
                <a:tab pos="2328863" algn="l"/>
                <a:tab pos="2473325" algn="l"/>
                <a:tab pos="2617788" algn="l"/>
              </a:tabLst>
            </a:pPr>
            <a:r>
              <a:rPr lang="en-US" sz="2800" dirty="0">
                <a:solidFill>
                  <a:srgbClr val="00B0F0"/>
                </a:solidFill>
              </a:rPr>
              <a:t>  }</a:t>
            </a:r>
          </a:p>
          <a:p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8500" y="647700"/>
            <a:ext cx="531050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520950" algn="l"/>
              </a:tabLst>
            </a:pPr>
            <a:r>
              <a:rPr spc="250" dirty="0"/>
              <a:t>M</a:t>
            </a:r>
            <a:r>
              <a:rPr spc="-535" dirty="0"/>
              <a:t> </a:t>
            </a:r>
            <a:r>
              <a:rPr spc="250" dirty="0"/>
              <a:t>O</a:t>
            </a:r>
            <a:r>
              <a:rPr spc="-535" dirty="0"/>
              <a:t> </a:t>
            </a:r>
            <a:r>
              <a:rPr spc="-335" dirty="0"/>
              <a:t>V</a:t>
            </a:r>
            <a:r>
              <a:rPr spc="-530" dirty="0"/>
              <a:t> </a:t>
            </a:r>
            <a:r>
              <a:rPr spc="-85" dirty="0"/>
              <a:t>I</a:t>
            </a:r>
            <a:r>
              <a:rPr spc="-535" dirty="0"/>
              <a:t> </a:t>
            </a:r>
            <a:r>
              <a:rPr spc="-335" dirty="0"/>
              <a:t>E	</a:t>
            </a:r>
            <a:r>
              <a:rPr spc="-500" dirty="0"/>
              <a:t>S</a:t>
            </a:r>
            <a:r>
              <a:rPr spc="-550" dirty="0"/>
              <a:t> </a:t>
            </a:r>
            <a:r>
              <a:rPr spc="-335" dirty="0"/>
              <a:t>E</a:t>
            </a:r>
            <a:r>
              <a:rPr spc="-545" dirty="0"/>
              <a:t> </a:t>
            </a:r>
            <a:r>
              <a:rPr spc="-585" dirty="0"/>
              <a:t>R</a:t>
            </a:r>
            <a:r>
              <a:rPr spc="-520" dirty="0"/>
              <a:t> </a:t>
            </a:r>
            <a:r>
              <a:rPr spc="-335" dirty="0"/>
              <a:t>V</a:t>
            </a:r>
            <a:r>
              <a:rPr spc="-550" dirty="0"/>
              <a:t> </a:t>
            </a:r>
            <a:r>
              <a:rPr spc="-85" dirty="0"/>
              <a:t>I</a:t>
            </a:r>
            <a:r>
              <a:rPr spc="-545" dirty="0"/>
              <a:t> </a:t>
            </a:r>
            <a:r>
              <a:rPr spc="-85" dirty="0"/>
              <a:t>C</a:t>
            </a:r>
            <a:r>
              <a:rPr spc="-550" dirty="0"/>
              <a:t> </a:t>
            </a:r>
            <a:r>
              <a:rPr spc="-335" dirty="0"/>
              <a:t>E</a:t>
            </a:r>
          </a:p>
        </p:txBody>
      </p:sp>
      <p:sp>
        <p:nvSpPr>
          <p:cNvPr id="5" name="object 5"/>
          <p:cNvSpPr/>
          <p:nvPr/>
        </p:nvSpPr>
        <p:spPr>
          <a:xfrm>
            <a:off x="8483557" y="5822882"/>
            <a:ext cx="1295443" cy="271151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63012" y="8569960"/>
            <a:ext cx="11325788" cy="492443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2533015">
              <a:lnSpc>
                <a:spcPct val="100000"/>
              </a:lnSpc>
              <a:spcBef>
                <a:spcPts val="1500"/>
              </a:spcBef>
            </a:pPr>
            <a:r>
              <a:rPr sz="3000" spc="110" dirty="0" smtClean="0">
                <a:solidFill>
                  <a:srgbClr val="FF2E00"/>
                </a:solidFill>
                <a:latin typeface="Verdana"/>
                <a:cs typeface="Verdana"/>
              </a:rPr>
              <a:t>“</a:t>
            </a:r>
            <a:r>
              <a:rPr sz="3000" spc="110" dirty="0">
                <a:solidFill>
                  <a:srgbClr val="FF2E00"/>
                </a:solidFill>
                <a:latin typeface="Verdana"/>
                <a:cs typeface="Verdana"/>
              </a:rPr>
              <a:t>response” </a:t>
            </a:r>
            <a:r>
              <a:rPr sz="3000" spc="155" dirty="0">
                <a:solidFill>
                  <a:srgbClr val="FF2E00"/>
                </a:solidFill>
                <a:latin typeface="Verdana"/>
                <a:cs typeface="Verdana"/>
              </a:rPr>
              <a:t>is </a:t>
            </a:r>
            <a:r>
              <a:rPr sz="3000" spc="60" dirty="0">
                <a:solidFill>
                  <a:srgbClr val="FF2E00"/>
                </a:solidFill>
                <a:latin typeface="Verdana"/>
                <a:cs typeface="Verdana"/>
              </a:rPr>
              <a:t>what </a:t>
            </a:r>
            <a:r>
              <a:rPr sz="3000" spc="30" dirty="0">
                <a:solidFill>
                  <a:srgbClr val="FF2E00"/>
                </a:solidFill>
                <a:latin typeface="Verdana"/>
                <a:cs typeface="Verdana"/>
              </a:rPr>
              <a:t>we </a:t>
            </a:r>
            <a:r>
              <a:rPr sz="3000" spc="150" dirty="0">
                <a:solidFill>
                  <a:srgbClr val="FF2E00"/>
                </a:solidFill>
                <a:latin typeface="Verdana"/>
                <a:cs typeface="Verdana"/>
              </a:rPr>
              <a:t>get </a:t>
            </a:r>
            <a:r>
              <a:rPr sz="3000" spc="360" dirty="0">
                <a:solidFill>
                  <a:srgbClr val="FF2E00"/>
                </a:solidFill>
                <a:latin typeface="Verdana"/>
                <a:cs typeface="Verdana"/>
              </a:rPr>
              <a:t>from</a:t>
            </a:r>
            <a:r>
              <a:rPr sz="3000" spc="-409" dirty="0">
                <a:solidFill>
                  <a:srgbClr val="FF2E00"/>
                </a:solidFill>
                <a:latin typeface="Verdana"/>
                <a:cs typeface="Verdana"/>
              </a:rPr>
              <a:t> </a:t>
            </a:r>
            <a:r>
              <a:rPr sz="3000" spc="145" dirty="0">
                <a:solidFill>
                  <a:srgbClr val="FF2E00"/>
                </a:solidFill>
                <a:latin typeface="Verdana"/>
                <a:cs typeface="Verdana"/>
              </a:rPr>
              <a:t>server</a:t>
            </a:r>
            <a:endParaRPr sz="3000" dirty="0">
              <a:latin typeface="Verdana"/>
              <a:cs typeface="Verdan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spc="-20" dirty="0"/>
              <a:t>12</a:t>
            </a:fld>
            <a:r>
              <a:rPr sz="2700" spc="-30" baseline="1543" dirty="0"/>
              <a:t>/70</a:t>
            </a:r>
            <a:endParaRPr sz="2700" baseline="1543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706063" y="3023948"/>
            <a:ext cx="16388137" cy="5493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588" marR="4928235" indent="-1588" defTabSz="1995488">
              <a:spcBef>
                <a:spcPts val="240"/>
              </a:spcBef>
              <a:tabLst>
                <a:tab pos="1169988" algn="l"/>
                <a:tab pos="2328863" algn="l"/>
                <a:tab pos="2473325" algn="l"/>
                <a:tab pos="2617788" algn="l"/>
              </a:tabLst>
            </a:pPr>
            <a:r>
              <a:rPr lang="en-US" sz="2800" dirty="0">
                <a:solidFill>
                  <a:srgbClr val="00B0F0"/>
                </a:solidFill>
              </a:rPr>
              <a:t>constructor(private </a:t>
            </a:r>
            <a:r>
              <a:rPr lang="en-US" sz="2800" dirty="0" err="1">
                <a:solidFill>
                  <a:srgbClr val="00B0F0"/>
                </a:solidFill>
              </a:rPr>
              <a:t>homeService:homeService</a:t>
            </a:r>
            <a:r>
              <a:rPr lang="en-US" sz="2800" dirty="0">
                <a:solidFill>
                  <a:srgbClr val="00B0F0"/>
                </a:solidFill>
              </a:rPr>
              <a:t>){</a:t>
            </a:r>
          </a:p>
          <a:p>
            <a:pPr marL="1588" marR="4928235" indent="-1588" defTabSz="1027113">
              <a:spcBef>
                <a:spcPts val="240"/>
              </a:spcBef>
              <a:tabLst>
                <a:tab pos="1169988" algn="l"/>
                <a:tab pos="2328863" algn="l"/>
                <a:tab pos="2473325" algn="l"/>
                <a:tab pos="2617788" algn="l"/>
              </a:tabLst>
            </a:pPr>
            <a:endParaRPr lang="en-US" sz="2800" dirty="0">
              <a:solidFill>
                <a:srgbClr val="00B0F0"/>
              </a:solidFill>
            </a:endParaRPr>
          </a:p>
          <a:p>
            <a:pPr marL="591820" marR="4928235" indent="-579755" defTabSz="1027113">
              <a:spcBef>
                <a:spcPts val="240"/>
              </a:spcBef>
              <a:tabLst>
                <a:tab pos="1169988" algn="l"/>
                <a:tab pos="2328863" algn="l"/>
                <a:tab pos="2473325" algn="l"/>
                <a:tab pos="2617788" algn="l"/>
              </a:tabLst>
            </a:pPr>
            <a:r>
              <a:rPr lang="en-US" sz="2800" dirty="0">
                <a:solidFill>
                  <a:srgbClr val="00B0F0"/>
                </a:solidFill>
              </a:rPr>
              <a:t>  	</a:t>
            </a:r>
            <a:r>
              <a:rPr lang="en-US" sz="2800" dirty="0" err="1">
                <a:solidFill>
                  <a:srgbClr val="00B0F0"/>
                </a:solidFill>
              </a:rPr>
              <a:t>this.getFilmData</a:t>
            </a:r>
            <a:r>
              <a:rPr lang="en-US" sz="2800" dirty="0">
                <a:solidFill>
                  <a:srgbClr val="00B0F0"/>
                </a:solidFill>
              </a:rPr>
              <a:t>();  	</a:t>
            </a:r>
          </a:p>
          <a:p>
            <a:pPr marL="591820" marR="4928235" indent="-579755" defTabSz="1027113">
              <a:spcBef>
                <a:spcPts val="240"/>
              </a:spcBef>
              <a:tabLst>
                <a:tab pos="1169988" algn="l"/>
                <a:tab pos="2328863" algn="l"/>
                <a:tab pos="2473325" algn="l"/>
                <a:tab pos="2617788" algn="l"/>
              </a:tabLst>
            </a:pPr>
            <a:r>
              <a:rPr lang="en-US" sz="2800" dirty="0">
                <a:solidFill>
                  <a:srgbClr val="00B0F0"/>
                </a:solidFill>
              </a:rPr>
              <a:t>  }</a:t>
            </a:r>
          </a:p>
          <a:p>
            <a:pPr marL="591820" marR="4928235" indent="-579755" defTabSz="1027113">
              <a:spcBef>
                <a:spcPts val="240"/>
              </a:spcBef>
              <a:tabLst>
                <a:tab pos="1169988" algn="l"/>
                <a:tab pos="2328863" algn="l"/>
                <a:tab pos="2473325" algn="l"/>
                <a:tab pos="2617788" algn="l"/>
              </a:tabLst>
            </a:pPr>
            <a:r>
              <a:rPr lang="en-US" sz="2800" dirty="0" err="1">
                <a:solidFill>
                  <a:srgbClr val="00B0F0"/>
                </a:solidFill>
              </a:rPr>
              <a:t>getFilmData</a:t>
            </a:r>
            <a:r>
              <a:rPr lang="en-US" sz="2800" dirty="0">
                <a:solidFill>
                  <a:srgbClr val="00B0F0"/>
                </a:solidFill>
              </a:rPr>
              <a:t>(){</a:t>
            </a:r>
          </a:p>
          <a:p>
            <a:pPr marL="579438" marR="4928235" indent="-579438" defTabSz="1027113">
              <a:spcBef>
                <a:spcPts val="240"/>
              </a:spcBef>
              <a:tabLst>
                <a:tab pos="1169988" algn="l"/>
                <a:tab pos="2328863" algn="l"/>
                <a:tab pos="2473325" algn="l"/>
                <a:tab pos="2617788" algn="l"/>
              </a:tabLst>
            </a:pPr>
            <a:r>
              <a:rPr lang="en-US" sz="2800" dirty="0">
                <a:solidFill>
                  <a:srgbClr val="00B0F0"/>
                </a:solidFill>
              </a:rPr>
              <a:t>  	</a:t>
            </a:r>
            <a:r>
              <a:rPr lang="en-US" sz="2800" dirty="0" err="1" smtClean="0">
                <a:solidFill>
                  <a:srgbClr val="00B0F0"/>
                </a:solidFill>
              </a:rPr>
              <a:t>this.homeService.getPopularMovies</a:t>
            </a:r>
            <a:r>
              <a:rPr lang="en-US" sz="2800" dirty="0">
                <a:solidFill>
                  <a:srgbClr val="00B0F0"/>
                </a:solidFill>
              </a:rPr>
              <a:t>().subscribe</a:t>
            </a:r>
            <a:r>
              <a:rPr lang="en-US" sz="2800" dirty="0" smtClean="0">
                <a:solidFill>
                  <a:srgbClr val="00B0F0"/>
                </a:solidFill>
              </a:rPr>
              <a:t>(</a:t>
            </a:r>
          </a:p>
          <a:p>
            <a:pPr marL="579438" marR="4928235" indent="-579438" defTabSz="1027113">
              <a:spcBef>
                <a:spcPts val="240"/>
              </a:spcBef>
              <a:tabLst>
                <a:tab pos="1169988" algn="l"/>
                <a:tab pos="2328863" algn="l"/>
                <a:tab pos="2473325" algn="l"/>
                <a:tab pos="2617788" algn="l"/>
              </a:tabLst>
            </a:pPr>
            <a:r>
              <a:rPr lang="en-US" sz="2800" dirty="0">
                <a:solidFill>
                  <a:srgbClr val="00B0F0"/>
                </a:solidFill>
              </a:rPr>
              <a:t>	</a:t>
            </a:r>
            <a:r>
              <a:rPr lang="en-US" sz="2800" dirty="0" smtClean="0">
                <a:solidFill>
                  <a:srgbClr val="00B0F0"/>
                </a:solidFill>
              </a:rPr>
              <a:t>(</a:t>
            </a:r>
            <a:r>
              <a:rPr lang="en-US" sz="2800" dirty="0">
                <a:solidFill>
                  <a:srgbClr val="00B0F0"/>
                </a:solidFill>
              </a:rPr>
              <a:t>res: any) =&gt; { 		</a:t>
            </a:r>
            <a:endParaRPr lang="en-US" sz="2800" dirty="0" smtClean="0">
              <a:solidFill>
                <a:srgbClr val="00B0F0"/>
              </a:solidFill>
            </a:endParaRPr>
          </a:p>
          <a:p>
            <a:pPr marL="579438" marR="4928235" indent="-579438" defTabSz="1027113">
              <a:spcBef>
                <a:spcPts val="240"/>
              </a:spcBef>
              <a:tabLst>
                <a:tab pos="1169988" algn="l"/>
                <a:tab pos="2328863" algn="l"/>
                <a:tab pos="2473325" algn="l"/>
                <a:tab pos="2617788" algn="l"/>
              </a:tabLst>
            </a:pPr>
            <a:r>
              <a:rPr lang="en-US" sz="2800" dirty="0">
                <a:solidFill>
                  <a:srgbClr val="00B0F0"/>
                </a:solidFill>
              </a:rPr>
              <a:t>	</a:t>
            </a:r>
            <a:r>
              <a:rPr lang="en-US" sz="2800" dirty="0" smtClean="0">
                <a:solidFill>
                  <a:srgbClr val="00B0F0"/>
                </a:solidFill>
              </a:rPr>
              <a:t>	this</a:t>
            </a:r>
            <a:r>
              <a:rPr lang="en-US" sz="2800" dirty="0">
                <a:solidFill>
                  <a:srgbClr val="00B0F0"/>
                </a:solidFill>
              </a:rPr>
              <a:t>. </a:t>
            </a:r>
            <a:r>
              <a:rPr lang="en-US" sz="2800" dirty="0" err="1">
                <a:solidFill>
                  <a:srgbClr val="00B0F0"/>
                </a:solidFill>
              </a:rPr>
              <a:t>listFilms</a:t>
            </a:r>
            <a:r>
              <a:rPr lang="en-US" sz="2800" dirty="0">
                <a:solidFill>
                  <a:srgbClr val="00B0F0"/>
                </a:solidFill>
              </a:rPr>
              <a:t> = </a:t>
            </a:r>
            <a:r>
              <a:rPr lang="en-US" sz="2800" dirty="0" err="1">
                <a:solidFill>
                  <a:srgbClr val="00B0F0"/>
                </a:solidFill>
              </a:rPr>
              <a:t>res.results</a:t>
            </a:r>
            <a:r>
              <a:rPr lang="en-US" sz="2800" dirty="0">
                <a:solidFill>
                  <a:srgbClr val="00B0F0"/>
                </a:solidFill>
              </a:rPr>
              <a:t>;;</a:t>
            </a:r>
          </a:p>
          <a:p>
            <a:pPr marL="579438" marR="4928235" indent="-579438" defTabSz="1027113">
              <a:spcBef>
                <a:spcPts val="240"/>
              </a:spcBef>
              <a:tabLst>
                <a:tab pos="1169988" algn="l"/>
                <a:tab pos="2328863" algn="l"/>
                <a:tab pos="2473325" algn="l"/>
                <a:tab pos="2617788" algn="l"/>
              </a:tabLst>
            </a:pPr>
            <a:r>
              <a:rPr lang="en-US" sz="2800" dirty="0">
                <a:solidFill>
                  <a:srgbClr val="00B0F0"/>
                </a:solidFill>
              </a:rPr>
              <a:t> 	</a:t>
            </a:r>
            <a:r>
              <a:rPr lang="en-US" sz="2800" dirty="0" smtClean="0">
                <a:solidFill>
                  <a:srgbClr val="00B0F0"/>
                </a:solidFill>
              </a:rPr>
              <a:t>	console.log(res</a:t>
            </a:r>
            <a:r>
              <a:rPr lang="en-US" sz="2800" dirty="0">
                <a:solidFill>
                  <a:srgbClr val="00B0F0"/>
                </a:solidFill>
              </a:rPr>
              <a:t>);</a:t>
            </a:r>
          </a:p>
          <a:p>
            <a:pPr marL="579438" marR="4928235" indent="-579438" defTabSz="1027113">
              <a:spcBef>
                <a:spcPts val="240"/>
              </a:spcBef>
              <a:tabLst>
                <a:tab pos="1169988" algn="l"/>
                <a:tab pos="2328863" algn="l"/>
                <a:tab pos="2473325" algn="l"/>
                <a:tab pos="2617788" algn="l"/>
              </a:tabLst>
            </a:pPr>
            <a:r>
              <a:rPr lang="en-US" sz="2800" dirty="0">
                <a:solidFill>
                  <a:srgbClr val="00B0F0"/>
                </a:solidFill>
              </a:rPr>
              <a:t> 	})</a:t>
            </a:r>
          </a:p>
          <a:p>
            <a:pPr marL="591820" marR="4928235" indent="-579755" defTabSz="1027113">
              <a:spcBef>
                <a:spcPts val="240"/>
              </a:spcBef>
              <a:tabLst>
                <a:tab pos="1169988" algn="l"/>
                <a:tab pos="2328863" algn="l"/>
                <a:tab pos="2473325" algn="l"/>
                <a:tab pos="2617788" algn="l"/>
              </a:tabLst>
            </a:pPr>
            <a:r>
              <a:rPr lang="en-US" sz="2800" dirty="0">
                <a:solidFill>
                  <a:srgbClr val="00B0F0"/>
                </a:solidFill>
              </a:rPr>
              <a:t>  }</a:t>
            </a:r>
          </a:p>
          <a:p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8500" y="647700"/>
            <a:ext cx="531050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520950" algn="l"/>
              </a:tabLst>
            </a:pPr>
            <a:r>
              <a:rPr spc="250" dirty="0"/>
              <a:t>M</a:t>
            </a:r>
            <a:r>
              <a:rPr spc="-535" dirty="0"/>
              <a:t> </a:t>
            </a:r>
            <a:r>
              <a:rPr spc="250" dirty="0"/>
              <a:t>O</a:t>
            </a:r>
            <a:r>
              <a:rPr spc="-535" dirty="0"/>
              <a:t> </a:t>
            </a:r>
            <a:r>
              <a:rPr spc="-335" dirty="0"/>
              <a:t>V</a:t>
            </a:r>
            <a:r>
              <a:rPr spc="-530" dirty="0"/>
              <a:t> </a:t>
            </a:r>
            <a:r>
              <a:rPr spc="-85" dirty="0"/>
              <a:t>I</a:t>
            </a:r>
            <a:r>
              <a:rPr spc="-535" dirty="0"/>
              <a:t> </a:t>
            </a:r>
            <a:r>
              <a:rPr spc="-335" dirty="0"/>
              <a:t>E	</a:t>
            </a:r>
            <a:r>
              <a:rPr spc="-500" dirty="0"/>
              <a:t>S</a:t>
            </a:r>
            <a:r>
              <a:rPr spc="-550" dirty="0"/>
              <a:t> </a:t>
            </a:r>
            <a:r>
              <a:rPr spc="-335" dirty="0"/>
              <a:t>E</a:t>
            </a:r>
            <a:r>
              <a:rPr spc="-545" dirty="0"/>
              <a:t> </a:t>
            </a:r>
            <a:r>
              <a:rPr spc="-585" dirty="0"/>
              <a:t>R</a:t>
            </a:r>
            <a:r>
              <a:rPr spc="-520" dirty="0"/>
              <a:t> </a:t>
            </a:r>
            <a:r>
              <a:rPr spc="-335" dirty="0"/>
              <a:t>V</a:t>
            </a:r>
            <a:r>
              <a:rPr spc="-550" dirty="0"/>
              <a:t> </a:t>
            </a:r>
            <a:r>
              <a:rPr spc="-85" dirty="0"/>
              <a:t>I</a:t>
            </a:r>
            <a:r>
              <a:rPr spc="-545" dirty="0"/>
              <a:t> </a:t>
            </a:r>
            <a:r>
              <a:rPr spc="-85" dirty="0"/>
              <a:t>C</a:t>
            </a:r>
            <a:r>
              <a:rPr spc="-550" dirty="0"/>
              <a:t> </a:t>
            </a:r>
            <a:r>
              <a:rPr spc="-335" dirty="0"/>
              <a:t>E</a:t>
            </a:r>
          </a:p>
        </p:txBody>
      </p:sp>
      <p:sp>
        <p:nvSpPr>
          <p:cNvPr id="5" name="object 5"/>
          <p:cNvSpPr/>
          <p:nvPr/>
        </p:nvSpPr>
        <p:spPr>
          <a:xfrm>
            <a:off x="2785110" y="6781800"/>
            <a:ext cx="3031490" cy="2362200"/>
          </a:xfrm>
          <a:custGeom>
            <a:avLst/>
            <a:gdLst/>
            <a:ahLst/>
            <a:cxnLst/>
            <a:rect l="l" t="t" r="r" b="b"/>
            <a:pathLst>
              <a:path w="3031490" h="2362200">
                <a:moveTo>
                  <a:pt x="2987429" y="2349499"/>
                </a:moveTo>
                <a:lnTo>
                  <a:pt x="2982095" y="2349499"/>
                </a:lnTo>
                <a:lnTo>
                  <a:pt x="2976068" y="2362199"/>
                </a:lnTo>
                <a:lnTo>
                  <a:pt x="2989576" y="2362199"/>
                </a:lnTo>
                <a:lnTo>
                  <a:pt x="2987429" y="2349499"/>
                </a:lnTo>
                <a:close/>
              </a:path>
              <a:path w="3031490" h="2362200">
                <a:moveTo>
                  <a:pt x="3005921" y="2349499"/>
                </a:moveTo>
                <a:lnTo>
                  <a:pt x="2991101" y="2349499"/>
                </a:lnTo>
                <a:lnTo>
                  <a:pt x="2993816" y="2362199"/>
                </a:lnTo>
                <a:lnTo>
                  <a:pt x="3010835" y="2362199"/>
                </a:lnTo>
                <a:lnTo>
                  <a:pt x="3005921" y="2349499"/>
                </a:lnTo>
                <a:close/>
              </a:path>
              <a:path w="3031490" h="2362200">
                <a:moveTo>
                  <a:pt x="2946830" y="2336799"/>
                </a:moveTo>
                <a:lnTo>
                  <a:pt x="2945607" y="2349499"/>
                </a:lnTo>
                <a:lnTo>
                  <a:pt x="2952479" y="2349499"/>
                </a:lnTo>
                <a:lnTo>
                  <a:pt x="2946830" y="2336799"/>
                </a:lnTo>
                <a:close/>
              </a:path>
              <a:path w="3031490" h="2362200">
                <a:moveTo>
                  <a:pt x="2953254" y="2336799"/>
                </a:moveTo>
                <a:lnTo>
                  <a:pt x="2950180" y="2336799"/>
                </a:lnTo>
                <a:lnTo>
                  <a:pt x="2952885" y="2349499"/>
                </a:lnTo>
                <a:lnTo>
                  <a:pt x="2953254" y="2336799"/>
                </a:lnTo>
                <a:close/>
              </a:path>
              <a:path w="3031490" h="2362200">
                <a:moveTo>
                  <a:pt x="2966497" y="2336799"/>
                </a:moveTo>
                <a:lnTo>
                  <a:pt x="2953254" y="2336799"/>
                </a:lnTo>
                <a:lnTo>
                  <a:pt x="2963452" y="2349499"/>
                </a:lnTo>
                <a:lnTo>
                  <a:pt x="2966497" y="2336799"/>
                </a:lnTo>
                <a:close/>
              </a:path>
              <a:path w="3031490" h="2362200">
                <a:moveTo>
                  <a:pt x="3017512" y="2336799"/>
                </a:moveTo>
                <a:lnTo>
                  <a:pt x="2975574" y="2336799"/>
                </a:lnTo>
                <a:lnTo>
                  <a:pt x="2983251" y="2349499"/>
                </a:lnTo>
                <a:lnTo>
                  <a:pt x="3020511" y="2349499"/>
                </a:lnTo>
                <a:lnTo>
                  <a:pt x="3017512" y="2336799"/>
                </a:lnTo>
                <a:close/>
              </a:path>
              <a:path w="3031490" h="2362200">
                <a:moveTo>
                  <a:pt x="2925974" y="2324099"/>
                </a:moveTo>
                <a:lnTo>
                  <a:pt x="2914608" y="2324099"/>
                </a:lnTo>
                <a:lnTo>
                  <a:pt x="2921762" y="2336799"/>
                </a:lnTo>
                <a:lnTo>
                  <a:pt x="2932184" y="2336799"/>
                </a:lnTo>
                <a:lnTo>
                  <a:pt x="2925974" y="2324099"/>
                </a:lnTo>
                <a:close/>
              </a:path>
              <a:path w="3031490" h="2362200">
                <a:moveTo>
                  <a:pt x="3027212" y="2324099"/>
                </a:moveTo>
                <a:lnTo>
                  <a:pt x="2945745" y="2324099"/>
                </a:lnTo>
                <a:lnTo>
                  <a:pt x="2942488" y="2336799"/>
                </a:lnTo>
                <a:lnTo>
                  <a:pt x="3031407" y="2336799"/>
                </a:lnTo>
                <a:lnTo>
                  <a:pt x="3027212" y="2324099"/>
                </a:lnTo>
                <a:close/>
              </a:path>
              <a:path w="3031490" h="2362200">
                <a:moveTo>
                  <a:pt x="2894072" y="2311399"/>
                </a:moveTo>
                <a:lnTo>
                  <a:pt x="2896231" y="2324099"/>
                </a:lnTo>
                <a:lnTo>
                  <a:pt x="2900688" y="2324099"/>
                </a:lnTo>
                <a:lnTo>
                  <a:pt x="2900253" y="2321500"/>
                </a:lnTo>
                <a:lnTo>
                  <a:pt x="2894072" y="2311399"/>
                </a:lnTo>
                <a:close/>
              </a:path>
              <a:path w="3031490" h="2362200">
                <a:moveTo>
                  <a:pt x="2910382" y="2311399"/>
                </a:moveTo>
                <a:lnTo>
                  <a:pt x="2898563" y="2311399"/>
                </a:lnTo>
                <a:lnTo>
                  <a:pt x="2900253" y="2321500"/>
                </a:lnTo>
                <a:lnTo>
                  <a:pt x="2901844" y="2324099"/>
                </a:lnTo>
                <a:lnTo>
                  <a:pt x="2916830" y="2324099"/>
                </a:lnTo>
                <a:lnTo>
                  <a:pt x="2917545" y="2320022"/>
                </a:lnTo>
                <a:lnTo>
                  <a:pt x="2910382" y="2311399"/>
                </a:lnTo>
                <a:close/>
              </a:path>
              <a:path w="3031490" h="2362200">
                <a:moveTo>
                  <a:pt x="2924085" y="2311399"/>
                </a:moveTo>
                <a:lnTo>
                  <a:pt x="2919056" y="2311399"/>
                </a:lnTo>
                <a:lnTo>
                  <a:pt x="2917545" y="2320022"/>
                </a:lnTo>
                <a:lnTo>
                  <a:pt x="2920932" y="2324099"/>
                </a:lnTo>
                <a:lnTo>
                  <a:pt x="2930102" y="2324099"/>
                </a:lnTo>
                <a:lnTo>
                  <a:pt x="2924085" y="2311399"/>
                </a:lnTo>
                <a:close/>
              </a:path>
              <a:path w="3031490" h="2362200">
                <a:moveTo>
                  <a:pt x="3010856" y="2311399"/>
                </a:moveTo>
                <a:lnTo>
                  <a:pt x="2929768" y="2311399"/>
                </a:lnTo>
                <a:lnTo>
                  <a:pt x="2930102" y="2324099"/>
                </a:lnTo>
                <a:lnTo>
                  <a:pt x="3016968" y="2324099"/>
                </a:lnTo>
                <a:lnTo>
                  <a:pt x="3010856" y="2311399"/>
                </a:lnTo>
                <a:close/>
              </a:path>
              <a:path w="3031490" h="2362200">
                <a:moveTo>
                  <a:pt x="2919056" y="2311399"/>
                </a:moveTo>
                <a:lnTo>
                  <a:pt x="2910382" y="2311399"/>
                </a:lnTo>
                <a:lnTo>
                  <a:pt x="2917545" y="2320022"/>
                </a:lnTo>
                <a:lnTo>
                  <a:pt x="2919056" y="2311399"/>
                </a:lnTo>
                <a:close/>
              </a:path>
              <a:path w="3031490" h="2362200">
                <a:moveTo>
                  <a:pt x="2861103" y="2298699"/>
                </a:moveTo>
                <a:lnTo>
                  <a:pt x="2857902" y="2298699"/>
                </a:lnTo>
                <a:lnTo>
                  <a:pt x="2863294" y="2311399"/>
                </a:lnTo>
                <a:lnTo>
                  <a:pt x="2864308" y="2311399"/>
                </a:lnTo>
                <a:lnTo>
                  <a:pt x="2862232" y="2299358"/>
                </a:lnTo>
                <a:lnTo>
                  <a:pt x="2861103" y="2298699"/>
                </a:lnTo>
                <a:close/>
              </a:path>
              <a:path w="3031490" h="2362200">
                <a:moveTo>
                  <a:pt x="2877168" y="2298699"/>
                </a:moveTo>
                <a:lnTo>
                  <a:pt x="2862119" y="2298699"/>
                </a:lnTo>
                <a:lnTo>
                  <a:pt x="2862232" y="2299358"/>
                </a:lnTo>
                <a:lnTo>
                  <a:pt x="2882881" y="2311399"/>
                </a:lnTo>
                <a:lnTo>
                  <a:pt x="2889634" y="2311399"/>
                </a:lnTo>
                <a:lnTo>
                  <a:pt x="2877168" y="2298699"/>
                </a:lnTo>
                <a:close/>
              </a:path>
              <a:path w="3031490" h="2362200">
                <a:moveTo>
                  <a:pt x="2920577" y="2298699"/>
                </a:moveTo>
                <a:lnTo>
                  <a:pt x="2886541" y="2298699"/>
                </a:lnTo>
                <a:lnTo>
                  <a:pt x="2889634" y="2311399"/>
                </a:lnTo>
                <a:lnTo>
                  <a:pt x="2919353" y="2311399"/>
                </a:lnTo>
                <a:lnTo>
                  <a:pt x="2920577" y="2298699"/>
                </a:lnTo>
                <a:close/>
              </a:path>
              <a:path w="3031490" h="2362200">
                <a:moveTo>
                  <a:pt x="2926395" y="2287417"/>
                </a:moveTo>
                <a:lnTo>
                  <a:pt x="2920167" y="2298699"/>
                </a:lnTo>
                <a:lnTo>
                  <a:pt x="2920577" y="2298699"/>
                </a:lnTo>
                <a:lnTo>
                  <a:pt x="2919353" y="2311399"/>
                </a:lnTo>
                <a:lnTo>
                  <a:pt x="2925328" y="2311399"/>
                </a:lnTo>
                <a:lnTo>
                  <a:pt x="2929641" y="2298699"/>
                </a:lnTo>
                <a:lnTo>
                  <a:pt x="2926395" y="2287417"/>
                </a:lnTo>
                <a:close/>
              </a:path>
              <a:path w="3031490" h="2362200">
                <a:moveTo>
                  <a:pt x="2959275" y="2285999"/>
                </a:moveTo>
                <a:lnTo>
                  <a:pt x="2927177" y="2285999"/>
                </a:lnTo>
                <a:lnTo>
                  <a:pt x="2926395" y="2287417"/>
                </a:lnTo>
                <a:lnTo>
                  <a:pt x="2929641" y="2298699"/>
                </a:lnTo>
                <a:lnTo>
                  <a:pt x="2925328" y="2311399"/>
                </a:lnTo>
                <a:lnTo>
                  <a:pt x="2983957" y="2311399"/>
                </a:lnTo>
                <a:lnTo>
                  <a:pt x="2978986" y="2298699"/>
                </a:lnTo>
                <a:lnTo>
                  <a:pt x="2967563" y="2298699"/>
                </a:lnTo>
                <a:lnTo>
                  <a:pt x="2959275" y="2285999"/>
                </a:lnTo>
                <a:close/>
              </a:path>
              <a:path w="3031490" h="2362200">
                <a:moveTo>
                  <a:pt x="2990287" y="2298699"/>
                </a:moveTo>
                <a:lnTo>
                  <a:pt x="2983957" y="2311399"/>
                </a:lnTo>
                <a:lnTo>
                  <a:pt x="2996180" y="2311399"/>
                </a:lnTo>
                <a:lnTo>
                  <a:pt x="2990287" y="2298699"/>
                </a:lnTo>
                <a:close/>
              </a:path>
              <a:path w="3031490" h="2362200">
                <a:moveTo>
                  <a:pt x="2841102" y="2295882"/>
                </a:moveTo>
                <a:lnTo>
                  <a:pt x="2839474" y="2298699"/>
                </a:lnTo>
                <a:lnTo>
                  <a:pt x="2843355" y="2298699"/>
                </a:lnTo>
                <a:lnTo>
                  <a:pt x="2841102" y="2295882"/>
                </a:lnTo>
                <a:close/>
              </a:path>
              <a:path w="3031490" h="2362200">
                <a:moveTo>
                  <a:pt x="2857029" y="2285999"/>
                </a:moveTo>
                <a:lnTo>
                  <a:pt x="2846811" y="2285999"/>
                </a:lnTo>
                <a:lnTo>
                  <a:pt x="2846999" y="2298699"/>
                </a:lnTo>
                <a:lnTo>
                  <a:pt x="2850320" y="2298699"/>
                </a:lnTo>
                <a:lnTo>
                  <a:pt x="2857029" y="2285999"/>
                </a:lnTo>
                <a:close/>
              </a:path>
              <a:path w="3031490" h="2362200">
                <a:moveTo>
                  <a:pt x="2888686" y="2260599"/>
                </a:moveTo>
                <a:lnTo>
                  <a:pt x="2818556" y="2260599"/>
                </a:lnTo>
                <a:lnTo>
                  <a:pt x="2830102" y="2273299"/>
                </a:lnTo>
                <a:lnTo>
                  <a:pt x="2841248" y="2285999"/>
                </a:lnTo>
                <a:lnTo>
                  <a:pt x="2866411" y="2285999"/>
                </a:lnTo>
                <a:lnTo>
                  <a:pt x="2875454" y="2298699"/>
                </a:lnTo>
                <a:lnTo>
                  <a:pt x="2920167" y="2298699"/>
                </a:lnTo>
                <a:lnTo>
                  <a:pt x="2926395" y="2287417"/>
                </a:lnTo>
                <a:lnTo>
                  <a:pt x="2925987" y="2285999"/>
                </a:lnTo>
                <a:lnTo>
                  <a:pt x="2925022" y="2273299"/>
                </a:lnTo>
                <a:lnTo>
                  <a:pt x="2893653" y="2273299"/>
                </a:lnTo>
                <a:lnTo>
                  <a:pt x="2888686" y="2260599"/>
                </a:lnTo>
                <a:close/>
              </a:path>
              <a:path w="3031490" h="2362200">
                <a:moveTo>
                  <a:pt x="2846811" y="2285999"/>
                </a:moveTo>
                <a:lnTo>
                  <a:pt x="2833201" y="2285999"/>
                </a:lnTo>
                <a:lnTo>
                  <a:pt x="2841102" y="2295882"/>
                </a:lnTo>
                <a:lnTo>
                  <a:pt x="2846811" y="2285999"/>
                </a:lnTo>
                <a:close/>
              </a:path>
              <a:path w="3031490" h="2362200">
                <a:moveTo>
                  <a:pt x="2779594" y="2260599"/>
                </a:moveTo>
                <a:lnTo>
                  <a:pt x="2781537" y="2273299"/>
                </a:lnTo>
                <a:lnTo>
                  <a:pt x="2787227" y="2273299"/>
                </a:lnTo>
                <a:lnTo>
                  <a:pt x="2779594" y="2260599"/>
                </a:lnTo>
                <a:close/>
              </a:path>
              <a:path w="3031490" h="2362200">
                <a:moveTo>
                  <a:pt x="2811001" y="2260599"/>
                </a:moveTo>
                <a:lnTo>
                  <a:pt x="2807153" y="2260599"/>
                </a:lnTo>
                <a:lnTo>
                  <a:pt x="2810944" y="2273299"/>
                </a:lnTo>
                <a:lnTo>
                  <a:pt x="2811001" y="2260599"/>
                </a:lnTo>
                <a:close/>
              </a:path>
              <a:path w="3031490" h="2362200">
                <a:moveTo>
                  <a:pt x="2898726" y="2260599"/>
                </a:moveTo>
                <a:lnTo>
                  <a:pt x="2896783" y="2260599"/>
                </a:lnTo>
                <a:lnTo>
                  <a:pt x="2893653" y="2273299"/>
                </a:lnTo>
                <a:lnTo>
                  <a:pt x="2904178" y="2273299"/>
                </a:lnTo>
                <a:lnTo>
                  <a:pt x="2898726" y="2260599"/>
                </a:lnTo>
                <a:close/>
              </a:path>
              <a:path w="3031490" h="2362200">
                <a:moveTo>
                  <a:pt x="2789558" y="2247899"/>
                </a:moveTo>
                <a:lnTo>
                  <a:pt x="2754973" y="2247899"/>
                </a:lnTo>
                <a:lnTo>
                  <a:pt x="2765804" y="2260599"/>
                </a:lnTo>
                <a:lnTo>
                  <a:pt x="2785334" y="2260599"/>
                </a:lnTo>
                <a:lnTo>
                  <a:pt x="2789558" y="2247899"/>
                </a:lnTo>
                <a:close/>
              </a:path>
              <a:path w="3031490" h="2362200">
                <a:moveTo>
                  <a:pt x="2839060" y="2247899"/>
                </a:moveTo>
                <a:lnTo>
                  <a:pt x="2789558" y="2247899"/>
                </a:lnTo>
                <a:lnTo>
                  <a:pt x="2787366" y="2260599"/>
                </a:lnTo>
                <a:lnTo>
                  <a:pt x="2848035" y="2260599"/>
                </a:lnTo>
                <a:lnTo>
                  <a:pt x="2839060" y="2247899"/>
                </a:lnTo>
                <a:close/>
              </a:path>
              <a:path w="3031490" h="2362200">
                <a:moveTo>
                  <a:pt x="2858914" y="2259024"/>
                </a:moveTo>
                <a:lnTo>
                  <a:pt x="2858832" y="2260599"/>
                </a:lnTo>
                <a:lnTo>
                  <a:pt x="2860125" y="2260599"/>
                </a:lnTo>
                <a:lnTo>
                  <a:pt x="2858914" y="2259024"/>
                </a:lnTo>
                <a:close/>
              </a:path>
              <a:path w="3031490" h="2362200">
                <a:moveTo>
                  <a:pt x="2859491" y="2247899"/>
                </a:moveTo>
                <a:lnTo>
                  <a:pt x="2850362" y="2247899"/>
                </a:lnTo>
                <a:lnTo>
                  <a:pt x="2858914" y="2259024"/>
                </a:lnTo>
                <a:lnTo>
                  <a:pt x="2859491" y="2247899"/>
                </a:lnTo>
                <a:close/>
              </a:path>
              <a:path w="3031490" h="2362200">
                <a:moveTo>
                  <a:pt x="2809160" y="2222499"/>
                </a:moveTo>
                <a:lnTo>
                  <a:pt x="2726572" y="2222499"/>
                </a:lnTo>
                <a:lnTo>
                  <a:pt x="2723522" y="2227499"/>
                </a:lnTo>
                <a:lnTo>
                  <a:pt x="2722030" y="2235199"/>
                </a:lnTo>
                <a:lnTo>
                  <a:pt x="2728642" y="2247899"/>
                </a:lnTo>
                <a:lnTo>
                  <a:pt x="2736550" y="2235199"/>
                </a:lnTo>
                <a:lnTo>
                  <a:pt x="2828858" y="2235199"/>
                </a:lnTo>
                <a:lnTo>
                  <a:pt x="2809160" y="2222499"/>
                </a:lnTo>
                <a:close/>
              </a:path>
              <a:path w="3031490" h="2362200">
                <a:moveTo>
                  <a:pt x="2816781" y="2235199"/>
                </a:moveTo>
                <a:lnTo>
                  <a:pt x="2745056" y="2235199"/>
                </a:lnTo>
                <a:lnTo>
                  <a:pt x="2763973" y="2247899"/>
                </a:lnTo>
                <a:lnTo>
                  <a:pt x="2815256" y="2247899"/>
                </a:lnTo>
                <a:lnTo>
                  <a:pt x="2816781" y="2235199"/>
                </a:lnTo>
                <a:close/>
              </a:path>
              <a:path w="3031490" h="2362200">
                <a:moveTo>
                  <a:pt x="2839038" y="2235199"/>
                </a:moveTo>
                <a:lnTo>
                  <a:pt x="2816781" y="2235199"/>
                </a:lnTo>
                <a:lnTo>
                  <a:pt x="2819951" y="2247899"/>
                </a:lnTo>
                <a:lnTo>
                  <a:pt x="2853965" y="2247899"/>
                </a:lnTo>
                <a:lnTo>
                  <a:pt x="2839038" y="2235199"/>
                </a:lnTo>
                <a:close/>
              </a:path>
              <a:path w="3031490" h="2362200">
                <a:moveTo>
                  <a:pt x="2724490" y="2222499"/>
                </a:moveTo>
                <a:lnTo>
                  <a:pt x="2707135" y="2222499"/>
                </a:lnTo>
                <a:lnTo>
                  <a:pt x="2718824" y="2235199"/>
                </a:lnTo>
                <a:lnTo>
                  <a:pt x="2723522" y="2227499"/>
                </a:lnTo>
                <a:lnTo>
                  <a:pt x="2724490" y="2222499"/>
                </a:lnTo>
                <a:close/>
              </a:path>
              <a:path w="3031490" h="2362200">
                <a:moveTo>
                  <a:pt x="2726572" y="2222499"/>
                </a:moveTo>
                <a:lnTo>
                  <a:pt x="2724490" y="2222499"/>
                </a:lnTo>
                <a:lnTo>
                  <a:pt x="2723522" y="2227499"/>
                </a:lnTo>
                <a:lnTo>
                  <a:pt x="2726572" y="2222499"/>
                </a:lnTo>
                <a:close/>
              </a:path>
              <a:path w="3031490" h="2362200">
                <a:moveTo>
                  <a:pt x="2710402" y="2209799"/>
                </a:moveTo>
                <a:lnTo>
                  <a:pt x="2690798" y="2209799"/>
                </a:lnTo>
                <a:lnTo>
                  <a:pt x="2696133" y="2222499"/>
                </a:lnTo>
                <a:lnTo>
                  <a:pt x="2709850" y="2222499"/>
                </a:lnTo>
                <a:lnTo>
                  <a:pt x="2710402" y="2209799"/>
                </a:lnTo>
                <a:close/>
              </a:path>
              <a:path w="3031490" h="2362200">
                <a:moveTo>
                  <a:pt x="2789727" y="2209799"/>
                </a:moveTo>
                <a:lnTo>
                  <a:pt x="2710402" y="2209799"/>
                </a:lnTo>
                <a:lnTo>
                  <a:pt x="2717008" y="2222499"/>
                </a:lnTo>
                <a:lnTo>
                  <a:pt x="2805659" y="2222499"/>
                </a:lnTo>
                <a:lnTo>
                  <a:pt x="2789727" y="2209799"/>
                </a:lnTo>
                <a:close/>
              </a:path>
              <a:path w="3031490" h="2362200">
                <a:moveTo>
                  <a:pt x="2667885" y="2197099"/>
                </a:moveTo>
                <a:lnTo>
                  <a:pt x="2652454" y="2197099"/>
                </a:lnTo>
                <a:lnTo>
                  <a:pt x="2660837" y="2209799"/>
                </a:lnTo>
                <a:lnTo>
                  <a:pt x="2670860" y="2209799"/>
                </a:lnTo>
                <a:lnTo>
                  <a:pt x="2667885" y="2197099"/>
                </a:lnTo>
                <a:close/>
              </a:path>
              <a:path w="3031490" h="2362200">
                <a:moveTo>
                  <a:pt x="2674948" y="2207890"/>
                </a:moveTo>
                <a:lnTo>
                  <a:pt x="2674703" y="2209799"/>
                </a:lnTo>
                <a:lnTo>
                  <a:pt x="2676197" y="2209799"/>
                </a:lnTo>
                <a:lnTo>
                  <a:pt x="2674948" y="2207890"/>
                </a:lnTo>
                <a:close/>
              </a:path>
              <a:path w="3031490" h="2362200">
                <a:moveTo>
                  <a:pt x="2699923" y="2197099"/>
                </a:moveTo>
                <a:lnTo>
                  <a:pt x="2682223" y="2197099"/>
                </a:lnTo>
                <a:lnTo>
                  <a:pt x="2682429" y="2201481"/>
                </a:lnTo>
                <a:lnTo>
                  <a:pt x="2694009" y="2209799"/>
                </a:lnTo>
                <a:lnTo>
                  <a:pt x="2715395" y="2209799"/>
                </a:lnTo>
                <a:lnTo>
                  <a:pt x="2699923" y="2197099"/>
                </a:lnTo>
                <a:close/>
              </a:path>
              <a:path w="3031490" h="2362200">
                <a:moveTo>
                  <a:pt x="2728758" y="2184399"/>
                </a:moveTo>
                <a:lnTo>
                  <a:pt x="2717627" y="2184399"/>
                </a:lnTo>
                <a:lnTo>
                  <a:pt x="2714436" y="2197099"/>
                </a:lnTo>
                <a:lnTo>
                  <a:pt x="2715395" y="2209799"/>
                </a:lnTo>
                <a:lnTo>
                  <a:pt x="2765789" y="2209799"/>
                </a:lnTo>
                <a:lnTo>
                  <a:pt x="2766002" y="2209069"/>
                </a:lnTo>
                <a:lnTo>
                  <a:pt x="2758562" y="2197099"/>
                </a:lnTo>
                <a:lnTo>
                  <a:pt x="2729886" y="2197099"/>
                </a:lnTo>
                <a:lnTo>
                  <a:pt x="2735111" y="2187930"/>
                </a:lnTo>
                <a:lnTo>
                  <a:pt x="2728758" y="2184399"/>
                </a:lnTo>
                <a:close/>
              </a:path>
              <a:path w="3031490" h="2362200">
                <a:moveTo>
                  <a:pt x="2769485" y="2197099"/>
                </a:moveTo>
                <a:lnTo>
                  <a:pt x="2766002" y="2209069"/>
                </a:lnTo>
                <a:lnTo>
                  <a:pt x="2766456" y="2209799"/>
                </a:lnTo>
                <a:lnTo>
                  <a:pt x="2773473" y="2209799"/>
                </a:lnTo>
                <a:lnTo>
                  <a:pt x="2769485" y="2197099"/>
                </a:lnTo>
                <a:close/>
              </a:path>
              <a:path w="3031490" h="2362200">
                <a:moveTo>
                  <a:pt x="2676330" y="2197099"/>
                </a:moveTo>
                <a:lnTo>
                  <a:pt x="2667885" y="2197099"/>
                </a:lnTo>
                <a:lnTo>
                  <a:pt x="2674948" y="2207890"/>
                </a:lnTo>
                <a:lnTo>
                  <a:pt x="2676330" y="2197099"/>
                </a:lnTo>
                <a:close/>
              </a:path>
              <a:path w="3031490" h="2362200">
                <a:moveTo>
                  <a:pt x="2682223" y="2197099"/>
                </a:moveTo>
                <a:lnTo>
                  <a:pt x="2676330" y="2197099"/>
                </a:lnTo>
                <a:lnTo>
                  <a:pt x="2682429" y="2201481"/>
                </a:lnTo>
                <a:lnTo>
                  <a:pt x="2682223" y="2197099"/>
                </a:lnTo>
                <a:close/>
              </a:path>
              <a:path w="3031490" h="2362200">
                <a:moveTo>
                  <a:pt x="2666427" y="2171699"/>
                </a:moveTo>
                <a:lnTo>
                  <a:pt x="2622625" y="2171699"/>
                </a:lnTo>
                <a:lnTo>
                  <a:pt x="2647565" y="2184399"/>
                </a:lnTo>
                <a:lnTo>
                  <a:pt x="2639122" y="2197099"/>
                </a:lnTo>
                <a:lnTo>
                  <a:pt x="2697258" y="2197099"/>
                </a:lnTo>
                <a:lnTo>
                  <a:pt x="2700249" y="2184399"/>
                </a:lnTo>
                <a:lnTo>
                  <a:pt x="2667415" y="2184399"/>
                </a:lnTo>
                <a:lnTo>
                  <a:pt x="2666427" y="2171699"/>
                </a:lnTo>
                <a:close/>
              </a:path>
              <a:path w="3031490" h="2362200">
                <a:moveTo>
                  <a:pt x="2711371" y="2171699"/>
                </a:moveTo>
                <a:lnTo>
                  <a:pt x="2666427" y="2171699"/>
                </a:lnTo>
                <a:lnTo>
                  <a:pt x="2669991" y="2184399"/>
                </a:lnTo>
                <a:lnTo>
                  <a:pt x="2701743" y="2184399"/>
                </a:lnTo>
                <a:lnTo>
                  <a:pt x="2709489" y="2197099"/>
                </a:lnTo>
                <a:lnTo>
                  <a:pt x="2712613" y="2184399"/>
                </a:lnTo>
                <a:lnTo>
                  <a:pt x="2711371" y="2171699"/>
                </a:lnTo>
                <a:close/>
              </a:path>
              <a:path w="3031490" h="2362200">
                <a:moveTo>
                  <a:pt x="2737197" y="2189089"/>
                </a:moveTo>
                <a:lnTo>
                  <a:pt x="2737325" y="2197099"/>
                </a:lnTo>
                <a:lnTo>
                  <a:pt x="2751616" y="2197099"/>
                </a:lnTo>
                <a:lnTo>
                  <a:pt x="2737197" y="2189089"/>
                </a:lnTo>
                <a:close/>
              </a:path>
              <a:path w="3031490" h="2362200">
                <a:moveTo>
                  <a:pt x="2737123" y="2184399"/>
                </a:moveTo>
                <a:lnTo>
                  <a:pt x="2735111" y="2187930"/>
                </a:lnTo>
                <a:lnTo>
                  <a:pt x="2737197" y="2189089"/>
                </a:lnTo>
                <a:lnTo>
                  <a:pt x="2737123" y="2184399"/>
                </a:lnTo>
                <a:close/>
              </a:path>
              <a:path w="3031490" h="2362200">
                <a:moveTo>
                  <a:pt x="2616180" y="2171699"/>
                </a:moveTo>
                <a:lnTo>
                  <a:pt x="2600626" y="2171699"/>
                </a:lnTo>
                <a:lnTo>
                  <a:pt x="2613693" y="2184399"/>
                </a:lnTo>
                <a:lnTo>
                  <a:pt x="2616180" y="2171699"/>
                </a:lnTo>
                <a:close/>
              </a:path>
              <a:path w="3031490" h="2362200">
                <a:moveTo>
                  <a:pt x="2675251" y="2158999"/>
                </a:moveTo>
                <a:lnTo>
                  <a:pt x="2587406" y="2158999"/>
                </a:lnTo>
                <a:lnTo>
                  <a:pt x="2607458" y="2171699"/>
                </a:lnTo>
                <a:lnTo>
                  <a:pt x="2680918" y="2171699"/>
                </a:lnTo>
                <a:lnTo>
                  <a:pt x="2675251" y="2158999"/>
                </a:lnTo>
                <a:close/>
              </a:path>
              <a:path w="3031490" h="2362200">
                <a:moveTo>
                  <a:pt x="2676570" y="2158999"/>
                </a:moveTo>
                <a:lnTo>
                  <a:pt x="2675251" y="2158999"/>
                </a:lnTo>
                <a:lnTo>
                  <a:pt x="2680918" y="2171699"/>
                </a:lnTo>
                <a:lnTo>
                  <a:pt x="2676570" y="2158999"/>
                </a:lnTo>
                <a:close/>
              </a:path>
              <a:path w="3031490" h="2362200">
                <a:moveTo>
                  <a:pt x="2686609" y="2158999"/>
                </a:moveTo>
                <a:lnTo>
                  <a:pt x="2676570" y="2158999"/>
                </a:lnTo>
                <a:lnTo>
                  <a:pt x="2680918" y="2171699"/>
                </a:lnTo>
                <a:lnTo>
                  <a:pt x="2693323" y="2171699"/>
                </a:lnTo>
                <a:lnTo>
                  <a:pt x="2686609" y="2158999"/>
                </a:lnTo>
                <a:close/>
              </a:path>
              <a:path w="3031490" h="2362200">
                <a:moveTo>
                  <a:pt x="2650179" y="2146299"/>
                </a:moveTo>
                <a:lnTo>
                  <a:pt x="2581169" y="2146299"/>
                </a:lnTo>
                <a:lnTo>
                  <a:pt x="2584862" y="2158999"/>
                </a:lnTo>
                <a:lnTo>
                  <a:pt x="2666615" y="2158999"/>
                </a:lnTo>
                <a:lnTo>
                  <a:pt x="2650179" y="2146299"/>
                </a:lnTo>
                <a:close/>
              </a:path>
              <a:path w="3031490" h="2362200">
                <a:moveTo>
                  <a:pt x="2537640" y="2133599"/>
                </a:moveTo>
                <a:lnTo>
                  <a:pt x="2530039" y="2133599"/>
                </a:lnTo>
                <a:lnTo>
                  <a:pt x="2534518" y="2146299"/>
                </a:lnTo>
                <a:lnTo>
                  <a:pt x="2537640" y="2133599"/>
                </a:lnTo>
                <a:close/>
              </a:path>
              <a:path w="3031490" h="2362200">
                <a:moveTo>
                  <a:pt x="2548911" y="2133599"/>
                </a:moveTo>
                <a:lnTo>
                  <a:pt x="2539292" y="2133599"/>
                </a:lnTo>
                <a:lnTo>
                  <a:pt x="2543112" y="2146299"/>
                </a:lnTo>
                <a:lnTo>
                  <a:pt x="2546314" y="2146299"/>
                </a:lnTo>
                <a:lnTo>
                  <a:pt x="2548911" y="2133599"/>
                </a:lnTo>
                <a:close/>
              </a:path>
              <a:path w="3031490" h="2362200">
                <a:moveTo>
                  <a:pt x="2629350" y="2133599"/>
                </a:moveTo>
                <a:lnTo>
                  <a:pt x="2548911" y="2133599"/>
                </a:lnTo>
                <a:lnTo>
                  <a:pt x="2549000" y="2146299"/>
                </a:lnTo>
                <a:lnTo>
                  <a:pt x="2636008" y="2146299"/>
                </a:lnTo>
                <a:lnTo>
                  <a:pt x="2629350" y="2133599"/>
                </a:lnTo>
                <a:close/>
              </a:path>
              <a:path w="3031490" h="2362200">
                <a:moveTo>
                  <a:pt x="2495393" y="2087910"/>
                </a:moveTo>
                <a:lnTo>
                  <a:pt x="2491164" y="2095499"/>
                </a:lnTo>
                <a:lnTo>
                  <a:pt x="2488202" y="2095499"/>
                </a:lnTo>
                <a:lnTo>
                  <a:pt x="2489847" y="2108199"/>
                </a:lnTo>
                <a:lnTo>
                  <a:pt x="2494754" y="2120899"/>
                </a:lnTo>
                <a:lnTo>
                  <a:pt x="2500748" y="2120899"/>
                </a:lnTo>
                <a:lnTo>
                  <a:pt x="2507170" y="2133599"/>
                </a:lnTo>
                <a:lnTo>
                  <a:pt x="2544930" y="2133599"/>
                </a:lnTo>
                <a:lnTo>
                  <a:pt x="2525543" y="2120899"/>
                </a:lnTo>
                <a:lnTo>
                  <a:pt x="2500227" y="2108199"/>
                </a:lnTo>
                <a:lnTo>
                  <a:pt x="2490669" y="2108199"/>
                </a:lnTo>
                <a:lnTo>
                  <a:pt x="2496994" y="2095499"/>
                </a:lnTo>
                <a:lnTo>
                  <a:pt x="2495393" y="2087910"/>
                </a:lnTo>
                <a:close/>
              </a:path>
              <a:path w="3031490" h="2362200">
                <a:moveTo>
                  <a:pt x="2616602" y="2120899"/>
                </a:moveTo>
                <a:lnTo>
                  <a:pt x="2542954" y="2120899"/>
                </a:lnTo>
                <a:lnTo>
                  <a:pt x="2544930" y="2133599"/>
                </a:lnTo>
                <a:lnTo>
                  <a:pt x="2623600" y="2133599"/>
                </a:lnTo>
                <a:lnTo>
                  <a:pt x="2616602" y="2120899"/>
                </a:lnTo>
                <a:close/>
              </a:path>
              <a:path w="3031490" h="2362200">
                <a:moveTo>
                  <a:pt x="2485058" y="2108199"/>
                </a:moveTo>
                <a:lnTo>
                  <a:pt x="2481119" y="2108199"/>
                </a:lnTo>
                <a:lnTo>
                  <a:pt x="2484537" y="2120899"/>
                </a:lnTo>
                <a:lnTo>
                  <a:pt x="2486024" y="2120899"/>
                </a:lnTo>
                <a:lnTo>
                  <a:pt x="2485058" y="2108199"/>
                </a:lnTo>
                <a:close/>
              </a:path>
              <a:path w="3031490" h="2362200">
                <a:moveTo>
                  <a:pt x="2548905" y="2108199"/>
                </a:moveTo>
                <a:lnTo>
                  <a:pt x="2510673" y="2108199"/>
                </a:lnTo>
                <a:lnTo>
                  <a:pt x="2528554" y="2120899"/>
                </a:lnTo>
                <a:lnTo>
                  <a:pt x="2562411" y="2120899"/>
                </a:lnTo>
                <a:lnTo>
                  <a:pt x="2548905" y="2108199"/>
                </a:lnTo>
                <a:close/>
              </a:path>
              <a:path w="3031490" h="2362200">
                <a:moveTo>
                  <a:pt x="2579479" y="2108199"/>
                </a:moveTo>
                <a:lnTo>
                  <a:pt x="2568016" y="2108199"/>
                </a:lnTo>
                <a:lnTo>
                  <a:pt x="2562411" y="2120899"/>
                </a:lnTo>
                <a:lnTo>
                  <a:pt x="2588992" y="2120899"/>
                </a:lnTo>
                <a:lnTo>
                  <a:pt x="2579479" y="2108199"/>
                </a:lnTo>
                <a:close/>
              </a:path>
              <a:path w="3031490" h="2362200">
                <a:moveTo>
                  <a:pt x="2488202" y="2095499"/>
                </a:moveTo>
                <a:lnTo>
                  <a:pt x="2475467" y="2095499"/>
                </a:lnTo>
                <a:lnTo>
                  <a:pt x="2468690" y="2108199"/>
                </a:lnTo>
                <a:lnTo>
                  <a:pt x="2489847" y="2108199"/>
                </a:lnTo>
                <a:lnTo>
                  <a:pt x="2488202" y="2095499"/>
                </a:lnTo>
                <a:close/>
              </a:path>
              <a:path w="3031490" h="2362200">
                <a:moveTo>
                  <a:pt x="2529281" y="2082799"/>
                </a:moveTo>
                <a:lnTo>
                  <a:pt x="2498241" y="2082799"/>
                </a:lnTo>
                <a:lnTo>
                  <a:pt x="2495393" y="2087910"/>
                </a:lnTo>
                <a:lnTo>
                  <a:pt x="2496994" y="2095499"/>
                </a:lnTo>
                <a:lnTo>
                  <a:pt x="2490669" y="2108199"/>
                </a:lnTo>
                <a:lnTo>
                  <a:pt x="2554558" y="2108199"/>
                </a:lnTo>
                <a:lnTo>
                  <a:pt x="2561641" y="2095499"/>
                </a:lnTo>
                <a:lnTo>
                  <a:pt x="2538637" y="2095499"/>
                </a:lnTo>
                <a:lnTo>
                  <a:pt x="2529281" y="2082799"/>
                </a:lnTo>
                <a:close/>
              </a:path>
              <a:path w="3031490" h="2362200">
                <a:moveTo>
                  <a:pt x="2444195" y="2082799"/>
                </a:moveTo>
                <a:lnTo>
                  <a:pt x="2438522" y="2082799"/>
                </a:lnTo>
                <a:lnTo>
                  <a:pt x="2444390" y="2095499"/>
                </a:lnTo>
                <a:lnTo>
                  <a:pt x="2444195" y="2082799"/>
                </a:lnTo>
                <a:close/>
              </a:path>
              <a:path w="3031490" h="2362200">
                <a:moveTo>
                  <a:pt x="2494316" y="2082799"/>
                </a:moveTo>
                <a:lnTo>
                  <a:pt x="2453575" y="2082799"/>
                </a:lnTo>
                <a:lnTo>
                  <a:pt x="2466132" y="2095499"/>
                </a:lnTo>
                <a:lnTo>
                  <a:pt x="2491164" y="2095499"/>
                </a:lnTo>
                <a:lnTo>
                  <a:pt x="2495393" y="2087910"/>
                </a:lnTo>
                <a:lnTo>
                  <a:pt x="2494316" y="2082799"/>
                </a:lnTo>
                <a:close/>
              </a:path>
              <a:path w="3031490" h="2362200">
                <a:moveTo>
                  <a:pt x="2547501" y="2082799"/>
                </a:moveTo>
                <a:lnTo>
                  <a:pt x="2541177" y="2082799"/>
                </a:lnTo>
                <a:lnTo>
                  <a:pt x="2547273" y="2095499"/>
                </a:lnTo>
                <a:lnTo>
                  <a:pt x="2547501" y="2082799"/>
                </a:lnTo>
                <a:close/>
              </a:path>
              <a:path w="3031490" h="2362200">
                <a:moveTo>
                  <a:pt x="2430015" y="2070099"/>
                </a:moveTo>
                <a:lnTo>
                  <a:pt x="2414012" y="2070099"/>
                </a:lnTo>
                <a:lnTo>
                  <a:pt x="2429081" y="2082799"/>
                </a:lnTo>
                <a:lnTo>
                  <a:pt x="2429659" y="2082799"/>
                </a:lnTo>
                <a:lnTo>
                  <a:pt x="2430015" y="2070099"/>
                </a:lnTo>
                <a:close/>
              </a:path>
              <a:path w="3031490" h="2362200">
                <a:moveTo>
                  <a:pt x="2465102" y="2044699"/>
                </a:moveTo>
                <a:lnTo>
                  <a:pt x="2462270" y="2044699"/>
                </a:lnTo>
                <a:lnTo>
                  <a:pt x="2460851" y="2057399"/>
                </a:lnTo>
                <a:lnTo>
                  <a:pt x="2396917" y="2057399"/>
                </a:lnTo>
                <a:lnTo>
                  <a:pt x="2415412" y="2070099"/>
                </a:lnTo>
                <a:lnTo>
                  <a:pt x="2435527" y="2070099"/>
                </a:lnTo>
                <a:lnTo>
                  <a:pt x="2440326" y="2082799"/>
                </a:lnTo>
                <a:lnTo>
                  <a:pt x="2503488" y="2082799"/>
                </a:lnTo>
                <a:lnTo>
                  <a:pt x="2505486" y="2070099"/>
                </a:lnTo>
                <a:lnTo>
                  <a:pt x="2481284" y="2057399"/>
                </a:lnTo>
                <a:lnTo>
                  <a:pt x="2465102" y="2044699"/>
                </a:lnTo>
                <a:close/>
              </a:path>
              <a:path w="3031490" h="2362200">
                <a:moveTo>
                  <a:pt x="2396917" y="2057399"/>
                </a:moveTo>
                <a:lnTo>
                  <a:pt x="2392584" y="2057399"/>
                </a:lnTo>
                <a:lnTo>
                  <a:pt x="2391965" y="2070099"/>
                </a:lnTo>
                <a:lnTo>
                  <a:pt x="2404830" y="2070099"/>
                </a:lnTo>
                <a:lnTo>
                  <a:pt x="2396917" y="2057399"/>
                </a:lnTo>
                <a:close/>
              </a:path>
              <a:path w="3031490" h="2362200">
                <a:moveTo>
                  <a:pt x="2360967" y="2044699"/>
                </a:moveTo>
                <a:lnTo>
                  <a:pt x="2354042" y="2044699"/>
                </a:lnTo>
                <a:lnTo>
                  <a:pt x="2364294" y="2057399"/>
                </a:lnTo>
                <a:lnTo>
                  <a:pt x="2360967" y="2044699"/>
                </a:lnTo>
                <a:close/>
              </a:path>
              <a:path w="3031490" h="2362200">
                <a:moveTo>
                  <a:pt x="2457331" y="2044699"/>
                </a:moveTo>
                <a:lnTo>
                  <a:pt x="2375521" y="2044699"/>
                </a:lnTo>
                <a:lnTo>
                  <a:pt x="2382597" y="2057399"/>
                </a:lnTo>
                <a:lnTo>
                  <a:pt x="2457244" y="2057399"/>
                </a:lnTo>
                <a:lnTo>
                  <a:pt x="2457331" y="2044699"/>
                </a:lnTo>
                <a:close/>
              </a:path>
              <a:path w="3031490" h="2362200">
                <a:moveTo>
                  <a:pt x="2376520" y="2031999"/>
                </a:moveTo>
                <a:lnTo>
                  <a:pt x="2368766" y="2031999"/>
                </a:lnTo>
                <a:lnTo>
                  <a:pt x="2384878" y="2044699"/>
                </a:lnTo>
                <a:lnTo>
                  <a:pt x="2387323" y="2044699"/>
                </a:lnTo>
                <a:lnTo>
                  <a:pt x="2376520" y="2031999"/>
                </a:lnTo>
                <a:close/>
              </a:path>
              <a:path w="3031490" h="2362200">
                <a:moveTo>
                  <a:pt x="2437481" y="2019299"/>
                </a:moveTo>
                <a:lnTo>
                  <a:pt x="2427855" y="2031999"/>
                </a:lnTo>
                <a:lnTo>
                  <a:pt x="2382478" y="2031999"/>
                </a:lnTo>
                <a:lnTo>
                  <a:pt x="2387323" y="2044699"/>
                </a:lnTo>
                <a:lnTo>
                  <a:pt x="2439285" y="2044699"/>
                </a:lnTo>
                <a:lnTo>
                  <a:pt x="2434154" y="2031999"/>
                </a:lnTo>
                <a:lnTo>
                  <a:pt x="2437481" y="2019299"/>
                </a:lnTo>
                <a:close/>
              </a:path>
              <a:path w="3031490" h="2362200">
                <a:moveTo>
                  <a:pt x="2447151" y="2031999"/>
                </a:moveTo>
                <a:lnTo>
                  <a:pt x="2439285" y="2044699"/>
                </a:lnTo>
                <a:lnTo>
                  <a:pt x="2454741" y="2044699"/>
                </a:lnTo>
                <a:lnTo>
                  <a:pt x="2447151" y="2031999"/>
                </a:lnTo>
                <a:close/>
              </a:path>
              <a:path w="3031490" h="2362200">
                <a:moveTo>
                  <a:pt x="2417318" y="2019299"/>
                </a:moveTo>
                <a:lnTo>
                  <a:pt x="2341457" y="2019299"/>
                </a:lnTo>
                <a:lnTo>
                  <a:pt x="2348670" y="2031999"/>
                </a:lnTo>
                <a:lnTo>
                  <a:pt x="2420601" y="2031999"/>
                </a:lnTo>
                <a:lnTo>
                  <a:pt x="2417318" y="2019299"/>
                </a:lnTo>
                <a:close/>
              </a:path>
              <a:path w="3031490" h="2362200">
                <a:moveTo>
                  <a:pt x="2306481" y="2006599"/>
                </a:moveTo>
                <a:lnTo>
                  <a:pt x="2291490" y="2006599"/>
                </a:lnTo>
                <a:lnTo>
                  <a:pt x="2308487" y="2019299"/>
                </a:lnTo>
                <a:lnTo>
                  <a:pt x="2314343" y="2019299"/>
                </a:lnTo>
                <a:lnTo>
                  <a:pt x="2306481" y="2006599"/>
                </a:lnTo>
                <a:close/>
              </a:path>
              <a:path w="3031490" h="2362200">
                <a:moveTo>
                  <a:pt x="2374070" y="1993899"/>
                </a:moveTo>
                <a:lnTo>
                  <a:pt x="2371109" y="1993899"/>
                </a:lnTo>
                <a:lnTo>
                  <a:pt x="2369852" y="2006599"/>
                </a:lnTo>
                <a:lnTo>
                  <a:pt x="2317882" y="2006599"/>
                </a:lnTo>
                <a:lnTo>
                  <a:pt x="2314343" y="2019299"/>
                </a:lnTo>
                <a:lnTo>
                  <a:pt x="2385402" y="2019299"/>
                </a:lnTo>
                <a:lnTo>
                  <a:pt x="2378373" y="2006599"/>
                </a:lnTo>
                <a:lnTo>
                  <a:pt x="2374070" y="1993899"/>
                </a:lnTo>
                <a:close/>
              </a:path>
              <a:path w="3031490" h="2362200">
                <a:moveTo>
                  <a:pt x="2275291" y="1993899"/>
                </a:moveTo>
                <a:lnTo>
                  <a:pt x="2273152" y="1993899"/>
                </a:lnTo>
                <a:lnTo>
                  <a:pt x="2280281" y="2006599"/>
                </a:lnTo>
                <a:lnTo>
                  <a:pt x="2275291" y="1993899"/>
                </a:lnTo>
                <a:close/>
              </a:path>
              <a:path w="3031490" h="2362200">
                <a:moveTo>
                  <a:pt x="2324524" y="1993899"/>
                </a:moveTo>
                <a:lnTo>
                  <a:pt x="2296820" y="1993899"/>
                </a:lnTo>
                <a:lnTo>
                  <a:pt x="2291439" y="2006599"/>
                </a:lnTo>
                <a:lnTo>
                  <a:pt x="2320502" y="2006599"/>
                </a:lnTo>
                <a:lnTo>
                  <a:pt x="2324524" y="1993899"/>
                </a:lnTo>
                <a:close/>
              </a:path>
              <a:path w="3031490" h="2362200">
                <a:moveTo>
                  <a:pt x="2366583" y="1993899"/>
                </a:moveTo>
                <a:lnTo>
                  <a:pt x="2324524" y="1993899"/>
                </a:lnTo>
                <a:lnTo>
                  <a:pt x="2324172" y="2006599"/>
                </a:lnTo>
                <a:lnTo>
                  <a:pt x="2369852" y="2006599"/>
                </a:lnTo>
                <a:lnTo>
                  <a:pt x="2366583" y="1993899"/>
                </a:lnTo>
                <a:close/>
              </a:path>
              <a:path w="3031490" h="2362200">
                <a:moveTo>
                  <a:pt x="2280851" y="1981199"/>
                </a:moveTo>
                <a:lnTo>
                  <a:pt x="2267689" y="1981199"/>
                </a:lnTo>
                <a:lnTo>
                  <a:pt x="2264050" y="1993899"/>
                </a:lnTo>
                <a:lnTo>
                  <a:pt x="2273152" y="1993899"/>
                </a:lnTo>
                <a:lnTo>
                  <a:pt x="2280851" y="1981199"/>
                </a:lnTo>
                <a:close/>
              </a:path>
              <a:path w="3031490" h="2362200">
                <a:moveTo>
                  <a:pt x="2332504" y="1968499"/>
                </a:moveTo>
                <a:lnTo>
                  <a:pt x="2333265" y="1981199"/>
                </a:lnTo>
                <a:lnTo>
                  <a:pt x="2292223" y="1981199"/>
                </a:lnTo>
                <a:lnTo>
                  <a:pt x="2296118" y="1993899"/>
                </a:lnTo>
                <a:lnTo>
                  <a:pt x="2356872" y="1993899"/>
                </a:lnTo>
                <a:lnTo>
                  <a:pt x="2332504" y="1968499"/>
                </a:lnTo>
                <a:close/>
              </a:path>
              <a:path w="3031490" h="2362200">
                <a:moveTo>
                  <a:pt x="2250918" y="1968499"/>
                </a:moveTo>
                <a:lnTo>
                  <a:pt x="2241947" y="1968499"/>
                </a:lnTo>
                <a:lnTo>
                  <a:pt x="2241930" y="1981199"/>
                </a:lnTo>
                <a:lnTo>
                  <a:pt x="2251297" y="1981199"/>
                </a:lnTo>
                <a:lnTo>
                  <a:pt x="2250918" y="1968499"/>
                </a:lnTo>
                <a:close/>
              </a:path>
              <a:path w="3031490" h="2362200">
                <a:moveTo>
                  <a:pt x="2309999" y="1968499"/>
                </a:moveTo>
                <a:lnTo>
                  <a:pt x="2250918" y="1968499"/>
                </a:lnTo>
                <a:lnTo>
                  <a:pt x="2256969" y="1981199"/>
                </a:lnTo>
                <a:lnTo>
                  <a:pt x="2309799" y="1981199"/>
                </a:lnTo>
                <a:lnTo>
                  <a:pt x="2309999" y="1968499"/>
                </a:lnTo>
                <a:close/>
              </a:path>
              <a:path w="3031490" h="2362200">
                <a:moveTo>
                  <a:pt x="2321141" y="1968499"/>
                </a:moveTo>
                <a:lnTo>
                  <a:pt x="2314823" y="1968499"/>
                </a:lnTo>
                <a:lnTo>
                  <a:pt x="2313369" y="1981199"/>
                </a:lnTo>
                <a:lnTo>
                  <a:pt x="2330026" y="1981199"/>
                </a:lnTo>
                <a:lnTo>
                  <a:pt x="2321141" y="1968499"/>
                </a:lnTo>
                <a:close/>
              </a:path>
              <a:path w="3031490" h="2362200">
                <a:moveTo>
                  <a:pt x="2216163" y="1955799"/>
                </a:moveTo>
                <a:lnTo>
                  <a:pt x="2213568" y="1955799"/>
                </a:lnTo>
                <a:lnTo>
                  <a:pt x="2218570" y="1968499"/>
                </a:lnTo>
                <a:lnTo>
                  <a:pt x="2216163" y="1955799"/>
                </a:lnTo>
                <a:close/>
              </a:path>
              <a:path w="3031490" h="2362200">
                <a:moveTo>
                  <a:pt x="2224720" y="1955799"/>
                </a:moveTo>
                <a:lnTo>
                  <a:pt x="2222889" y="1955799"/>
                </a:lnTo>
                <a:lnTo>
                  <a:pt x="2222549" y="1968499"/>
                </a:lnTo>
                <a:lnTo>
                  <a:pt x="2224720" y="1955799"/>
                </a:lnTo>
                <a:close/>
              </a:path>
              <a:path w="3031490" h="2362200">
                <a:moveTo>
                  <a:pt x="2300980" y="1955799"/>
                </a:moveTo>
                <a:lnTo>
                  <a:pt x="2230932" y="1955799"/>
                </a:lnTo>
                <a:lnTo>
                  <a:pt x="2242714" y="1968499"/>
                </a:lnTo>
                <a:lnTo>
                  <a:pt x="2322305" y="1968499"/>
                </a:lnTo>
                <a:lnTo>
                  <a:pt x="2300980" y="1955799"/>
                </a:lnTo>
                <a:close/>
              </a:path>
              <a:path w="3031490" h="2362200">
                <a:moveTo>
                  <a:pt x="2197691" y="1943099"/>
                </a:moveTo>
                <a:lnTo>
                  <a:pt x="2192764" y="1943099"/>
                </a:lnTo>
                <a:lnTo>
                  <a:pt x="2197248" y="1955799"/>
                </a:lnTo>
                <a:lnTo>
                  <a:pt x="2202397" y="1955799"/>
                </a:lnTo>
                <a:lnTo>
                  <a:pt x="2197691" y="1943099"/>
                </a:lnTo>
                <a:close/>
              </a:path>
              <a:path w="3031490" h="2362200">
                <a:moveTo>
                  <a:pt x="2225810" y="1943099"/>
                </a:moveTo>
                <a:lnTo>
                  <a:pt x="2204506" y="1943099"/>
                </a:lnTo>
                <a:lnTo>
                  <a:pt x="2209260" y="1955799"/>
                </a:lnTo>
                <a:lnTo>
                  <a:pt x="2221297" y="1955799"/>
                </a:lnTo>
                <a:lnTo>
                  <a:pt x="2225810" y="1943099"/>
                </a:lnTo>
                <a:close/>
              </a:path>
              <a:path w="3031490" h="2362200">
                <a:moveTo>
                  <a:pt x="2287393" y="1943099"/>
                </a:moveTo>
                <a:lnTo>
                  <a:pt x="2225810" y="1943099"/>
                </a:lnTo>
                <a:lnTo>
                  <a:pt x="2232231" y="1955799"/>
                </a:lnTo>
                <a:lnTo>
                  <a:pt x="2287486" y="1955799"/>
                </a:lnTo>
                <a:lnTo>
                  <a:pt x="2287393" y="1943099"/>
                </a:lnTo>
                <a:close/>
              </a:path>
              <a:path w="3031490" h="2362200">
                <a:moveTo>
                  <a:pt x="2173426" y="1930399"/>
                </a:moveTo>
                <a:lnTo>
                  <a:pt x="2168051" y="1930399"/>
                </a:lnTo>
                <a:lnTo>
                  <a:pt x="2173543" y="1943099"/>
                </a:lnTo>
                <a:lnTo>
                  <a:pt x="2179287" y="1943099"/>
                </a:lnTo>
                <a:lnTo>
                  <a:pt x="2173426" y="1930399"/>
                </a:lnTo>
                <a:close/>
              </a:path>
              <a:path w="3031490" h="2362200">
                <a:moveTo>
                  <a:pt x="2260988" y="1930399"/>
                </a:moveTo>
                <a:lnTo>
                  <a:pt x="2184077" y="1930399"/>
                </a:lnTo>
                <a:lnTo>
                  <a:pt x="2179287" y="1943099"/>
                </a:lnTo>
                <a:lnTo>
                  <a:pt x="2262675" y="1943099"/>
                </a:lnTo>
                <a:lnTo>
                  <a:pt x="2260988" y="1930399"/>
                </a:lnTo>
                <a:close/>
              </a:path>
              <a:path w="3031490" h="2362200">
                <a:moveTo>
                  <a:pt x="2159040" y="1904999"/>
                </a:moveTo>
                <a:lnTo>
                  <a:pt x="2143652" y="1904999"/>
                </a:lnTo>
                <a:lnTo>
                  <a:pt x="2142600" y="1917699"/>
                </a:lnTo>
                <a:lnTo>
                  <a:pt x="2151742" y="1930399"/>
                </a:lnTo>
                <a:lnTo>
                  <a:pt x="2238476" y="1930399"/>
                </a:lnTo>
                <a:lnTo>
                  <a:pt x="2227715" y="1917699"/>
                </a:lnTo>
                <a:lnTo>
                  <a:pt x="2178668" y="1917699"/>
                </a:lnTo>
                <a:lnTo>
                  <a:pt x="2159040" y="1904999"/>
                </a:lnTo>
                <a:close/>
              </a:path>
              <a:path w="3031490" h="2362200">
                <a:moveTo>
                  <a:pt x="2163977" y="1904999"/>
                </a:moveTo>
                <a:lnTo>
                  <a:pt x="2159040" y="1904999"/>
                </a:lnTo>
                <a:lnTo>
                  <a:pt x="2178668" y="1917699"/>
                </a:lnTo>
                <a:lnTo>
                  <a:pt x="2163977" y="1904999"/>
                </a:lnTo>
                <a:close/>
              </a:path>
              <a:path w="3031490" h="2362200">
                <a:moveTo>
                  <a:pt x="2217760" y="1904999"/>
                </a:moveTo>
                <a:lnTo>
                  <a:pt x="2163977" y="1904999"/>
                </a:lnTo>
                <a:lnTo>
                  <a:pt x="2178728" y="1917699"/>
                </a:lnTo>
                <a:lnTo>
                  <a:pt x="2227715" y="1917699"/>
                </a:lnTo>
                <a:lnTo>
                  <a:pt x="2217760" y="1904999"/>
                </a:lnTo>
                <a:close/>
              </a:path>
              <a:path w="3031490" h="2362200">
                <a:moveTo>
                  <a:pt x="2105414" y="1892299"/>
                </a:moveTo>
                <a:lnTo>
                  <a:pt x="2104679" y="1892299"/>
                </a:lnTo>
                <a:lnTo>
                  <a:pt x="2108599" y="1904999"/>
                </a:lnTo>
                <a:lnTo>
                  <a:pt x="2112380" y="1904999"/>
                </a:lnTo>
                <a:lnTo>
                  <a:pt x="2109315" y="1895405"/>
                </a:lnTo>
                <a:lnTo>
                  <a:pt x="2105414" y="1892299"/>
                </a:lnTo>
                <a:close/>
              </a:path>
              <a:path w="3031490" h="2362200">
                <a:moveTo>
                  <a:pt x="2129738" y="1892299"/>
                </a:moveTo>
                <a:lnTo>
                  <a:pt x="2108323" y="1892299"/>
                </a:lnTo>
                <a:lnTo>
                  <a:pt x="2109315" y="1895405"/>
                </a:lnTo>
                <a:lnTo>
                  <a:pt x="2121366" y="1904999"/>
                </a:lnTo>
                <a:lnTo>
                  <a:pt x="2135958" y="1904999"/>
                </a:lnTo>
                <a:lnTo>
                  <a:pt x="2129738" y="1892299"/>
                </a:lnTo>
                <a:close/>
              </a:path>
              <a:path w="3031490" h="2362200">
                <a:moveTo>
                  <a:pt x="2189779" y="1892299"/>
                </a:moveTo>
                <a:lnTo>
                  <a:pt x="2137485" y="1892299"/>
                </a:lnTo>
                <a:lnTo>
                  <a:pt x="2135958" y="1904999"/>
                </a:lnTo>
                <a:lnTo>
                  <a:pt x="2192779" y="1904999"/>
                </a:lnTo>
                <a:lnTo>
                  <a:pt x="2189779" y="1892299"/>
                </a:lnTo>
                <a:close/>
              </a:path>
              <a:path w="3031490" h="2362200">
                <a:moveTo>
                  <a:pt x="2160655" y="1879599"/>
                </a:moveTo>
                <a:lnTo>
                  <a:pt x="2089463" y="1879599"/>
                </a:lnTo>
                <a:lnTo>
                  <a:pt x="2105414" y="1892299"/>
                </a:lnTo>
                <a:lnTo>
                  <a:pt x="2159466" y="1892299"/>
                </a:lnTo>
                <a:lnTo>
                  <a:pt x="2160655" y="1879599"/>
                </a:lnTo>
                <a:close/>
              </a:path>
              <a:path w="3031490" h="2362200">
                <a:moveTo>
                  <a:pt x="2173182" y="1879599"/>
                </a:moveTo>
                <a:lnTo>
                  <a:pt x="2163685" y="1879599"/>
                </a:lnTo>
                <a:lnTo>
                  <a:pt x="2164606" y="1892299"/>
                </a:lnTo>
                <a:lnTo>
                  <a:pt x="2183472" y="1892299"/>
                </a:lnTo>
                <a:lnTo>
                  <a:pt x="2173182" y="1879599"/>
                </a:lnTo>
                <a:close/>
              </a:path>
              <a:path w="3031490" h="2362200">
                <a:moveTo>
                  <a:pt x="2094769" y="1846198"/>
                </a:moveTo>
                <a:lnTo>
                  <a:pt x="2090403" y="1854199"/>
                </a:lnTo>
                <a:lnTo>
                  <a:pt x="2086720" y="1854199"/>
                </a:lnTo>
                <a:lnTo>
                  <a:pt x="2083218" y="1866899"/>
                </a:lnTo>
                <a:lnTo>
                  <a:pt x="2080440" y="1879599"/>
                </a:lnTo>
                <a:lnTo>
                  <a:pt x="2148191" y="1879599"/>
                </a:lnTo>
                <a:lnTo>
                  <a:pt x="2146793" y="1866899"/>
                </a:lnTo>
                <a:lnTo>
                  <a:pt x="2089028" y="1866899"/>
                </a:lnTo>
                <a:lnTo>
                  <a:pt x="2094807" y="1854199"/>
                </a:lnTo>
                <a:lnTo>
                  <a:pt x="2094769" y="1846198"/>
                </a:lnTo>
                <a:close/>
              </a:path>
              <a:path w="3031490" h="2362200">
                <a:moveTo>
                  <a:pt x="2159834" y="1866899"/>
                </a:moveTo>
                <a:lnTo>
                  <a:pt x="2156430" y="1879599"/>
                </a:lnTo>
                <a:lnTo>
                  <a:pt x="2166149" y="1879599"/>
                </a:lnTo>
                <a:lnTo>
                  <a:pt x="2159834" y="1866899"/>
                </a:lnTo>
                <a:close/>
              </a:path>
              <a:path w="3031490" h="2362200">
                <a:moveTo>
                  <a:pt x="2086720" y="1854199"/>
                </a:moveTo>
                <a:lnTo>
                  <a:pt x="2058040" y="1854199"/>
                </a:lnTo>
                <a:lnTo>
                  <a:pt x="2052938" y="1866899"/>
                </a:lnTo>
                <a:lnTo>
                  <a:pt x="2083218" y="1866899"/>
                </a:lnTo>
                <a:lnTo>
                  <a:pt x="2086720" y="1854199"/>
                </a:lnTo>
                <a:close/>
              </a:path>
              <a:path w="3031490" h="2362200">
                <a:moveTo>
                  <a:pt x="2097332" y="1841499"/>
                </a:moveTo>
                <a:lnTo>
                  <a:pt x="2094769" y="1846198"/>
                </a:lnTo>
                <a:lnTo>
                  <a:pt x="2094807" y="1854199"/>
                </a:lnTo>
                <a:lnTo>
                  <a:pt x="2089028" y="1866899"/>
                </a:lnTo>
                <a:lnTo>
                  <a:pt x="2123151" y="1866899"/>
                </a:lnTo>
                <a:lnTo>
                  <a:pt x="2120250" y="1854199"/>
                </a:lnTo>
                <a:lnTo>
                  <a:pt x="2106469" y="1854199"/>
                </a:lnTo>
                <a:lnTo>
                  <a:pt x="2097332" y="1841499"/>
                </a:lnTo>
                <a:close/>
              </a:path>
              <a:path w="3031490" h="2362200">
                <a:moveTo>
                  <a:pt x="2017066" y="1841499"/>
                </a:moveTo>
                <a:lnTo>
                  <a:pt x="2009949" y="1841499"/>
                </a:lnTo>
                <a:lnTo>
                  <a:pt x="2019137" y="1854199"/>
                </a:lnTo>
                <a:lnTo>
                  <a:pt x="2024512" y="1848210"/>
                </a:lnTo>
                <a:lnTo>
                  <a:pt x="2017066" y="1841499"/>
                </a:lnTo>
                <a:close/>
              </a:path>
              <a:path w="3031490" h="2362200">
                <a:moveTo>
                  <a:pt x="2028444" y="1843827"/>
                </a:moveTo>
                <a:lnTo>
                  <a:pt x="2024512" y="1848210"/>
                </a:lnTo>
                <a:lnTo>
                  <a:pt x="2031158" y="1854199"/>
                </a:lnTo>
                <a:lnTo>
                  <a:pt x="2040257" y="1854199"/>
                </a:lnTo>
                <a:lnTo>
                  <a:pt x="2028444" y="1843827"/>
                </a:lnTo>
                <a:close/>
              </a:path>
              <a:path w="3031490" h="2362200">
                <a:moveTo>
                  <a:pt x="2094746" y="1841499"/>
                </a:moveTo>
                <a:lnTo>
                  <a:pt x="2030533" y="1841499"/>
                </a:lnTo>
                <a:lnTo>
                  <a:pt x="2045774" y="1854199"/>
                </a:lnTo>
                <a:lnTo>
                  <a:pt x="2090403" y="1854199"/>
                </a:lnTo>
                <a:lnTo>
                  <a:pt x="2094769" y="1846198"/>
                </a:lnTo>
                <a:lnTo>
                  <a:pt x="2094746" y="1841499"/>
                </a:lnTo>
                <a:close/>
              </a:path>
              <a:path w="3031490" h="2362200">
                <a:moveTo>
                  <a:pt x="2030533" y="1841499"/>
                </a:moveTo>
                <a:lnTo>
                  <a:pt x="2025793" y="1841499"/>
                </a:lnTo>
                <a:lnTo>
                  <a:pt x="2028444" y="1843827"/>
                </a:lnTo>
                <a:lnTo>
                  <a:pt x="2030533" y="1841499"/>
                </a:lnTo>
                <a:close/>
              </a:path>
              <a:path w="3031490" h="2362200">
                <a:moveTo>
                  <a:pt x="1990733" y="1828799"/>
                </a:moveTo>
                <a:lnTo>
                  <a:pt x="1989495" y="1828799"/>
                </a:lnTo>
                <a:lnTo>
                  <a:pt x="1995298" y="1841499"/>
                </a:lnTo>
                <a:lnTo>
                  <a:pt x="1990733" y="1828799"/>
                </a:lnTo>
                <a:close/>
              </a:path>
              <a:path w="3031490" h="2362200">
                <a:moveTo>
                  <a:pt x="2008930" y="1840374"/>
                </a:moveTo>
                <a:lnTo>
                  <a:pt x="2008276" y="1841499"/>
                </a:lnTo>
                <a:lnTo>
                  <a:pt x="2009949" y="1841499"/>
                </a:lnTo>
                <a:lnTo>
                  <a:pt x="2008930" y="1840374"/>
                </a:lnTo>
                <a:close/>
              </a:path>
              <a:path w="3031490" h="2362200">
                <a:moveTo>
                  <a:pt x="2085145" y="1828799"/>
                </a:moveTo>
                <a:lnTo>
                  <a:pt x="2023125" y="1828799"/>
                </a:lnTo>
                <a:lnTo>
                  <a:pt x="2015854" y="1841499"/>
                </a:lnTo>
                <a:lnTo>
                  <a:pt x="2096434" y="1841499"/>
                </a:lnTo>
                <a:lnTo>
                  <a:pt x="2085145" y="1828799"/>
                </a:lnTo>
                <a:close/>
              </a:path>
              <a:path w="3031490" h="2362200">
                <a:moveTo>
                  <a:pt x="2070452" y="1816099"/>
                </a:moveTo>
                <a:lnTo>
                  <a:pt x="1983964" y="1816099"/>
                </a:lnTo>
                <a:lnTo>
                  <a:pt x="1998455" y="1828799"/>
                </a:lnTo>
                <a:lnTo>
                  <a:pt x="2008930" y="1840374"/>
                </a:lnTo>
                <a:lnTo>
                  <a:pt x="2015649" y="1828799"/>
                </a:lnTo>
                <a:lnTo>
                  <a:pt x="2061790" y="1828799"/>
                </a:lnTo>
                <a:lnTo>
                  <a:pt x="2070452" y="1816099"/>
                </a:lnTo>
                <a:close/>
              </a:path>
              <a:path w="3031490" h="2362200">
                <a:moveTo>
                  <a:pt x="2045075" y="1803399"/>
                </a:moveTo>
                <a:lnTo>
                  <a:pt x="1974989" y="1803399"/>
                </a:lnTo>
                <a:lnTo>
                  <a:pt x="1985718" y="1816099"/>
                </a:lnTo>
                <a:lnTo>
                  <a:pt x="2041241" y="1816099"/>
                </a:lnTo>
                <a:lnTo>
                  <a:pt x="2045075" y="1803399"/>
                </a:lnTo>
                <a:close/>
              </a:path>
              <a:path w="3031490" h="2362200">
                <a:moveTo>
                  <a:pt x="2047024" y="1803399"/>
                </a:moveTo>
                <a:lnTo>
                  <a:pt x="2041241" y="1816099"/>
                </a:lnTo>
                <a:lnTo>
                  <a:pt x="2061145" y="1816099"/>
                </a:lnTo>
                <a:lnTo>
                  <a:pt x="2047024" y="1803399"/>
                </a:lnTo>
                <a:close/>
              </a:path>
              <a:path w="3031490" h="2362200">
                <a:moveTo>
                  <a:pt x="2005250" y="1777999"/>
                </a:moveTo>
                <a:lnTo>
                  <a:pt x="1909553" y="1777999"/>
                </a:lnTo>
                <a:lnTo>
                  <a:pt x="1923879" y="1790699"/>
                </a:lnTo>
                <a:lnTo>
                  <a:pt x="1945399" y="1790699"/>
                </a:lnTo>
                <a:lnTo>
                  <a:pt x="1947612" y="1803399"/>
                </a:lnTo>
                <a:lnTo>
                  <a:pt x="2021137" y="1803399"/>
                </a:lnTo>
                <a:lnTo>
                  <a:pt x="2019695" y="1790699"/>
                </a:lnTo>
                <a:lnTo>
                  <a:pt x="2005250" y="1777999"/>
                </a:lnTo>
                <a:close/>
              </a:path>
              <a:path w="3031490" h="2362200">
                <a:moveTo>
                  <a:pt x="1901325" y="1765299"/>
                </a:moveTo>
                <a:lnTo>
                  <a:pt x="1895420" y="1765299"/>
                </a:lnTo>
                <a:lnTo>
                  <a:pt x="1896845" y="1777999"/>
                </a:lnTo>
                <a:lnTo>
                  <a:pt x="1904295" y="1777999"/>
                </a:lnTo>
                <a:lnTo>
                  <a:pt x="1901325" y="1765299"/>
                </a:lnTo>
                <a:close/>
              </a:path>
              <a:path w="3031490" h="2362200">
                <a:moveTo>
                  <a:pt x="1914719" y="1765299"/>
                </a:moveTo>
                <a:lnTo>
                  <a:pt x="1901325" y="1765299"/>
                </a:lnTo>
                <a:lnTo>
                  <a:pt x="1907807" y="1777999"/>
                </a:lnTo>
                <a:lnTo>
                  <a:pt x="1916908" y="1777999"/>
                </a:lnTo>
                <a:lnTo>
                  <a:pt x="1914719" y="1765299"/>
                </a:lnTo>
                <a:close/>
              </a:path>
              <a:path w="3031490" h="2362200">
                <a:moveTo>
                  <a:pt x="1949833" y="1765299"/>
                </a:moveTo>
                <a:lnTo>
                  <a:pt x="1920852" y="1765299"/>
                </a:lnTo>
                <a:lnTo>
                  <a:pt x="1925013" y="1777999"/>
                </a:lnTo>
                <a:lnTo>
                  <a:pt x="1955842" y="1777999"/>
                </a:lnTo>
                <a:lnTo>
                  <a:pt x="1949833" y="1765299"/>
                </a:lnTo>
                <a:close/>
              </a:path>
              <a:path w="3031490" h="2362200">
                <a:moveTo>
                  <a:pt x="1978897" y="1765299"/>
                </a:moveTo>
                <a:lnTo>
                  <a:pt x="1962133" y="1765299"/>
                </a:lnTo>
                <a:lnTo>
                  <a:pt x="1960853" y="1777999"/>
                </a:lnTo>
                <a:lnTo>
                  <a:pt x="1987583" y="1777999"/>
                </a:lnTo>
                <a:lnTo>
                  <a:pt x="1978897" y="1765299"/>
                </a:lnTo>
                <a:close/>
              </a:path>
              <a:path w="3031490" h="2362200">
                <a:moveTo>
                  <a:pt x="1878923" y="1752599"/>
                </a:moveTo>
                <a:lnTo>
                  <a:pt x="1872099" y="1752599"/>
                </a:lnTo>
                <a:lnTo>
                  <a:pt x="1876775" y="1765299"/>
                </a:lnTo>
                <a:lnTo>
                  <a:pt x="1882525" y="1765299"/>
                </a:lnTo>
                <a:lnTo>
                  <a:pt x="1878923" y="1752599"/>
                </a:lnTo>
                <a:close/>
              </a:path>
              <a:path w="3031490" h="2362200">
                <a:moveTo>
                  <a:pt x="1946878" y="1752599"/>
                </a:moveTo>
                <a:lnTo>
                  <a:pt x="1886746" y="1752599"/>
                </a:lnTo>
                <a:lnTo>
                  <a:pt x="1898781" y="1765299"/>
                </a:lnTo>
                <a:lnTo>
                  <a:pt x="1945560" y="1765299"/>
                </a:lnTo>
                <a:lnTo>
                  <a:pt x="1946878" y="1752599"/>
                </a:lnTo>
                <a:close/>
              </a:path>
              <a:path w="3031490" h="2362200">
                <a:moveTo>
                  <a:pt x="1959632" y="1752599"/>
                </a:moveTo>
                <a:lnTo>
                  <a:pt x="1954618" y="1752599"/>
                </a:lnTo>
                <a:lnTo>
                  <a:pt x="1961972" y="1765299"/>
                </a:lnTo>
                <a:lnTo>
                  <a:pt x="1970282" y="1765299"/>
                </a:lnTo>
                <a:lnTo>
                  <a:pt x="1959632" y="1752599"/>
                </a:lnTo>
                <a:close/>
              </a:path>
              <a:path w="3031490" h="2362200">
                <a:moveTo>
                  <a:pt x="1869421" y="1739899"/>
                </a:moveTo>
                <a:lnTo>
                  <a:pt x="1864026" y="1739899"/>
                </a:lnTo>
                <a:lnTo>
                  <a:pt x="1866788" y="1752599"/>
                </a:lnTo>
                <a:lnTo>
                  <a:pt x="1869421" y="1739899"/>
                </a:lnTo>
                <a:close/>
              </a:path>
              <a:path w="3031490" h="2362200">
                <a:moveTo>
                  <a:pt x="1940962" y="1739899"/>
                </a:moveTo>
                <a:lnTo>
                  <a:pt x="1869421" y="1739899"/>
                </a:lnTo>
                <a:lnTo>
                  <a:pt x="1879405" y="1752599"/>
                </a:lnTo>
                <a:lnTo>
                  <a:pt x="1939478" y="1752599"/>
                </a:lnTo>
                <a:lnTo>
                  <a:pt x="1940962" y="1739899"/>
                </a:lnTo>
                <a:close/>
              </a:path>
              <a:path w="3031490" h="2362200">
                <a:moveTo>
                  <a:pt x="1894937" y="1714499"/>
                </a:moveTo>
                <a:lnTo>
                  <a:pt x="1835223" y="1714499"/>
                </a:lnTo>
                <a:lnTo>
                  <a:pt x="1842982" y="1727199"/>
                </a:lnTo>
                <a:lnTo>
                  <a:pt x="1846301" y="1739899"/>
                </a:lnTo>
                <a:lnTo>
                  <a:pt x="1868801" y="1739899"/>
                </a:lnTo>
                <a:lnTo>
                  <a:pt x="1875974" y="1727199"/>
                </a:lnTo>
                <a:lnTo>
                  <a:pt x="1901604" y="1727199"/>
                </a:lnTo>
                <a:lnTo>
                  <a:pt x="1894937" y="1714499"/>
                </a:lnTo>
                <a:close/>
              </a:path>
              <a:path w="3031490" h="2362200">
                <a:moveTo>
                  <a:pt x="1912159" y="1727199"/>
                </a:moveTo>
                <a:lnTo>
                  <a:pt x="1875974" y="1727199"/>
                </a:lnTo>
                <a:lnTo>
                  <a:pt x="1874020" y="1739899"/>
                </a:lnTo>
                <a:lnTo>
                  <a:pt x="1914457" y="1739899"/>
                </a:lnTo>
                <a:lnTo>
                  <a:pt x="1912159" y="1727199"/>
                </a:lnTo>
                <a:close/>
              </a:path>
              <a:path w="3031490" h="2362200">
                <a:moveTo>
                  <a:pt x="1928859" y="1727199"/>
                </a:moveTo>
                <a:lnTo>
                  <a:pt x="1915956" y="1727199"/>
                </a:lnTo>
                <a:lnTo>
                  <a:pt x="1914457" y="1739899"/>
                </a:lnTo>
                <a:lnTo>
                  <a:pt x="1940674" y="1739899"/>
                </a:lnTo>
                <a:lnTo>
                  <a:pt x="1928859" y="1727199"/>
                </a:lnTo>
                <a:close/>
              </a:path>
              <a:path w="3031490" h="2362200">
                <a:moveTo>
                  <a:pt x="1797871" y="1701799"/>
                </a:moveTo>
                <a:lnTo>
                  <a:pt x="1799612" y="1714499"/>
                </a:lnTo>
                <a:lnTo>
                  <a:pt x="1815843" y="1727199"/>
                </a:lnTo>
                <a:lnTo>
                  <a:pt x="1824795" y="1727199"/>
                </a:lnTo>
                <a:lnTo>
                  <a:pt x="1835223" y="1714499"/>
                </a:lnTo>
                <a:lnTo>
                  <a:pt x="1806520" y="1714499"/>
                </a:lnTo>
                <a:lnTo>
                  <a:pt x="1806443" y="1708043"/>
                </a:lnTo>
                <a:lnTo>
                  <a:pt x="1797871" y="1701799"/>
                </a:lnTo>
                <a:close/>
              </a:path>
              <a:path w="3031490" h="2362200">
                <a:moveTo>
                  <a:pt x="1907171" y="1714499"/>
                </a:moveTo>
                <a:lnTo>
                  <a:pt x="1902341" y="1714499"/>
                </a:lnTo>
                <a:lnTo>
                  <a:pt x="1911484" y="1727199"/>
                </a:lnTo>
                <a:lnTo>
                  <a:pt x="1915524" y="1727199"/>
                </a:lnTo>
                <a:lnTo>
                  <a:pt x="1907171" y="1714499"/>
                </a:lnTo>
                <a:close/>
              </a:path>
              <a:path w="3031490" h="2362200">
                <a:moveTo>
                  <a:pt x="1808339" y="1701799"/>
                </a:moveTo>
                <a:lnTo>
                  <a:pt x="1806368" y="1701799"/>
                </a:lnTo>
                <a:lnTo>
                  <a:pt x="1806443" y="1708043"/>
                </a:lnTo>
                <a:lnTo>
                  <a:pt x="1815307" y="1714499"/>
                </a:lnTo>
                <a:lnTo>
                  <a:pt x="1808339" y="1701799"/>
                </a:lnTo>
                <a:close/>
              </a:path>
              <a:path w="3031490" h="2362200">
                <a:moveTo>
                  <a:pt x="1887502" y="1701799"/>
                </a:moveTo>
                <a:lnTo>
                  <a:pt x="1814326" y="1701799"/>
                </a:lnTo>
                <a:lnTo>
                  <a:pt x="1818380" y="1714499"/>
                </a:lnTo>
                <a:lnTo>
                  <a:pt x="1896004" y="1714499"/>
                </a:lnTo>
                <a:lnTo>
                  <a:pt x="1887502" y="1701799"/>
                </a:lnTo>
                <a:close/>
              </a:path>
              <a:path w="3031490" h="2362200">
                <a:moveTo>
                  <a:pt x="1830764" y="1676399"/>
                </a:moveTo>
                <a:lnTo>
                  <a:pt x="1778651" y="1676399"/>
                </a:lnTo>
                <a:lnTo>
                  <a:pt x="1791331" y="1689099"/>
                </a:lnTo>
                <a:lnTo>
                  <a:pt x="1808339" y="1701799"/>
                </a:lnTo>
                <a:lnTo>
                  <a:pt x="1874657" y="1701799"/>
                </a:lnTo>
                <a:lnTo>
                  <a:pt x="1862462" y="1689099"/>
                </a:lnTo>
                <a:lnTo>
                  <a:pt x="1839624" y="1689099"/>
                </a:lnTo>
                <a:lnTo>
                  <a:pt x="1830764" y="1676399"/>
                </a:lnTo>
                <a:close/>
              </a:path>
              <a:path w="3031490" h="2362200">
                <a:moveTo>
                  <a:pt x="1778651" y="1676399"/>
                </a:moveTo>
                <a:lnTo>
                  <a:pt x="1763492" y="1676399"/>
                </a:lnTo>
                <a:lnTo>
                  <a:pt x="1773380" y="1689099"/>
                </a:lnTo>
                <a:lnTo>
                  <a:pt x="1784663" y="1689099"/>
                </a:lnTo>
                <a:lnTo>
                  <a:pt x="1778651" y="1676399"/>
                </a:lnTo>
                <a:close/>
              </a:path>
              <a:path w="3031490" h="2362200">
                <a:moveTo>
                  <a:pt x="1793625" y="1638299"/>
                </a:moveTo>
                <a:lnTo>
                  <a:pt x="1791001" y="1650999"/>
                </a:lnTo>
                <a:lnTo>
                  <a:pt x="1740716" y="1650999"/>
                </a:lnTo>
                <a:lnTo>
                  <a:pt x="1744185" y="1663699"/>
                </a:lnTo>
                <a:lnTo>
                  <a:pt x="1744497" y="1676399"/>
                </a:lnTo>
                <a:lnTo>
                  <a:pt x="1750449" y="1663699"/>
                </a:lnTo>
                <a:lnTo>
                  <a:pt x="1807662" y="1663699"/>
                </a:lnTo>
                <a:lnTo>
                  <a:pt x="1800168" y="1650999"/>
                </a:lnTo>
                <a:lnTo>
                  <a:pt x="1793625" y="1638299"/>
                </a:lnTo>
                <a:close/>
              </a:path>
              <a:path w="3031490" h="2362200">
                <a:moveTo>
                  <a:pt x="1768433" y="1663699"/>
                </a:moveTo>
                <a:lnTo>
                  <a:pt x="1760576" y="1663699"/>
                </a:lnTo>
                <a:lnTo>
                  <a:pt x="1764885" y="1676399"/>
                </a:lnTo>
                <a:lnTo>
                  <a:pt x="1775045" y="1676399"/>
                </a:lnTo>
                <a:lnTo>
                  <a:pt x="1768433" y="1663699"/>
                </a:lnTo>
                <a:close/>
              </a:path>
              <a:path w="3031490" h="2362200">
                <a:moveTo>
                  <a:pt x="1817563" y="1663699"/>
                </a:moveTo>
                <a:lnTo>
                  <a:pt x="1785362" y="1663699"/>
                </a:lnTo>
                <a:lnTo>
                  <a:pt x="1780701" y="1676399"/>
                </a:lnTo>
                <a:lnTo>
                  <a:pt x="1835181" y="1676399"/>
                </a:lnTo>
                <a:lnTo>
                  <a:pt x="1817563" y="1663699"/>
                </a:lnTo>
                <a:close/>
              </a:path>
              <a:path w="3031490" h="2362200">
                <a:moveTo>
                  <a:pt x="1704602" y="1638299"/>
                </a:moveTo>
                <a:lnTo>
                  <a:pt x="1696525" y="1650999"/>
                </a:lnTo>
                <a:lnTo>
                  <a:pt x="1705758" y="1650999"/>
                </a:lnTo>
                <a:lnTo>
                  <a:pt x="1704602" y="1638299"/>
                </a:lnTo>
                <a:close/>
              </a:path>
              <a:path w="3031490" h="2362200">
                <a:moveTo>
                  <a:pt x="1715969" y="1638299"/>
                </a:moveTo>
                <a:lnTo>
                  <a:pt x="1708092" y="1638299"/>
                </a:lnTo>
                <a:lnTo>
                  <a:pt x="1717041" y="1650999"/>
                </a:lnTo>
                <a:lnTo>
                  <a:pt x="1717862" y="1650999"/>
                </a:lnTo>
                <a:lnTo>
                  <a:pt x="1715969" y="1638299"/>
                </a:lnTo>
                <a:close/>
              </a:path>
              <a:path w="3031490" h="2362200">
                <a:moveTo>
                  <a:pt x="1790872" y="1638299"/>
                </a:moveTo>
                <a:lnTo>
                  <a:pt x="1719419" y="1638299"/>
                </a:lnTo>
                <a:lnTo>
                  <a:pt x="1719531" y="1650999"/>
                </a:lnTo>
                <a:lnTo>
                  <a:pt x="1791001" y="1650999"/>
                </a:lnTo>
                <a:lnTo>
                  <a:pt x="1790872" y="1638299"/>
                </a:lnTo>
                <a:close/>
              </a:path>
              <a:path w="3031490" h="2362200">
                <a:moveTo>
                  <a:pt x="1692939" y="1612899"/>
                </a:moveTo>
                <a:lnTo>
                  <a:pt x="1673822" y="1612899"/>
                </a:lnTo>
                <a:lnTo>
                  <a:pt x="1674821" y="1625599"/>
                </a:lnTo>
                <a:lnTo>
                  <a:pt x="1681543" y="1625599"/>
                </a:lnTo>
                <a:lnTo>
                  <a:pt x="1688639" y="1638299"/>
                </a:lnTo>
                <a:lnTo>
                  <a:pt x="1691984" y="1628363"/>
                </a:lnTo>
                <a:lnTo>
                  <a:pt x="1691285" y="1625599"/>
                </a:lnTo>
                <a:lnTo>
                  <a:pt x="1692939" y="1612899"/>
                </a:lnTo>
                <a:close/>
              </a:path>
              <a:path w="3031490" h="2362200">
                <a:moveTo>
                  <a:pt x="1707739" y="1600199"/>
                </a:moveTo>
                <a:lnTo>
                  <a:pt x="1704719" y="1604434"/>
                </a:lnTo>
                <a:lnTo>
                  <a:pt x="1700667" y="1612899"/>
                </a:lnTo>
                <a:lnTo>
                  <a:pt x="1692914" y="1625599"/>
                </a:lnTo>
                <a:lnTo>
                  <a:pt x="1691984" y="1628363"/>
                </a:lnTo>
                <a:lnTo>
                  <a:pt x="1694493" y="1638299"/>
                </a:lnTo>
                <a:lnTo>
                  <a:pt x="1770861" y="1638299"/>
                </a:lnTo>
                <a:lnTo>
                  <a:pt x="1765753" y="1625599"/>
                </a:lnTo>
                <a:lnTo>
                  <a:pt x="1759111" y="1625599"/>
                </a:lnTo>
                <a:lnTo>
                  <a:pt x="1747097" y="1612899"/>
                </a:lnTo>
                <a:lnTo>
                  <a:pt x="1711997" y="1612899"/>
                </a:lnTo>
                <a:lnTo>
                  <a:pt x="1707739" y="1600199"/>
                </a:lnTo>
                <a:close/>
              </a:path>
              <a:path w="3031490" h="2362200">
                <a:moveTo>
                  <a:pt x="1770094" y="1625599"/>
                </a:moveTo>
                <a:lnTo>
                  <a:pt x="1767734" y="1625599"/>
                </a:lnTo>
                <a:lnTo>
                  <a:pt x="1770861" y="1638299"/>
                </a:lnTo>
                <a:lnTo>
                  <a:pt x="1779329" y="1638299"/>
                </a:lnTo>
                <a:lnTo>
                  <a:pt x="1770094" y="1625599"/>
                </a:lnTo>
                <a:close/>
              </a:path>
              <a:path w="3031490" h="2362200">
                <a:moveTo>
                  <a:pt x="1704719" y="1604434"/>
                </a:moveTo>
                <a:lnTo>
                  <a:pt x="1698681" y="1612899"/>
                </a:lnTo>
                <a:lnTo>
                  <a:pt x="1692939" y="1612899"/>
                </a:lnTo>
                <a:lnTo>
                  <a:pt x="1691285" y="1625599"/>
                </a:lnTo>
                <a:lnTo>
                  <a:pt x="1691984" y="1628363"/>
                </a:lnTo>
                <a:lnTo>
                  <a:pt x="1692914" y="1625599"/>
                </a:lnTo>
                <a:lnTo>
                  <a:pt x="1700667" y="1612899"/>
                </a:lnTo>
                <a:lnTo>
                  <a:pt x="1704719" y="1604434"/>
                </a:lnTo>
                <a:close/>
              </a:path>
              <a:path w="3031490" h="2362200">
                <a:moveTo>
                  <a:pt x="1655530" y="1600199"/>
                </a:moveTo>
                <a:lnTo>
                  <a:pt x="1641166" y="1600199"/>
                </a:lnTo>
                <a:lnTo>
                  <a:pt x="1659874" y="1612899"/>
                </a:lnTo>
                <a:lnTo>
                  <a:pt x="1666931" y="1612899"/>
                </a:lnTo>
                <a:lnTo>
                  <a:pt x="1655530" y="1600199"/>
                </a:lnTo>
                <a:close/>
              </a:path>
              <a:path w="3031490" h="2362200">
                <a:moveTo>
                  <a:pt x="1706927" y="1574799"/>
                </a:moveTo>
                <a:lnTo>
                  <a:pt x="1617506" y="1574799"/>
                </a:lnTo>
                <a:lnTo>
                  <a:pt x="1624830" y="1587499"/>
                </a:lnTo>
                <a:lnTo>
                  <a:pt x="1666883" y="1587499"/>
                </a:lnTo>
                <a:lnTo>
                  <a:pt x="1667125" y="1600199"/>
                </a:lnTo>
                <a:lnTo>
                  <a:pt x="1665045" y="1600199"/>
                </a:lnTo>
                <a:lnTo>
                  <a:pt x="1666931" y="1612899"/>
                </a:lnTo>
                <a:lnTo>
                  <a:pt x="1698681" y="1612899"/>
                </a:lnTo>
                <a:lnTo>
                  <a:pt x="1704719" y="1604434"/>
                </a:lnTo>
                <a:lnTo>
                  <a:pt x="1706746" y="1600199"/>
                </a:lnTo>
                <a:lnTo>
                  <a:pt x="1705999" y="1587499"/>
                </a:lnTo>
                <a:lnTo>
                  <a:pt x="1706927" y="1574799"/>
                </a:lnTo>
                <a:close/>
              </a:path>
              <a:path w="3031490" h="2362200">
                <a:moveTo>
                  <a:pt x="1729508" y="1600199"/>
                </a:moveTo>
                <a:lnTo>
                  <a:pt x="1714254" y="1600199"/>
                </a:lnTo>
                <a:lnTo>
                  <a:pt x="1716655" y="1612899"/>
                </a:lnTo>
                <a:lnTo>
                  <a:pt x="1726243" y="1612899"/>
                </a:lnTo>
                <a:lnTo>
                  <a:pt x="1729508" y="1600199"/>
                </a:lnTo>
                <a:close/>
              </a:path>
              <a:path w="3031490" h="2362200">
                <a:moveTo>
                  <a:pt x="1666883" y="1587499"/>
                </a:moveTo>
                <a:lnTo>
                  <a:pt x="1647795" y="1587499"/>
                </a:lnTo>
                <a:lnTo>
                  <a:pt x="1655326" y="1600199"/>
                </a:lnTo>
                <a:lnTo>
                  <a:pt x="1667125" y="1600199"/>
                </a:lnTo>
                <a:lnTo>
                  <a:pt x="1666883" y="1587499"/>
                </a:lnTo>
                <a:close/>
              </a:path>
              <a:path w="3031490" h="2362200">
                <a:moveTo>
                  <a:pt x="1673722" y="1562099"/>
                </a:moveTo>
                <a:lnTo>
                  <a:pt x="1607090" y="1562099"/>
                </a:lnTo>
                <a:lnTo>
                  <a:pt x="1616309" y="1574799"/>
                </a:lnTo>
                <a:lnTo>
                  <a:pt x="1677615" y="1574799"/>
                </a:lnTo>
                <a:lnTo>
                  <a:pt x="1673722" y="1562099"/>
                </a:lnTo>
                <a:close/>
              </a:path>
              <a:path w="3031490" h="2362200">
                <a:moveTo>
                  <a:pt x="1678009" y="1564542"/>
                </a:moveTo>
                <a:lnTo>
                  <a:pt x="1681022" y="1574799"/>
                </a:lnTo>
                <a:lnTo>
                  <a:pt x="1683135" y="1574799"/>
                </a:lnTo>
                <a:lnTo>
                  <a:pt x="1678009" y="1564542"/>
                </a:lnTo>
                <a:close/>
              </a:path>
              <a:path w="3031490" h="2362200">
                <a:moveTo>
                  <a:pt x="1677291" y="1562099"/>
                </a:moveTo>
                <a:lnTo>
                  <a:pt x="1676788" y="1562099"/>
                </a:lnTo>
                <a:lnTo>
                  <a:pt x="1678009" y="1564542"/>
                </a:lnTo>
                <a:lnTo>
                  <a:pt x="1677291" y="1562099"/>
                </a:lnTo>
                <a:close/>
              </a:path>
              <a:path w="3031490" h="2362200">
                <a:moveTo>
                  <a:pt x="1571214" y="1549399"/>
                </a:moveTo>
                <a:lnTo>
                  <a:pt x="1571570" y="1562099"/>
                </a:lnTo>
                <a:lnTo>
                  <a:pt x="1577133" y="1562099"/>
                </a:lnTo>
                <a:lnTo>
                  <a:pt x="1571214" y="1549399"/>
                </a:lnTo>
                <a:close/>
              </a:path>
              <a:path w="3031490" h="2362200">
                <a:moveTo>
                  <a:pt x="1595128" y="1549399"/>
                </a:moveTo>
                <a:lnTo>
                  <a:pt x="1596510" y="1562099"/>
                </a:lnTo>
                <a:lnTo>
                  <a:pt x="1600158" y="1562099"/>
                </a:lnTo>
                <a:lnTo>
                  <a:pt x="1595128" y="1549399"/>
                </a:lnTo>
                <a:close/>
              </a:path>
              <a:path w="3031490" h="2362200">
                <a:moveTo>
                  <a:pt x="1630396" y="1549399"/>
                </a:moveTo>
                <a:lnTo>
                  <a:pt x="1600346" y="1549399"/>
                </a:lnTo>
                <a:lnTo>
                  <a:pt x="1613721" y="1562099"/>
                </a:lnTo>
                <a:lnTo>
                  <a:pt x="1647017" y="1562099"/>
                </a:lnTo>
                <a:lnTo>
                  <a:pt x="1630396" y="1549399"/>
                </a:lnTo>
                <a:close/>
              </a:path>
              <a:path w="3031490" h="2362200">
                <a:moveTo>
                  <a:pt x="1645179" y="1536699"/>
                </a:moveTo>
                <a:lnTo>
                  <a:pt x="1633089" y="1536699"/>
                </a:lnTo>
                <a:lnTo>
                  <a:pt x="1640264" y="1549399"/>
                </a:lnTo>
                <a:lnTo>
                  <a:pt x="1647606" y="1562099"/>
                </a:lnTo>
                <a:lnTo>
                  <a:pt x="1659238" y="1562099"/>
                </a:lnTo>
                <a:lnTo>
                  <a:pt x="1647463" y="1549399"/>
                </a:lnTo>
                <a:lnTo>
                  <a:pt x="1651517" y="1549399"/>
                </a:lnTo>
                <a:lnTo>
                  <a:pt x="1645179" y="1536699"/>
                </a:lnTo>
                <a:close/>
              </a:path>
              <a:path w="3031490" h="2362200">
                <a:moveTo>
                  <a:pt x="1582278" y="1536699"/>
                </a:moveTo>
                <a:lnTo>
                  <a:pt x="1559263" y="1536699"/>
                </a:lnTo>
                <a:lnTo>
                  <a:pt x="1567214" y="1549399"/>
                </a:lnTo>
                <a:lnTo>
                  <a:pt x="1577464" y="1549399"/>
                </a:lnTo>
                <a:lnTo>
                  <a:pt x="1582278" y="1536699"/>
                </a:lnTo>
                <a:close/>
              </a:path>
              <a:path w="3031490" h="2362200">
                <a:moveTo>
                  <a:pt x="1623779" y="1536699"/>
                </a:moveTo>
                <a:lnTo>
                  <a:pt x="1582278" y="1536699"/>
                </a:lnTo>
                <a:lnTo>
                  <a:pt x="1579419" y="1549399"/>
                </a:lnTo>
                <a:lnTo>
                  <a:pt x="1630128" y="1549399"/>
                </a:lnTo>
                <a:lnTo>
                  <a:pt x="1623779" y="1536699"/>
                </a:lnTo>
                <a:close/>
              </a:path>
              <a:path w="3031490" h="2362200">
                <a:moveTo>
                  <a:pt x="1606254" y="1511299"/>
                </a:moveTo>
                <a:lnTo>
                  <a:pt x="1545383" y="1511299"/>
                </a:lnTo>
                <a:lnTo>
                  <a:pt x="1545390" y="1512522"/>
                </a:lnTo>
                <a:lnTo>
                  <a:pt x="1559822" y="1523999"/>
                </a:lnTo>
                <a:lnTo>
                  <a:pt x="1547535" y="1523999"/>
                </a:lnTo>
                <a:lnTo>
                  <a:pt x="1550026" y="1536699"/>
                </a:lnTo>
                <a:lnTo>
                  <a:pt x="1628083" y="1536699"/>
                </a:lnTo>
                <a:lnTo>
                  <a:pt x="1623464" y="1523999"/>
                </a:lnTo>
                <a:lnTo>
                  <a:pt x="1606254" y="1511299"/>
                </a:lnTo>
                <a:close/>
              </a:path>
              <a:path w="3031490" h="2362200">
                <a:moveTo>
                  <a:pt x="1538001" y="1511299"/>
                </a:moveTo>
                <a:lnTo>
                  <a:pt x="1521670" y="1511299"/>
                </a:lnTo>
                <a:lnTo>
                  <a:pt x="1526561" y="1523999"/>
                </a:lnTo>
                <a:lnTo>
                  <a:pt x="1534744" y="1523999"/>
                </a:lnTo>
                <a:lnTo>
                  <a:pt x="1538001" y="1511299"/>
                </a:lnTo>
                <a:close/>
              </a:path>
              <a:path w="3031490" h="2362200">
                <a:moveTo>
                  <a:pt x="1545383" y="1511299"/>
                </a:moveTo>
                <a:lnTo>
                  <a:pt x="1543853" y="1511299"/>
                </a:lnTo>
                <a:lnTo>
                  <a:pt x="1545390" y="1512522"/>
                </a:lnTo>
                <a:lnTo>
                  <a:pt x="1545383" y="1511299"/>
                </a:lnTo>
                <a:close/>
              </a:path>
              <a:path w="3031490" h="2362200">
                <a:moveTo>
                  <a:pt x="1535858" y="1498599"/>
                </a:moveTo>
                <a:lnTo>
                  <a:pt x="1509465" y="1498599"/>
                </a:lnTo>
                <a:lnTo>
                  <a:pt x="1509056" y="1511299"/>
                </a:lnTo>
                <a:lnTo>
                  <a:pt x="1540798" y="1511299"/>
                </a:lnTo>
                <a:lnTo>
                  <a:pt x="1535858" y="1498599"/>
                </a:lnTo>
                <a:close/>
              </a:path>
              <a:path w="3031490" h="2362200">
                <a:moveTo>
                  <a:pt x="1590242" y="1498599"/>
                </a:moveTo>
                <a:lnTo>
                  <a:pt x="1538588" y="1498599"/>
                </a:lnTo>
                <a:lnTo>
                  <a:pt x="1547986" y="1511299"/>
                </a:lnTo>
                <a:lnTo>
                  <a:pt x="1604115" y="1511299"/>
                </a:lnTo>
                <a:lnTo>
                  <a:pt x="1590242" y="1498599"/>
                </a:lnTo>
                <a:close/>
              </a:path>
              <a:path w="3031490" h="2362200">
                <a:moveTo>
                  <a:pt x="1562733" y="1485899"/>
                </a:moveTo>
                <a:lnTo>
                  <a:pt x="1496253" y="1485899"/>
                </a:lnTo>
                <a:lnTo>
                  <a:pt x="1500542" y="1498599"/>
                </a:lnTo>
                <a:lnTo>
                  <a:pt x="1568700" y="1498599"/>
                </a:lnTo>
                <a:lnTo>
                  <a:pt x="1568812" y="1498257"/>
                </a:lnTo>
                <a:lnTo>
                  <a:pt x="1562733" y="1485899"/>
                </a:lnTo>
                <a:close/>
              </a:path>
              <a:path w="3031490" h="2362200">
                <a:moveTo>
                  <a:pt x="1572878" y="1485899"/>
                </a:moveTo>
                <a:lnTo>
                  <a:pt x="1568812" y="1498257"/>
                </a:lnTo>
                <a:lnTo>
                  <a:pt x="1568981" y="1498599"/>
                </a:lnTo>
                <a:lnTo>
                  <a:pt x="1575761" y="1498599"/>
                </a:lnTo>
                <a:lnTo>
                  <a:pt x="1572878" y="1485899"/>
                </a:lnTo>
                <a:close/>
              </a:path>
              <a:path w="3031490" h="2362200">
                <a:moveTo>
                  <a:pt x="1478009" y="1460499"/>
                </a:moveTo>
                <a:lnTo>
                  <a:pt x="1466840" y="1460499"/>
                </a:lnTo>
                <a:lnTo>
                  <a:pt x="1462299" y="1473199"/>
                </a:lnTo>
                <a:lnTo>
                  <a:pt x="1468424" y="1485899"/>
                </a:lnTo>
                <a:lnTo>
                  <a:pt x="1475009" y="1485899"/>
                </a:lnTo>
                <a:lnTo>
                  <a:pt x="1478178" y="1475587"/>
                </a:lnTo>
                <a:lnTo>
                  <a:pt x="1476993" y="1473199"/>
                </a:lnTo>
                <a:lnTo>
                  <a:pt x="1473297" y="1473199"/>
                </a:lnTo>
                <a:lnTo>
                  <a:pt x="1478009" y="1460499"/>
                </a:lnTo>
                <a:close/>
              </a:path>
              <a:path w="3031490" h="2362200">
                <a:moveTo>
                  <a:pt x="1482627" y="1473199"/>
                </a:moveTo>
                <a:lnTo>
                  <a:pt x="1478912" y="1473199"/>
                </a:lnTo>
                <a:lnTo>
                  <a:pt x="1478178" y="1475587"/>
                </a:lnTo>
                <a:lnTo>
                  <a:pt x="1483296" y="1485899"/>
                </a:lnTo>
                <a:lnTo>
                  <a:pt x="1482627" y="1473199"/>
                </a:lnTo>
                <a:close/>
              </a:path>
              <a:path w="3031490" h="2362200">
                <a:moveTo>
                  <a:pt x="1508021" y="1473199"/>
                </a:moveTo>
                <a:lnTo>
                  <a:pt x="1489972" y="1473199"/>
                </a:lnTo>
                <a:lnTo>
                  <a:pt x="1490131" y="1477378"/>
                </a:lnTo>
                <a:lnTo>
                  <a:pt x="1500539" y="1485899"/>
                </a:lnTo>
                <a:lnTo>
                  <a:pt x="1521392" y="1485899"/>
                </a:lnTo>
                <a:lnTo>
                  <a:pt x="1508021" y="1473199"/>
                </a:lnTo>
                <a:close/>
              </a:path>
              <a:path w="3031490" h="2362200">
                <a:moveTo>
                  <a:pt x="1538294" y="1460499"/>
                </a:moveTo>
                <a:lnTo>
                  <a:pt x="1527241" y="1460499"/>
                </a:lnTo>
                <a:lnTo>
                  <a:pt x="1522159" y="1473199"/>
                </a:lnTo>
                <a:lnTo>
                  <a:pt x="1521392" y="1485899"/>
                </a:lnTo>
                <a:lnTo>
                  <a:pt x="1556978" y="1485899"/>
                </a:lnTo>
                <a:lnTo>
                  <a:pt x="1538294" y="1460499"/>
                </a:lnTo>
                <a:close/>
              </a:path>
              <a:path w="3031490" h="2362200">
                <a:moveTo>
                  <a:pt x="1489972" y="1473199"/>
                </a:moveTo>
                <a:lnTo>
                  <a:pt x="1485028" y="1473199"/>
                </a:lnTo>
                <a:lnTo>
                  <a:pt x="1490131" y="1477378"/>
                </a:lnTo>
                <a:lnTo>
                  <a:pt x="1489972" y="1473199"/>
                </a:lnTo>
                <a:close/>
              </a:path>
              <a:path w="3031490" h="2362200">
                <a:moveTo>
                  <a:pt x="1478912" y="1473199"/>
                </a:moveTo>
                <a:lnTo>
                  <a:pt x="1476993" y="1473199"/>
                </a:lnTo>
                <a:lnTo>
                  <a:pt x="1478178" y="1475587"/>
                </a:lnTo>
                <a:lnTo>
                  <a:pt x="1478912" y="1473199"/>
                </a:lnTo>
                <a:close/>
              </a:path>
              <a:path w="3031490" h="2362200">
                <a:moveTo>
                  <a:pt x="1510305" y="1460499"/>
                </a:moveTo>
                <a:lnTo>
                  <a:pt x="1478009" y="1460499"/>
                </a:lnTo>
                <a:lnTo>
                  <a:pt x="1480562" y="1473199"/>
                </a:lnTo>
                <a:lnTo>
                  <a:pt x="1506594" y="1473199"/>
                </a:lnTo>
                <a:lnTo>
                  <a:pt x="1510305" y="1460499"/>
                </a:lnTo>
                <a:close/>
              </a:path>
              <a:path w="3031490" h="2362200">
                <a:moveTo>
                  <a:pt x="1518941" y="1447799"/>
                </a:moveTo>
                <a:lnTo>
                  <a:pt x="1479986" y="1447799"/>
                </a:lnTo>
                <a:lnTo>
                  <a:pt x="1482846" y="1460499"/>
                </a:lnTo>
                <a:lnTo>
                  <a:pt x="1512350" y="1460499"/>
                </a:lnTo>
                <a:lnTo>
                  <a:pt x="1517741" y="1473199"/>
                </a:lnTo>
                <a:lnTo>
                  <a:pt x="1521637" y="1473199"/>
                </a:lnTo>
                <a:lnTo>
                  <a:pt x="1522537" y="1460499"/>
                </a:lnTo>
                <a:lnTo>
                  <a:pt x="1518941" y="1447799"/>
                </a:lnTo>
                <a:close/>
              </a:path>
              <a:path w="3031490" h="2362200">
                <a:moveTo>
                  <a:pt x="1451470" y="1449456"/>
                </a:moveTo>
                <a:lnTo>
                  <a:pt x="1448012" y="1460499"/>
                </a:lnTo>
                <a:lnTo>
                  <a:pt x="1455995" y="1460499"/>
                </a:lnTo>
                <a:lnTo>
                  <a:pt x="1453160" y="1451513"/>
                </a:lnTo>
                <a:lnTo>
                  <a:pt x="1451470" y="1449456"/>
                </a:lnTo>
                <a:close/>
              </a:path>
              <a:path w="3031490" h="2362200">
                <a:moveTo>
                  <a:pt x="1464736" y="1447799"/>
                </a:moveTo>
                <a:lnTo>
                  <a:pt x="1451988" y="1447799"/>
                </a:lnTo>
                <a:lnTo>
                  <a:pt x="1453160" y="1451513"/>
                </a:lnTo>
                <a:lnTo>
                  <a:pt x="1460547" y="1460499"/>
                </a:lnTo>
                <a:lnTo>
                  <a:pt x="1462884" y="1460499"/>
                </a:lnTo>
                <a:lnTo>
                  <a:pt x="1464736" y="1447799"/>
                </a:lnTo>
                <a:close/>
              </a:path>
              <a:path w="3031490" h="2362200">
                <a:moveTo>
                  <a:pt x="1479986" y="1447799"/>
                </a:moveTo>
                <a:lnTo>
                  <a:pt x="1467738" y="1447799"/>
                </a:lnTo>
                <a:lnTo>
                  <a:pt x="1467036" y="1460499"/>
                </a:lnTo>
                <a:lnTo>
                  <a:pt x="1480384" y="1460499"/>
                </a:lnTo>
                <a:lnTo>
                  <a:pt x="1479986" y="1447799"/>
                </a:lnTo>
                <a:close/>
              </a:path>
              <a:path w="3031490" h="2362200">
                <a:moveTo>
                  <a:pt x="1487159" y="1435099"/>
                </a:moveTo>
                <a:lnTo>
                  <a:pt x="1439669" y="1435099"/>
                </a:lnTo>
                <a:lnTo>
                  <a:pt x="1451470" y="1449456"/>
                </a:lnTo>
                <a:lnTo>
                  <a:pt x="1451988" y="1447799"/>
                </a:lnTo>
                <a:lnTo>
                  <a:pt x="1495888" y="1447799"/>
                </a:lnTo>
                <a:lnTo>
                  <a:pt x="1487159" y="1435099"/>
                </a:lnTo>
                <a:close/>
              </a:path>
              <a:path w="3031490" h="2362200">
                <a:moveTo>
                  <a:pt x="1433029" y="1435099"/>
                </a:moveTo>
                <a:lnTo>
                  <a:pt x="1416738" y="1435099"/>
                </a:lnTo>
                <a:lnTo>
                  <a:pt x="1417455" y="1447799"/>
                </a:lnTo>
                <a:lnTo>
                  <a:pt x="1429375" y="1447799"/>
                </a:lnTo>
                <a:lnTo>
                  <a:pt x="1433029" y="1435099"/>
                </a:lnTo>
                <a:close/>
              </a:path>
              <a:path w="3031490" h="2362200">
                <a:moveTo>
                  <a:pt x="1496412" y="1435099"/>
                </a:moveTo>
                <a:lnTo>
                  <a:pt x="1490595" y="1435099"/>
                </a:lnTo>
                <a:lnTo>
                  <a:pt x="1495888" y="1447799"/>
                </a:lnTo>
                <a:lnTo>
                  <a:pt x="1501550" y="1447799"/>
                </a:lnTo>
                <a:lnTo>
                  <a:pt x="1496412" y="1435099"/>
                </a:lnTo>
                <a:close/>
              </a:path>
              <a:path w="3031490" h="2362200">
                <a:moveTo>
                  <a:pt x="1471088" y="1409699"/>
                </a:moveTo>
                <a:lnTo>
                  <a:pt x="1463094" y="1409699"/>
                </a:lnTo>
                <a:lnTo>
                  <a:pt x="1457029" y="1422399"/>
                </a:lnTo>
                <a:lnTo>
                  <a:pt x="1407801" y="1422399"/>
                </a:lnTo>
                <a:lnTo>
                  <a:pt x="1425736" y="1435099"/>
                </a:lnTo>
                <a:lnTo>
                  <a:pt x="1483940" y="1435099"/>
                </a:lnTo>
                <a:lnTo>
                  <a:pt x="1471088" y="1409699"/>
                </a:lnTo>
                <a:close/>
              </a:path>
              <a:path w="3031490" h="2362200">
                <a:moveTo>
                  <a:pt x="1447969" y="1396999"/>
                </a:moveTo>
                <a:lnTo>
                  <a:pt x="1387851" y="1396999"/>
                </a:lnTo>
                <a:lnTo>
                  <a:pt x="1403968" y="1409699"/>
                </a:lnTo>
                <a:lnTo>
                  <a:pt x="1405358" y="1422399"/>
                </a:lnTo>
                <a:lnTo>
                  <a:pt x="1457029" y="1422399"/>
                </a:lnTo>
                <a:lnTo>
                  <a:pt x="1452041" y="1409699"/>
                </a:lnTo>
                <a:lnTo>
                  <a:pt x="1447969" y="1396999"/>
                </a:lnTo>
                <a:close/>
              </a:path>
              <a:path w="3031490" h="2362200">
                <a:moveTo>
                  <a:pt x="1387851" y="1396999"/>
                </a:moveTo>
                <a:lnTo>
                  <a:pt x="1369619" y="1396999"/>
                </a:lnTo>
                <a:lnTo>
                  <a:pt x="1368484" y="1409699"/>
                </a:lnTo>
                <a:lnTo>
                  <a:pt x="1381102" y="1409699"/>
                </a:lnTo>
                <a:lnTo>
                  <a:pt x="1387851" y="1396999"/>
                </a:lnTo>
                <a:close/>
              </a:path>
              <a:path w="3031490" h="2362200">
                <a:moveTo>
                  <a:pt x="1363405" y="1387611"/>
                </a:moveTo>
                <a:lnTo>
                  <a:pt x="1357892" y="1396999"/>
                </a:lnTo>
                <a:lnTo>
                  <a:pt x="1365317" y="1396999"/>
                </a:lnTo>
                <a:lnTo>
                  <a:pt x="1365329" y="1392061"/>
                </a:lnTo>
                <a:lnTo>
                  <a:pt x="1363405" y="1387611"/>
                </a:lnTo>
                <a:close/>
              </a:path>
              <a:path w="3031490" h="2362200">
                <a:moveTo>
                  <a:pt x="1372644" y="1384299"/>
                </a:moveTo>
                <a:lnTo>
                  <a:pt x="1365349" y="1384299"/>
                </a:lnTo>
                <a:lnTo>
                  <a:pt x="1365329" y="1392061"/>
                </a:lnTo>
                <a:lnTo>
                  <a:pt x="1367465" y="1396999"/>
                </a:lnTo>
                <a:lnTo>
                  <a:pt x="1376142" y="1396999"/>
                </a:lnTo>
                <a:lnTo>
                  <a:pt x="1372644" y="1384299"/>
                </a:lnTo>
                <a:close/>
              </a:path>
              <a:path w="3031490" h="2362200">
                <a:moveTo>
                  <a:pt x="1436751" y="1384299"/>
                </a:moveTo>
                <a:lnTo>
                  <a:pt x="1372644" y="1384299"/>
                </a:lnTo>
                <a:lnTo>
                  <a:pt x="1377252" y="1396999"/>
                </a:lnTo>
                <a:lnTo>
                  <a:pt x="1432594" y="1396999"/>
                </a:lnTo>
                <a:lnTo>
                  <a:pt x="1436751" y="1384299"/>
                </a:lnTo>
                <a:close/>
              </a:path>
              <a:path w="3031490" h="2362200">
                <a:moveTo>
                  <a:pt x="1365349" y="1384299"/>
                </a:moveTo>
                <a:lnTo>
                  <a:pt x="1361973" y="1384299"/>
                </a:lnTo>
                <a:lnTo>
                  <a:pt x="1363405" y="1387611"/>
                </a:lnTo>
                <a:lnTo>
                  <a:pt x="1365349" y="1384299"/>
                </a:lnTo>
                <a:close/>
              </a:path>
              <a:path w="3031490" h="2362200">
                <a:moveTo>
                  <a:pt x="1368750" y="1333499"/>
                </a:moveTo>
                <a:lnTo>
                  <a:pt x="1343262" y="1333499"/>
                </a:lnTo>
                <a:lnTo>
                  <a:pt x="1341622" y="1346199"/>
                </a:lnTo>
                <a:lnTo>
                  <a:pt x="1334769" y="1346199"/>
                </a:lnTo>
                <a:lnTo>
                  <a:pt x="1324847" y="1356028"/>
                </a:lnTo>
                <a:lnTo>
                  <a:pt x="1324179" y="1371599"/>
                </a:lnTo>
                <a:lnTo>
                  <a:pt x="1332456" y="1371599"/>
                </a:lnTo>
                <a:lnTo>
                  <a:pt x="1337331" y="1384299"/>
                </a:lnTo>
                <a:lnTo>
                  <a:pt x="1355911" y="1384299"/>
                </a:lnTo>
                <a:lnTo>
                  <a:pt x="1334251" y="1371599"/>
                </a:lnTo>
                <a:lnTo>
                  <a:pt x="1332945" y="1358899"/>
                </a:lnTo>
                <a:lnTo>
                  <a:pt x="1376663" y="1358899"/>
                </a:lnTo>
                <a:lnTo>
                  <a:pt x="1374771" y="1346199"/>
                </a:lnTo>
                <a:lnTo>
                  <a:pt x="1368750" y="1333499"/>
                </a:lnTo>
                <a:close/>
              </a:path>
              <a:path w="3031490" h="2362200">
                <a:moveTo>
                  <a:pt x="1410974" y="1371599"/>
                </a:moveTo>
                <a:lnTo>
                  <a:pt x="1359873" y="1371599"/>
                </a:lnTo>
                <a:lnTo>
                  <a:pt x="1372346" y="1384299"/>
                </a:lnTo>
                <a:lnTo>
                  <a:pt x="1417913" y="1384299"/>
                </a:lnTo>
                <a:lnTo>
                  <a:pt x="1410974" y="1371599"/>
                </a:lnTo>
                <a:close/>
              </a:path>
              <a:path w="3031490" h="2362200">
                <a:moveTo>
                  <a:pt x="1320491" y="1358899"/>
                </a:moveTo>
                <a:lnTo>
                  <a:pt x="1316300" y="1358899"/>
                </a:lnTo>
                <a:lnTo>
                  <a:pt x="1318890" y="1371599"/>
                </a:lnTo>
                <a:lnTo>
                  <a:pt x="1320491" y="1358899"/>
                </a:lnTo>
                <a:close/>
              </a:path>
              <a:path w="3031490" h="2362200">
                <a:moveTo>
                  <a:pt x="1387795" y="1358899"/>
                </a:moveTo>
                <a:lnTo>
                  <a:pt x="1332945" y="1358899"/>
                </a:lnTo>
                <a:lnTo>
                  <a:pt x="1344112" y="1371599"/>
                </a:lnTo>
                <a:lnTo>
                  <a:pt x="1381961" y="1371599"/>
                </a:lnTo>
                <a:lnTo>
                  <a:pt x="1387795" y="1358899"/>
                </a:lnTo>
                <a:close/>
              </a:path>
              <a:path w="3031490" h="2362200">
                <a:moveTo>
                  <a:pt x="1325269" y="1346199"/>
                </a:moveTo>
                <a:lnTo>
                  <a:pt x="1302406" y="1346199"/>
                </a:lnTo>
                <a:lnTo>
                  <a:pt x="1321949" y="1358899"/>
                </a:lnTo>
                <a:lnTo>
                  <a:pt x="1324847" y="1356028"/>
                </a:lnTo>
                <a:lnTo>
                  <a:pt x="1325269" y="1346199"/>
                </a:lnTo>
                <a:close/>
              </a:path>
              <a:path w="3031490" h="2362200">
                <a:moveTo>
                  <a:pt x="1380224" y="1352905"/>
                </a:moveTo>
                <a:lnTo>
                  <a:pt x="1376663" y="1358899"/>
                </a:lnTo>
                <a:lnTo>
                  <a:pt x="1382238" y="1358899"/>
                </a:lnTo>
                <a:lnTo>
                  <a:pt x="1380224" y="1352905"/>
                </a:lnTo>
                <a:close/>
              </a:path>
              <a:path w="3031490" h="2362200">
                <a:moveTo>
                  <a:pt x="1384369" y="1346795"/>
                </a:moveTo>
                <a:lnTo>
                  <a:pt x="1382238" y="1358899"/>
                </a:lnTo>
                <a:lnTo>
                  <a:pt x="1387661" y="1358899"/>
                </a:lnTo>
                <a:lnTo>
                  <a:pt x="1384369" y="1346795"/>
                </a:lnTo>
                <a:close/>
              </a:path>
              <a:path w="3031490" h="2362200">
                <a:moveTo>
                  <a:pt x="1334769" y="1346199"/>
                </a:moveTo>
                <a:lnTo>
                  <a:pt x="1325269" y="1346199"/>
                </a:lnTo>
                <a:lnTo>
                  <a:pt x="1324847" y="1356028"/>
                </a:lnTo>
                <a:lnTo>
                  <a:pt x="1334769" y="1346199"/>
                </a:lnTo>
                <a:close/>
              </a:path>
              <a:path w="3031490" h="2362200">
                <a:moveTo>
                  <a:pt x="1384207" y="1346199"/>
                </a:moveTo>
                <a:lnTo>
                  <a:pt x="1377971" y="1346199"/>
                </a:lnTo>
                <a:lnTo>
                  <a:pt x="1380224" y="1352905"/>
                </a:lnTo>
                <a:lnTo>
                  <a:pt x="1384207" y="1346199"/>
                </a:lnTo>
                <a:close/>
              </a:path>
              <a:path w="3031490" h="2362200">
                <a:moveTo>
                  <a:pt x="1384474" y="1346199"/>
                </a:moveTo>
                <a:lnTo>
                  <a:pt x="1384207" y="1346199"/>
                </a:lnTo>
                <a:lnTo>
                  <a:pt x="1384369" y="1346795"/>
                </a:lnTo>
                <a:lnTo>
                  <a:pt x="1384474" y="1346199"/>
                </a:lnTo>
                <a:close/>
              </a:path>
              <a:path w="3031490" h="2362200">
                <a:moveTo>
                  <a:pt x="1337579" y="1333499"/>
                </a:moveTo>
                <a:lnTo>
                  <a:pt x="1305512" y="1333499"/>
                </a:lnTo>
                <a:lnTo>
                  <a:pt x="1300361" y="1346199"/>
                </a:lnTo>
                <a:lnTo>
                  <a:pt x="1329622" y="1346199"/>
                </a:lnTo>
                <a:lnTo>
                  <a:pt x="1337579" y="1333499"/>
                </a:lnTo>
                <a:close/>
              </a:path>
              <a:path w="3031490" h="2362200">
                <a:moveTo>
                  <a:pt x="1345974" y="1320799"/>
                </a:moveTo>
                <a:lnTo>
                  <a:pt x="1280927" y="1320799"/>
                </a:lnTo>
                <a:lnTo>
                  <a:pt x="1294748" y="1333499"/>
                </a:lnTo>
                <a:lnTo>
                  <a:pt x="1337579" y="1333499"/>
                </a:lnTo>
                <a:lnTo>
                  <a:pt x="1329622" y="1346199"/>
                </a:lnTo>
                <a:lnTo>
                  <a:pt x="1341622" y="1346199"/>
                </a:lnTo>
                <a:lnTo>
                  <a:pt x="1343262" y="1333499"/>
                </a:lnTo>
                <a:lnTo>
                  <a:pt x="1345974" y="1320799"/>
                </a:lnTo>
                <a:close/>
              </a:path>
              <a:path w="3031490" h="2362200">
                <a:moveTo>
                  <a:pt x="1276000" y="1320799"/>
                </a:moveTo>
                <a:lnTo>
                  <a:pt x="1267905" y="1320799"/>
                </a:lnTo>
                <a:lnTo>
                  <a:pt x="1279953" y="1333499"/>
                </a:lnTo>
                <a:lnTo>
                  <a:pt x="1288929" y="1333499"/>
                </a:lnTo>
                <a:lnTo>
                  <a:pt x="1276000" y="1320799"/>
                </a:lnTo>
                <a:close/>
              </a:path>
              <a:path w="3031490" h="2362200">
                <a:moveTo>
                  <a:pt x="1301328" y="1282699"/>
                </a:moveTo>
                <a:lnTo>
                  <a:pt x="1295231" y="1295399"/>
                </a:lnTo>
                <a:lnTo>
                  <a:pt x="1251944" y="1295399"/>
                </a:lnTo>
                <a:lnTo>
                  <a:pt x="1261360" y="1320799"/>
                </a:lnTo>
                <a:lnTo>
                  <a:pt x="1335548" y="1320799"/>
                </a:lnTo>
                <a:lnTo>
                  <a:pt x="1321600" y="1308099"/>
                </a:lnTo>
                <a:lnTo>
                  <a:pt x="1322609" y="1308099"/>
                </a:lnTo>
                <a:lnTo>
                  <a:pt x="1314462" y="1295399"/>
                </a:lnTo>
                <a:lnTo>
                  <a:pt x="1301328" y="1282699"/>
                </a:lnTo>
                <a:close/>
              </a:path>
              <a:path w="3031490" h="2362200">
                <a:moveTo>
                  <a:pt x="1233277" y="1282699"/>
                </a:moveTo>
                <a:lnTo>
                  <a:pt x="1223772" y="1282699"/>
                </a:lnTo>
                <a:lnTo>
                  <a:pt x="1231464" y="1295399"/>
                </a:lnTo>
                <a:lnTo>
                  <a:pt x="1233277" y="1282699"/>
                </a:lnTo>
                <a:close/>
              </a:path>
              <a:path w="3031490" h="2362200">
                <a:moveTo>
                  <a:pt x="1299942" y="1282699"/>
                </a:moveTo>
                <a:lnTo>
                  <a:pt x="1240827" y="1282699"/>
                </a:lnTo>
                <a:lnTo>
                  <a:pt x="1238347" y="1295399"/>
                </a:lnTo>
                <a:lnTo>
                  <a:pt x="1295231" y="1295399"/>
                </a:lnTo>
                <a:lnTo>
                  <a:pt x="1299942" y="1282699"/>
                </a:lnTo>
                <a:close/>
              </a:path>
              <a:path w="3031490" h="2362200">
                <a:moveTo>
                  <a:pt x="1219849" y="1269999"/>
                </a:moveTo>
                <a:lnTo>
                  <a:pt x="1209716" y="1269999"/>
                </a:lnTo>
                <a:lnTo>
                  <a:pt x="1214598" y="1282699"/>
                </a:lnTo>
                <a:lnTo>
                  <a:pt x="1219849" y="1269999"/>
                </a:lnTo>
                <a:close/>
              </a:path>
              <a:path w="3031490" h="2362200">
                <a:moveTo>
                  <a:pt x="1263976" y="1257299"/>
                </a:moveTo>
                <a:lnTo>
                  <a:pt x="1199300" y="1257299"/>
                </a:lnTo>
                <a:lnTo>
                  <a:pt x="1199649" y="1262074"/>
                </a:lnTo>
                <a:lnTo>
                  <a:pt x="1204145" y="1269999"/>
                </a:lnTo>
                <a:lnTo>
                  <a:pt x="1219849" y="1269999"/>
                </a:lnTo>
                <a:lnTo>
                  <a:pt x="1231626" y="1282699"/>
                </a:lnTo>
                <a:lnTo>
                  <a:pt x="1277311" y="1282699"/>
                </a:lnTo>
                <a:lnTo>
                  <a:pt x="1277275" y="1269999"/>
                </a:lnTo>
                <a:lnTo>
                  <a:pt x="1263976" y="1257299"/>
                </a:lnTo>
                <a:close/>
              </a:path>
              <a:path w="3031490" h="2362200">
                <a:moveTo>
                  <a:pt x="1196941" y="1257299"/>
                </a:moveTo>
                <a:lnTo>
                  <a:pt x="1193377" y="1257299"/>
                </a:lnTo>
                <a:lnTo>
                  <a:pt x="1193422" y="1258904"/>
                </a:lnTo>
                <a:lnTo>
                  <a:pt x="1200229" y="1269999"/>
                </a:lnTo>
                <a:lnTo>
                  <a:pt x="1199649" y="1262074"/>
                </a:lnTo>
                <a:lnTo>
                  <a:pt x="1196941" y="1257299"/>
                </a:lnTo>
                <a:close/>
              </a:path>
              <a:path w="3031490" h="2362200">
                <a:moveTo>
                  <a:pt x="1193377" y="1257299"/>
                </a:moveTo>
                <a:lnTo>
                  <a:pt x="1192437" y="1257299"/>
                </a:lnTo>
                <a:lnTo>
                  <a:pt x="1193422" y="1258904"/>
                </a:lnTo>
                <a:lnTo>
                  <a:pt x="1193377" y="1257299"/>
                </a:lnTo>
                <a:close/>
              </a:path>
              <a:path w="3031490" h="2362200">
                <a:moveTo>
                  <a:pt x="1254857" y="1244599"/>
                </a:moveTo>
                <a:lnTo>
                  <a:pt x="1170887" y="1244599"/>
                </a:lnTo>
                <a:lnTo>
                  <a:pt x="1184100" y="1257299"/>
                </a:lnTo>
                <a:lnTo>
                  <a:pt x="1260076" y="1257299"/>
                </a:lnTo>
                <a:lnTo>
                  <a:pt x="1254857" y="1244599"/>
                </a:lnTo>
                <a:close/>
              </a:path>
              <a:path w="3031490" h="2362200">
                <a:moveTo>
                  <a:pt x="1164243" y="1231899"/>
                </a:moveTo>
                <a:lnTo>
                  <a:pt x="1159074" y="1231899"/>
                </a:lnTo>
                <a:lnTo>
                  <a:pt x="1159599" y="1244599"/>
                </a:lnTo>
                <a:lnTo>
                  <a:pt x="1166690" y="1244599"/>
                </a:lnTo>
                <a:lnTo>
                  <a:pt x="1164243" y="1231899"/>
                </a:lnTo>
                <a:close/>
              </a:path>
              <a:path w="3031490" h="2362200">
                <a:moveTo>
                  <a:pt x="1177412" y="1231899"/>
                </a:moveTo>
                <a:lnTo>
                  <a:pt x="1164243" y="1231899"/>
                </a:lnTo>
                <a:lnTo>
                  <a:pt x="1170397" y="1244599"/>
                </a:lnTo>
                <a:lnTo>
                  <a:pt x="1178073" y="1244599"/>
                </a:lnTo>
                <a:lnTo>
                  <a:pt x="1177412" y="1231899"/>
                </a:lnTo>
                <a:close/>
              </a:path>
              <a:path w="3031490" h="2362200">
                <a:moveTo>
                  <a:pt x="1212067" y="1231899"/>
                </a:moveTo>
                <a:lnTo>
                  <a:pt x="1177412" y="1231899"/>
                </a:lnTo>
                <a:lnTo>
                  <a:pt x="1183340" y="1244599"/>
                </a:lnTo>
                <a:lnTo>
                  <a:pt x="1217008" y="1244599"/>
                </a:lnTo>
                <a:lnTo>
                  <a:pt x="1212067" y="1231899"/>
                </a:lnTo>
                <a:close/>
              </a:path>
              <a:path w="3031490" h="2362200">
                <a:moveTo>
                  <a:pt x="1232702" y="1231899"/>
                </a:moveTo>
                <a:lnTo>
                  <a:pt x="1224533" y="1231899"/>
                </a:lnTo>
                <a:lnTo>
                  <a:pt x="1223590" y="1244599"/>
                </a:lnTo>
                <a:lnTo>
                  <a:pt x="1238624" y="1244599"/>
                </a:lnTo>
                <a:lnTo>
                  <a:pt x="1232702" y="1231899"/>
                </a:lnTo>
                <a:close/>
              </a:path>
              <a:path w="3031490" h="2362200">
                <a:moveTo>
                  <a:pt x="1143986" y="1219199"/>
                </a:moveTo>
                <a:lnTo>
                  <a:pt x="1137480" y="1219199"/>
                </a:lnTo>
                <a:lnTo>
                  <a:pt x="1141429" y="1231899"/>
                </a:lnTo>
                <a:lnTo>
                  <a:pt x="1146656" y="1231899"/>
                </a:lnTo>
                <a:lnTo>
                  <a:pt x="1143986" y="1219199"/>
                </a:lnTo>
                <a:close/>
              </a:path>
              <a:path w="3031490" h="2362200">
                <a:moveTo>
                  <a:pt x="1151378" y="1219199"/>
                </a:moveTo>
                <a:lnTo>
                  <a:pt x="1155557" y="1231899"/>
                </a:lnTo>
                <a:lnTo>
                  <a:pt x="1157500" y="1231899"/>
                </a:lnTo>
                <a:lnTo>
                  <a:pt x="1151378" y="1219199"/>
                </a:lnTo>
                <a:close/>
              </a:path>
              <a:path w="3031490" h="2362200">
                <a:moveTo>
                  <a:pt x="1210788" y="1219199"/>
                </a:moveTo>
                <a:lnTo>
                  <a:pt x="1163308" y="1219199"/>
                </a:lnTo>
                <a:lnTo>
                  <a:pt x="1169258" y="1231899"/>
                </a:lnTo>
                <a:lnTo>
                  <a:pt x="1208960" y="1231899"/>
                </a:lnTo>
                <a:lnTo>
                  <a:pt x="1210788" y="1219199"/>
                </a:lnTo>
                <a:close/>
              </a:path>
              <a:path w="3031490" h="2362200">
                <a:moveTo>
                  <a:pt x="1211017" y="1219199"/>
                </a:moveTo>
                <a:lnTo>
                  <a:pt x="1210788" y="1219199"/>
                </a:lnTo>
                <a:lnTo>
                  <a:pt x="1218123" y="1231899"/>
                </a:lnTo>
                <a:lnTo>
                  <a:pt x="1223218" y="1231899"/>
                </a:lnTo>
                <a:lnTo>
                  <a:pt x="1211017" y="1219199"/>
                </a:lnTo>
                <a:close/>
              </a:path>
              <a:path w="3031490" h="2362200">
                <a:moveTo>
                  <a:pt x="1133385" y="1206499"/>
                </a:moveTo>
                <a:lnTo>
                  <a:pt x="1131337" y="1206499"/>
                </a:lnTo>
                <a:lnTo>
                  <a:pt x="1132805" y="1219199"/>
                </a:lnTo>
                <a:lnTo>
                  <a:pt x="1133385" y="1206499"/>
                </a:lnTo>
                <a:close/>
              </a:path>
              <a:path w="3031490" h="2362200">
                <a:moveTo>
                  <a:pt x="1206524" y="1206499"/>
                </a:moveTo>
                <a:lnTo>
                  <a:pt x="1136484" y="1206499"/>
                </a:lnTo>
                <a:lnTo>
                  <a:pt x="1145510" y="1219199"/>
                </a:lnTo>
                <a:lnTo>
                  <a:pt x="1206172" y="1219199"/>
                </a:lnTo>
                <a:lnTo>
                  <a:pt x="1206524" y="1206499"/>
                </a:lnTo>
                <a:close/>
              </a:path>
              <a:path w="3031490" h="2362200">
                <a:moveTo>
                  <a:pt x="1113802" y="1193799"/>
                </a:moveTo>
                <a:lnTo>
                  <a:pt x="1107809" y="1193799"/>
                </a:lnTo>
                <a:lnTo>
                  <a:pt x="1111678" y="1206499"/>
                </a:lnTo>
                <a:lnTo>
                  <a:pt x="1114711" y="1194972"/>
                </a:lnTo>
                <a:lnTo>
                  <a:pt x="1113802" y="1193799"/>
                </a:lnTo>
                <a:close/>
              </a:path>
              <a:path w="3031490" h="2362200">
                <a:moveTo>
                  <a:pt x="1164979" y="1181099"/>
                </a:moveTo>
                <a:lnTo>
                  <a:pt x="1113130" y="1181099"/>
                </a:lnTo>
                <a:lnTo>
                  <a:pt x="1115019" y="1193799"/>
                </a:lnTo>
                <a:lnTo>
                  <a:pt x="1114711" y="1194972"/>
                </a:lnTo>
                <a:lnTo>
                  <a:pt x="1123647" y="1206499"/>
                </a:lnTo>
                <a:lnTo>
                  <a:pt x="1132218" y="1206499"/>
                </a:lnTo>
                <a:lnTo>
                  <a:pt x="1137162" y="1193799"/>
                </a:lnTo>
                <a:lnTo>
                  <a:pt x="1170426" y="1193799"/>
                </a:lnTo>
                <a:lnTo>
                  <a:pt x="1164979" y="1181099"/>
                </a:lnTo>
                <a:close/>
              </a:path>
              <a:path w="3031490" h="2362200">
                <a:moveTo>
                  <a:pt x="1170426" y="1193799"/>
                </a:moveTo>
                <a:lnTo>
                  <a:pt x="1142196" y="1193799"/>
                </a:lnTo>
                <a:lnTo>
                  <a:pt x="1132218" y="1206499"/>
                </a:lnTo>
                <a:lnTo>
                  <a:pt x="1176795" y="1206499"/>
                </a:lnTo>
                <a:lnTo>
                  <a:pt x="1170426" y="1193799"/>
                </a:lnTo>
                <a:close/>
              </a:path>
              <a:path w="3031490" h="2362200">
                <a:moveTo>
                  <a:pt x="1176872" y="1181099"/>
                </a:moveTo>
                <a:lnTo>
                  <a:pt x="1172142" y="1181099"/>
                </a:lnTo>
                <a:lnTo>
                  <a:pt x="1179047" y="1206499"/>
                </a:lnTo>
                <a:lnTo>
                  <a:pt x="1179788" y="1206499"/>
                </a:lnTo>
                <a:lnTo>
                  <a:pt x="1183941" y="1193799"/>
                </a:lnTo>
                <a:lnTo>
                  <a:pt x="1184196" y="1193799"/>
                </a:lnTo>
                <a:lnTo>
                  <a:pt x="1176872" y="1181099"/>
                </a:lnTo>
                <a:close/>
              </a:path>
              <a:path w="3031490" h="2362200">
                <a:moveTo>
                  <a:pt x="1191532" y="1193799"/>
                </a:moveTo>
                <a:lnTo>
                  <a:pt x="1183941" y="1193799"/>
                </a:lnTo>
                <a:lnTo>
                  <a:pt x="1180931" y="1206499"/>
                </a:lnTo>
                <a:lnTo>
                  <a:pt x="1196298" y="1206499"/>
                </a:lnTo>
                <a:lnTo>
                  <a:pt x="1191532" y="1193799"/>
                </a:lnTo>
                <a:close/>
              </a:path>
              <a:path w="3031490" h="2362200">
                <a:moveTo>
                  <a:pt x="1072028" y="1155699"/>
                </a:moveTo>
                <a:lnTo>
                  <a:pt x="1072889" y="1168399"/>
                </a:lnTo>
                <a:lnTo>
                  <a:pt x="1086971" y="1181099"/>
                </a:lnTo>
                <a:lnTo>
                  <a:pt x="1099580" y="1193799"/>
                </a:lnTo>
                <a:lnTo>
                  <a:pt x="1096018" y="1181099"/>
                </a:lnTo>
                <a:lnTo>
                  <a:pt x="1093085" y="1181099"/>
                </a:lnTo>
                <a:lnTo>
                  <a:pt x="1095230" y="1168399"/>
                </a:lnTo>
                <a:lnTo>
                  <a:pt x="1079216" y="1168399"/>
                </a:lnTo>
                <a:lnTo>
                  <a:pt x="1079698" y="1161634"/>
                </a:lnTo>
                <a:lnTo>
                  <a:pt x="1072028" y="1155699"/>
                </a:lnTo>
                <a:close/>
              </a:path>
              <a:path w="3031490" h="2362200">
                <a:moveTo>
                  <a:pt x="1111728" y="1181099"/>
                </a:moveTo>
                <a:lnTo>
                  <a:pt x="1102327" y="1181099"/>
                </a:lnTo>
                <a:lnTo>
                  <a:pt x="1110585" y="1193799"/>
                </a:lnTo>
                <a:lnTo>
                  <a:pt x="1111728" y="1181099"/>
                </a:lnTo>
                <a:close/>
              </a:path>
              <a:path w="3031490" h="2362200">
                <a:moveTo>
                  <a:pt x="1158033" y="1168399"/>
                </a:moveTo>
                <a:lnTo>
                  <a:pt x="1097291" y="1168399"/>
                </a:lnTo>
                <a:lnTo>
                  <a:pt x="1093085" y="1181099"/>
                </a:lnTo>
                <a:lnTo>
                  <a:pt x="1154604" y="1181099"/>
                </a:lnTo>
                <a:lnTo>
                  <a:pt x="1158033" y="1168399"/>
                </a:lnTo>
                <a:close/>
              </a:path>
              <a:path w="3031490" h="2362200">
                <a:moveTo>
                  <a:pt x="1131236" y="1142999"/>
                </a:moveTo>
                <a:lnTo>
                  <a:pt x="1067651" y="1142999"/>
                </a:lnTo>
                <a:lnTo>
                  <a:pt x="1082726" y="1155699"/>
                </a:lnTo>
                <a:lnTo>
                  <a:pt x="1088443" y="1168399"/>
                </a:lnTo>
                <a:lnTo>
                  <a:pt x="1158033" y="1168399"/>
                </a:lnTo>
                <a:lnTo>
                  <a:pt x="1163443" y="1181099"/>
                </a:lnTo>
                <a:lnTo>
                  <a:pt x="1166694" y="1181099"/>
                </a:lnTo>
                <a:lnTo>
                  <a:pt x="1159557" y="1168399"/>
                </a:lnTo>
                <a:lnTo>
                  <a:pt x="1147803" y="1155699"/>
                </a:lnTo>
                <a:lnTo>
                  <a:pt x="1136629" y="1155699"/>
                </a:lnTo>
                <a:lnTo>
                  <a:pt x="1131236" y="1142999"/>
                </a:lnTo>
                <a:close/>
              </a:path>
              <a:path w="3031490" h="2362200">
                <a:moveTo>
                  <a:pt x="1086860" y="1167175"/>
                </a:moveTo>
                <a:lnTo>
                  <a:pt x="1087579" y="1168399"/>
                </a:lnTo>
                <a:lnTo>
                  <a:pt x="1088443" y="1168399"/>
                </a:lnTo>
                <a:lnTo>
                  <a:pt x="1086860" y="1167175"/>
                </a:lnTo>
                <a:close/>
              </a:path>
              <a:path w="3031490" h="2362200">
                <a:moveTo>
                  <a:pt x="1080120" y="1155699"/>
                </a:moveTo>
                <a:lnTo>
                  <a:pt x="1079698" y="1161634"/>
                </a:lnTo>
                <a:lnTo>
                  <a:pt x="1086860" y="1167175"/>
                </a:lnTo>
                <a:lnTo>
                  <a:pt x="1080120" y="1155699"/>
                </a:lnTo>
                <a:close/>
              </a:path>
              <a:path w="3031490" h="2362200">
                <a:moveTo>
                  <a:pt x="1042664" y="1131769"/>
                </a:moveTo>
                <a:lnTo>
                  <a:pt x="1039491" y="1142999"/>
                </a:lnTo>
                <a:lnTo>
                  <a:pt x="1044391" y="1142999"/>
                </a:lnTo>
                <a:lnTo>
                  <a:pt x="1043338" y="1132812"/>
                </a:lnTo>
                <a:lnTo>
                  <a:pt x="1042664" y="1131769"/>
                </a:lnTo>
                <a:close/>
              </a:path>
              <a:path w="3031490" h="2362200">
                <a:moveTo>
                  <a:pt x="1107652" y="1130299"/>
                </a:moveTo>
                <a:lnTo>
                  <a:pt x="1043079" y="1130299"/>
                </a:lnTo>
                <a:lnTo>
                  <a:pt x="1043338" y="1132812"/>
                </a:lnTo>
                <a:lnTo>
                  <a:pt x="1049928" y="1142999"/>
                </a:lnTo>
                <a:lnTo>
                  <a:pt x="1115207" y="1142999"/>
                </a:lnTo>
                <a:lnTo>
                  <a:pt x="1107652" y="1130299"/>
                </a:lnTo>
                <a:close/>
              </a:path>
              <a:path w="3031490" h="2362200">
                <a:moveTo>
                  <a:pt x="1097231" y="1117599"/>
                </a:moveTo>
                <a:lnTo>
                  <a:pt x="1064586" y="1117599"/>
                </a:lnTo>
                <a:lnTo>
                  <a:pt x="1059557" y="1130299"/>
                </a:lnTo>
                <a:lnTo>
                  <a:pt x="1107652" y="1130299"/>
                </a:lnTo>
                <a:lnTo>
                  <a:pt x="1122012" y="1142999"/>
                </a:lnTo>
                <a:lnTo>
                  <a:pt x="1112778" y="1130299"/>
                </a:lnTo>
                <a:lnTo>
                  <a:pt x="1097231" y="1117599"/>
                </a:lnTo>
                <a:close/>
              </a:path>
              <a:path w="3031490" h="2362200">
                <a:moveTo>
                  <a:pt x="1043079" y="1130299"/>
                </a:moveTo>
                <a:lnTo>
                  <a:pt x="1041713" y="1130299"/>
                </a:lnTo>
                <a:lnTo>
                  <a:pt x="1042664" y="1131769"/>
                </a:lnTo>
                <a:lnTo>
                  <a:pt x="1043079" y="1130299"/>
                </a:lnTo>
                <a:close/>
              </a:path>
              <a:path w="3031490" h="2362200">
                <a:moveTo>
                  <a:pt x="1047978" y="1117599"/>
                </a:moveTo>
                <a:lnTo>
                  <a:pt x="1040265" y="1117599"/>
                </a:lnTo>
                <a:lnTo>
                  <a:pt x="1043678" y="1130299"/>
                </a:lnTo>
                <a:lnTo>
                  <a:pt x="1053660" y="1130299"/>
                </a:lnTo>
                <a:lnTo>
                  <a:pt x="1047978" y="1117599"/>
                </a:lnTo>
                <a:close/>
              </a:path>
              <a:path w="3031490" h="2362200">
                <a:moveTo>
                  <a:pt x="1081401" y="1104899"/>
                </a:moveTo>
                <a:lnTo>
                  <a:pt x="1022682" y="1104899"/>
                </a:lnTo>
                <a:lnTo>
                  <a:pt x="1024864" y="1117599"/>
                </a:lnTo>
                <a:lnTo>
                  <a:pt x="1087588" y="1117599"/>
                </a:lnTo>
                <a:lnTo>
                  <a:pt x="1081401" y="1104899"/>
                </a:lnTo>
                <a:close/>
              </a:path>
              <a:path w="3031490" h="2362200">
                <a:moveTo>
                  <a:pt x="1050121" y="1079499"/>
                </a:moveTo>
                <a:lnTo>
                  <a:pt x="986641" y="1079499"/>
                </a:lnTo>
                <a:lnTo>
                  <a:pt x="992005" y="1092199"/>
                </a:lnTo>
                <a:lnTo>
                  <a:pt x="999637" y="1104899"/>
                </a:lnTo>
                <a:lnTo>
                  <a:pt x="1072511" y="1104899"/>
                </a:lnTo>
                <a:lnTo>
                  <a:pt x="1073185" y="1092199"/>
                </a:lnTo>
                <a:lnTo>
                  <a:pt x="1054800" y="1092199"/>
                </a:lnTo>
                <a:lnTo>
                  <a:pt x="1050121" y="1079499"/>
                </a:lnTo>
                <a:close/>
              </a:path>
              <a:path w="3031490" h="2362200">
                <a:moveTo>
                  <a:pt x="1000556" y="1054099"/>
                </a:moveTo>
                <a:lnTo>
                  <a:pt x="988838" y="1054099"/>
                </a:lnTo>
                <a:lnTo>
                  <a:pt x="981826" y="1064307"/>
                </a:lnTo>
                <a:lnTo>
                  <a:pt x="980526" y="1066799"/>
                </a:lnTo>
                <a:lnTo>
                  <a:pt x="977551" y="1079499"/>
                </a:lnTo>
                <a:lnTo>
                  <a:pt x="978899" y="1092199"/>
                </a:lnTo>
                <a:lnTo>
                  <a:pt x="985503" y="1092199"/>
                </a:lnTo>
                <a:lnTo>
                  <a:pt x="986641" y="1079499"/>
                </a:lnTo>
                <a:lnTo>
                  <a:pt x="1044580" y="1079499"/>
                </a:lnTo>
                <a:lnTo>
                  <a:pt x="1033941" y="1066799"/>
                </a:lnTo>
                <a:lnTo>
                  <a:pt x="999113" y="1066799"/>
                </a:lnTo>
                <a:lnTo>
                  <a:pt x="999549" y="1065874"/>
                </a:lnTo>
                <a:lnTo>
                  <a:pt x="1000556" y="1054099"/>
                </a:lnTo>
                <a:close/>
              </a:path>
              <a:path w="3031490" h="2362200">
                <a:moveTo>
                  <a:pt x="1054981" y="1079499"/>
                </a:moveTo>
                <a:lnTo>
                  <a:pt x="1052102" y="1079499"/>
                </a:lnTo>
                <a:lnTo>
                  <a:pt x="1054800" y="1092199"/>
                </a:lnTo>
                <a:lnTo>
                  <a:pt x="1063227" y="1092199"/>
                </a:lnTo>
                <a:lnTo>
                  <a:pt x="1054981" y="1079499"/>
                </a:lnTo>
                <a:close/>
              </a:path>
              <a:path w="3031490" h="2362200">
                <a:moveTo>
                  <a:pt x="987152" y="1054099"/>
                </a:moveTo>
                <a:lnTo>
                  <a:pt x="958316" y="1054099"/>
                </a:lnTo>
                <a:lnTo>
                  <a:pt x="961972" y="1066799"/>
                </a:lnTo>
                <a:lnTo>
                  <a:pt x="968044" y="1066799"/>
                </a:lnTo>
                <a:lnTo>
                  <a:pt x="967943" y="1079499"/>
                </a:lnTo>
                <a:lnTo>
                  <a:pt x="974492" y="1079499"/>
                </a:lnTo>
                <a:lnTo>
                  <a:pt x="980114" y="1066799"/>
                </a:lnTo>
                <a:lnTo>
                  <a:pt x="981826" y="1064307"/>
                </a:lnTo>
                <a:lnTo>
                  <a:pt x="987152" y="1054099"/>
                </a:lnTo>
                <a:close/>
              </a:path>
              <a:path w="3031490" h="2362200">
                <a:moveTo>
                  <a:pt x="999549" y="1065874"/>
                </a:moveTo>
                <a:lnTo>
                  <a:pt x="999113" y="1066799"/>
                </a:lnTo>
                <a:lnTo>
                  <a:pt x="999470" y="1066799"/>
                </a:lnTo>
                <a:lnTo>
                  <a:pt x="999549" y="1065874"/>
                </a:lnTo>
                <a:close/>
              </a:path>
              <a:path w="3031490" h="2362200">
                <a:moveTo>
                  <a:pt x="1019092" y="1041399"/>
                </a:moveTo>
                <a:lnTo>
                  <a:pt x="1003974" y="1041399"/>
                </a:lnTo>
                <a:lnTo>
                  <a:pt x="1005099" y="1054099"/>
                </a:lnTo>
                <a:lnTo>
                  <a:pt x="999549" y="1065874"/>
                </a:lnTo>
                <a:lnTo>
                  <a:pt x="999470" y="1066799"/>
                </a:lnTo>
                <a:lnTo>
                  <a:pt x="1024054" y="1066799"/>
                </a:lnTo>
                <a:lnTo>
                  <a:pt x="1014345" y="1054099"/>
                </a:lnTo>
                <a:lnTo>
                  <a:pt x="1019092" y="1041399"/>
                </a:lnTo>
                <a:close/>
              </a:path>
              <a:path w="3031490" h="2362200">
                <a:moveTo>
                  <a:pt x="988838" y="1054099"/>
                </a:moveTo>
                <a:lnTo>
                  <a:pt x="987152" y="1054099"/>
                </a:lnTo>
                <a:lnTo>
                  <a:pt x="981826" y="1064307"/>
                </a:lnTo>
                <a:lnTo>
                  <a:pt x="988838" y="1054099"/>
                </a:lnTo>
                <a:close/>
              </a:path>
              <a:path w="3031490" h="2362200">
                <a:moveTo>
                  <a:pt x="945752" y="1041399"/>
                </a:moveTo>
                <a:lnTo>
                  <a:pt x="932519" y="1041399"/>
                </a:lnTo>
                <a:lnTo>
                  <a:pt x="949187" y="1054099"/>
                </a:lnTo>
                <a:lnTo>
                  <a:pt x="956434" y="1054099"/>
                </a:lnTo>
                <a:lnTo>
                  <a:pt x="945752" y="1041399"/>
                </a:lnTo>
                <a:close/>
              </a:path>
              <a:path w="3031490" h="2362200">
                <a:moveTo>
                  <a:pt x="999422" y="1028699"/>
                </a:moveTo>
                <a:lnTo>
                  <a:pt x="940012" y="1028699"/>
                </a:lnTo>
                <a:lnTo>
                  <a:pt x="946552" y="1041399"/>
                </a:lnTo>
                <a:lnTo>
                  <a:pt x="955348" y="1041399"/>
                </a:lnTo>
                <a:lnTo>
                  <a:pt x="956434" y="1054099"/>
                </a:lnTo>
                <a:lnTo>
                  <a:pt x="996079" y="1054099"/>
                </a:lnTo>
                <a:lnTo>
                  <a:pt x="997251" y="1041399"/>
                </a:lnTo>
                <a:lnTo>
                  <a:pt x="999422" y="1028699"/>
                </a:lnTo>
                <a:close/>
              </a:path>
              <a:path w="3031490" h="2362200">
                <a:moveTo>
                  <a:pt x="980825" y="1015999"/>
                </a:moveTo>
                <a:lnTo>
                  <a:pt x="911691" y="1015999"/>
                </a:lnTo>
                <a:lnTo>
                  <a:pt x="917143" y="1028699"/>
                </a:lnTo>
                <a:lnTo>
                  <a:pt x="984182" y="1028699"/>
                </a:lnTo>
                <a:lnTo>
                  <a:pt x="980825" y="1015999"/>
                </a:lnTo>
                <a:close/>
              </a:path>
              <a:path w="3031490" h="2362200">
                <a:moveTo>
                  <a:pt x="971911" y="1003299"/>
                </a:moveTo>
                <a:lnTo>
                  <a:pt x="911743" y="1003299"/>
                </a:lnTo>
                <a:lnTo>
                  <a:pt x="919104" y="1015999"/>
                </a:lnTo>
                <a:lnTo>
                  <a:pt x="977300" y="1015999"/>
                </a:lnTo>
                <a:lnTo>
                  <a:pt x="971911" y="1003299"/>
                </a:lnTo>
                <a:close/>
              </a:path>
              <a:path w="3031490" h="2362200">
                <a:moveTo>
                  <a:pt x="897568" y="990599"/>
                </a:moveTo>
                <a:lnTo>
                  <a:pt x="894049" y="990599"/>
                </a:lnTo>
                <a:lnTo>
                  <a:pt x="896863" y="1003299"/>
                </a:lnTo>
                <a:lnTo>
                  <a:pt x="897568" y="990599"/>
                </a:lnTo>
                <a:close/>
              </a:path>
              <a:path w="3031490" h="2362200">
                <a:moveTo>
                  <a:pt x="927705" y="990599"/>
                </a:moveTo>
                <a:lnTo>
                  <a:pt x="898821" y="990599"/>
                </a:lnTo>
                <a:lnTo>
                  <a:pt x="910548" y="1003299"/>
                </a:lnTo>
                <a:lnTo>
                  <a:pt x="942600" y="1003299"/>
                </a:lnTo>
                <a:lnTo>
                  <a:pt x="927705" y="990599"/>
                </a:lnTo>
                <a:close/>
              </a:path>
              <a:path w="3031490" h="2362200">
                <a:moveTo>
                  <a:pt x="943872" y="977899"/>
                </a:moveTo>
                <a:lnTo>
                  <a:pt x="932074" y="977899"/>
                </a:lnTo>
                <a:lnTo>
                  <a:pt x="938096" y="990599"/>
                </a:lnTo>
                <a:lnTo>
                  <a:pt x="943834" y="1003299"/>
                </a:lnTo>
                <a:lnTo>
                  <a:pt x="955353" y="1003299"/>
                </a:lnTo>
                <a:lnTo>
                  <a:pt x="944458" y="990599"/>
                </a:lnTo>
                <a:lnTo>
                  <a:pt x="949167" y="990599"/>
                </a:lnTo>
                <a:lnTo>
                  <a:pt x="943872" y="977899"/>
                </a:lnTo>
                <a:close/>
              </a:path>
              <a:path w="3031490" h="2362200">
                <a:moveTo>
                  <a:pt x="870289" y="977899"/>
                </a:moveTo>
                <a:lnTo>
                  <a:pt x="869603" y="990599"/>
                </a:lnTo>
                <a:lnTo>
                  <a:pt x="875077" y="990599"/>
                </a:lnTo>
                <a:lnTo>
                  <a:pt x="870289" y="977899"/>
                </a:lnTo>
                <a:close/>
              </a:path>
              <a:path w="3031490" h="2362200">
                <a:moveTo>
                  <a:pt x="923376" y="977899"/>
                </a:moveTo>
                <a:lnTo>
                  <a:pt x="878772" y="977899"/>
                </a:lnTo>
                <a:lnTo>
                  <a:pt x="890084" y="990599"/>
                </a:lnTo>
                <a:lnTo>
                  <a:pt x="928756" y="990599"/>
                </a:lnTo>
                <a:lnTo>
                  <a:pt x="923376" y="977899"/>
                </a:lnTo>
                <a:close/>
              </a:path>
              <a:path w="3031490" h="2362200">
                <a:moveTo>
                  <a:pt x="908859" y="952499"/>
                </a:moveTo>
                <a:lnTo>
                  <a:pt x="883916" y="952499"/>
                </a:lnTo>
                <a:lnTo>
                  <a:pt x="883928" y="965199"/>
                </a:lnTo>
                <a:lnTo>
                  <a:pt x="851385" y="965199"/>
                </a:lnTo>
                <a:lnTo>
                  <a:pt x="859558" y="977899"/>
                </a:lnTo>
                <a:lnTo>
                  <a:pt x="928204" y="977899"/>
                </a:lnTo>
                <a:lnTo>
                  <a:pt x="924420" y="965199"/>
                </a:lnTo>
                <a:lnTo>
                  <a:pt x="908859" y="952499"/>
                </a:lnTo>
                <a:close/>
              </a:path>
              <a:path w="3031490" h="2362200">
                <a:moveTo>
                  <a:pt x="883916" y="952499"/>
                </a:moveTo>
                <a:lnTo>
                  <a:pt x="847683" y="952499"/>
                </a:lnTo>
                <a:lnTo>
                  <a:pt x="861691" y="965199"/>
                </a:lnTo>
                <a:lnTo>
                  <a:pt x="883928" y="965199"/>
                </a:lnTo>
                <a:lnTo>
                  <a:pt x="883916" y="952499"/>
                </a:lnTo>
                <a:close/>
              </a:path>
              <a:path w="3031490" h="2362200">
                <a:moveTo>
                  <a:pt x="895128" y="939799"/>
                </a:moveTo>
                <a:lnTo>
                  <a:pt x="826101" y="939799"/>
                </a:lnTo>
                <a:lnTo>
                  <a:pt x="829852" y="952499"/>
                </a:lnTo>
                <a:lnTo>
                  <a:pt x="907624" y="952499"/>
                </a:lnTo>
                <a:lnTo>
                  <a:pt x="895128" y="939799"/>
                </a:lnTo>
                <a:close/>
              </a:path>
              <a:path w="3031490" h="2362200">
                <a:moveTo>
                  <a:pt x="844597" y="927099"/>
                </a:moveTo>
                <a:lnTo>
                  <a:pt x="815752" y="927099"/>
                </a:lnTo>
                <a:lnTo>
                  <a:pt x="815021" y="939799"/>
                </a:lnTo>
                <a:lnTo>
                  <a:pt x="841752" y="939799"/>
                </a:lnTo>
                <a:lnTo>
                  <a:pt x="844597" y="927099"/>
                </a:lnTo>
                <a:close/>
              </a:path>
              <a:path w="3031490" h="2362200">
                <a:moveTo>
                  <a:pt x="875219" y="927099"/>
                </a:moveTo>
                <a:lnTo>
                  <a:pt x="844597" y="927099"/>
                </a:lnTo>
                <a:lnTo>
                  <a:pt x="852831" y="939799"/>
                </a:lnTo>
                <a:lnTo>
                  <a:pt x="880255" y="939799"/>
                </a:lnTo>
                <a:lnTo>
                  <a:pt x="875219" y="927099"/>
                </a:lnTo>
                <a:close/>
              </a:path>
              <a:path w="3031490" h="2362200">
                <a:moveTo>
                  <a:pt x="813139" y="914399"/>
                </a:moveTo>
                <a:lnTo>
                  <a:pt x="804554" y="914399"/>
                </a:lnTo>
                <a:lnTo>
                  <a:pt x="808149" y="927099"/>
                </a:lnTo>
                <a:lnTo>
                  <a:pt x="812605" y="927099"/>
                </a:lnTo>
                <a:lnTo>
                  <a:pt x="813139" y="914399"/>
                </a:lnTo>
                <a:close/>
              </a:path>
              <a:path w="3031490" h="2362200">
                <a:moveTo>
                  <a:pt x="849189" y="901699"/>
                </a:moveTo>
                <a:lnTo>
                  <a:pt x="831887" y="901699"/>
                </a:lnTo>
                <a:lnTo>
                  <a:pt x="829992" y="914399"/>
                </a:lnTo>
                <a:lnTo>
                  <a:pt x="813139" y="914399"/>
                </a:lnTo>
                <a:lnTo>
                  <a:pt x="812605" y="927099"/>
                </a:lnTo>
                <a:lnTo>
                  <a:pt x="870064" y="927099"/>
                </a:lnTo>
                <a:lnTo>
                  <a:pt x="865107" y="914399"/>
                </a:lnTo>
                <a:lnTo>
                  <a:pt x="849189" y="901699"/>
                </a:lnTo>
                <a:close/>
              </a:path>
              <a:path w="3031490" h="2362200">
                <a:moveTo>
                  <a:pt x="792574" y="901699"/>
                </a:moveTo>
                <a:lnTo>
                  <a:pt x="787713" y="901699"/>
                </a:lnTo>
                <a:lnTo>
                  <a:pt x="792698" y="914399"/>
                </a:lnTo>
                <a:lnTo>
                  <a:pt x="792574" y="901699"/>
                </a:lnTo>
                <a:close/>
              </a:path>
              <a:path w="3031490" h="2362200">
                <a:moveTo>
                  <a:pt x="818025" y="901699"/>
                </a:moveTo>
                <a:lnTo>
                  <a:pt x="795475" y="901699"/>
                </a:lnTo>
                <a:lnTo>
                  <a:pt x="809532" y="914399"/>
                </a:lnTo>
                <a:lnTo>
                  <a:pt x="829992" y="914399"/>
                </a:lnTo>
                <a:lnTo>
                  <a:pt x="818025" y="901699"/>
                </a:lnTo>
                <a:close/>
              </a:path>
              <a:path w="3031490" h="2362200">
                <a:moveTo>
                  <a:pt x="784780" y="888999"/>
                </a:moveTo>
                <a:lnTo>
                  <a:pt x="778837" y="888999"/>
                </a:lnTo>
                <a:lnTo>
                  <a:pt x="773540" y="901699"/>
                </a:lnTo>
                <a:lnTo>
                  <a:pt x="791587" y="901699"/>
                </a:lnTo>
                <a:lnTo>
                  <a:pt x="784780" y="888999"/>
                </a:lnTo>
                <a:close/>
              </a:path>
              <a:path w="3031490" h="2362200">
                <a:moveTo>
                  <a:pt x="821585" y="888999"/>
                </a:moveTo>
                <a:lnTo>
                  <a:pt x="789745" y="888999"/>
                </a:lnTo>
                <a:lnTo>
                  <a:pt x="791587" y="901699"/>
                </a:lnTo>
                <a:lnTo>
                  <a:pt x="817411" y="901699"/>
                </a:lnTo>
                <a:lnTo>
                  <a:pt x="821585" y="888999"/>
                </a:lnTo>
                <a:close/>
              </a:path>
              <a:path w="3031490" h="2362200">
                <a:moveTo>
                  <a:pt x="832074" y="876299"/>
                </a:moveTo>
                <a:lnTo>
                  <a:pt x="796021" y="876299"/>
                </a:lnTo>
                <a:lnTo>
                  <a:pt x="797229" y="888999"/>
                </a:lnTo>
                <a:lnTo>
                  <a:pt x="823984" y="888999"/>
                </a:lnTo>
                <a:lnTo>
                  <a:pt x="827822" y="901699"/>
                </a:lnTo>
                <a:lnTo>
                  <a:pt x="832216" y="901699"/>
                </a:lnTo>
                <a:lnTo>
                  <a:pt x="834516" y="888999"/>
                </a:lnTo>
                <a:lnTo>
                  <a:pt x="832074" y="876299"/>
                </a:lnTo>
                <a:close/>
              </a:path>
              <a:path w="3031490" h="2362200">
                <a:moveTo>
                  <a:pt x="816042" y="863599"/>
                </a:moveTo>
                <a:lnTo>
                  <a:pt x="755673" y="863599"/>
                </a:lnTo>
                <a:lnTo>
                  <a:pt x="773858" y="876299"/>
                </a:lnTo>
                <a:lnTo>
                  <a:pt x="763032" y="888999"/>
                </a:lnTo>
                <a:lnTo>
                  <a:pt x="797229" y="888999"/>
                </a:lnTo>
                <a:lnTo>
                  <a:pt x="793644" y="876299"/>
                </a:lnTo>
                <a:lnTo>
                  <a:pt x="820049" y="876299"/>
                </a:lnTo>
                <a:lnTo>
                  <a:pt x="816042" y="863599"/>
                </a:lnTo>
                <a:close/>
              </a:path>
              <a:path w="3031490" h="2362200">
                <a:moveTo>
                  <a:pt x="789535" y="838199"/>
                </a:moveTo>
                <a:lnTo>
                  <a:pt x="726084" y="838199"/>
                </a:lnTo>
                <a:lnTo>
                  <a:pt x="742590" y="850899"/>
                </a:lnTo>
                <a:lnTo>
                  <a:pt x="737686" y="863599"/>
                </a:lnTo>
                <a:lnTo>
                  <a:pt x="800020" y="863599"/>
                </a:lnTo>
                <a:lnTo>
                  <a:pt x="789535" y="838199"/>
                </a:lnTo>
                <a:close/>
              </a:path>
              <a:path w="3031490" h="2362200">
                <a:moveTo>
                  <a:pt x="803753" y="838199"/>
                </a:moveTo>
                <a:lnTo>
                  <a:pt x="797086" y="850899"/>
                </a:lnTo>
                <a:lnTo>
                  <a:pt x="800121" y="850899"/>
                </a:lnTo>
                <a:lnTo>
                  <a:pt x="803753" y="838199"/>
                </a:lnTo>
                <a:close/>
              </a:path>
              <a:path w="3031490" h="2362200">
                <a:moveTo>
                  <a:pt x="716631" y="825499"/>
                </a:moveTo>
                <a:lnTo>
                  <a:pt x="708961" y="825499"/>
                </a:lnTo>
                <a:lnTo>
                  <a:pt x="711259" y="838199"/>
                </a:lnTo>
                <a:lnTo>
                  <a:pt x="716631" y="825499"/>
                </a:lnTo>
                <a:close/>
              </a:path>
              <a:path w="3031490" h="2362200">
                <a:moveTo>
                  <a:pt x="763969" y="812799"/>
                </a:moveTo>
                <a:lnTo>
                  <a:pt x="709502" y="812799"/>
                </a:lnTo>
                <a:lnTo>
                  <a:pt x="723820" y="825499"/>
                </a:lnTo>
                <a:lnTo>
                  <a:pt x="723709" y="838199"/>
                </a:lnTo>
                <a:lnTo>
                  <a:pt x="771694" y="838199"/>
                </a:lnTo>
                <a:lnTo>
                  <a:pt x="768727" y="825499"/>
                </a:lnTo>
                <a:lnTo>
                  <a:pt x="763969" y="812799"/>
                </a:lnTo>
                <a:close/>
              </a:path>
              <a:path w="3031490" h="2362200">
                <a:moveTo>
                  <a:pt x="696241" y="800099"/>
                </a:moveTo>
                <a:lnTo>
                  <a:pt x="690925" y="800099"/>
                </a:lnTo>
                <a:lnTo>
                  <a:pt x="691986" y="812799"/>
                </a:lnTo>
                <a:lnTo>
                  <a:pt x="689911" y="825499"/>
                </a:lnTo>
                <a:lnTo>
                  <a:pt x="697941" y="825499"/>
                </a:lnTo>
                <a:lnTo>
                  <a:pt x="702674" y="812799"/>
                </a:lnTo>
                <a:lnTo>
                  <a:pt x="699029" y="812799"/>
                </a:lnTo>
                <a:lnTo>
                  <a:pt x="696241" y="800099"/>
                </a:lnTo>
                <a:close/>
              </a:path>
              <a:path w="3031490" h="2362200">
                <a:moveTo>
                  <a:pt x="688952" y="800099"/>
                </a:moveTo>
                <a:lnTo>
                  <a:pt x="681160" y="812799"/>
                </a:lnTo>
                <a:lnTo>
                  <a:pt x="688461" y="812799"/>
                </a:lnTo>
                <a:lnTo>
                  <a:pt x="688952" y="800099"/>
                </a:lnTo>
                <a:close/>
              </a:path>
              <a:path w="3031490" h="2362200">
                <a:moveTo>
                  <a:pt x="746739" y="800099"/>
                </a:moveTo>
                <a:lnTo>
                  <a:pt x="696241" y="800099"/>
                </a:lnTo>
                <a:lnTo>
                  <a:pt x="700348" y="812799"/>
                </a:lnTo>
                <a:lnTo>
                  <a:pt x="754520" y="812799"/>
                </a:lnTo>
                <a:lnTo>
                  <a:pt x="746739" y="800099"/>
                </a:lnTo>
                <a:close/>
              </a:path>
              <a:path w="3031490" h="2362200">
                <a:moveTo>
                  <a:pt x="661962" y="775159"/>
                </a:moveTo>
                <a:lnTo>
                  <a:pt x="660045" y="787399"/>
                </a:lnTo>
                <a:lnTo>
                  <a:pt x="658322" y="787399"/>
                </a:lnTo>
                <a:lnTo>
                  <a:pt x="662177" y="800099"/>
                </a:lnTo>
                <a:lnTo>
                  <a:pt x="680830" y="800099"/>
                </a:lnTo>
                <a:lnTo>
                  <a:pt x="661962" y="775159"/>
                </a:lnTo>
                <a:close/>
              </a:path>
              <a:path w="3031490" h="2362200">
                <a:moveTo>
                  <a:pt x="714482" y="774699"/>
                </a:moveTo>
                <a:lnTo>
                  <a:pt x="671065" y="774699"/>
                </a:lnTo>
                <a:lnTo>
                  <a:pt x="685398" y="787399"/>
                </a:lnTo>
                <a:lnTo>
                  <a:pt x="696581" y="800099"/>
                </a:lnTo>
                <a:lnTo>
                  <a:pt x="741714" y="800099"/>
                </a:lnTo>
                <a:lnTo>
                  <a:pt x="736469" y="787399"/>
                </a:lnTo>
                <a:lnTo>
                  <a:pt x="708551" y="787399"/>
                </a:lnTo>
                <a:lnTo>
                  <a:pt x="714482" y="774699"/>
                </a:lnTo>
                <a:close/>
              </a:path>
              <a:path w="3031490" h="2362200">
                <a:moveTo>
                  <a:pt x="669530" y="723899"/>
                </a:moveTo>
                <a:lnTo>
                  <a:pt x="615068" y="723899"/>
                </a:lnTo>
                <a:lnTo>
                  <a:pt x="627466" y="736599"/>
                </a:lnTo>
                <a:lnTo>
                  <a:pt x="636733" y="749299"/>
                </a:lnTo>
                <a:lnTo>
                  <a:pt x="659875" y="749299"/>
                </a:lnTo>
                <a:lnTo>
                  <a:pt x="654638" y="761999"/>
                </a:lnTo>
                <a:lnTo>
                  <a:pt x="651777" y="774699"/>
                </a:lnTo>
                <a:lnTo>
                  <a:pt x="653505" y="787399"/>
                </a:lnTo>
                <a:lnTo>
                  <a:pt x="661837" y="774993"/>
                </a:lnTo>
                <a:lnTo>
                  <a:pt x="661614" y="774699"/>
                </a:lnTo>
                <a:lnTo>
                  <a:pt x="704452" y="774699"/>
                </a:lnTo>
                <a:lnTo>
                  <a:pt x="703385" y="761999"/>
                </a:lnTo>
                <a:lnTo>
                  <a:pt x="664209" y="761999"/>
                </a:lnTo>
                <a:lnTo>
                  <a:pt x="672088" y="749299"/>
                </a:lnTo>
                <a:lnTo>
                  <a:pt x="675382" y="736599"/>
                </a:lnTo>
                <a:lnTo>
                  <a:pt x="679085" y="736599"/>
                </a:lnTo>
                <a:lnTo>
                  <a:pt x="669530" y="723899"/>
                </a:lnTo>
                <a:close/>
              </a:path>
              <a:path w="3031490" h="2362200">
                <a:moveTo>
                  <a:pt x="708516" y="768269"/>
                </a:moveTo>
                <a:lnTo>
                  <a:pt x="704452" y="774699"/>
                </a:lnTo>
                <a:lnTo>
                  <a:pt x="710065" y="774699"/>
                </a:lnTo>
                <a:lnTo>
                  <a:pt x="708516" y="768269"/>
                </a:lnTo>
                <a:close/>
              </a:path>
              <a:path w="3031490" h="2362200">
                <a:moveTo>
                  <a:pt x="713011" y="764140"/>
                </a:moveTo>
                <a:lnTo>
                  <a:pt x="710065" y="774699"/>
                </a:lnTo>
                <a:lnTo>
                  <a:pt x="715641" y="774699"/>
                </a:lnTo>
                <a:lnTo>
                  <a:pt x="713011" y="764140"/>
                </a:lnTo>
                <a:close/>
              </a:path>
              <a:path w="3031490" h="2362200">
                <a:moveTo>
                  <a:pt x="712478" y="761999"/>
                </a:moveTo>
                <a:lnTo>
                  <a:pt x="707005" y="761999"/>
                </a:lnTo>
                <a:lnTo>
                  <a:pt x="708516" y="768269"/>
                </a:lnTo>
                <a:lnTo>
                  <a:pt x="712478" y="761999"/>
                </a:lnTo>
                <a:close/>
              </a:path>
              <a:path w="3031490" h="2362200">
                <a:moveTo>
                  <a:pt x="713609" y="761999"/>
                </a:moveTo>
                <a:lnTo>
                  <a:pt x="712478" y="761999"/>
                </a:lnTo>
                <a:lnTo>
                  <a:pt x="713011" y="764140"/>
                </a:lnTo>
                <a:lnTo>
                  <a:pt x="713609" y="761999"/>
                </a:lnTo>
                <a:close/>
              </a:path>
              <a:path w="3031490" h="2362200">
                <a:moveTo>
                  <a:pt x="659875" y="749299"/>
                </a:moveTo>
                <a:lnTo>
                  <a:pt x="632306" y="749299"/>
                </a:lnTo>
                <a:lnTo>
                  <a:pt x="632062" y="761999"/>
                </a:lnTo>
                <a:lnTo>
                  <a:pt x="654638" y="761999"/>
                </a:lnTo>
                <a:lnTo>
                  <a:pt x="659875" y="749299"/>
                </a:lnTo>
                <a:close/>
              </a:path>
              <a:path w="3031490" h="2362200">
                <a:moveTo>
                  <a:pt x="699551" y="749299"/>
                </a:moveTo>
                <a:lnTo>
                  <a:pt x="672088" y="749299"/>
                </a:lnTo>
                <a:lnTo>
                  <a:pt x="664209" y="761999"/>
                </a:lnTo>
                <a:lnTo>
                  <a:pt x="703385" y="761999"/>
                </a:lnTo>
                <a:lnTo>
                  <a:pt x="699551" y="749299"/>
                </a:lnTo>
                <a:close/>
              </a:path>
              <a:path w="3031490" h="2362200">
                <a:moveTo>
                  <a:pt x="609977" y="723899"/>
                </a:moveTo>
                <a:lnTo>
                  <a:pt x="602518" y="723899"/>
                </a:lnTo>
                <a:lnTo>
                  <a:pt x="612542" y="736599"/>
                </a:lnTo>
                <a:lnTo>
                  <a:pt x="621379" y="736599"/>
                </a:lnTo>
                <a:lnTo>
                  <a:pt x="609977" y="723899"/>
                </a:lnTo>
                <a:close/>
              </a:path>
              <a:path w="3031490" h="2362200">
                <a:moveTo>
                  <a:pt x="651337" y="698499"/>
                </a:moveTo>
                <a:lnTo>
                  <a:pt x="589191" y="698499"/>
                </a:lnTo>
                <a:lnTo>
                  <a:pt x="596554" y="711199"/>
                </a:lnTo>
                <a:lnTo>
                  <a:pt x="602482" y="723899"/>
                </a:lnTo>
                <a:lnTo>
                  <a:pt x="656379" y="723899"/>
                </a:lnTo>
                <a:lnTo>
                  <a:pt x="649296" y="711199"/>
                </a:lnTo>
                <a:lnTo>
                  <a:pt x="658331" y="711199"/>
                </a:lnTo>
                <a:lnTo>
                  <a:pt x="651337" y="698499"/>
                </a:lnTo>
                <a:close/>
              </a:path>
              <a:path w="3031490" h="2362200">
                <a:moveTo>
                  <a:pt x="574644" y="698499"/>
                </a:moveTo>
                <a:lnTo>
                  <a:pt x="578506" y="711199"/>
                </a:lnTo>
                <a:lnTo>
                  <a:pt x="580487" y="711199"/>
                </a:lnTo>
                <a:lnTo>
                  <a:pt x="574644" y="698499"/>
                </a:lnTo>
                <a:close/>
              </a:path>
              <a:path w="3031490" h="2362200">
                <a:moveTo>
                  <a:pt x="598725" y="647699"/>
                </a:moveTo>
                <a:lnTo>
                  <a:pt x="540797" y="647699"/>
                </a:lnTo>
                <a:lnTo>
                  <a:pt x="546667" y="660399"/>
                </a:lnTo>
                <a:lnTo>
                  <a:pt x="546783" y="668377"/>
                </a:lnTo>
                <a:lnTo>
                  <a:pt x="548218" y="673099"/>
                </a:lnTo>
                <a:lnTo>
                  <a:pt x="572001" y="673099"/>
                </a:lnTo>
                <a:lnTo>
                  <a:pt x="579686" y="685799"/>
                </a:lnTo>
                <a:lnTo>
                  <a:pt x="576512" y="698499"/>
                </a:lnTo>
                <a:lnTo>
                  <a:pt x="638370" y="698499"/>
                </a:lnTo>
                <a:lnTo>
                  <a:pt x="635824" y="685799"/>
                </a:lnTo>
                <a:lnTo>
                  <a:pt x="617086" y="685799"/>
                </a:lnTo>
                <a:lnTo>
                  <a:pt x="618421" y="673099"/>
                </a:lnTo>
                <a:lnTo>
                  <a:pt x="606281" y="660399"/>
                </a:lnTo>
                <a:lnTo>
                  <a:pt x="603431" y="660399"/>
                </a:lnTo>
                <a:lnTo>
                  <a:pt x="598725" y="647699"/>
                </a:lnTo>
                <a:close/>
              </a:path>
              <a:path w="3031490" h="2362200">
                <a:moveTo>
                  <a:pt x="544358" y="660399"/>
                </a:moveTo>
                <a:lnTo>
                  <a:pt x="536139" y="660399"/>
                </a:lnTo>
                <a:lnTo>
                  <a:pt x="546851" y="673099"/>
                </a:lnTo>
                <a:lnTo>
                  <a:pt x="546783" y="668377"/>
                </a:lnTo>
                <a:lnTo>
                  <a:pt x="544358" y="660399"/>
                </a:lnTo>
                <a:close/>
              </a:path>
              <a:path w="3031490" h="2362200">
                <a:moveTo>
                  <a:pt x="541690" y="658292"/>
                </a:moveTo>
                <a:lnTo>
                  <a:pt x="542298" y="660399"/>
                </a:lnTo>
                <a:lnTo>
                  <a:pt x="542820" y="660399"/>
                </a:lnTo>
                <a:lnTo>
                  <a:pt x="541690" y="658292"/>
                </a:lnTo>
                <a:close/>
              </a:path>
              <a:path w="3031490" h="2362200">
                <a:moveTo>
                  <a:pt x="538634" y="647699"/>
                </a:moveTo>
                <a:lnTo>
                  <a:pt x="536012" y="647699"/>
                </a:lnTo>
                <a:lnTo>
                  <a:pt x="541690" y="658292"/>
                </a:lnTo>
                <a:lnTo>
                  <a:pt x="538634" y="647699"/>
                </a:lnTo>
                <a:close/>
              </a:path>
              <a:path w="3031490" h="2362200">
                <a:moveTo>
                  <a:pt x="523379" y="642701"/>
                </a:moveTo>
                <a:lnTo>
                  <a:pt x="523058" y="647699"/>
                </a:lnTo>
                <a:lnTo>
                  <a:pt x="525220" y="644636"/>
                </a:lnTo>
                <a:lnTo>
                  <a:pt x="523379" y="642701"/>
                </a:lnTo>
                <a:close/>
              </a:path>
              <a:path w="3031490" h="2362200">
                <a:moveTo>
                  <a:pt x="555976" y="622299"/>
                </a:moveTo>
                <a:lnTo>
                  <a:pt x="506535" y="622299"/>
                </a:lnTo>
                <a:lnTo>
                  <a:pt x="506184" y="634999"/>
                </a:lnTo>
                <a:lnTo>
                  <a:pt x="532022" y="634999"/>
                </a:lnTo>
                <a:lnTo>
                  <a:pt x="525220" y="644636"/>
                </a:lnTo>
                <a:lnTo>
                  <a:pt x="528136" y="647699"/>
                </a:lnTo>
                <a:lnTo>
                  <a:pt x="561836" y="647699"/>
                </a:lnTo>
                <a:lnTo>
                  <a:pt x="557945" y="634999"/>
                </a:lnTo>
                <a:lnTo>
                  <a:pt x="555976" y="622299"/>
                </a:lnTo>
                <a:close/>
              </a:path>
              <a:path w="3031490" h="2362200">
                <a:moveTo>
                  <a:pt x="559596" y="609599"/>
                </a:moveTo>
                <a:lnTo>
                  <a:pt x="500742" y="609599"/>
                </a:lnTo>
                <a:lnTo>
                  <a:pt x="511596" y="622299"/>
                </a:lnTo>
                <a:lnTo>
                  <a:pt x="565208" y="622299"/>
                </a:lnTo>
                <a:lnTo>
                  <a:pt x="570684" y="634999"/>
                </a:lnTo>
                <a:lnTo>
                  <a:pt x="568676" y="647699"/>
                </a:lnTo>
                <a:lnTo>
                  <a:pt x="584958" y="647699"/>
                </a:lnTo>
                <a:lnTo>
                  <a:pt x="583808" y="634999"/>
                </a:lnTo>
                <a:lnTo>
                  <a:pt x="578682" y="634999"/>
                </a:lnTo>
                <a:lnTo>
                  <a:pt x="570354" y="622299"/>
                </a:lnTo>
                <a:lnTo>
                  <a:pt x="559596" y="609599"/>
                </a:lnTo>
                <a:close/>
              </a:path>
              <a:path w="3031490" h="2362200">
                <a:moveTo>
                  <a:pt x="523874" y="634999"/>
                </a:moveTo>
                <a:lnTo>
                  <a:pt x="516049" y="634999"/>
                </a:lnTo>
                <a:lnTo>
                  <a:pt x="523379" y="642701"/>
                </a:lnTo>
                <a:lnTo>
                  <a:pt x="523874" y="634999"/>
                </a:lnTo>
                <a:close/>
              </a:path>
              <a:path w="3031490" h="2362200">
                <a:moveTo>
                  <a:pt x="492870" y="609599"/>
                </a:moveTo>
                <a:lnTo>
                  <a:pt x="489932" y="609599"/>
                </a:lnTo>
                <a:lnTo>
                  <a:pt x="494629" y="622299"/>
                </a:lnTo>
                <a:lnTo>
                  <a:pt x="492870" y="609599"/>
                </a:lnTo>
                <a:close/>
              </a:path>
              <a:path w="3031490" h="2362200">
                <a:moveTo>
                  <a:pt x="499880" y="609599"/>
                </a:moveTo>
                <a:lnTo>
                  <a:pt x="503802" y="622299"/>
                </a:lnTo>
                <a:lnTo>
                  <a:pt x="505288" y="622299"/>
                </a:lnTo>
                <a:lnTo>
                  <a:pt x="499880" y="609599"/>
                </a:lnTo>
                <a:close/>
              </a:path>
              <a:path w="3031490" h="2362200">
                <a:moveTo>
                  <a:pt x="483686" y="596899"/>
                </a:moveTo>
                <a:lnTo>
                  <a:pt x="482443" y="596899"/>
                </a:lnTo>
                <a:lnTo>
                  <a:pt x="482655" y="609599"/>
                </a:lnTo>
                <a:lnTo>
                  <a:pt x="483686" y="596899"/>
                </a:lnTo>
                <a:close/>
              </a:path>
              <a:path w="3031490" h="2362200">
                <a:moveTo>
                  <a:pt x="531021" y="596899"/>
                </a:moveTo>
                <a:lnTo>
                  <a:pt x="487335" y="596899"/>
                </a:lnTo>
                <a:lnTo>
                  <a:pt x="495397" y="609599"/>
                </a:lnTo>
                <a:lnTo>
                  <a:pt x="531021" y="609599"/>
                </a:lnTo>
                <a:lnTo>
                  <a:pt x="531021" y="596899"/>
                </a:lnTo>
                <a:close/>
              </a:path>
              <a:path w="3031490" h="2362200">
                <a:moveTo>
                  <a:pt x="547277" y="596899"/>
                </a:moveTo>
                <a:lnTo>
                  <a:pt x="535479" y="596899"/>
                </a:lnTo>
                <a:lnTo>
                  <a:pt x="531021" y="609599"/>
                </a:lnTo>
                <a:lnTo>
                  <a:pt x="555926" y="609599"/>
                </a:lnTo>
                <a:lnTo>
                  <a:pt x="547277" y="596899"/>
                </a:lnTo>
                <a:close/>
              </a:path>
              <a:path w="3031490" h="2362200">
                <a:moveTo>
                  <a:pt x="489258" y="584200"/>
                </a:moveTo>
                <a:lnTo>
                  <a:pt x="466473" y="584200"/>
                </a:lnTo>
                <a:lnTo>
                  <a:pt x="475373" y="596899"/>
                </a:lnTo>
                <a:lnTo>
                  <a:pt x="483974" y="596899"/>
                </a:lnTo>
                <a:lnTo>
                  <a:pt x="489258" y="584200"/>
                </a:lnTo>
                <a:close/>
              </a:path>
              <a:path w="3031490" h="2362200">
                <a:moveTo>
                  <a:pt x="515131" y="558800"/>
                </a:moveTo>
                <a:lnTo>
                  <a:pt x="461737" y="558800"/>
                </a:lnTo>
                <a:lnTo>
                  <a:pt x="467062" y="571500"/>
                </a:lnTo>
                <a:lnTo>
                  <a:pt x="467565" y="584200"/>
                </a:lnTo>
                <a:lnTo>
                  <a:pt x="494102" y="584200"/>
                </a:lnTo>
                <a:lnTo>
                  <a:pt x="483974" y="596899"/>
                </a:lnTo>
                <a:lnTo>
                  <a:pt x="528024" y="596899"/>
                </a:lnTo>
                <a:lnTo>
                  <a:pt x="522848" y="584200"/>
                </a:lnTo>
                <a:lnTo>
                  <a:pt x="518600" y="571500"/>
                </a:lnTo>
                <a:lnTo>
                  <a:pt x="520912" y="571500"/>
                </a:lnTo>
                <a:lnTo>
                  <a:pt x="515131" y="558800"/>
                </a:lnTo>
                <a:close/>
              </a:path>
              <a:path w="3031490" h="2362200">
                <a:moveTo>
                  <a:pt x="536409" y="584200"/>
                </a:moveTo>
                <a:lnTo>
                  <a:pt x="525484" y="584200"/>
                </a:lnTo>
                <a:lnTo>
                  <a:pt x="530209" y="596899"/>
                </a:lnTo>
                <a:lnTo>
                  <a:pt x="542700" y="596899"/>
                </a:lnTo>
                <a:lnTo>
                  <a:pt x="536409" y="584200"/>
                </a:lnTo>
                <a:close/>
              </a:path>
              <a:path w="3031490" h="2362200">
                <a:moveTo>
                  <a:pt x="451036" y="558800"/>
                </a:moveTo>
                <a:lnTo>
                  <a:pt x="435981" y="558800"/>
                </a:lnTo>
                <a:lnTo>
                  <a:pt x="441953" y="571500"/>
                </a:lnTo>
                <a:lnTo>
                  <a:pt x="453177" y="571500"/>
                </a:lnTo>
                <a:lnTo>
                  <a:pt x="451036" y="558800"/>
                </a:lnTo>
                <a:close/>
              </a:path>
              <a:path w="3031490" h="2362200">
                <a:moveTo>
                  <a:pt x="435812" y="558441"/>
                </a:moveTo>
                <a:lnTo>
                  <a:pt x="435758" y="558800"/>
                </a:lnTo>
                <a:lnTo>
                  <a:pt x="435981" y="558800"/>
                </a:lnTo>
                <a:lnTo>
                  <a:pt x="435812" y="558441"/>
                </a:lnTo>
                <a:close/>
              </a:path>
              <a:path w="3031490" h="2362200">
                <a:moveTo>
                  <a:pt x="490101" y="533400"/>
                </a:moveTo>
                <a:lnTo>
                  <a:pt x="482366" y="533400"/>
                </a:lnTo>
                <a:lnTo>
                  <a:pt x="485206" y="546100"/>
                </a:lnTo>
                <a:lnTo>
                  <a:pt x="444616" y="546100"/>
                </a:lnTo>
                <a:lnTo>
                  <a:pt x="447127" y="558800"/>
                </a:lnTo>
                <a:lnTo>
                  <a:pt x="504483" y="558800"/>
                </a:lnTo>
                <a:lnTo>
                  <a:pt x="494346" y="546100"/>
                </a:lnTo>
                <a:lnTo>
                  <a:pt x="490101" y="533400"/>
                </a:lnTo>
                <a:close/>
              </a:path>
              <a:path w="3031490" h="2362200">
                <a:moveTo>
                  <a:pt x="437676" y="546100"/>
                </a:moveTo>
                <a:lnTo>
                  <a:pt x="430009" y="546100"/>
                </a:lnTo>
                <a:lnTo>
                  <a:pt x="435812" y="558441"/>
                </a:lnTo>
                <a:lnTo>
                  <a:pt x="437676" y="546100"/>
                </a:lnTo>
                <a:close/>
              </a:path>
              <a:path w="3031490" h="2362200">
                <a:moveTo>
                  <a:pt x="420594" y="533400"/>
                </a:moveTo>
                <a:lnTo>
                  <a:pt x="417207" y="533400"/>
                </a:lnTo>
                <a:lnTo>
                  <a:pt x="421801" y="546100"/>
                </a:lnTo>
                <a:lnTo>
                  <a:pt x="422487" y="546100"/>
                </a:lnTo>
                <a:lnTo>
                  <a:pt x="420594" y="533400"/>
                </a:lnTo>
                <a:close/>
              </a:path>
              <a:path w="3031490" h="2362200">
                <a:moveTo>
                  <a:pt x="468118" y="520700"/>
                </a:moveTo>
                <a:lnTo>
                  <a:pt x="427732" y="520700"/>
                </a:lnTo>
                <a:lnTo>
                  <a:pt x="440876" y="546100"/>
                </a:lnTo>
                <a:lnTo>
                  <a:pt x="482075" y="546100"/>
                </a:lnTo>
                <a:lnTo>
                  <a:pt x="479380" y="533400"/>
                </a:lnTo>
                <a:lnTo>
                  <a:pt x="474373" y="533400"/>
                </a:lnTo>
                <a:lnTo>
                  <a:pt x="468118" y="520700"/>
                </a:lnTo>
                <a:close/>
              </a:path>
              <a:path w="3031490" h="2362200">
                <a:moveTo>
                  <a:pt x="417102" y="520700"/>
                </a:moveTo>
                <a:lnTo>
                  <a:pt x="409085" y="520700"/>
                </a:lnTo>
                <a:lnTo>
                  <a:pt x="420163" y="533400"/>
                </a:lnTo>
                <a:lnTo>
                  <a:pt x="417102" y="520700"/>
                </a:lnTo>
                <a:close/>
              </a:path>
              <a:path w="3031490" h="2362200">
                <a:moveTo>
                  <a:pt x="460410" y="508000"/>
                </a:moveTo>
                <a:lnTo>
                  <a:pt x="403754" y="508000"/>
                </a:lnTo>
                <a:lnTo>
                  <a:pt x="410310" y="520700"/>
                </a:lnTo>
                <a:lnTo>
                  <a:pt x="468118" y="520700"/>
                </a:lnTo>
                <a:lnTo>
                  <a:pt x="481392" y="533400"/>
                </a:lnTo>
                <a:lnTo>
                  <a:pt x="473896" y="520700"/>
                </a:lnTo>
                <a:lnTo>
                  <a:pt x="460410" y="508000"/>
                </a:lnTo>
                <a:close/>
              </a:path>
              <a:path w="3031490" h="2362200">
                <a:moveTo>
                  <a:pt x="411260" y="495300"/>
                </a:moveTo>
                <a:lnTo>
                  <a:pt x="403724" y="495300"/>
                </a:lnTo>
                <a:lnTo>
                  <a:pt x="406253" y="508000"/>
                </a:lnTo>
                <a:lnTo>
                  <a:pt x="416018" y="508000"/>
                </a:lnTo>
                <a:lnTo>
                  <a:pt x="411260" y="495300"/>
                </a:lnTo>
                <a:close/>
              </a:path>
              <a:path w="3031490" h="2362200">
                <a:moveTo>
                  <a:pt x="451058" y="495300"/>
                </a:moveTo>
                <a:lnTo>
                  <a:pt x="416873" y="495300"/>
                </a:lnTo>
                <a:lnTo>
                  <a:pt x="427490" y="508000"/>
                </a:lnTo>
                <a:lnTo>
                  <a:pt x="455710" y="508000"/>
                </a:lnTo>
                <a:lnTo>
                  <a:pt x="451058" y="495300"/>
                </a:lnTo>
                <a:close/>
              </a:path>
              <a:path w="3031490" h="2362200">
                <a:moveTo>
                  <a:pt x="441497" y="482600"/>
                </a:moveTo>
                <a:lnTo>
                  <a:pt x="388406" y="482600"/>
                </a:lnTo>
                <a:lnTo>
                  <a:pt x="389343" y="495300"/>
                </a:lnTo>
                <a:lnTo>
                  <a:pt x="446156" y="495300"/>
                </a:lnTo>
                <a:lnTo>
                  <a:pt x="441497" y="482600"/>
                </a:lnTo>
                <a:close/>
              </a:path>
              <a:path w="3031490" h="2362200">
                <a:moveTo>
                  <a:pt x="423362" y="457200"/>
                </a:moveTo>
                <a:lnTo>
                  <a:pt x="416739" y="457200"/>
                </a:lnTo>
                <a:lnTo>
                  <a:pt x="420001" y="469900"/>
                </a:lnTo>
                <a:lnTo>
                  <a:pt x="366073" y="469900"/>
                </a:lnTo>
                <a:lnTo>
                  <a:pt x="373668" y="482600"/>
                </a:lnTo>
                <a:lnTo>
                  <a:pt x="431445" y="482600"/>
                </a:lnTo>
                <a:lnTo>
                  <a:pt x="430615" y="469900"/>
                </a:lnTo>
                <a:lnTo>
                  <a:pt x="423362" y="457200"/>
                </a:lnTo>
                <a:close/>
              </a:path>
              <a:path w="3031490" h="2362200">
                <a:moveTo>
                  <a:pt x="351161" y="465297"/>
                </a:moveTo>
                <a:lnTo>
                  <a:pt x="347760" y="469900"/>
                </a:lnTo>
                <a:lnTo>
                  <a:pt x="353094" y="469900"/>
                </a:lnTo>
                <a:lnTo>
                  <a:pt x="351161" y="465297"/>
                </a:lnTo>
                <a:close/>
              </a:path>
              <a:path w="3031490" h="2362200">
                <a:moveTo>
                  <a:pt x="355934" y="458838"/>
                </a:moveTo>
                <a:lnTo>
                  <a:pt x="353391" y="462280"/>
                </a:lnTo>
                <a:lnTo>
                  <a:pt x="353094" y="469900"/>
                </a:lnTo>
                <a:lnTo>
                  <a:pt x="356688" y="469900"/>
                </a:lnTo>
                <a:lnTo>
                  <a:pt x="356977" y="461860"/>
                </a:lnTo>
                <a:lnTo>
                  <a:pt x="355934" y="458838"/>
                </a:lnTo>
                <a:close/>
              </a:path>
              <a:path w="3031490" h="2362200">
                <a:moveTo>
                  <a:pt x="416739" y="457200"/>
                </a:moveTo>
                <a:lnTo>
                  <a:pt x="357145" y="457200"/>
                </a:lnTo>
                <a:lnTo>
                  <a:pt x="356977" y="461860"/>
                </a:lnTo>
                <a:lnTo>
                  <a:pt x="359752" y="469900"/>
                </a:lnTo>
                <a:lnTo>
                  <a:pt x="418029" y="469900"/>
                </a:lnTo>
                <a:lnTo>
                  <a:pt x="416739" y="457200"/>
                </a:lnTo>
                <a:close/>
              </a:path>
              <a:path w="3031490" h="2362200">
                <a:moveTo>
                  <a:pt x="353589" y="457200"/>
                </a:moveTo>
                <a:lnTo>
                  <a:pt x="347760" y="457200"/>
                </a:lnTo>
                <a:lnTo>
                  <a:pt x="351161" y="465297"/>
                </a:lnTo>
                <a:lnTo>
                  <a:pt x="353391" y="462280"/>
                </a:lnTo>
                <a:lnTo>
                  <a:pt x="353589" y="457200"/>
                </a:lnTo>
                <a:close/>
              </a:path>
              <a:path w="3031490" h="2362200">
                <a:moveTo>
                  <a:pt x="357145" y="457200"/>
                </a:moveTo>
                <a:lnTo>
                  <a:pt x="355369" y="457200"/>
                </a:lnTo>
                <a:lnTo>
                  <a:pt x="355934" y="458838"/>
                </a:lnTo>
                <a:lnTo>
                  <a:pt x="357145" y="457200"/>
                </a:lnTo>
                <a:close/>
              </a:path>
              <a:path w="3031490" h="2362200">
                <a:moveTo>
                  <a:pt x="360015" y="431800"/>
                </a:moveTo>
                <a:lnTo>
                  <a:pt x="351864" y="431800"/>
                </a:lnTo>
                <a:lnTo>
                  <a:pt x="347639" y="444500"/>
                </a:lnTo>
                <a:lnTo>
                  <a:pt x="347201" y="457200"/>
                </a:lnTo>
                <a:lnTo>
                  <a:pt x="369096" y="457200"/>
                </a:lnTo>
                <a:lnTo>
                  <a:pt x="369401" y="444500"/>
                </a:lnTo>
                <a:lnTo>
                  <a:pt x="352334" y="444500"/>
                </a:lnTo>
                <a:lnTo>
                  <a:pt x="360015" y="431800"/>
                </a:lnTo>
                <a:close/>
              </a:path>
              <a:path w="3031490" h="2362200">
                <a:moveTo>
                  <a:pt x="404313" y="444500"/>
                </a:moveTo>
                <a:lnTo>
                  <a:pt x="369401" y="444500"/>
                </a:lnTo>
                <a:lnTo>
                  <a:pt x="369096" y="457200"/>
                </a:lnTo>
                <a:lnTo>
                  <a:pt x="413580" y="457200"/>
                </a:lnTo>
                <a:lnTo>
                  <a:pt x="404313" y="444500"/>
                </a:lnTo>
                <a:close/>
              </a:path>
              <a:path w="3031490" h="2362200">
                <a:moveTo>
                  <a:pt x="351864" y="431800"/>
                </a:moveTo>
                <a:lnTo>
                  <a:pt x="339340" y="431800"/>
                </a:lnTo>
                <a:lnTo>
                  <a:pt x="330647" y="444500"/>
                </a:lnTo>
                <a:lnTo>
                  <a:pt x="347639" y="444500"/>
                </a:lnTo>
                <a:lnTo>
                  <a:pt x="351864" y="431800"/>
                </a:lnTo>
                <a:close/>
              </a:path>
              <a:path w="3031490" h="2362200">
                <a:moveTo>
                  <a:pt x="371007" y="431800"/>
                </a:moveTo>
                <a:lnTo>
                  <a:pt x="360015" y="431800"/>
                </a:lnTo>
                <a:lnTo>
                  <a:pt x="352334" y="444500"/>
                </a:lnTo>
                <a:lnTo>
                  <a:pt x="370411" y="444500"/>
                </a:lnTo>
                <a:lnTo>
                  <a:pt x="371007" y="431800"/>
                </a:lnTo>
                <a:close/>
              </a:path>
              <a:path w="3031490" h="2362200">
                <a:moveTo>
                  <a:pt x="392151" y="419100"/>
                </a:moveTo>
                <a:lnTo>
                  <a:pt x="377241" y="419100"/>
                </a:lnTo>
                <a:lnTo>
                  <a:pt x="377135" y="431800"/>
                </a:lnTo>
                <a:lnTo>
                  <a:pt x="370411" y="444500"/>
                </a:lnTo>
                <a:lnTo>
                  <a:pt x="394660" y="444500"/>
                </a:lnTo>
                <a:lnTo>
                  <a:pt x="386000" y="431800"/>
                </a:lnTo>
                <a:lnTo>
                  <a:pt x="392151" y="419100"/>
                </a:lnTo>
                <a:close/>
              </a:path>
              <a:path w="3031490" h="2362200">
                <a:moveTo>
                  <a:pt x="342954" y="368300"/>
                </a:moveTo>
                <a:lnTo>
                  <a:pt x="283870" y="368300"/>
                </a:lnTo>
                <a:lnTo>
                  <a:pt x="298784" y="381000"/>
                </a:lnTo>
                <a:lnTo>
                  <a:pt x="309280" y="393700"/>
                </a:lnTo>
                <a:lnTo>
                  <a:pt x="314545" y="393700"/>
                </a:lnTo>
                <a:lnTo>
                  <a:pt x="313927" y="406400"/>
                </a:lnTo>
                <a:lnTo>
                  <a:pt x="318937" y="406400"/>
                </a:lnTo>
                <a:lnTo>
                  <a:pt x="325497" y="419100"/>
                </a:lnTo>
                <a:lnTo>
                  <a:pt x="332628" y="431800"/>
                </a:lnTo>
                <a:lnTo>
                  <a:pt x="361016" y="431800"/>
                </a:lnTo>
                <a:lnTo>
                  <a:pt x="372214" y="419100"/>
                </a:lnTo>
                <a:lnTo>
                  <a:pt x="377725" y="419100"/>
                </a:lnTo>
                <a:lnTo>
                  <a:pt x="361666" y="393700"/>
                </a:lnTo>
                <a:lnTo>
                  <a:pt x="350027" y="381000"/>
                </a:lnTo>
                <a:lnTo>
                  <a:pt x="342954" y="368300"/>
                </a:lnTo>
                <a:close/>
              </a:path>
              <a:path w="3031490" h="2362200">
                <a:moveTo>
                  <a:pt x="318937" y="406400"/>
                </a:moveTo>
                <a:lnTo>
                  <a:pt x="311152" y="406400"/>
                </a:lnTo>
                <a:lnTo>
                  <a:pt x="313940" y="419100"/>
                </a:lnTo>
                <a:lnTo>
                  <a:pt x="318937" y="406400"/>
                </a:lnTo>
                <a:close/>
              </a:path>
              <a:path w="3031490" h="2362200">
                <a:moveTo>
                  <a:pt x="308650" y="393700"/>
                </a:moveTo>
                <a:lnTo>
                  <a:pt x="293505" y="393700"/>
                </a:lnTo>
                <a:lnTo>
                  <a:pt x="302172" y="406400"/>
                </a:lnTo>
                <a:lnTo>
                  <a:pt x="305394" y="406400"/>
                </a:lnTo>
                <a:lnTo>
                  <a:pt x="308650" y="393700"/>
                </a:lnTo>
                <a:close/>
              </a:path>
              <a:path w="3031490" h="2362200">
                <a:moveTo>
                  <a:pt x="272002" y="368300"/>
                </a:moveTo>
                <a:lnTo>
                  <a:pt x="273430" y="381000"/>
                </a:lnTo>
                <a:lnTo>
                  <a:pt x="277478" y="381000"/>
                </a:lnTo>
                <a:lnTo>
                  <a:pt x="272002" y="368300"/>
                </a:lnTo>
                <a:close/>
              </a:path>
              <a:path w="3031490" h="2362200">
                <a:moveTo>
                  <a:pt x="283870" y="368300"/>
                </a:moveTo>
                <a:lnTo>
                  <a:pt x="280710" y="368300"/>
                </a:lnTo>
                <a:lnTo>
                  <a:pt x="277478" y="381000"/>
                </a:lnTo>
                <a:lnTo>
                  <a:pt x="286393" y="381000"/>
                </a:lnTo>
                <a:lnTo>
                  <a:pt x="283870" y="368300"/>
                </a:lnTo>
                <a:close/>
              </a:path>
              <a:path w="3031490" h="2362200">
                <a:moveTo>
                  <a:pt x="264727" y="355600"/>
                </a:moveTo>
                <a:lnTo>
                  <a:pt x="265794" y="368300"/>
                </a:lnTo>
                <a:lnTo>
                  <a:pt x="269784" y="368300"/>
                </a:lnTo>
                <a:lnTo>
                  <a:pt x="264727" y="355600"/>
                </a:lnTo>
                <a:close/>
              </a:path>
              <a:path w="3031490" h="2362200">
                <a:moveTo>
                  <a:pt x="328808" y="355600"/>
                </a:moveTo>
                <a:lnTo>
                  <a:pt x="268066" y="355600"/>
                </a:lnTo>
                <a:lnTo>
                  <a:pt x="273214" y="368300"/>
                </a:lnTo>
                <a:lnTo>
                  <a:pt x="328396" y="368300"/>
                </a:lnTo>
                <a:lnTo>
                  <a:pt x="328808" y="355600"/>
                </a:lnTo>
                <a:close/>
              </a:path>
              <a:path w="3031490" h="2362200">
                <a:moveTo>
                  <a:pt x="254863" y="351135"/>
                </a:moveTo>
                <a:lnTo>
                  <a:pt x="256367" y="355600"/>
                </a:lnTo>
                <a:lnTo>
                  <a:pt x="257481" y="355600"/>
                </a:lnTo>
                <a:lnTo>
                  <a:pt x="254863" y="351135"/>
                </a:lnTo>
                <a:close/>
              </a:path>
              <a:path w="3031490" h="2362200">
                <a:moveTo>
                  <a:pt x="263000" y="342900"/>
                </a:moveTo>
                <a:lnTo>
                  <a:pt x="258714" y="342900"/>
                </a:lnTo>
                <a:lnTo>
                  <a:pt x="262848" y="355600"/>
                </a:lnTo>
                <a:lnTo>
                  <a:pt x="267058" y="355600"/>
                </a:lnTo>
                <a:lnTo>
                  <a:pt x="263000" y="342900"/>
                </a:lnTo>
                <a:close/>
              </a:path>
              <a:path w="3031490" h="2362200">
                <a:moveTo>
                  <a:pt x="270898" y="330200"/>
                </a:moveTo>
                <a:lnTo>
                  <a:pt x="264621" y="330200"/>
                </a:lnTo>
                <a:lnTo>
                  <a:pt x="266834" y="342900"/>
                </a:lnTo>
                <a:lnTo>
                  <a:pt x="278342" y="355600"/>
                </a:lnTo>
                <a:lnTo>
                  <a:pt x="282568" y="355600"/>
                </a:lnTo>
                <a:lnTo>
                  <a:pt x="275041" y="342900"/>
                </a:lnTo>
                <a:lnTo>
                  <a:pt x="270898" y="330200"/>
                </a:lnTo>
                <a:close/>
              </a:path>
              <a:path w="3031490" h="2362200">
                <a:moveTo>
                  <a:pt x="313653" y="330200"/>
                </a:moveTo>
                <a:lnTo>
                  <a:pt x="270898" y="330200"/>
                </a:lnTo>
                <a:lnTo>
                  <a:pt x="281809" y="342900"/>
                </a:lnTo>
                <a:lnTo>
                  <a:pt x="282568" y="355600"/>
                </a:lnTo>
                <a:lnTo>
                  <a:pt x="317323" y="355600"/>
                </a:lnTo>
                <a:lnTo>
                  <a:pt x="316465" y="342900"/>
                </a:lnTo>
                <a:lnTo>
                  <a:pt x="313653" y="330200"/>
                </a:lnTo>
                <a:close/>
              </a:path>
              <a:path w="3031490" h="2362200">
                <a:moveTo>
                  <a:pt x="252087" y="342900"/>
                </a:moveTo>
                <a:lnTo>
                  <a:pt x="250033" y="342900"/>
                </a:lnTo>
                <a:lnTo>
                  <a:pt x="254863" y="351135"/>
                </a:lnTo>
                <a:lnTo>
                  <a:pt x="252087" y="342900"/>
                </a:lnTo>
                <a:close/>
              </a:path>
              <a:path w="3031490" h="2362200">
                <a:moveTo>
                  <a:pt x="231357" y="317500"/>
                </a:moveTo>
                <a:lnTo>
                  <a:pt x="230917" y="330200"/>
                </a:lnTo>
                <a:lnTo>
                  <a:pt x="236394" y="330200"/>
                </a:lnTo>
                <a:lnTo>
                  <a:pt x="231357" y="317500"/>
                </a:lnTo>
                <a:close/>
              </a:path>
              <a:path w="3031490" h="2362200">
                <a:moveTo>
                  <a:pt x="258703" y="266700"/>
                </a:moveTo>
                <a:lnTo>
                  <a:pt x="257564" y="279400"/>
                </a:lnTo>
                <a:lnTo>
                  <a:pt x="224633" y="279400"/>
                </a:lnTo>
                <a:lnTo>
                  <a:pt x="227975" y="292100"/>
                </a:lnTo>
                <a:lnTo>
                  <a:pt x="237994" y="292100"/>
                </a:lnTo>
                <a:lnTo>
                  <a:pt x="241550" y="304800"/>
                </a:lnTo>
                <a:lnTo>
                  <a:pt x="233513" y="304800"/>
                </a:lnTo>
                <a:lnTo>
                  <a:pt x="247709" y="317500"/>
                </a:lnTo>
                <a:lnTo>
                  <a:pt x="252602" y="330200"/>
                </a:lnTo>
                <a:lnTo>
                  <a:pt x="290757" y="330200"/>
                </a:lnTo>
                <a:lnTo>
                  <a:pt x="287798" y="317500"/>
                </a:lnTo>
                <a:lnTo>
                  <a:pt x="286901" y="304800"/>
                </a:lnTo>
                <a:lnTo>
                  <a:pt x="274297" y="292100"/>
                </a:lnTo>
                <a:lnTo>
                  <a:pt x="258703" y="266700"/>
                </a:lnTo>
                <a:close/>
              </a:path>
              <a:path w="3031490" h="2362200">
                <a:moveTo>
                  <a:pt x="221331" y="292100"/>
                </a:moveTo>
                <a:lnTo>
                  <a:pt x="207652" y="292100"/>
                </a:lnTo>
                <a:lnTo>
                  <a:pt x="220849" y="304800"/>
                </a:lnTo>
                <a:lnTo>
                  <a:pt x="221979" y="317500"/>
                </a:lnTo>
                <a:lnTo>
                  <a:pt x="225568" y="317500"/>
                </a:lnTo>
                <a:lnTo>
                  <a:pt x="233513" y="304800"/>
                </a:lnTo>
                <a:lnTo>
                  <a:pt x="225994" y="304800"/>
                </a:lnTo>
                <a:lnTo>
                  <a:pt x="221331" y="292100"/>
                </a:lnTo>
                <a:close/>
              </a:path>
              <a:path w="3031490" h="2362200">
                <a:moveTo>
                  <a:pt x="234035" y="292100"/>
                </a:moveTo>
                <a:lnTo>
                  <a:pt x="221331" y="292100"/>
                </a:lnTo>
                <a:lnTo>
                  <a:pt x="230177" y="304800"/>
                </a:lnTo>
                <a:lnTo>
                  <a:pt x="241448" y="304800"/>
                </a:lnTo>
                <a:lnTo>
                  <a:pt x="234035" y="292100"/>
                </a:lnTo>
                <a:close/>
              </a:path>
              <a:path w="3031490" h="2362200">
                <a:moveTo>
                  <a:pt x="224400" y="279400"/>
                </a:moveTo>
                <a:lnTo>
                  <a:pt x="216305" y="279400"/>
                </a:lnTo>
                <a:lnTo>
                  <a:pt x="209504" y="292100"/>
                </a:lnTo>
                <a:lnTo>
                  <a:pt x="227975" y="292100"/>
                </a:lnTo>
                <a:lnTo>
                  <a:pt x="224400" y="279400"/>
                </a:lnTo>
                <a:close/>
              </a:path>
              <a:path w="3031490" h="2362200">
                <a:moveTo>
                  <a:pt x="198088" y="266700"/>
                </a:moveTo>
                <a:lnTo>
                  <a:pt x="190534" y="266700"/>
                </a:lnTo>
                <a:lnTo>
                  <a:pt x="192795" y="279400"/>
                </a:lnTo>
                <a:lnTo>
                  <a:pt x="200694" y="279400"/>
                </a:lnTo>
                <a:lnTo>
                  <a:pt x="198088" y="266700"/>
                </a:lnTo>
                <a:close/>
              </a:path>
              <a:path w="3031490" h="2362200">
                <a:moveTo>
                  <a:pt x="203877" y="266700"/>
                </a:moveTo>
                <a:lnTo>
                  <a:pt x="206460" y="279400"/>
                </a:lnTo>
                <a:lnTo>
                  <a:pt x="207050" y="279400"/>
                </a:lnTo>
                <a:lnTo>
                  <a:pt x="203877" y="266700"/>
                </a:lnTo>
                <a:close/>
              </a:path>
              <a:path w="3031490" h="2362200">
                <a:moveTo>
                  <a:pt x="247781" y="266700"/>
                </a:moveTo>
                <a:lnTo>
                  <a:pt x="217308" y="266700"/>
                </a:lnTo>
                <a:lnTo>
                  <a:pt x="217953" y="279400"/>
                </a:lnTo>
                <a:lnTo>
                  <a:pt x="253602" y="279400"/>
                </a:lnTo>
                <a:lnTo>
                  <a:pt x="247781" y="266700"/>
                </a:lnTo>
                <a:close/>
              </a:path>
              <a:path w="3031490" h="2362200">
                <a:moveTo>
                  <a:pt x="237049" y="241300"/>
                </a:moveTo>
                <a:lnTo>
                  <a:pt x="175106" y="241300"/>
                </a:lnTo>
                <a:lnTo>
                  <a:pt x="177046" y="254000"/>
                </a:lnTo>
                <a:lnTo>
                  <a:pt x="176571" y="254000"/>
                </a:lnTo>
                <a:lnTo>
                  <a:pt x="186305" y="266700"/>
                </a:lnTo>
                <a:lnTo>
                  <a:pt x="250732" y="266700"/>
                </a:lnTo>
                <a:lnTo>
                  <a:pt x="237049" y="241300"/>
                </a:lnTo>
                <a:close/>
              </a:path>
              <a:path w="3031490" h="2362200">
                <a:moveTo>
                  <a:pt x="216066" y="228600"/>
                </a:moveTo>
                <a:lnTo>
                  <a:pt x="170716" y="228600"/>
                </a:lnTo>
                <a:lnTo>
                  <a:pt x="179739" y="241300"/>
                </a:lnTo>
                <a:lnTo>
                  <a:pt x="226907" y="241300"/>
                </a:lnTo>
                <a:lnTo>
                  <a:pt x="216066" y="228600"/>
                </a:lnTo>
                <a:close/>
              </a:path>
              <a:path w="3031490" h="2362200">
                <a:moveTo>
                  <a:pt x="233228" y="228600"/>
                </a:moveTo>
                <a:lnTo>
                  <a:pt x="229992" y="228600"/>
                </a:lnTo>
                <a:lnTo>
                  <a:pt x="233346" y="241300"/>
                </a:lnTo>
                <a:lnTo>
                  <a:pt x="233228" y="228600"/>
                </a:lnTo>
                <a:close/>
              </a:path>
              <a:path w="3031490" h="2362200">
                <a:moveTo>
                  <a:pt x="155170" y="215900"/>
                </a:moveTo>
                <a:lnTo>
                  <a:pt x="155304" y="228600"/>
                </a:lnTo>
                <a:lnTo>
                  <a:pt x="157709" y="228600"/>
                </a:lnTo>
                <a:lnTo>
                  <a:pt x="155170" y="215900"/>
                </a:lnTo>
                <a:close/>
              </a:path>
              <a:path w="3031490" h="2362200">
                <a:moveTo>
                  <a:pt x="208231" y="215900"/>
                </a:moveTo>
                <a:lnTo>
                  <a:pt x="162022" y="215900"/>
                </a:lnTo>
                <a:lnTo>
                  <a:pt x="164499" y="228600"/>
                </a:lnTo>
                <a:lnTo>
                  <a:pt x="212949" y="228600"/>
                </a:lnTo>
                <a:lnTo>
                  <a:pt x="208231" y="215900"/>
                </a:lnTo>
                <a:close/>
              </a:path>
              <a:path w="3031490" h="2362200">
                <a:moveTo>
                  <a:pt x="138119" y="203200"/>
                </a:moveTo>
                <a:lnTo>
                  <a:pt x="134829" y="203200"/>
                </a:lnTo>
                <a:lnTo>
                  <a:pt x="139048" y="215900"/>
                </a:lnTo>
                <a:lnTo>
                  <a:pt x="142122" y="215900"/>
                </a:lnTo>
                <a:lnTo>
                  <a:pt x="138119" y="203200"/>
                </a:lnTo>
                <a:close/>
              </a:path>
              <a:path w="3031490" h="2362200">
                <a:moveTo>
                  <a:pt x="145392" y="203200"/>
                </a:moveTo>
                <a:lnTo>
                  <a:pt x="141917" y="203200"/>
                </a:lnTo>
                <a:lnTo>
                  <a:pt x="144268" y="215900"/>
                </a:lnTo>
                <a:lnTo>
                  <a:pt x="148304" y="215900"/>
                </a:lnTo>
                <a:lnTo>
                  <a:pt x="145392" y="203200"/>
                </a:lnTo>
                <a:close/>
              </a:path>
              <a:path w="3031490" h="2362200">
                <a:moveTo>
                  <a:pt x="179235" y="177800"/>
                </a:moveTo>
                <a:lnTo>
                  <a:pt x="133813" y="177800"/>
                </a:lnTo>
                <a:lnTo>
                  <a:pt x="122932" y="190500"/>
                </a:lnTo>
                <a:lnTo>
                  <a:pt x="139112" y="190500"/>
                </a:lnTo>
                <a:lnTo>
                  <a:pt x="145642" y="203200"/>
                </a:lnTo>
                <a:lnTo>
                  <a:pt x="151242" y="215900"/>
                </a:lnTo>
                <a:lnTo>
                  <a:pt x="208838" y="215900"/>
                </a:lnTo>
                <a:lnTo>
                  <a:pt x="207706" y="203200"/>
                </a:lnTo>
                <a:lnTo>
                  <a:pt x="190752" y="203200"/>
                </a:lnTo>
                <a:lnTo>
                  <a:pt x="183422" y="190500"/>
                </a:lnTo>
                <a:lnTo>
                  <a:pt x="179235" y="177800"/>
                </a:lnTo>
                <a:close/>
              </a:path>
              <a:path w="3031490" h="2362200">
                <a:moveTo>
                  <a:pt x="139112" y="190500"/>
                </a:moveTo>
                <a:lnTo>
                  <a:pt x="125033" y="190500"/>
                </a:lnTo>
                <a:lnTo>
                  <a:pt x="132617" y="203200"/>
                </a:lnTo>
                <a:lnTo>
                  <a:pt x="139403" y="203200"/>
                </a:lnTo>
                <a:lnTo>
                  <a:pt x="139112" y="190500"/>
                </a:lnTo>
                <a:close/>
              </a:path>
              <a:path w="3031490" h="2362200">
                <a:moveTo>
                  <a:pt x="147036" y="139700"/>
                </a:moveTo>
                <a:lnTo>
                  <a:pt x="100804" y="139700"/>
                </a:lnTo>
                <a:lnTo>
                  <a:pt x="110934" y="152400"/>
                </a:lnTo>
                <a:lnTo>
                  <a:pt x="106803" y="165100"/>
                </a:lnTo>
                <a:lnTo>
                  <a:pt x="112738" y="165100"/>
                </a:lnTo>
                <a:lnTo>
                  <a:pt x="126078" y="177800"/>
                </a:lnTo>
                <a:lnTo>
                  <a:pt x="146091" y="177800"/>
                </a:lnTo>
                <a:lnTo>
                  <a:pt x="133771" y="165100"/>
                </a:lnTo>
                <a:lnTo>
                  <a:pt x="125481" y="152400"/>
                </a:lnTo>
                <a:lnTo>
                  <a:pt x="155659" y="152400"/>
                </a:lnTo>
                <a:lnTo>
                  <a:pt x="147036" y="139700"/>
                </a:lnTo>
                <a:close/>
              </a:path>
              <a:path w="3031490" h="2362200">
                <a:moveTo>
                  <a:pt x="158249" y="152400"/>
                </a:moveTo>
                <a:lnTo>
                  <a:pt x="125481" y="152400"/>
                </a:lnTo>
                <a:lnTo>
                  <a:pt x="141829" y="165100"/>
                </a:lnTo>
                <a:lnTo>
                  <a:pt x="146091" y="177800"/>
                </a:lnTo>
                <a:lnTo>
                  <a:pt x="162937" y="177800"/>
                </a:lnTo>
                <a:lnTo>
                  <a:pt x="155736" y="165100"/>
                </a:lnTo>
                <a:lnTo>
                  <a:pt x="157407" y="165100"/>
                </a:lnTo>
                <a:lnTo>
                  <a:pt x="158249" y="152400"/>
                </a:lnTo>
                <a:close/>
              </a:path>
              <a:path w="3031490" h="2362200">
                <a:moveTo>
                  <a:pt x="82620" y="127000"/>
                </a:moveTo>
                <a:lnTo>
                  <a:pt x="79895" y="127000"/>
                </a:lnTo>
                <a:lnTo>
                  <a:pt x="82046" y="139700"/>
                </a:lnTo>
                <a:lnTo>
                  <a:pt x="84656" y="139700"/>
                </a:lnTo>
                <a:lnTo>
                  <a:pt x="83021" y="127425"/>
                </a:lnTo>
                <a:lnTo>
                  <a:pt x="82620" y="127000"/>
                </a:lnTo>
                <a:close/>
              </a:path>
              <a:path w="3031490" h="2362200">
                <a:moveTo>
                  <a:pt x="138358" y="127000"/>
                </a:moveTo>
                <a:lnTo>
                  <a:pt x="82965" y="127000"/>
                </a:lnTo>
                <a:lnTo>
                  <a:pt x="83021" y="127425"/>
                </a:lnTo>
                <a:lnTo>
                  <a:pt x="94611" y="139700"/>
                </a:lnTo>
                <a:lnTo>
                  <a:pt x="133308" y="139700"/>
                </a:lnTo>
                <a:lnTo>
                  <a:pt x="138358" y="127000"/>
                </a:lnTo>
                <a:close/>
              </a:path>
              <a:path w="3031490" h="2362200">
                <a:moveTo>
                  <a:pt x="143634" y="127000"/>
                </a:moveTo>
                <a:lnTo>
                  <a:pt x="138358" y="127000"/>
                </a:lnTo>
                <a:lnTo>
                  <a:pt x="139327" y="139700"/>
                </a:lnTo>
                <a:lnTo>
                  <a:pt x="146815" y="139700"/>
                </a:lnTo>
                <a:lnTo>
                  <a:pt x="143634" y="127000"/>
                </a:lnTo>
                <a:close/>
              </a:path>
              <a:path w="3031490" h="2362200">
                <a:moveTo>
                  <a:pt x="69584" y="114300"/>
                </a:moveTo>
                <a:lnTo>
                  <a:pt x="69681" y="127000"/>
                </a:lnTo>
                <a:lnTo>
                  <a:pt x="72071" y="127000"/>
                </a:lnTo>
                <a:lnTo>
                  <a:pt x="69584" y="114300"/>
                </a:lnTo>
                <a:close/>
              </a:path>
              <a:path w="3031490" h="2362200">
                <a:moveTo>
                  <a:pt x="67466" y="100322"/>
                </a:moveTo>
                <a:lnTo>
                  <a:pt x="66855" y="101600"/>
                </a:lnTo>
                <a:lnTo>
                  <a:pt x="70629" y="114300"/>
                </a:lnTo>
                <a:lnTo>
                  <a:pt x="82620" y="127000"/>
                </a:lnTo>
                <a:lnTo>
                  <a:pt x="127918" y="127000"/>
                </a:lnTo>
                <a:lnTo>
                  <a:pt x="128377" y="114300"/>
                </a:lnTo>
                <a:lnTo>
                  <a:pt x="116594" y="114300"/>
                </a:lnTo>
                <a:lnTo>
                  <a:pt x="108833" y="101600"/>
                </a:lnTo>
                <a:lnTo>
                  <a:pt x="68169" y="101600"/>
                </a:lnTo>
                <a:lnTo>
                  <a:pt x="67466" y="100322"/>
                </a:lnTo>
                <a:close/>
              </a:path>
              <a:path w="3031490" h="2362200">
                <a:moveTo>
                  <a:pt x="55136" y="101600"/>
                </a:moveTo>
                <a:lnTo>
                  <a:pt x="53394" y="114300"/>
                </a:lnTo>
                <a:lnTo>
                  <a:pt x="59952" y="114300"/>
                </a:lnTo>
                <a:lnTo>
                  <a:pt x="55136" y="101600"/>
                </a:lnTo>
                <a:close/>
              </a:path>
              <a:path w="3031490" h="2362200">
                <a:moveTo>
                  <a:pt x="61172" y="88900"/>
                </a:moveTo>
                <a:lnTo>
                  <a:pt x="41632" y="88900"/>
                </a:lnTo>
                <a:lnTo>
                  <a:pt x="50019" y="101600"/>
                </a:lnTo>
                <a:lnTo>
                  <a:pt x="61146" y="101600"/>
                </a:lnTo>
                <a:lnTo>
                  <a:pt x="61172" y="88900"/>
                </a:lnTo>
                <a:close/>
              </a:path>
              <a:path w="3031490" h="2362200">
                <a:moveTo>
                  <a:pt x="61172" y="88900"/>
                </a:moveTo>
                <a:lnTo>
                  <a:pt x="61146" y="101600"/>
                </a:lnTo>
                <a:lnTo>
                  <a:pt x="62710" y="101600"/>
                </a:lnTo>
                <a:lnTo>
                  <a:pt x="62249" y="90855"/>
                </a:lnTo>
                <a:lnTo>
                  <a:pt x="61172" y="88900"/>
                </a:lnTo>
                <a:close/>
              </a:path>
              <a:path w="3031490" h="2362200">
                <a:moveTo>
                  <a:pt x="62249" y="90855"/>
                </a:moveTo>
                <a:lnTo>
                  <a:pt x="62710" y="101600"/>
                </a:lnTo>
                <a:lnTo>
                  <a:pt x="66855" y="101600"/>
                </a:lnTo>
                <a:lnTo>
                  <a:pt x="67466" y="100322"/>
                </a:lnTo>
                <a:lnTo>
                  <a:pt x="62249" y="90855"/>
                </a:lnTo>
                <a:close/>
              </a:path>
              <a:path w="3031490" h="2362200">
                <a:moveTo>
                  <a:pt x="75218" y="88900"/>
                </a:moveTo>
                <a:lnTo>
                  <a:pt x="72929" y="88900"/>
                </a:lnTo>
                <a:lnTo>
                  <a:pt x="67466" y="100322"/>
                </a:lnTo>
                <a:lnTo>
                  <a:pt x="68169" y="101600"/>
                </a:lnTo>
                <a:lnTo>
                  <a:pt x="77745" y="101600"/>
                </a:lnTo>
                <a:lnTo>
                  <a:pt x="75218" y="88900"/>
                </a:lnTo>
                <a:close/>
              </a:path>
              <a:path w="3031490" h="2362200">
                <a:moveTo>
                  <a:pt x="85306" y="76200"/>
                </a:moveTo>
                <a:lnTo>
                  <a:pt x="72691" y="76200"/>
                </a:lnTo>
                <a:lnTo>
                  <a:pt x="77745" y="101600"/>
                </a:lnTo>
                <a:lnTo>
                  <a:pt x="82495" y="101600"/>
                </a:lnTo>
                <a:lnTo>
                  <a:pt x="83201" y="88900"/>
                </a:lnTo>
                <a:lnTo>
                  <a:pt x="80697" y="88900"/>
                </a:lnTo>
                <a:lnTo>
                  <a:pt x="85306" y="76200"/>
                </a:lnTo>
                <a:close/>
              </a:path>
              <a:path w="3031490" h="2362200">
                <a:moveTo>
                  <a:pt x="108974" y="88900"/>
                </a:moveTo>
                <a:lnTo>
                  <a:pt x="83201" y="88900"/>
                </a:lnTo>
                <a:lnTo>
                  <a:pt x="82495" y="101600"/>
                </a:lnTo>
                <a:lnTo>
                  <a:pt x="109138" y="101600"/>
                </a:lnTo>
                <a:lnTo>
                  <a:pt x="108974" y="88900"/>
                </a:lnTo>
                <a:close/>
              </a:path>
              <a:path w="3031490" h="2362200">
                <a:moveTo>
                  <a:pt x="62165" y="88900"/>
                </a:moveTo>
                <a:lnTo>
                  <a:pt x="61172" y="88900"/>
                </a:lnTo>
                <a:lnTo>
                  <a:pt x="62249" y="90855"/>
                </a:lnTo>
                <a:lnTo>
                  <a:pt x="62165" y="88900"/>
                </a:lnTo>
                <a:close/>
              </a:path>
              <a:path w="3031490" h="2362200">
                <a:moveTo>
                  <a:pt x="42807" y="76200"/>
                </a:moveTo>
                <a:lnTo>
                  <a:pt x="28850" y="76200"/>
                </a:lnTo>
                <a:lnTo>
                  <a:pt x="32622" y="88900"/>
                </a:lnTo>
                <a:lnTo>
                  <a:pt x="41995" y="88900"/>
                </a:lnTo>
                <a:lnTo>
                  <a:pt x="42807" y="76200"/>
                </a:lnTo>
                <a:close/>
              </a:path>
              <a:path w="3031490" h="2362200">
                <a:moveTo>
                  <a:pt x="69147" y="76200"/>
                </a:moveTo>
                <a:lnTo>
                  <a:pt x="46935" y="76200"/>
                </a:lnTo>
                <a:lnTo>
                  <a:pt x="48608" y="88900"/>
                </a:lnTo>
                <a:lnTo>
                  <a:pt x="70484" y="88900"/>
                </a:lnTo>
                <a:lnTo>
                  <a:pt x="69147" y="76200"/>
                </a:lnTo>
                <a:close/>
              </a:path>
              <a:path w="3031490" h="2362200">
                <a:moveTo>
                  <a:pt x="85306" y="76200"/>
                </a:moveTo>
                <a:lnTo>
                  <a:pt x="80697" y="88900"/>
                </a:lnTo>
                <a:lnTo>
                  <a:pt x="91837" y="88900"/>
                </a:lnTo>
                <a:lnTo>
                  <a:pt x="85306" y="76200"/>
                </a:lnTo>
                <a:close/>
              </a:path>
              <a:path w="3031490" h="2362200">
                <a:moveTo>
                  <a:pt x="99683" y="76200"/>
                </a:moveTo>
                <a:lnTo>
                  <a:pt x="85306" y="76200"/>
                </a:lnTo>
                <a:lnTo>
                  <a:pt x="91837" y="88900"/>
                </a:lnTo>
                <a:lnTo>
                  <a:pt x="99488" y="88900"/>
                </a:lnTo>
                <a:lnTo>
                  <a:pt x="99683" y="76200"/>
                </a:lnTo>
                <a:close/>
              </a:path>
              <a:path w="3031490" h="2362200">
                <a:moveTo>
                  <a:pt x="50427" y="50800"/>
                </a:moveTo>
                <a:lnTo>
                  <a:pt x="29115" y="50800"/>
                </a:lnTo>
                <a:lnTo>
                  <a:pt x="35818" y="63500"/>
                </a:lnTo>
                <a:lnTo>
                  <a:pt x="43925" y="76200"/>
                </a:lnTo>
                <a:lnTo>
                  <a:pt x="47760" y="76200"/>
                </a:lnTo>
                <a:lnTo>
                  <a:pt x="44243" y="63500"/>
                </a:lnTo>
                <a:lnTo>
                  <a:pt x="52739" y="63500"/>
                </a:lnTo>
                <a:lnTo>
                  <a:pt x="50427" y="50800"/>
                </a:lnTo>
                <a:close/>
              </a:path>
              <a:path w="3031490" h="2362200">
                <a:moveTo>
                  <a:pt x="55723" y="63500"/>
                </a:moveTo>
                <a:lnTo>
                  <a:pt x="51875" y="63500"/>
                </a:lnTo>
                <a:lnTo>
                  <a:pt x="53552" y="76200"/>
                </a:lnTo>
                <a:lnTo>
                  <a:pt x="55380" y="76200"/>
                </a:lnTo>
                <a:lnTo>
                  <a:pt x="55723" y="63500"/>
                </a:lnTo>
                <a:close/>
              </a:path>
              <a:path w="3031490" h="2362200">
                <a:moveTo>
                  <a:pt x="87415" y="63500"/>
                </a:moveTo>
                <a:lnTo>
                  <a:pt x="55723" y="63500"/>
                </a:lnTo>
                <a:lnTo>
                  <a:pt x="61565" y="76200"/>
                </a:lnTo>
                <a:lnTo>
                  <a:pt x="88642" y="76200"/>
                </a:lnTo>
                <a:lnTo>
                  <a:pt x="87415" y="63500"/>
                </a:lnTo>
                <a:close/>
              </a:path>
              <a:path w="3031490" h="2362200">
                <a:moveTo>
                  <a:pt x="15210" y="50800"/>
                </a:moveTo>
                <a:lnTo>
                  <a:pt x="13596" y="50800"/>
                </a:lnTo>
                <a:lnTo>
                  <a:pt x="17496" y="63500"/>
                </a:lnTo>
                <a:lnTo>
                  <a:pt x="22614" y="63500"/>
                </a:lnTo>
                <a:lnTo>
                  <a:pt x="15210" y="50800"/>
                </a:lnTo>
                <a:close/>
              </a:path>
              <a:path w="3031490" h="2362200">
                <a:moveTo>
                  <a:pt x="29115" y="50800"/>
                </a:moveTo>
                <a:lnTo>
                  <a:pt x="18487" y="50800"/>
                </a:lnTo>
                <a:lnTo>
                  <a:pt x="22614" y="63500"/>
                </a:lnTo>
                <a:lnTo>
                  <a:pt x="23210" y="63500"/>
                </a:lnTo>
                <a:lnTo>
                  <a:pt x="29115" y="50800"/>
                </a:lnTo>
                <a:close/>
              </a:path>
              <a:path w="3031490" h="2362200">
                <a:moveTo>
                  <a:pt x="73127" y="50800"/>
                </a:moveTo>
                <a:lnTo>
                  <a:pt x="54771" y="50800"/>
                </a:lnTo>
                <a:lnTo>
                  <a:pt x="55673" y="63500"/>
                </a:lnTo>
                <a:lnTo>
                  <a:pt x="81192" y="63500"/>
                </a:lnTo>
                <a:lnTo>
                  <a:pt x="73127" y="50800"/>
                </a:lnTo>
                <a:close/>
              </a:path>
              <a:path w="3031490" h="2362200">
                <a:moveTo>
                  <a:pt x="20856" y="38100"/>
                </a:moveTo>
                <a:lnTo>
                  <a:pt x="0" y="38100"/>
                </a:lnTo>
                <a:lnTo>
                  <a:pt x="5363" y="50800"/>
                </a:lnTo>
                <a:lnTo>
                  <a:pt x="19079" y="50800"/>
                </a:lnTo>
                <a:lnTo>
                  <a:pt x="20856" y="38100"/>
                </a:lnTo>
                <a:close/>
              </a:path>
              <a:path w="3031490" h="2362200">
                <a:moveTo>
                  <a:pt x="75930" y="38100"/>
                </a:moveTo>
                <a:lnTo>
                  <a:pt x="20856" y="38100"/>
                </a:lnTo>
                <a:lnTo>
                  <a:pt x="25637" y="50800"/>
                </a:lnTo>
                <a:lnTo>
                  <a:pt x="77066" y="50800"/>
                </a:lnTo>
                <a:lnTo>
                  <a:pt x="75930" y="38100"/>
                </a:lnTo>
                <a:close/>
              </a:path>
              <a:path w="3031490" h="2362200">
                <a:moveTo>
                  <a:pt x="57408" y="25400"/>
                </a:moveTo>
                <a:lnTo>
                  <a:pt x="7847" y="25400"/>
                </a:lnTo>
                <a:lnTo>
                  <a:pt x="10365" y="38100"/>
                </a:lnTo>
                <a:lnTo>
                  <a:pt x="64034" y="38100"/>
                </a:lnTo>
                <a:lnTo>
                  <a:pt x="57408" y="25400"/>
                </a:lnTo>
                <a:close/>
              </a:path>
              <a:path w="3031490" h="2362200">
                <a:moveTo>
                  <a:pt x="67776" y="25400"/>
                </a:moveTo>
                <a:lnTo>
                  <a:pt x="67395" y="38100"/>
                </a:lnTo>
                <a:lnTo>
                  <a:pt x="73440" y="38100"/>
                </a:lnTo>
                <a:lnTo>
                  <a:pt x="67776" y="25400"/>
                </a:lnTo>
                <a:close/>
              </a:path>
              <a:path w="3031490" h="2362200">
                <a:moveTo>
                  <a:pt x="55698" y="12700"/>
                </a:moveTo>
                <a:lnTo>
                  <a:pt x="17484" y="12700"/>
                </a:lnTo>
                <a:lnTo>
                  <a:pt x="19719" y="25400"/>
                </a:lnTo>
                <a:lnTo>
                  <a:pt x="53628" y="25400"/>
                </a:lnTo>
                <a:lnTo>
                  <a:pt x="55698" y="12700"/>
                </a:lnTo>
                <a:close/>
              </a:path>
              <a:path w="3031490" h="2362200">
                <a:moveTo>
                  <a:pt x="33536" y="0"/>
                </a:moveTo>
                <a:lnTo>
                  <a:pt x="33155" y="12700"/>
                </a:lnTo>
                <a:lnTo>
                  <a:pt x="39290" y="12700"/>
                </a:lnTo>
                <a:lnTo>
                  <a:pt x="33536" y="0"/>
                </a:lnTo>
                <a:close/>
              </a:path>
            </a:pathLst>
          </a:custGeom>
          <a:solidFill>
            <a:srgbClr val="DB2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703512" y="6669173"/>
            <a:ext cx="260057" cy="2781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397000" y="9067800"/>
            <a:ext cx="10791825" cy="492443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3435350">
              <a:lnSpc>
                <a:spcPct val="100000"/>
              </a:lnSpc>
              <a:spcBef>
                <a:spcPts val="1500"/>
              </a:spcBef>
            </a:pPr>
            <a:r>
              <a:rPr sz="3000" spc="-95" dirty="0" smtClean="0">
                <a:solidFill>
                  <a:srgbClr val="FF2E00"/>
                </a:solidFill>
                <a:latin typeface="Verdana"/>
                <a:cs typeface="Verdana"/>
              </a:rPr>
              <a:t>Save </a:t>
            </a:r>
            <a:r>
              <a:rPr sz="3000" spc="110" dirty="0">
                <a:solidFill>
                  <a:srgbClr val="FF2E00"/>
                </a:solidFill>
                <a:latin typeface="Verdana"/>
                <a:cs typeface="Verdana"/>
              </a:rPr>
              <a:t>“results” </a:t>
            </a:r>
            <a:r>
              <a:rPr sz="3000" spc="190" dirty="0">
                <a:solidFill>
                  <a:srgbClr val="FF2E00"/>
                </a:solidFill>
                <a:latin typeface="Verdana"/>
                <a:cs typeface="Verdana"/>
              </a:rPr>
              <a:t>to </a:t>
            </a:r>
            <a:r>
              <a:rPr sz="3000" spc="310" dirty="0">
                <a:solidFill>
                  <a:srgbClr val="FF2E00"/>
                </a:solidFill>
                <a:latin typeface="Verdana"/>
                <a:cs typeface="Verdana"/>
              </a:rPr>
              <a:t>our</a:t>
            </a:r>
            <a:r>
              <a:rPr sz="3000" spc="180" dirty="0">
                <a:solidFill>
                  <a:srgbClr val="FF2E00"/>
                </a:solidFill>
                <a:latin typeface="Verdana"/>
                <a:cs typeface="Verdana"/>
              </a:rPr>
              <a:t> </a:t>
            </a:r>
            <a:r>
              <a:rPr sz="3000" spc="130" dirty="0" smtClean="0">
                <a:solidFill>
                  <a:srgbClr val="FF2E00"/>
                </a:solidFill>
                <a:latin typeface="Verdana"/>
                <a:cs typeface="Verdana"/>
              </a:rPr>
              <a:t>“</a:t>
            </a:r>
            <a:r>
              <a:rPr lang="en-US" sz="3000" spc="130" dirty="0" err="1" smtClean="0">
                <a:solidFill>
                  <a:srgbClr val="FF2E00"/>
                </a:solidFill>
                <a:latin typeface="Verdana"/>
                <a:cs typeface="Verdana"/>
              </a:rPr>
              <a:t>listFilms</a:t>
            </a:r>
            <a:r>
              <a:rPr sz="3000" spc="130" dirty="0" smtClean="0">
                <a:solidFill>
                  <a:srgbClr val="FF2E00"/>
                </a:solidFill>
                <a:latin typeface="Verdana"/>
                <a:cs typeface="Verdana"/>
              </a:rPr>
              <a:t>”</a:t>
            </a:r>
            <a:endParaRPr sz="3000" dirty="0">
              <a:latin typeface="Verdana"/>
              <a:cs typeface="Verdan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spc="-20" dirty="0"/>
              <a:t>13</a:t>
            </a:fld>
            <a:r>
              <a:rPr sz="2700" spc="-30" baseline="1543" dirty="0"/>
              <a:t>/70</a:t>
            </a:r>
            <a:endParaRPr sz="2700" baseline="1543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706063" y="1676400"/>
            <a:ext cx="16388137" cy="6889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588" marR="4928235" indent="-1588" defTabSz="1995488">
              <a:spcBef>
                <a:spcPts val="240"/>
              </a:spcBef>
              <a:tabLst>
                <a:tab pos="1169988" algn="l"/>
                <a:tab pos="2328863" algn="l"/>
                <a:tab pos="2473325" algn="l"/>
                <a:tab pos="2617788" algn="l"/>
              </a:tabLst>
            </a:pPr>
            <a:r>
              <a:rPr lang="en-US" sz="2800" dirty="0">
                <a:solidFill>
                  <a:srgbClr val="00B0F0"/>
                </a:solidFill>
              </a:rPr>
              <a:t>constructor(private </a:t>
            </a:r>
            <a:r>
              <a:rPr lang="en-US" sz="2800" dirty="0" err="1">
                <a:solidFill>
                  <a:srgbClr val="00B0F0"/>
                </a:solidFill>
              </a:rPr>
              <a:t>homeService:homeService</a:t>
            </a:r>
            <a:r>
              <a:rPr lang="en-US" sz="2800" dirty="0">
                <a:solidFill>
                  <a:srgbClr val="00B0F0"/>
                </a:solidFill>
              </a:rPr>
              <a:t>){</a:t>
            </a:r>
          </a:p>
          <a:p>
            <a:pPr marL="1588" marR="4928235" indent="-1588" defTabSz="1027113">
              <a:spcBef>
                <a:spcPts val="240"/>
              </a:spcBef>
              <a:tabLst>
                <a:tab pos="1169988" algn="l"/>
                <a:tab pos="2328863" algn="l"/>
                <a:tab pos="2473325" algn="l"/>
                <a:tab pos="2617788" algn="l"/>
              </a:tabLst>
            </a:pPr>
            <a:endParaRPr lang="en-US" sz="2800" dirty="0">
              <a:solidFill>
                <a:srgbClr val="00B0F0"/>
              </a:solidFill>
            </a:endParaRPr>
          </a:p>
          <a:p>
            <a:pPr marL="591820" marR="4928235" indent="-579755" defTabSz="1027113">
              <a:spcBef>
                <a:spcPts val="240"/>
              </a:spcBef>
              <a:tabLst>
                <a:tab pos="1169988" algn="l"/>
                <a:tab pos="2328863" algn="l"/>
                <a:tab pos="2473325" algn="l"/>
                <a:tab pos="2617788" algn="l"/>
              </a:tabLst>
            </a:pPr>
            <a:r>
              <a:rPr lang="en-US" sz="2800" dirty="0">
                <a:solidFill>
                  <a:srgbClr val="00B0F0"/>
                </a:solidFill>
              </a:rPr>
              <a:t>  	</a:t>
            </a:r>
            <a:r>
              <a:rPr lang="en-US" sz="2800" dirty="0" err="1">
                <a:solidFill>
                  <a:srgbClr val="00B0F0"/>
                </a:solidFill>
              </a:rPr>
              <a:t>this.getFilmData</a:t>
            </a:r>
            <a:r>
              <a:rPr lang="en-US" sz="2800" dirty="0">
                <a:solidFill>
                  <a:srgbClr val="00B0F0"/>
                </a:solidFill>
              </a:rPr>
              <a:t>();  	</a:t>
            </a:r>
          </a:p>
          <a:p>
            <a:pPr marL="591820" marR="4928235" indent="-579755" defTabSz="1027113">
              <a:spcBef>
                <a:spcPts val="240"/>
              </a:spcBef>
              <a:tabLst>
                <a:tab pos="1169988" algn="l"/>
                <a:tab pos="2328863" algn="l"/>
                <a:tab pos="2473325" algn="l"/>
                <a:tab pos="2617788" algn="l"/>
              </a:tabLst>
            </a:pPr>
            <a:r>
              <a:rPr lang="en-US" sz="2800" dirty="0">
                <a:solidFill>
                  <a:srgbClr val="00B0F0"/>
                </a:solidFill>
              </a:rPr>
              <a:t>  }</a:t>
            </a:r>
          </a:p>
          <a:p>
            <a:pPr marL="591820" marR="4928235" indent="-579755" defTabSz="1027113">
              <a:spcBef>
                <a:spcPts val="240"/>
              </a:spcBef>
              <a:tabLst>
                <a:tab pos="1169988" algn="l"/>
                <a:tab pos="2328863" algn="l"/>
                <a:tab pos="2473325" algn="l"/>
                <a:tab pos="2617788" algn="l"/>
              </a:tabLst>
            </a:pPr>
            <a:r>
              <a:rPr lang="en-US" sz="2800" dirty="0" err="1">
                <a:solidFill>
                  <a:srgbClr val="00B0F0"/>
                </a:solidFill>
              </a:rPr>
              <a:t>getFilmData</a:t>
            </a:r>
            <a:r>
              <a:rPr lang="en-US" sz="2800" dirty="0">
                <a:solidFill>
                  <a:srgbClr val="00B0F0"/>
                </a:solidFill>
              </a:rPr>
              <a:t>(){</a:t>
            </a:r>
          </a:p>
          <a:p>
            <a:pPr marL="579438" marR="4928235" indent="-579438" defTabSz="1027113">
              <a:spcBef>
                <a:spcPts val="240"/>
              </a:spcBef>
              <a:tabLst>
                <a:tab pos="1169988" algn="l"/>
                <a:tab pos="2328863" algn="l"/>
                <a:tab pos="2473325" algn="l"/>
                <a:tab pos="2617788" algn="l"/>
              </a:tabLst>
            </a:pPr>
            <a:r>
              <a:rPr lang="en-US" sz="2800" dirty="0">
                <a:solidFill>
                  <a:srgbClr val="00B0F0"/>
                </a:solidFill>
              </a:rPr>
              <a:t>  	</a:t>
            </a:r>
            <a:r>
              <a:rPr lang="en-US" sz="2800" dirty="0" err="1" smtClean="0">
                <a:solidFill>
                  <a:srgbClr val="00B0F0"/>
                </a:solidFill>
              </a:rPr>
              <a:t>this.homeService.getPopularMovies</a:t>
            </a:r>
            <a:r>
              <a:rPr lang="en-US" sz="2800" dirty="0">
                <a:solidFill>
                  <a:srgbClr val="00B0F0"/>
                </a:solidFill>
              </a:rPr>
              <a:t>().subscribe</a:t>
            </a:r>
            <a:r>
              <a:rPr lang="en-US" sz="2800" dirty="0" smtClean="0">
                <a:solidFill>
                  <a:srgbClr val="00B0F0"/>
                </a:solidFill>
              </a:rPr>
              <a:t>(</a:t>
            </a:r>
          </a:p>
          <a:p>
            <a:pPr marL="579438" marR="4928235" indent="-579438" defTabSz="1027113">
              <a:spcBef>
                <a:spcPts val="240"/>
              </a:spcBef>
              <a:tabLst>
                <a:tab pos="1169988" algn="l"/>
                <a:tab pos="2328863" algn="l"/>
                <a:tab pos="2473325" algn="l"/>
                <a:tab pos="2617788" algn="l"/>
              </a:tabLst>
            </a:pPr>
            <a:r>
              <a:rPr lang="en-US" sz="2800" dirty="0">
                <a:solidFill>
                  <a:srgbClr val="00B0F0"/>
                </a:solidFill>
              </a:rPr>
              <a:t>	</a:t>
            </a:r>
            <a:r>
              <a:rPr lang="en-US" sz="2800" dirty="0" smtClean="0">
                <a:solidFill>
                  <a:srgbClr val="00B0F0"/>
                </a:solidFill>
              </a:rPr>
              <a:t>(</a:t>
            </a:r>
            <a:r>
              <a:rPr lang="en-US" sz="2800" dirty="0">
                <a:solidFill>
                  <a:srgbClr val="00B0F0"/>
                </a:solidFill>
              </a:rPr>
              <a:t>res: any) =&gt; { 		</a:t>
            </a:r>
            <a:endParaRPr lang="en-US" sz="2800" dirty="0" smtClean="0">
              <a:solidFill>
                <a:srgbClr val="00B0F0"/>
              </a:solidFill>
            </a:endParaRPr>
          </a:p>
          <a:p>
            <a:pPr marL="579438" marR="4928235" indent="-579438" defTabSz="1027113">
              <a:spcBef>
                <a:spcPts val="240"/>
              </a:spcBef>
              <a:tabLst>
                <a:tab pos="1169988" algn="l"/>
                <a:tab pos="2328863" algn="l"/>
                <a:tab pos="2473325" algn="l"/>
                <a:tab pos="2617788" algn="l"/>
              </a:tabLst>
            </a:pPr>
            <a:r>
              <a:rPr lang="en-US" sz="2800" dirty="0">
                <a:solidFill>
                  <a:srgbClr val="00B0F0"/>
                </a:solidFill>
              </a:rPr>
              <a:t>	</a:t>
            </a:r>
            <a:r>
              <a:rPr lang="en-US" sz="2800" dirty="0" smtClean="0">
                <a:solidFill>
                  <a:srgbClr val="00B0F0"/>
                </a:solidFill>
              </a:rPr>
              <a:t>	this</a:t>
            </a:r>
            <a:r>
              <a:rPr lang="en-US" sz="2800" dirty="0">
                <a:solidFill>
                  <a:srgbClr val="00B0F0"/>
                </a:solidFill>
              </a:rPr>
              <a:t>. </a:t>
            </a:r>
            <a:r>
              <a:rPr lang="en-US" sz="2800" dirty="0" err="1">
                <a:solidFill>
                  <a:srgbClr val="00B0F0"/>
                </a:solidFill>
              </a:rPr>
              <a:t>listFilms</a:t>
            </a:r>
            <a:r>
              <a:rPr lang="en-US" sz="2800" dirty="0">
                <a:solidFill>
                  <a:srgbClr val="00B0F0"/>
                </a:solidFill>
              </a:rPr>
              <a:t> = </a:t>
            </a:r>
            <a:r>
              <a:rPr lang="en-US" sz="2800" dirty="0" err="1">
                <a:solidFill>
                  <a:srgbClr val="00B0F0"/>
                </a:solidFill>
              </a:rPr>
              <a:t>res.results</a:t>
            </a:r>
            <a:r>
              <a:rPr lang="en-US" sz="2800" dirty="0">
                <a:solidFill>
                  <a:srgbClr val="00B0F0"/>
                </a:solidFill>
              </a:rPr>
              <a:t>;;</a:t>
            </a:r>
          </a:p>
          <a:p>
            <a:pPr marL="579438" marR="4928235" indent="-579438" defTabSz="1027113">
              <a:spcBef>
                <a:spcPts val="240"/>
              </a:spcBef>
              <a:tabLst>
                <a:tab pos="1169988" algn="l"/>
                <a:tab pos="2328863" algn="l"/>
                <a:tab pos="2473325" algn="l"/>
                <a:tab pos="2617788" algn="l"/>
              </a:tabLst>
            </a:pPr>
            <a:r>
              <a:rPr lang="en-US" sz="2800" dirty="0">
                <a:solidFill>
                  <a:srgbClr val="00B0F0"/>
                </a:solidFill>
              </a:rPr>
              <a:t> 	</a:t>
            </a:r>
            <a:r>
              <a:rPr lang="en-US" sz="2800" dirty="0" smtClean="0">
                <a:solidFill>
                  <a:srgbClr val="00B0F0"/>
                </a:solidFill>
              </a:rPr>
              <a:t>	console.log(res</a:t>
            </a:r>
            <a:r>
              <a:rPr lang="en-US" sz="2800" dirty="0">
                <a:solidFill>
                  <a:srgbClr val="00B0F0"/>
                </a:solidFill>
              </a:rPr>
              <a:t>);</a:t>
            </a:r>
          </a:p>
          <a:p>
            <a:pPr marL="579438" marR="4928235" indent="-579438" defTabSz="1027113">
              <a:spcBef>
                <a:spcPts val="240"/>
              </a:spcBef>
              <a:tabLst>
                <a:tab pos="1169988" algn="l"/>
                <a:tab pos="2328863" algn="l"/>
                <a:tab pos="2473325" algn="l"/>
                <a:tab pos="2617788" algn="l"/>
              </a:tabLst>
            </a:pPr>
            <a:r>
              <a:rPr lang="en-US" sz="2800" dirty="0">
                <a:solidFill>
                  <a:srgbClr val="00B0F0"/>
                </a:solidFill>
              </a:rPr>
              <a:t> 	</a:t>
            </a:r>
            <a:r>
              <a:rPr lang="en-US" sz="2800" dirty="0" smtClean="0">
                <a:solidFill>
                  <a:srgbClr val="00B0F0"/>
                </a:solidFill>
              </a:rPr>
              <a:t>}),</a:t>
            </a:r>
          </a:p>
          <a:p>
            <a:pPr marL="579438" marR="4928235" indent="-579438" defTabSz="1027113">
              <a:spcBef>
                <a:spcPts val="240"/>
              </a:spcBef>
              <a:tabLst>
                <a:tab pos="1169988" algn="l"/>
                <a:tab pos="2328863" algn="l"/>
                <a:tab pos="2473325" algn="l"/>
                <a:tab pos="2617788" algn="l"/>
              </a:tabLst>
            </a:pPr>
            <a:r>
              <a:rPr lang="en-US" sz="2800" dirty="0">
                <a:solidFill>
                  <a:srgbClr val="00B0F0"/>
                </a:solidFill>
              </a:rPr>
              <a:t>	</a:t>
            </a:r>
            <a:r>
              <a:rPr lang="en-US" sz="2800" dirty="0" smtClean="0">
                <a:solidFill>
                  <a:srgbClr val="00B0F0"/>
                </a:solidFill>
              </a:rPr>
              <a:t>error =&gt; {</a:t>
            </a:r>
          </a:p>
          <a:p>
            <a:pPr marL="579438" marR="4928235" indent="-579438" defTabSz="1027113">
              <a:spcBef>
                <a:spcPts val="240"/>
              </a:spcBef>
              <a:tabLst>
                <a:tab pos="1169988" algn="l"/>
                <a:tab pos="2328863" algn="l"/>
                <a:tab pos="2473325" algn="l"/>
                <a:tab pos="2617788" algn="l"/>
              </a:tabLst>
            </a:pPr>
            <a:r>
              <a:rPr lang="en-US" sz="2800" dirty="0" smtClean="0">
                <a:solidFill>
                  <a:srgbClr val="00B0F0"/>
                </a:solidFill>
              </a:rPr>
              <a:t>		console.log(error);</a:t>
            </a:r>
            <a:endParaRPr lang="en-US" sz="2800" dirty="0">
              <a:solidFill>
                <a:srgbClr val="00B0F0"/>
              </a:solidFill>
            </a:endParaRPr>
          </a:p>
          <a:p>
            <a:pPr marL="579438" marR="4928235" indent="-579438" defTabSz="1027113">
              <a:spcBef>
                <a:spcPts val="240"/>
              </a:spcBef>
              <a:tabLst>
                <a:tab pos="1169988" algn="l"/>
                <a:tab pos="2328863" algn="l"/>
                <a:tab pos="2473325" algn="l"/>
                <a:tab pos="2617788" algn="l"/>
              </a:tabLst>
            </a:pPr>
            <a:r>
              <a:rPr lang="en-US" sz="2800" dirty="0" smtClean="0">
                <a:solidFill>
                  <a:srgbClr val="00B0F0"/>
                </a:solidFill>
              </a:rPr>
              <a:t>	}</a:t>
            </a:r>
            <a:endParaRPr lang="en-US" sz="2800" dirty="0">
              <a:solidFill>
                <a:srgbClr val="00B0F0"/>
              </a:solidFill>
            </a:endParaRPr>
          </a:p>
          <a:p>
            <a:pPr marL="591820" marR="4928235" indent="-579755" defTabSz="1027113">
              <a:spcBef>
                <a:spcPts val="240"/>
              </a:spcBef>
              <a:tabLst>
                <a:tab pos="1169988" algn="l"/>
                <a:tab pos="2328863" algn="l"/>
                <a:tab pos="2473325" algn="l"/>
                <a:tab pos="2617788" algn="l"/>
              </a:tabLst>
            </a:pPr>
            <a:r>
              <a:rPr lang="en-US" sz="2800" dirty="0">
                <a:solidFill>
                  <a:srgbClr val="00B0F0"/>
                </a:solidFill>
              </a:rPr>
              <a:t>  }</a:t>
            </a:r>
          </a:p>
          <a:p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8500" y="647700"/>
            <a:ext cx="531050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520950" algn="l"/>
              </a:tabLst>
            </a:pPr>
            <a:r>
              <a:rPr spc="250" dirty="0"/>
              <a:t>M</a:t>
            </a:r>
            <a:r>
              <a:rPr spc="-535" dirty="0"/>
              <a:t> </a:t>
            </a:r>
            <a:r>
              <a:rPr spc="250" dirty="0"/>
              <a:t>O</a:t>
            </a:r>
            <a:r>
              <a:rPr spc="-535" dirty="0"/>
              <a:t> </a:t>
            </a:r>
            <a:r>
              <a:rPr spc="-335" dirty="0"/>
              <a:t>V</a:t>
            </a:r>
            <a:r>
              <a:rPr spc="-530" dirty="0"/>
              <a:t> </a:t>
            </a:r>
            <a:r>
              <a:rPr spc="-85" dirty="0"/>
              <a:t>I</a:t>
            </a:r>
            <a:r>
              <a:rPr spc="-535" dirty="0"/>
              <a:t> </a:t>
            </a:r>
            <a:r>
              <a:rPr spc="-335" dirty="0"/>
              <a:t>E	</a:t>
            </a:r>
            <a:r>
              <a:rPr spc="-500" dirty="0"/>
              <a:t>S</a:t>
            </a:r>
            <a:r>
              <a:rPr spc="-550" dirty="0"/>
              <a:t> </a:t>
            </a:r>
            <a:r>
              <a:rPr spc="-335" dirty="0"/>
              <a:t>E</a:t>
            </a:r>
            <a:r>
              <a:rPr spc="-545" dirty="0"/>
              <a:t> </a:t>
            </a:r>
            <a:r>
              <a:rPr spc="-585" dirty="0"/>
              <a:t>R</a:t>
            </a:r>
            <a:r>
              <a:rPr spc="-520" dirty="0"/>
              <a:t> </a:t>
            </a:r>
            <a:r>
              <a:rPr spc="-335" dirty="0"/>
              <a:t>V</a:t>
            </a:r>
            <a:r>
              <a:rPr spc="-550" dirty="0"/>
              <a:t> </a:t>
            </a:r>
            <a:r>
              <a:rPr spc="-85" dirty="0"/>
              <a:t>I</a:t>
            </a:r>
            <a:r>
              <a:rPr spc="-545" dirty="0"/>
              <a:t> </a:t>
            </a:r>
            <a:r>
              <a:rPr spc="-85" dirty="0"/>
              <a:t>C</a:t>
            </a:r>
            <a:r>
              <a:rPr spc="-550" dirty="0"/>
              <a:t> </a:t>
            </a:r>
            <a:r>
              <a:rPr spc="-335" dirty="0"/>
              <a:t>E</a:t>
            </a:r>
          </a:p>
        </p:txBody>
      </p:sp>
      <p:sp>
        <p:nvSpPr>
          <p:cNvPr id="7" name="object 7"/>
          <p:cNvSpPr/>
          <p:nvPr/>
        </p:nvSpPr>
        <p:spPr>
          <a:xfrm>
            <a:off x="2159000" y="6781800"/>
            <a:ext cx="4737100" cy="2095500"/>
          </a:xfrm>
          <a:custGeom>
            <a:avLst/>
            <a:gdLst/>
            <a:ahLst/>
            <a:cxnLst/>
            <a:rect l="l" t="t" r="r" b="b"/>
            <a:pathLst>
              <a:path w="4737100" h="2095500">
                <a:moveTo>
                  <a:pt x="4661760" y="2082800"/>
                </a:moveTo>
                <a:lnTo>
                  <a:pt x="4654816" y="2082800"/>
                </a:lnTo>
                <a:lnTo>
                  <a:pt x="4657617" y="2095500"/>
                </a:lnTo>
                <a:lnTo>
                  <a:pt x="4661760" y="2082800"/>
                </a:lnTo>
                <a:close/>
              </a:path>
              <a:path w="4737100" h="2095500">
                <a:moveTo>
                  <a:pt x="4688989" y="2082800"/>
                </a:moveTo>
                <a:lnTo>
                  <a:pt x="4677216" y="2082800"/>
                </a:lnTo>
                <a:lnTo>
                  <a:pt x="4684706" y="2095500"/>
                </a:lnTo>
                <a:lnTo>
                  <a:pt x="4688989" y="2082800"/>
                </a:lnTo>
                <a:close/>
              </a:path>
              <a:path w="4737100" h="2095500">
                <a:moveTo>
                  <a:pt x="4696952" y="2082800"/>
                </a:moveTo>
                <a:lnTo>
                  <a:pt x="4692067" y="2082800"/>
                </a:lnTo>
                <a:lnTo>
                  <a:pt x="4692342" y="2095500"/>
                </a:lnTo>
                <a:lnTo>
                  <a:pt x="4699974" y="2095500"/>
                </a:lnTo>
                <a:lnTo>
                  <a:pt x="4696952" y="2082800"/>
                </a:lnTo>
                <a:close/>
              </a:path>
              <a:path w="4737100" h="2095500">
                <a:moveTo>
                  <a:pt x="4720708" y="2082800"/>
                </a:moveTo>
                <a:lnTo>
                  <a:pt x="4700692" y="2082800"/>
                </a:lnTo>
                <a:lnTo>
                  <a:pt x="4704089" y="2095500"/>
                </a:lnTo>
                <a:lnTo>
                  <a:pt x="4726646" y="2095500"/>
                </a:lnTo>
                <a:lnTo>
                  <a:pt x="4720708" y="2082800"/>
                </a:lnTo>
                <a:close/>
              </a:path>
              <a:path w="4737100" h="2095500">
                <a:moveTo>
                  <a:pt x="4632372" y="2070100"/>
                </a:moveTo>
                <a:lnTo>
                  <a:pt x="4626556" y="2070100"/>
                </a:lnTo>
                <a:lnTo>
                  <a:pt x="4630180" y="2082800"/>
                </a:lnTo>
                <a:lnTo>
                  <a:pt x="4640551" y="2082800"/>
                </a:lnTo>
                <a:lnTo>
                  <a:pt x="4632372" y="2070100"/>
                </a:lnTo>
                <a:close/>
              </a:path>
              <a:path w="4737100" h="2095500">
                <a:moveTo>
                  <a:pt x="4709144" y="2070100"/>
                </a:moveTo>
                <a:lnTo>
                  <a:pt x="4652151" y="2070100"/>
                </a:lnTo>
                <a:lnTo>
                  <a:pt x="4649618" y="2082800"/>
                </a:lnTo>
                <a:lnTo>
                  <a:pt x="4716941" y="2082800"/>
                </a:lnTo>
                <a:lnTo>
                  <a:pt x="4709144" y="2070100"/>
                </a:lnTo>
                <a:close/>
              </a:path>
              <a:path w="4737100" h="2095500">
                <a:moveTo>
                  <a:pt x="4724477" y="2070100"/>
                </a:moveTo>
                <a:lnTo>
                  <a:pt x="4709144" y="2070100"/>
                </a:lnTo>
                <a:lnTo>
                  <a:pt x="4718910" y="2082800"/>
                </a:lnTo>
                <a:lnTo>
                  <a:pt x="4728629" y="2082800"/>
                </a:lnTo>
                <a:lnTo>
                  <a:pt x="4724477" y="2070100"/>
                </a:lnTo>
                <a:close/>
              </a:path>
              <a:path w="4737100" h="2095500">
                <a:moveTo>
                  <a:pt x="4551961" y="2057400"/>
                </a:moveTo>
                <a:lnTo>
                  <a:pt x="4545098" y="2057400"/>
                </a:lnTo>
                <a:lnTo>
                  <a:pt x="4544939" y="2058344"/>
                </a:lnTo>
                <a:lnTo>
                  <a:pt x="4556466" y="2070100"/>
                </a:lnTo>
                <a:lnTo>
                  <a:pt x="4560902" y="2063747"/>
                </a:lnTo>
                <a:lnTo>
                  <a:pt x="4551961" y="2057400"/>
                </a:lnTo>
                <a:close/>
              </a:path>
              <a:path w="4737100" h="2095500">
                <a:moveTo>
                  <a:pt x="4578428" y="2057400"/>
                </a:moveTo>
                <a:lnTo>
                  <a:pt x="4565334" y="2057400"/>
                </a:lnTo>
                <a:lnTo>
                  <a:pt x="4560902" y="2063747"/>
                </a:lnTo>
                <a:lnTo>
                  <a:pt x="4569850" y="2070100"/>
                </a:lnTo>
                <a:lnTo>
                  <a:pt x="4582906" y="2070100"/>
                </a:lnTo>
                <a:lnTo>
                  <a:pt x="4578428" y="2057400"/>
                </a:lnTo>
                <a:close/>
              </a:path>
              <a:path w="4737100" h="2095500">
                <a:moveTo>
                  <a:pt x="4616591" y="2057400"/>
                </a:moveTo>
                <a:lnTo>
                  <a:pt x="4597613" y="2057400"/>
                </a:lnTo>
                <a:lnTo>
                  <a:pt x="4593091" y="2070100"/>
                </a:lnTo>
                <a:lnTo>
                  <a:pt x="4614791" y="2070100"/>
                </a:lnTo>
                <a:lnTo>
                  <a:pt x="4616591" y="2057400"/>
                </a:lnTo>
                <a:close/>
              </a:path>
              <a:path w="4737100" h="2095500">
                <a:moveTo>
                  <a:pt x="4629680" y="2057400"/>
                </a:moveTo>
                <a:lnTo>
                  <a:pt x="4616591" y="2057400"/>
                </a:lnTo>
                <a:lnTo>
                  <a:pt x="4614791" y="2070100"/>
                </a:lnTo>
                <a:lnTo>
                  <a:pt x="4619635" y="2070100"/>
                </a:lnTo>
                <a:lnTo>
                  <a:pt x="4629621" y="2058047"/>
                </a:lnTo>
                <a:lnTo>
                  <a:pt x="4629680" y="2057400"/>
                </a:lnTo>
                <a:close/>
              </a:path>
              <a:path w="4737100" h="2095500">
                <a:moveTo>
                  <a:pt x="4629621" y="2058047"/>
                </a:moveTo>
                <a:lnTo>
                  <a:pt x="4619635" y="2070100"/>
                </a:lnTo>
                <a:lnTo>
                  <a:pt x="4628532" y="2070100"/>
                </a:lnTo>
                <a:lnTo>
                  <a:pt x="4629621" y="2058047"/>
                </a:lnTo>
                <a:close/>
              </a:path>
              <a:path w="4737100" h="2095500">
                <a:moveTo>
                  <a:pt x="4736614" y="2057400"/>
                </a:moveTo>
                <a:lnTo>
                  <a:pt x="4633533" y="2057400"/>
                </a:lnTo>
                <a:lnTo>
                  <a:pt x="4635090" y="2070100"/>
                </a:lnTo>
                <a:lnTo>
                  <a:pt x="4730886" y="2070100"/>
                </a:lnTo>
                <a:lnTo>
                  <a:pt x="4736614" y="2057400"/>
                </a:lnTo>
                <a:close/>
              </a:path>
              <a:path w="4737100" h="2095500">
                <a:moveTo>
                  <a:pt x="4545098" y="2057400"/>
                </a:moveTo>
                <a:lnTo>
                  <a:pt x="4544013" y="2057400"/>
                </a:lnTo>
                <a:lnTo>
                  <a:pt x="4544939" y="2058344"/>
                </a:lnTo>
                <a:lnTo>
                  <a:pt x="4545098" y="2057400"/>
                </a:lnTo>
                <a:close/>
              </a:path>
              <a:path w="4737100" h="2095500">
                <a:moveTo>
                  <a:pt x="4629930" y="2036040"/>
                </a:moveTo>
                <a:lnTo>
                  <a:pt x="4626673" y="2044700"/>
                </a:lnTo>
                <a:lnTo>
                  <a:pt x="4621933" y="2044700"/>
                </a:lnTo>
                <a:lnTo>
                  <a:pt x="4622217" y="2057400"/>
                </a:lnTo>
                <a:lnTo>
                  <a:pt x="4629680" y="2057400"/>
                </a:lnTo>
                <a:lnTo>
                  <a:pt x="4629621" y="2058047"/>
                </a:lnTo>
                <a:lnTo>
                  <a:pt x="4630158" y="2057400"/>
                </a:lnTo>
                <a:lnTo>
                  <a:pt x="4632806" y="2044700"/>
                </a:lnTo>
                <a:lnTo>
                  <a:pt x="4629930" y="2036040"/>
                </a:lnTo>
                <a:close/>
              </a:path>
              <a:path w="4737100" h="2095500">
                <a:moveTo>
                  <a:pt x="4542297" y="2056005"/>
                </a:moveTo>
                <a:lnTo>
                  <a:pt x="4541593" y="2057400"/>
                </a:lnTo>
                <a:lnTo>
                  <a:pt x="4544013" y="2057400"/>
                </a:lnTo>
                <a:lnTo>
                  <a:pt x="4542297" y="2056005"/>
                </a:lnTo>
                <a:close/>
              </a:path>
              <a:path w="4737100" h="2095500">
                <a:moveTo>
                  <a:pt x="4620520" y="2044700"/>
                </a:moveTo>
                <a:lnTo>
                  <a:pt x="4555002" y="2044700"/>
                </a:lnTo>
                <a:lnTo>
                  <a:pt x="4549162" y="2057400"/>
                </a:lnTo>
                <a:lnTo>
                  <a:pt x="4616865" y="2057400"/>
                </a:lnTo>
                <a:lnTo>
                  <a:pt x="4620520" y="2044700"/>
                </a:lnTo>
                <a:close/>
              </a:path>
              <a:path w="4737100" h="2095500">
                <a:moveTo>
                  <a:pt x="4620650" y="2044700"/>
                </a:moveTo>
                <a:lnTo>
                  <a:pt x="4620520" y="2044700"/>
                </a:lnTo>
                <a:lnTo>
                  <a:pt x="4616865" y="2057400"/>
                </a:lnTo>
                <a:lnTo>
                  <a:pt x="4618948" y="2057400"/>
                </a:lnTo>
                <a:lnTo>
                  <a:pt x="4620650" y="2044700"/>
                </a:lnTo>
                <a:close/>
              </a:path>
              <a:path w="4737100" h="2095500">
                <a:moveTo>
                  <a:pt x="4621933" y="2044700"/>
                </a:moveTo>
                <a:lnTo>
                  <a:pt x="4620650" y="2044700"/>
                </a:lnTo>
                <a:lnTo>
                  <a:pt x="4618948" y="2057400"/>
                </a:lnTo>
                <a:lnTo>
                  <a:pt x="4622217" y="2057400"/>
                </a:lnTo>
                <a:lnTo>
                  <a:pt x="4621933" y="2044700"/>
                </a:lnTo>
                <a:close/>
              </a:path>
              <a:path w="4737100" h="2095500">
                <a:moveTo>
                  <a:pt x="4650635" y="2032000"/>
                </a:moveTo>
                <a:lnTo>
                  <a:pt x="4631449" y="2032000"/>
                </a:lnTo>
                <a:lnTo>
                  <a:pt x="4629930" y="2036040"/>
                </a:lnTo>
                <a:lnTo>
                  <a:pt x="4632806" y="2044700"/>
                </a:lnTo>
                <a:lnTo>
                  <a:pt x="4630158" y="2057400"/>
                </a:lnTo>
                <a:lnTo>
                  <a:pt x="4694167" y="2057400"/>
                </a:lnTo>
                <a:lnTo>
                  <a:pt x="4693472" y="2044700"/>
                </a:lnTo>
                <a:lnTo>
                  <a:pt x="4644475" y="2044700"/>
                </a:lnTo>
                <a:lnTo>
                  <a:pt x="4650635" y="2032000"/>
                </a:lnTo>
                <a:close/>
              </a:path>
              <a:path w="4737100" h="2095500">
                <a:moveTo>
                  <a:pt x="4713352" y="2044700"/>
                </a:moveTo>
                <a:lnTo>
                  <a:pt x="4698334" y="2044700"/>
                </a:lnTo>
                <a:lnTo>
                  <a:pt x="4694167" y="2057400"/>
                </a:lnTo>
                <a:lnTo>
                  <a:pt x="4719837" y="2057400"/>
                </a:lnTo>
                <a:lnTo>
                  <a:pt x="4713352" y="2044700"/>
                </a:lnTo>
                <a:close/>
              </a:path>
              <a:path w="4737100" h="2095500">
                <a:moveTo>
                  <a:pt x="4548009" y="2044700"/>
                </a:moveTo>
                <a:lnTo>
                  <a:pt x="4528382" y="2044700"/>
                </a:lnTo>
                <a:lnTo>
                  <a:pt x="4542297" y="2056005"/>
                </a:lnTo>
                <a:lnTo>
                  <a:pt x="4548009" y="2044700"/>
                </a:lnTo>
                <a:close/>
              </a:path>
              <a:path w="4737100" h="2095500">
                <a:moveTo>
                  <a:pt x="4466618" y="2032000"/>
                </a:moveTo>
                <a:lnTo>
                  <a:pt x="4458204" y="2044700"/>
                </a:lnTo>
                <a:lnTo>
                  <a:pt x="4471432" y="2044700"/>
                </a:lnTo>
                <a:lnTo>
                  <a:pt x="4467853" y="2034838"/>
                </a:lnTo>
                <a:lnTo>
                  <a:pt x="4466618" y="2032000"/>
                </a:lnTo>
                <a:close/>
              </a:path>
              <a:path w="4737100" h="2095500">
                <a:moveTo>
                  <a:pt x="4485116" y="2032000"/>
                </a:moveTo>
                <a:lnTo>
                  <a:pt x="4466823" y="2032000"/>
                </a:lnTo>
                <a:lnTo>
                  <a:pt x="4467853" y="2034838"/>
                </a:lnTo>
                <a:lnTo>
                  <a:pt x="4472144" y="2044700"/>
                </a:lnTo>
                <a:lnTo>
                  <a:pt x="4483693" y="2044700"/>
                </a:lnTo>
                <a:lnTo>
                  <a:pt x="4485116" y="2032000"/>
                </a:lnTo>
                <a:close/>
              </a:path>
              <a:path w="4737100" h="2095500">
                <a:moveTo>
                  <a:pt x="4628588" y="2032000"/>
                </a:moveTo>
                <a:lnTo>
                  <a:pt x="4499127" y="2032000"/>
                </a:lnTo>
                <a:lnTo>
                  <a:pt x="4512733" y="2044700"/>
                </a:lnTo>
                <a:lnTo>
                  <a:pt x="4626673" y="2044700"/>
                </a:lnTo>
                <a:lnTo>
                  <a:pt x="4629930" y="2036040"/>
                </a:lnTo>
                <a:lnTo>
                  <a:pt x="4628588" y="2032000"/>
                </a:lnTo>
                <a:close/>
              </a:path>
              <a:path w="4737100" h="2095500">
                <a:moveTo>
                  <a:pt x="4650635" y="2032000"/>
                </a:moveTo>
                <a:lnTo>
                  <a:pt x="4644475" y="2044700"/>
                </a:lnTo>
                <a:lnTo>
                  <a:pt x="4650635" y="2032000"/>
                </a:lnTo>
                <a:close/>
              </a:path>
              <a:path w="4737100" h="2095500">
                <a:moveTo>
                  <a:pt x="4666755" y="2032000"/>
                </a:moveTo>
                <a:lnTo>
                  <a:pt x="4650635" y="2032000"/>
                </a:lnTo>
                <a:lnTo>
                  <a:pt x="4644501" y="2044700"/>
                </a:lnTo>
                <a:lnTo>
                  <a:pt x="4668300" y="2044700"/>
                </a:lnTo>
                <a:lnTo>
                  <a:pt x="4666755" y="2032000"/>
                </a:lnTo>
                <a:close/>
              </a:path>
              <a:path w="4737100" h="2095500">
                <a:moveTo>
                  <a:pt x="4690208" y="2032000"/>
                </a:moveTo>
                <a:lnTo>
                  <a:pt x="4680492" y="2032000"/>
                </a:lnTo>
                <a:lnTo>
                  <a:pt x="4688214" y="2044700"/>
                </a:lnTo>
                <a:lnTo>
                  <a:pt x="4690208" y="2032000"/>
                </a:lnTo>
                <a:close/>
              </a:path>
              <a:path w="4737100" h="2095500">
                <a:moveTo>
                  <a:pt x="4416066" y="2019300"/>
                </a:moveTo>
                <a:lnTo>
                  <a:pt x="4408789" y="2019300"/>
                </a:lnTo>
                <a:lnTo>
                  <a:pt x="4412371" y="2032000"/>
                </a:lnTo>
                <a:lnTo>
                  <a:pt x="4420100" y="2032000"/>
                </a:lnTo>
                <a:lnTo>
                  <a:pt x="4416066" y="2019300"/>
                </a:lnTo>
                <a:close/>
              </a:path>
              <a:path w="4737100" h="2095500">
                <a:moveTo>
                  <a:pt x="4428866" y="2019300"/>
                </a:moveTo>
                <a:lnTo>
                  <a:pt x="4422811" y="2019300"/>
                </a:lnTo>
                <a:lnTo>
                  <a:pt x="4423252" y="2032000"/>
                </a:lnTo>
                <a:lnTo>
                  <a:pt x="4434722" y="2032000"/>
                </a:lnTo>
                <a:lnTo>
                  <a:pt x="4428866" y="2019300"/>
                </a:lnTo>
                <a:close/>
              </a:path>
              <a:path w="4737100" h="2095500">
                <a:moveTo>
                  <a:pt x="4597417" y="2019300"/>
                </a:moveTo>
                <a:lnTo>
                  <a:pt x="4440971" y="2019300"/>
                </a:lnTo>
                <a:lnTo>
                  <a:pt x="4434722" y="2032000"/>
                </a:lnTo>
                <a:lnTo>
                  <a:pt x="4590005" y="2032000"/>
                </a:lnTo>
                <a:lnTo>
                  <a:pt x="4597417" y="2019300"/>
                </a:lnTo>
                <a:close/>
              </a:path>
              <a:path w="4737100" h="2095500">
                <a:moveTo>
                  <a:pt x="4351013" y="2006600"/>
                </a:moveTo>
                <a:lnTo>
                  <a:pt x="4342580" y="2006600"/>
                </a:lnTo>
                <a:lnTo>
                  <a:pt x="4349530" y="2019300"/>
                </a:lnTo>
                <a:lnTo>
                  <a:pt x="4351013" y="2006600"/>
                </a:lnTo>
                <a:close/>
              </a:path>
              <a:path w="4737100" h="2095500">
                <a:moveTo>
                  <a:pt x="4375707" y="2017220"/>
                </a:moveTo>
                <a:lnTo>
                  <a:pt x="4375573" y="2019300"/>
                </a:lnTo>
                <a:lnTo>
                  <a:pt x="4376663" y="2019300"/>
                </a:lnTo>
                <a:lnTo>
                  <a:pt x="4375707" y="2017220"/>
                </a:lnTo>
                <a:close/>
              </a:path>
              <a:path w="4737100" h="2095500">
                <a:moveTo>
                  <a:pt x="4393936" y="2014818"/>
                </a:moveTo>
                <a:lnTo>
                  <a:pt x="4394400" y="2019300"/>
                </a:lnTo>
                <a:lnTo>
                  <a:pt x="4395894" y="2017505"/>
                </a:lnTo>
                <a:lnTo>
                  <a:pt x="4393936" y="2014818"/>
                </a:lnTo>
                <a:close/>
              </a:path>
              <a:path w="4737100" h="2095500">
                <a:moveTo>
                  <a:pt x="4537587" y="2006600"/>
                </a:moveTo>
                <a:lnTo>
                  <a:pt x="4404978" y="2006600"/>
                </a:lnTo>
                <a:lnTo>
                  <a:pt x="4395894" y="2017505"/>
                </a:lnTo>
                <a:lnTo>
                  <a:pt x="4397201" y="2019300"/>
                </a:lnTo>
                <a:lnTo>
                  <a:pt x="4542415" y="2019300"/>
                </a:lnTo>
                <a:lnTo>
                  <a:pt x="4537587" y="2006600"/>
                </a:lnTo>
                <a:close/>
              </a:path>
              <a:path w="4737100" h="2095500">
                <a:moveTo>
                  <a:pt x="4552807" y="2006600"/>
                </a:moveTo>
                <a:lnTo>
                  <a:pt x="4544619" y="2019300"/>
                </a:lnTo>
                <a:lnTo>
                  <a:pt x="4558444" y="2019300"/>
                </a:lnTo>
                <a:lnTo>
                  <a:pt x="4552807" y="2006600"/>
                </a:lnTo>
                <a:close/>
              </a:path>
              <a:path w="4737100" h="2095500">
                <a:moveTo>
                  <a:pt x="4376392" y="2006600"/>
                </a:moveTo>
                <a:lnTo>
                  <a:pt x="4370828" y="2006600"/>
                </a:lnTo>
                <a:lnTo>
                  <a:pt x="4375707" y="2017220"/>
                </a:lnTo>
                <a:lnTo>
                  <a:pt x="4376392" y="2006600"/>
                </a:lnTo>
                <a:close/>
              </a:path>
              <a:path w="4737100" h="2095500">
                <a:moveTo>
                  <a:pt x="4393087" y="2006600"/>
                </a:moveTo>
                <a:lnTo>
                  <a:pt x="4387948" y="2006600"/>
                </a:lnTo>
                <a:lnTo>
                  <a:pt x="4393936" y="2014818"/>
                </a:lnTo>
                <a:lnTo>
                  <a:pt x="4393087" y="2006600"/>
                </a:lnTo>
                <a:close/>
              </a:path>
              <a:path w="4737100" h="2095500">
                <a:moveTo>
                  <a:pt x="4334091" y="1993900"/>
                </a:moveTo>
                <a:lnTo>
                  <a:pt x="4296644" y="1993900"/>
                </a:lnTo>
                <a:lnTo>
                  <a:pt x="4317022" y="2006600"/>
                </a:lnTo>
                <a:lnTo>
                  <a:pt x="4324994" y="2006600"/>
                </a:lnTo>
                <a:lnTo>
                  <a:pt x="4334091" y="1993900"/>
                </a:lnTo>
                <a:close/>
              </a:path>
              <a:path w="4737100" h="2095500">
                <a:moveTo>
                  <a:pt x="4342109" y="1993900"/>
                </a:moveTo>
                <a:lnTo>
                  <a:pt x="4335176" y="1993900"/>
                </a:lnTo>
                <a:lnTo>
                  <a:pt x="4332087" y="2006600"/>
                </a:lnTo>
                <a:lnTo>
                  <a:pt x="4342863" y="2006600"/>
                </a:lnTo>
                <a:lnTo>
                  <a:pt x="4342109" y="1993900"/>
                </a:lnTo>
                <a:close/>
              </a:path>
              <a:path w="4737100" h="2095500">
                <a:moveTo>
                  <a:pt x="4377750" y="1993900"/>
                </a:moveTo>
                <a:lnTo>
                  <a:pt x="4344315" y="1993900"/>
                </a:lnTo>
                <a:lnTo>
                  <a:pt x="4351013" y="2006600"/>
                </a:lnTo>
                <a:lnTo>
                  <a:pt x="4369301" y="2006600"/>
                </a:lnTo>
                <a:lnTo>
                  <a:pt x="4377750" y="1993900"/>
                </a:lnTo>
                <a:close/>
              </a:path>
              <a:path w="4737100" h="2095500">
                <a:moveTo>
                  <a:pt x="4378334" y="1993900"/>
                </a:moveTo>
                <a:lnTo>
                  <a:pt x="4377750" y="1993900"/>
                </a:lnTo>
                <a:lnTo>
                  <a:pt x="4369301" y="2006600"/>
                </a:lnTo>
                <a:lnTo>
                  <a:pt x="4372506" y="2006600"/>
                </a:lnTo>
                <a:lnTo>
                  <a:pt x="4378334" y="1993900"/>
                </a:lnTo>
                <a:close/>
              </a:path>
              <a:path w="4737100" h="2095500">
                <a:moveTo>
                  <a:pt x="4455258" y="1993900"/>
                </a:moveTo>
                <a:lnTo>
                  <a:pt x="4378334" y="1993900"/>
                </a:lnTo>
                <a:lnTo>
                  <a:pt x="4372506" y="2006600"/>
                </a:lnTo>
                <a:lnTo>
                  <a:pt x="4462099" y="2006600"/>
                </a:lnTo>
                <a:lnTo>
                  <a:pt x="4455258" y="1993900"/>
                </a:lnTo>
                <a:close/>
              </a:path>
              <a:path w="4737100" h="2095500">
                <a:moveTo>
                  <a:pt x="4514310" y="1993900"/>
                </a:moveTo>
                <a:lnTo>
                  <a:pt x="4472365" y="1993900"/>
                </a:lnTo>
                <a:lnTo>
                  <a:pt x="4475299" y="2006600"/>
                </a:lnTo>
                <a:lnTo>
                  <a:pt x="4521527" y="2006600"/>
                </a:lnTo>
                <a:lnTo>
                  <a:pt x="4514310" y="1993900"/>
                </a:lnTo>
                <a:close/>
              </a:path>
              <a:path w="4737100" h="2095500">
                <a:moveTo>
                  <a:pt x="4257047" y="1981200"/>
                </a:moveTo>
                <a:lnTo>
                  <a:pt x="4251842" y="1981200"/>
                </a:lnTo>
                <a:lnTo>
                  <a:pt x="4257023" y="1993900"/>
                </a:lnTo>
                <a:lnTo>
                  <a:pt x="4257047" y="1981200"/>
                </a:lnTo>
                <a:close/>
              </a:path>
              <a:path w="4737100" h="2095500">
                <a:moveTo>
                  <a:pt x="4264416" y="1993678"/>
                </a:moveTo>
                <a:lnTo>
                  <a:pt x="4264204" y="1993900"/>
                </a:lnTo>
                <a:lnTo>
                  <a:pt x="4264420" y="1993900"/>
                </a:lnTo>
                <a:lnTo>
                  <a:pt x="4264416" y="1993678"/>
                </a:lnTo>
                <a:close/>
              </a:path>
              <a:path w="4737100" h="2095500">
                <a:moveTo>
                  <a:pt x="4343714" y="1981200"/>
                </a:moveTo>
                <a:lnTo>
                  <a:pt x="4301745" y="1981200"/>
                </a:lnTo>
                <a:lnTo>
                  <a:pt x="4311366" y="1993900"/>
                </a:lnTo>
                <a:lnTo>
                  <a:pt x="4343485" y="1993900"/>
                </a:lnTo>
                <a:lnTo>
                  <a:pt x="4343714" y="1981200"/>
                </a:lnTo>
                <a:close/>
              </a:path>
              <a:path w="4737100" h="2095500">
                <a:moveTo>
                  <a:pt x="4444570" y="1981200"/>
                </a:moveTo>
                <a:lnTo>
                  <a:pt x="4343714" y="1981200"/>
                </a:lnTo>
                <a:lnTo>
                  <a:pt x="4343485" y="1993900"/>
                </a:lnTo>
                <a:lnTo>
                  <a:pt x="4445429" y="1993900"/>
                </a:lnTo>
                <a:lnTo>
                  <a:pt x="4446214" y="1992265"/>
                </a:lnTo>
                <a:lnTo>
                  <a:pt x="4444570" y="1981200"/>
                </a:lnTo>
                <a:close/>
              </a:path>
              <a:path w="4737100" h="2095500">
                <a:moveTo>
                  <a:pt x="4446214" y="1992265"/>
                </a:moveTo>
                <a:lnTo>
                  <a:pt x="4445429" y="1993900"/>
                </a:lnTo>
                <a:lnTo>
                  <a:pt x="4446457" y="1993900"/>
                </a:lnTo>
                <a:lnTo>
                  <a:pt x="4446214" y="1992265"/>
                </a:lnTo>
                <a:close/>
              </a:path>
              <a:path w="4737100" h="2095500">
                <a:moveTo>
                  <a:pt x="4451524" y="1981200"/>
                </a:moveTo>
                <a:lnTo>
                  <a:pt x="4446214" y="1992265"/>
                </a:lnTo>
                <a:lnTo>
                  <a:pt x="4446457" y="1993900"/>
                </a:lnTo>
                <a:lnTo>
                  <a:pt x="4467659" y="1993900"/>
                </a:lnTo>
                <a:lnTo>
                  <a:pt x="4451524" y="1981200"/>
                </a:lnTo>
                <a:close/>
              </a:path>
              <a:path w="4737100" h="2095500">
                <a:moveTo>
                  <a:pt x="4276353" y="1981200"/>
                </a:moveTo>
                <a:lnTo>
                  <a:pt x="4264214" y="1981200"/>
                </a:lnTo>
                <a:lnTo>
                  <a:pt x="4264416" y="1993678"/>
                </a:lnTo>
                <a:lnTo>
                  <a:pt x="4276353" y="1981200"/>
                </a:lnTo>
                <a:close/>
              </a:path>
              <a:path w="4737100" h="2095500">
                <a:moveTo>
                  <a:pt x="4237376" y="1968500"/>
                </a:moveTo>
                <a:lnTo>
                  <a:pt x="4227179" y="1968500"/>
                </a:lnTo>
                <a:lnTo>
                  <a:pt x="4227202" y="1970309"/>
                </a:lnTo>
                <a:lnTo>
                  <a:pt x="4230039" y="1981200"/>
                </a:lnTo>
                <a:lnTo>
                  <a:pt x="4235256" y="1981200"/>
                </a:lnTo>
                <a:lnTo>
                  <a:pt x="4237376" y="1968500"/>
                </a:lnTo>
                <a:close/>
              </a:path>
              <a:path w="4737100" h="2095500">
                <a:moveTo>
                  <a:pt x="4378715" y="1968500"/>
                </a:moveTo>
                <a:lnTo>
                  <a:pt x="4250588" y="1968500"/>
                </a:lnTo>
                <a:lnTo>
                  <a:pt x="4250801" y="1981200"/>
                </a:lnTo>
                <a:lnTo>
                  <a:pt x="4378834" y="1981200"/>
                </a:lnTo>
                <a:lnTo>
                  <a:pt x="4378715" y="1968500"/>
                </a:lnTo>
                <a:close/>
              </a:path>
              <a:path w="4737100" h="2095500">
                <a:moveTo>
                  <a:pt x="4404156" y="1968500"/>
                </a:moveTo>
                <a:lnTo>
                  <a:pt x="4399492" y="1968500"/>
                </a:lnTo>
                <a:lnTo>
                  <a:pt x="4413566" y="1981200"/>
                </a:lnTo>
                <a:lnTo>
                  <a:pt x="4414412" y="1981200"/>
                </a:lnTo>
                <a:lnTo>
                  <a:pt x="4404156" y="1968500"/>
                </a:lnTo>
                <a:close/>
              </a:path>
              <a:path w="4737100" h="2095500">
                <a:moveTo>
                  <a:pt x="4227179" y="1968500"/>
                </a:moveTo>
                <a:lnTo>
                  <a:pt x="4226731" y="1968500"/>
                </a:lnTo>
                <a:lnTo>
                  <a:pt x="4227202" y="1970309"/>
                </a:lnTo>
                <a:lnTo>
                  <a:pt x="4227179" y="1968500"/>
                </a:lnTo>
                <a:close/>
              </a:path>
              <a:path w="4737100" h="2095500">
                <a:moveTo>
                  <a:pt x="4317952" y="1943100"/>
                </a:moveTo>
                <a:lnTo>
                  <a:pt x="4162694" y="1943100"/>
                </a:lnTo>
                <a:lnTo>
                  <a:pt x="4162547" y="1948645"/>
                </a:lnTo>
                <a:lnTo>
                  <a:pt x="4163664" y="1955800"/>
                </a:lnTo>
                <a:lnTo>
                  <a:pt x="4171515" y="1968500"/>
                </a:lnTo>
                <a:lnTo>
                  <a:pt x="4178182" y="1968500"/>
                </a:lnTo>
                <a:lnTo>
                  <a:pt x="4176823" y="1955800"/>
                </a:lnTo>
                <a:lnTo>
                  <a:pt x="4332614" y="1955800"/>
                </a:lnTo>
                <a:lnTo>
                  <a:pt x="4317952" y="1943100"/>
                </a:lnTo>
                <a:close/>
              </a:path>
              <a:path w="4737100" h="2095500">
                <a:moveTo>
                  <a:pt x="4192038" y="1955800"/>
                </a:moveTo>
                <a:lnTo>
                  <a:pt x="4176823" y="1955800"/>
                </a:lnTo>
                <a:lnTo>
                  <a:pt x="4185245" y="1968500"/>
                </a:lnTo>
                <a:lnTo>
                  <a:pt x="4196424" y="1968500"/>
                </a:lnTo>
                <a:lnTo>
                  <a:pt x="4192038" y="1955800"/>
                </a:lnTo>
                <a:close/>
              </a:path>
              <a:path w="4737100" h="2095500">
                <a:moveTo>
                  <a:pt x="4246717" y="1955800"/>
                </a:moveTo>
                <a:lnTo>
                  <a:pt x="4196734" y="1955800"/>
                </a:lnTo>
                <a:lnTo>
                  <a:pt x="4196424" y="1968500"/>
                </a:lnTo>
                <a:lnTo>
                  <a:pt x="4251859" y="1968500"/>
                </a:lnTo>
                <a:lnTo>
                  <a:pt x="4246717" y="1955800"/>
                </a:lnTo>
                <a:close/>
              </a:path>
              <a:path w="4737100" h="2095500">
                <a:moveTo>
                  <a:pt x="4351803" y="1955800"/>
                </a:moveTo>
                <a:lnTo>
                  <a:pt x="4268174" y="1955800"/>
                </a:lnTo>
                <a:lnTo>
                  <a:pt x="4264885" y="1968500"/>
                </a:lnTo>
                <a:lnTo>
                  <a:pt x="4365593" y="1968500"/>
                </a:lnTo>
                <a:lnTo>
                  <a:pt x="4351803" y="1955800"/>
                </a:lnTo>
                <a:close/>
              </a:path>
              <a:path w="4737100" h="2095500">
                <a:moveTo>
                  <a:pt x="4108476" y="1943100"/>
                </a:moveTo>
                <a:lnTo>
                  <a:pt x="4101957" y="1943100"/>
                </a:lnTo>
                <a:lnTo>
                  <a:pt x="4107720" y="1955800"/>
                </a:lnTo>
                <a:lnTo>
                  <a:pt x="4108476" y="1943100"/>
                </a:lnTo>
                <a:close/>
              </a:path>
              <a:path w="4737100" h="2095500">
                <a:moveTo>
                  <a:pt x="4164599" y="1930400"/>
                </a:moveTo>
                <a:lnTo>
                  <a:pt x="4120865" y="1930400"/>
                </a:lnTo>
                <a:lnTo>
                  <a:pt x="4128963" y="1943100"/>
                </a:lnTo>
                <a:lnTo>
                  <a:pt x="4138091" y="1943100"/>
                </a:lnTo>
                <a:lnTo>
                  <a:pt x="4142725" y="1955800"/>
                </a:lnTo>
                <a:lnTo>
                  <a:pt x="4162358" y="1955800"/>
                </a:lnTo>
                <a:lnTo>
                  <a:pt x="4162547" y="1948645"/>
                </a:lnTo>
                <a:lnTo>
                  <a:pt x="4161682" y="1943100"/>
                </a:lnTo>
                <a:lnTo>
                  <a:pt x="4164599" y="1930400"/>
                </a:lnTo>
                <a:close/>
              </a:path>
              <a:path w="4737100" h="2095500">
                <a:moveTo>
                  <a:pt x="4161418" y="1905000"/>
                </a:moveTo>
                <a:lnTo>
                  <a:pt x="4047800" y="1905000"/>
                </a:lnTo>
                <a:lnTo>
                  <a:pt x="4064466" y="1917700"/>
                </a:lnTo>
                <a:lnTo>
                  <a:pt x="4070589" y="1917700"/>
                </a:lnTo>
                <a:lnTo>
                  <a:pt x="4082781" y="1930400"/>
                </a:lnTo>
                <a:lnTo>
                  <a:pt x="4164599" y="1930400"/>
                </a:lnTo>
                <a:lnTo>
                  <a:pt x="4161682" y="1943100"/>
                </a:lnTo>
                <a:lnTo>
                  <a:pt x="4162547" y="1948645"/>
                </a:lnTo>
                <a:lnTo>
                  <a:pt x="4162694" y="1943100"/>
                </a:lnTo>
                <a:lnTo>
                  <a:pt x="4167211" y="1943100"/>
                </a:lnTo>
                <a:lnTo>
                  <a:pt x="4169682" y="1930400"/>
                </a:lnTo>
                <a:lnTo>
                  <a:pt x="4163882" y="1917700"/>
                </a:lnTo>
                <a:lnTo>
                  <a:pt x="4161418" y="1905000"/>
                </a:lnTo>
                <a:close/>
              </a:path>
              <a:path w="4737100" h="2095500">
                <a:moveTo>
                  <a:pt x="4083979" y="1940022"/>
                </a:moveTo>
                <a:lnTo>
                  <a:pt x="4082310" y="1943100"/>
                </a:lnTo>
                <a:lnTo>
                  <a:pt x="4086825" y="1943100"/>
                </a:lnTo>
                <a:lnTo>
                  <a:pt x="4083979" y="1940022"/>
                </a:lnTo>
                <a:close/>
              </a:path>
              <a:path w="4737100" h="2095500">
                <a:moveTo>
                  <a:pt x="4099097" y="1930400"/>
                </a:moveTo>
                <a:lnTo>
                  <a:pt x="4089200" y="1930400"/>
                </a:lnTo>
                <a:lnTo>
                  <a:pt x="4089615" y="1943100"/>
                </a:lnTo>
                <a:lnTo>
                  <a:pt x="4093425" y="1943100"/>
                </a:lnTo>
                <a:lnTo>
                  <a:pt x="4099097" y="1930400"/>
                </a:lnTo>
                <a:close/>
              </a:path>
              <a:path w="4737100" h="2095500">
                <a:moveTo>
                  <a:pt x="4120865" y="1930400"/>
                </a:moveTo>
                <a:lnTo>
                  <a:pt x="4117628" y="1930400"/>
                </a:lnTo>
                <a:lnTo>
                  <a:pt x="4106008" y="1943100"/>
                </a:lnTo>
                <a:lnTo>
                  <a:pt x="4120486" y="1943100"/>
                </a:lnTo>
                <a:lnTo>
                  <a:pt x="4120865" y="1930400"/>
                </a:lnTo>
                <a:close/>
              </a:path>
              <a:path w="4737100" h="2095500">
                <a:moveTo>
                  <a:pt x="4250458" y="1930400"/>
                </a:moveTo>
                <a:lnTo>
                  <a:pt x="4169682" y="1930400"/>
                </a:lnTo>
                <a:lnTo>
                  <a:pt x="4167211" y="1943100"/>
                </a:lnTo>
                <a:lnTo>
                  <a:pt x="4256628" y="1943100"/>
                </a:lnTo>
                <a:lnTo>
                  <a:pt x="4250458" y="1930400"/>
                </a:lnTo>
                <a:close/>
              </a:path>
              <a:path w="4737100" h="2095500">
                <a:moveTo>
                  <a:pt x="4265160" y="1930400"/>
                </a:moveTo>
                <a:lnTo>
                  <a:pt x="4261551" y="1943100"/>
                </a:lnTo>
                <a:lnTo>
                  <a:pt x="4267387" y="1943100"/>
                </a:lnTo>
                <a:lnTo>
                  <a:pt x="4265160" y="1930400"/>
                </a:lnTo>
                <a:close/>
              </a:path>
              <a:path w="4737100" h="2095500">
                <a:moveTo>
                  <a:pt x="4268031" y="1930400"/>
                </a:moveTo>
                <a:lnTo>
                  <a:pt x="4267387" y="1943100"/>
                </a:lnTo>
                <a:lnTo>
                  <a:pt x="4276480" y="1943100"/>
                </a:lnTo>
                <a:lnTo>
                  <a:pt x="4268031" y="1930400"/>
                </a:lnTo>
                <a:close/>
              </a:path>
              <a:path w="4737100" h="2095500">
                <a:moveTo>
                  <a:pt x="4089200" y="1930400"/>
                </a:moveTo>
                <a:lnTo>
                  <a:pt x="4075083" y="1930400"/>
                </a:lnTo>
                <a:lnTo>
                  <a:pt x="4083979" y="1940022"/>
                </a:lnTo>
                <a:lnTo>
                  <a:pt x="4089200" y="1930400"/>
                </a:lnTo>
                <a:close/>
              </a:path>
              <a:path w="4737100" h="2095500">
                <a:moveTo>
                  <a:pt x="4019546" y="1917700"/>
                </a:moveTo>
                <a:lnTo>
                  <a:pt x="4022709" y="1930400"/>
                </a:lnTo>
                <a:lnTo>
                  <a:pt x="4028030" y="1930400"/>
                </a:lnTo>
                <a:lnTo>
                  <a:pt x="4019546" y="1917700"/>
                </a:lnTo>
                <a:close/>
              </a:path>
              <a:path w="4737100" h="2095500">
                <a:moveTo>
                  <a:pt x="4189833" y="1917700"/>
                </a:moveTo>
                <a:lnTo>
                  <a:pt x="4175528" y="1917700"/>
                </a:lnTo>
                <a:lnTo>
                  <a:pt x="4181116" y="1930400"/>
                </a:lnTo>
                <a:lnTo>
                  <a:pt x="4190768" y="1930400"/>
                </a:lnTo>
                <a:lnTo>
                  <a:pt x="4189833" y="1917700"/>
                </a:lnTo>
                <a:close/>
              </a:path>
              <a:path w="4737100" h="2095500">
                <a:moveTo>
                  <a:pt x="4207722" y="1917700"/>
                </a:moveTo>
                <a:lnTo>
                  <a:pt x="4206743" y="1917700"/>
                </a:lnTo>
                <a:lnTo>
                  <a:pt x="4203380" y="1930400"/>
                </a:lnTo>
                <a:lnTo>
                  <a:pt x="4213183" y="1930400"/>
                </a:lnTo>
                <a:lnTo>
                  <a:pt x="4207722" y="1917700"/>
                </a:lnTo>
                <a:close/>
              </a:path>
              <a:path w="4737100" h="2095500">
                <a:moveTo>
                  <a:pt x="4027727" y="1905000"/>
                </a:moveTo>
                <a:lnTo>
                  <a:pt x="3989347" y="1905000"/>
                </a:lnTo>
                <a:lnTo>
                  <a:pt x="3993919" y="1917700"/>
                </a:lnTo>
                <a:lnTo>
                  <a:pt x="4024364" y="1917700"/>
                </a:lnTo>
                <a:lnTo>
                  <a:pt x="4027727" y="1905000"/>
                </a:lnTo>
                <a:close/>
              </a:path>
              <a:path w="4737100" h="2095500">
                <a:moveTo>
                  <a:pt x="4042730" y="1905000"/>
                </a:moveTo>
                <a:lnTo>
                  <a:pt x="4027727" y="1905000"/>
                </a:lnTo>
                <a:lnTo>
                  <a:pt x="4026290" y="1917700"/>
                </a:lnTo>
                <a:lnTo>
                  <a:pt x="4038984" y="1917700"/>
                </a:lnTo>
                <a:lnTo>
                  <a:pt x="4042730" y="1905000"/>
                </a:lnTo>
                <a:close/>
              </a:path>
              <a:path w="4737100" h="2095500">
                <a:moveTo>
                  <a:pt x="3943740" y="1892300"/>
                </a:moveTo>
                <a:lnTo>
                  <a:pt x="3937221" y="1892300"/>
                </a:lnTo>
                <a:lnTo>
                  <a:pt x="3934710" y="1905000"/>
                </a:lnTo>
                <a:lnTo>
                  <a:pt x="3943740" y="1892300"/>
                </a:lnTo>
                <a:close/>
              </a:path>
              <a:path w="4737100" h="2095500">
                <a:moveTo>
                  <a:pt x="3960790" y="1892300"/>
                </a:moveTo>
                <a:lnTo>
                  <a:pt x="3943888" y="1892300"/>
                </a:lnTo>
                <a:lnTo>
                  <a:pt x="3955640" y="1905000"/>
                </a:lnTo>
                <a:lnTo>
                  <a:pt x="3960465" y="1895784"/>
                </a:lnTo>
                <a:lnTo>
                  <a:pt x="3960790" y="1892300"/>
                </a:lnTo>
                <a:close/>
              </a:path>
              <a:path w="4737100" h="2095500">
                <a:moveTo>
                  <a:pt x="3981534" y="1892300"/>
                </a:moveTo>
                <a:lnTo>
                  <a:pt x="3962289" y="1892300"/>
                </a:lnTo>
                <a:lnTo>
                  <a:pt x="3960465" y="1895784"/>
                </a:lnTo>
                <a:lnTo>
                  <a:pt x="3959605" y="1905000"/>
                </a:lnTo>
                <a:lnTo>
                  <a:pt x="3975728" y="1905000"/>
                </a:lnTo>
                <a:lnTo>
                  <a:pt x="3981534" y="1892300"/>
                </a:lnTo>
                <a:close/>
              </a:path>
              <a:path w="4737100" h="2095500">
                <a:moveTo>
                  <a:pt x="4074642" y="1892300"/>
                </a:moveTo>
                <a:lnTo>
                  <a:pt x="3981534" y="1892300"/>
                </a:lnTo>
                <a:lnTo>
                  <a:pt x="4001500" y="1905000"/>
                </a:lnTo>
                <a:lnTo>
                  <a:pt x="4084458" y="1905000"/>
                </a:lnTo>
                <a:lnTo>
                  <a:pt x="4074642" y="1892300"/>
                </a:lnTo>
                <a:close/>
              </a:path>
              <a:path w="4737100" h="2095500">
                <a:moveTo>
                  <a:pt x="4094916" y="1892300"/>
                </a:moveTo>
                <a:lnTo>
                  <a:pt x="4086039" y="1892300"/>
                </a:lnTo>
                <a:lnTo>
                  <a:pt x="4097093" y="1905000"/>
                </a:lnTo>
                <a:lnTo>
                  <a:pt x="4108065" y="1905000"/>
                </a:lnTo>
                <a:lnTo>
                  <a:pt x="4094916" y="1892300"/>
                </a:lnTo>
                <a:close/>
              </a:path>
              <a:path w="4737100" h="2095500">
                <a:moveTo>
                  <a:pt x="4126768" y="1892300"/>
                </a:moveTo>
                <a:lnTo>
                  <a:pt x="4117575" y="1892300"/>
                </a:lnTo>
                <a:lnTo>
                  <a:pt x="4120291" y="1905000"/>
                </a:lnTo>
                <a:lnTo>
                  <a:pt x="4135150" y="1905000"/>
                </a:lnTo>
                <a:lnTo>
                  <a:pt x="4126768" y="1892300"/>
                </a:lnTo>
                <a:close/>
              </a:path>
              <a:path w="4737100" h="2095500">
                <a:moveTo>
                  <a:pt x="3962289" y="1892300"/>
                </a:moveTo>
                <a:lnTo>
                  <a:pt x="3960790" y="1892300"/>
                </a:lnTo>
                <a:lnTo>
                  <a:pt x="3960465" y="1895784"/>
                </a:lnTo>
                <a:lnTo>
                  <a:pt x="3962289" y="1892300"/>
                </a:lnTo>
                <a:close/>
              </a:path>
              <a:path w="4737100" h="2095500">
                <a:moveTo>
                  <a:pt x="3905052" y="1879600"/>
                </a:moveTo>
                <a:lnTo>
                  <a:pt x="3886501" y="1879600"/>
                </a:lnTo>
                <a:lnTo>
                  <a:pt x="3896245" y="1892300"/>
                </a:lnTo>
                <a:lnTo>
                  <a:pt x="3902886" y="1892300"/>
                </a:lnTo>
                <a:lnTo>
                  <a:pt x="3905052" y="1879600"/>
                </a:lnTo>
                <a:close/>
              </a:path>
              <a:path w="4737100" h="2095500">
                <a:moveTo>
                  <a:pt x="3970753" y="1879600"/>
                </a:moveTo>
                <a:lnTo>
                  <a:pt x="3927713" y="1879600"/>
                </a:lnTo>
                <a:lnTo>
                  <a:pt x="3925716" y="1892300"/>
                </a:lnTo>
                <a:lnTo>
                  <a:pt x="3968581" y="1892300"/>
                </a:lnTo>
                <a:lnTo>
                  <a:pt x="3970753" y="1879600"/>
                </a:lnTo>
                <a:close/>
              </a:path>
              <a:path w="4737100" h="2095500">
                <a:moveTo>
                  <a:pt x="4068729" y="1879600"/>
                </a:moveTo>
                <a:lnTo>
                  <a:pt x="3970753" y="1879600"/>
                </a:lnTo>
                <a:lnTo>
                  <a:pt x="3982541" y="1892300"/>
                </a:lnTo>
                <a:lnTo>
                  <a:pt x="4073414" y="1892300"/>
                </a:lnTo>
                <a:lnTo>
                  <a:pt x="4068729" y="1879600"/>
                </a:lnTo>
                <a:close/>
              </a:path>
              <a:path w="4737100" h="2095500">
                <a:moveTo>
                  <a:pt x="3897436" y="1854200"/>
                </a:moveTo>
                <a:lnTo>
                  <a:pt x="3852511" y="1854200"/>
                </a:lnTo>
                <a:lnTo>
                  <a:pt x="3879148" y="1866900"/>
                </a:lnTo>
                <a:lnTo>
                  <a:pt x="3872696" y="1879600"/>
                </a:lnTo>
                <a:lnTo>
                  <a:pt x="3895912" y="1879600"/>
                </a:lnTo>
                <a:lnTo>
                  <a:pt x="3899531" y="1866900"/>
                </a:lnTo>
                <a:lnTo>
                  <a:pt x="3902585" y="1866900"/>
                </a:lnTo>
                <a:lnTo>
                  <a:pt x="3897436" y="1854200"/>
                </a:lnTo>
                <a:close/>
              </a:path>
              <a:path w="4737100" h="2095500">
                <a:moveTo>
                  <a:pt x="3931751" y="1866900"/>
                </a:moveTo>
                <a:lnTo>
                  <a:pt x="3899531" y="1866900"/>
                </a:lnTo>
                <a:lnTo>
                  <a:pt x="3903811" y="1879600"/>
                </a:lnTo>
                <a:lnTo>
                  <a:pt x="3947868" y="1879600"/>
                </a:lnTo>
                <a:lnTo>
                  <a:pt x="3931751" y="1866900"/>
                </a:lnTo>
                <a:close/>
              </a:path>
              <a:path w="4737100" h="2095500">
                <a:moveTo>
                  <a:pt x="3981751" y="1854200"/>
                </a:moveTo>
                <a:lnTo>
                  <a:pt x="3946707" y="1854200"/>
                </a:lnTo>
                <a:lnTo>
                  <a:pt x="3945448" y="1866900"/>
                </a:lnTo>
                <a:lnTo>
                  <a:pt x="3947868" y="1879600"/>
                </a:lnTo>
                <a:lnTo>
                  <a:pt x="4041962" y="1879600"/>
                </a:lnTo>
                <a:lnTo>
                  <a:pt x="4037548" y="1866900"/>
                </a:lnTo>
                <a:lnTo>
                  <a:pt x="3989202" y="1866900"/>
                </a:lnTo>
                <a:lnTo>
                  <a:pt x="3981751" y="1854200"/>
                </a:lnTo>
                <a:close/>
              </a:path>
              <a:path w="4737100" h="2095500">
                <a:moveTo>
                  <a:pt x="3827372" y="1854200"/>
                </a:moveTo>
                <a:lnTo>
                  <a:pt x="3823357" y="1854200"/>
                </a:lnTo>
                <a:lnTo>
                  <a:pt x="3828415" y="1866900"/>
                </a:lnTo>
                <a:lnTo>
                  <a:pt x="3829405" y="1866900"/>
                </a:lnTo>
                <a:lnTo>
                  <a:pt x="3827372" y="1854200"/>
                </a:lnTo>
                <a:close/>
              </a:path>
              <a:path w="4737100" h="2095500">
                <a:moveTo>
                  <a:pt x="3852511" y="1854200"/>
                </a:moveTo>
                <a:lnTo>
                  <a:pt x="3837378" y="1854200"/>
                </a:lnTo>
                <a:lnTo>
                  <a:pt x="3838509" y="1866900"/>
                </a:lnTo>
                <a:lnTo>
                  <a:pt x="3846760" y="1866900"/>
                </a:lnTo>
                <a:lnTo>
                  <a:pt x="3852511" y="1854200"/>
                </a:lnTo>
                <a:close/>
              </a:path>
              <a:path w="4737100" h="2095500">
                <a:moveTo>
                  <a:pt x="3930294" y="1854200"/>
                </a:moveTo>
                <a:lnTo>
                  <a:pt x="3899908" y="1854200"/>
                </a:lnTo>
                <a:lnTo>
                  <a:pt x="3902585" y="1866900"/>
                </a:lnTo>
                <a:lnTo>
                  <a:pt x="3928189" y="1866900"/>
                </a:lnTo>
                <a:lnTo>
                  <a:pt x="3930294" y="1854200"/>
                </a:lnTo>
                <a:close/>
              </a:path>
              <a:path w="4737100" h="2095500">
                <a:moveTo>
                  <a:pt x="3942608" y="1854200"/>
                </a:moveTo>
                <a:lnTo>
                  <a:pt x="3931180" y="1854200"/>
                </a:lnTo>
                <a:lnTo>
                  <a:pt x="3940426" y="1866900"/>
                </a:lnTo>
                <a:lnTo>
                  <a:pt x="3942608" y="1854200"/>
                </a:lnTo>
                <a:close/>
              </a:path>
              <a:path w="4737100" h="2095500">
                <a:moveTo>
                  <a:pt x="3783245" y="1841500"/>
                </a:moveTo>
                <a:lnTo>
                  <a:pt x="3770486" y="1841500"/>
                </a:lnTo>
                <a:lnTo>
                  <a:pt x="3772125" y="1854200"/>
                </a:lnTo>
                <a:lnTo>
                  <a:pt x="3780965" y="1854200"/>
                </a:lnTo>
                <a:lnTo>
                  <a:pt x="3783245" y="1841500"/>
                </a:lnTo>
                <a:close/>
              </a:path>
              <a:path w="4737100" h="2095500">
                <a:moveTo>
                  <a:pt x="3933034" y="1841500"/>
                </a:moveTo>
                <a:lnTo>
                  <a:pt x="3809006" y="1841500"/>
                </a:lnTo>
                <a:lnTo>
                  <a:pt x="3814539" y="1854200"/>
                </a:lnTo>
                <a:lnTo>
                  <a:pt x="3939540" y="1854200"/>
                </a:lnTo>
                <a:lnTo>
                  <a:pt x="3933034" y="1841500"/>
                </a:lnTo>
                <a:close/>
              </a:path>
              <a:path w="4737100" h="2095500">
                <a:moveTo>
                  <a:pt x="3769720" y="1803400"/>
                </a:moveTo>
                <a:lnTo>
                  <a:pt x="3718379" y="1803400"/>
                </a:lnTo>
                <a:lnTo>
                  <a:pt x="3710250" y="1812917"/>
                </a:lnTo>
                <a:lnTo>
                  <a:pt x="3709893" y="1816100"/>
                </a:lnTo>
                <a:lnTo>
                  <a:pt x="3713999" y="1828800"/>
                </a:lnTo>
                <a:lnTo>
                  <a:pt x="3720345" y="1841500"/>
                </a:lnTo>
                <a:lnTo>
                  <a:pt x="3725222" y="1829808"/>
                </a:lnTo>
                <a:lnTo>
                  <a:pt x="3725109" y="1828800"/>
                </a:lnTo>
                <a:lnTo>
                  <a:pt x="3723886" y="1828800"/>
                </a:lnTo>
                <a:lnTo>
                  <a:pt x="3721437" y="1816100"/>
                </a:lnTo>
                <a:lnTo>
                  <a:pt x="3782552" y="1816100"/>
                </a:lnTo>
                <a:lnTo>
                  <a:pt x="3782507" y="1814401"/>
                </a:lnTo>
                <a:lnTo>
                  <a:pt x="3769720" y="1803400"/>
                </a:lnTo>
                <a:close/>
              </a:path>
              <a:path w="4737100" h="2095500">
                <a:moveTo>
                  <a:pt x="3769748" y="1828800"/>
                </a:moveTo>
                <a:lnTo>
                  <a:pt x="3725643" y="1828800"/>
                </a:lnTo>
                <a:lnTo>
                  <a:pt x="3725222" y="1829808"/>
                </a:lnTo>
                <a:lnTo>
                  <a:pt x="3726541" y="1841500"/>
                </a:lnTo>
                <a:lnTo>
                  <a:pt x="3774982" y="1841500"/>
                </a:lnTo>
                <a:lnTo>
                  <a:pt x="3769748" y="1828800"/>
                </a:lnTo>
                <a:close/>
              </a:path>
              <a:path w="4737100" h="2095500">
                <a:moveTo>
                  <a:pt x="3874358" y="1828800"/>
                </a:moveTo>
                <a:lnTo>
                  <a:pt x="3769748" y="1828800"/>
                </a:lnTo>
                <a:lnTo>
                  <a:pt x="3775387" y="1841500"/>
                </a:lnTo>
                <a:lnTo>
                  <a:pt x="3892762" y="1841500"/>
                </a:lnTo>
                <a:lnTo>
                  <a:pt x="3874358" y="1828800"/>
                </a:lnTo>
                <a:close/>
              </a:path>
              <a:path w="4737100" h="2095500">
                <a:moveTo>
                  <a:pt x="3905454" y="1828800"/>
                </a:moveTo>
                <a:lnTo>
                  <a:pt x="3892762" y="1841500"/>
                </a:lnTo>
                <a:lnTo>
                  <a:pt x="3913322" y="1841500"/>
                </a:lnTo>
                <a:lnTo>
                  <a:pt x="3905454" y="1828800"/>
                </a:lnTo>
                <a:close/>
              </a:path>
              <a:path w="4737100" h="2095500">
                <a:moveTo>
                  <a:pt x="3725643" y="1828800"/>
                </a:moveTo>
                <a:lnTo>
                  <a:pt x="3725109" y="1828800"/>
                </a:lnTo>
                <a:lnTo>
                  <a:pt x="3725222" y="1829808"/>
                </a:lnTo>
                <a:lnTo>
                  <a:pt x="3725643" y="1828800"/>
                </a:lnTo>
                <a:close/>
              </a:path>
              <a:path w="4737100" h="2095500">
                <a:moveTo>
                  <a:pt x="3711317" y="1803400"/>
                </a:moveTo>
                <a:lnTo>
                  <a:pt x="3672300" y="1803400"/>
                </a:lnTo>
                <a:lnTo>
                  <a:pt x="3686483" y="1816100"/>
                </a:lnTo>
                <a:lnTo>
                  <a:pt x="3686165" y="1816100"/>
                </a:lnTo>
                <a:lnTo>
                  <a:pt x="3688178" y="1828800"/>
                </a:lnTo>
                <a:lnTo>
                  <a:pt x="3707531" y="1816100"/>
                </a:lnTo>
                <a:lnTo>
                  <a:pt x="3710250" y="1812917"/>
                </a:lnTo>
                <a:lnTo>
                  <a:pt x="3711317" y="1803400"/>
                </a:lnTo>
                <a:close/>
              </a:path>
              <a:path w="4737100" h="2095500">
                <a:moveTo>
                  <a:pt x="3846666" y="1816100"/>
                </a:moveTo>
                <a:lnTo>
                  <a:pt x="3721437" y="1816100"/>
                </a:lnTo>
                <a:lnTo>
                  <a:pt x="3734073" y="1828800"/>
                </a:lnTo>
                <a:lnTo>
                  <a:pt x="3853513" y="1828800"/>
                </a:lnTo>
                <a:lnTo>
                  <a:pt x="3846666" y="1816100"/>
                </a:lnTo>
                <a:close/>
              </a:path>
              <a:path w="4737100" h="2095500">
                <a:moveTo>
                  <a:pt x="3889168" y="1816100"/>
                </a:moveTo>
                <a:lnTo>
                  <a:pt x="3883313" y="1828800"/>
                </a:lnTo>
                <a:lnTo>
                  <a:pt x="3890540" y="1828800"/>
                </a:lnTo>
                <a:lnTo>
                  <a:pt x="3889168" y="1816100"/>
                </a:lnTo>
                <a:close/>
              </a:path>
              <a:path w="4737100" h="2095500">
                <a:moveTo>
                  <a:pt x="3642274" y="1803400"/>
                </a:moveTo>
                <a:lnTo>
                  <a:pt x="3634573" y="1803400"/>
                </a:lnTo>
                <a:lnTo>
                  <a:pt x="3646205" y="1816100"/>
                </a:lnTo>
                <a:lnTo>
                  <a:pt x="3650819" y="1809822"/>
                </a:lnTo>
                <a:lnTo>
                  <a:pt x="3642274" y="1803400"/>
                </a:lnTo>
                <a:close/>
              </a:path>
              <a:path w="4737100" h="2095500">
                <a:moveTo>
                  <a:pt x="3667781" y="1803400"/>
                </a:moveTo>
                <a:lnTo>
                  <a:pt x="3655540" y="1803400"/>
                </a:lnTo>
                <a:lnTo>
                  <a:pt x="3650819" y="1809822"/>
                </a:lnTo>
                <a:lnTo>
                  <a:pt x="3659171" y="1816100"/>
                </a:lnTo>
                <a:lnTo>
                  <a:pt x="3671922" y="1816100"/>
                </a:lnTo>
                <a:lnTo>
                  <a:pt x="3667781" y="1803400"/>
                </a:lnTo>
                <a:close/>
              </a:path>
              <a:path w="4737100" h="2095500">
                <a:moveTo>
                  <a:pt x="3782507" y="1814401"/>
                </a:moveTo>
                <a:lnTo>
                  <a:pt x="3782552" y="1816100"/>
                </a:lnTo>
                <a:lnTo>
                  <a:pt x="3784482" y="1816100"/>
                </a:lnTo>
                <a:lnTo>
                  <a:pt x="3782507" y="1814401"/>
                </a:lnTo>
                <a:close/>
              </a:path>
              <a:path w="4737100" h="2095500">
                <a:moveTo>
                  <a:pt x="3799373" y="1803400"/>
                </a:moveTo>
                <a:lnTo>
                  <a:pt x="3793302" y="1803400"/>
                </a:lnTo>
                <a:lnTo>
                  <a:pt x="3789336" y="1816100"/>
                </a:lnTo>
                <a:lnTo>
                  <a:pt x="3810542" y="1816100"/>
                </a:lnTo>
                <a:lnTo>
                  <a:pt x="3799373" y="1803400"/>
                </a:lnTo>
                <a:close/>
              </a:path>
              <a:path w="4737100" h="2095500">
                <a:moveTo>
                  <a:pt x="3718379" y="1803400"/>
                </a:moveTo>
                <a:lnTo>
                  <a:pt x="3711317" y="1803400"/>
                </a:lnTo>
                <a:lnTo>
                  <a:pt x="3710250" y="1812917"/>
                </a:lnTo>
                <a:lnTo>
                  <a:pt x="3718379" y="1803400"/>
                </a:lnTo>
                <a:close/>
              </a:path>
              <a:path w="4737100" h="2095500">
                <a:moveTo>
                  <a:pt x="3633031" y="1802057"/>
                </a:moveTo>
                <a:lnTo>
                  <a:pt x="3632337" y="1803400"/>
                </a:lnTo>
                <a:lnTo>
                  <a:pt x="3634573" y="1803400"/>
                </a:lnTo>
                <a:lnTo>
                  <a:pt x="3633031" y="1802057"/>
                </a:lnTo>
                <a:close/>
              </a:path>
              <a:path w="4737100" h="2095500">
                <a:moveTo>
                  <a:pt x="3718004" y="1778000"/>
                </a:moveTo>
                <a:lnTo>
                  <a:pt x="3592231" y="1778000"/>
                </a:lnTo>
                <a:lnTo>
                  <a:pt x="3605099" y="1790700"/>
                </a:lnTo>
                <a:lnTo>
                  <a:pt x="3645932" y="1790700"/>
                </a:lnTo>
                <a:lnTo>
                  <a:pt x="3639842" y="1803400"/>
                </a:lnTo>
                <a:lnTo>
                  <a:pt x="3717012" y="1803400"/>
                </a:lnTo>
                <a:lnTo>
                  <a:pt x="3720756" y="1799810"/>
                </a:lnTo>
                <a:lnTo>
                  <a:pt x="3718404" y="1790700"/>
                </a:lnTo>
                <a:lnTo>
                  <a:pt x="3718004" y="1778000"/>
                </a:lnTo>
                <a:close/>
              </a:path>
              <a:path w="4737100" h="2095500">
                <a:moveTo>
                  <a:pt x="3720756" y="1799810"/>
                </a:moveTo>
                <a:lnTo>
                  <a:pt x="3717012" y="1803400"/>
                </a:lnTo>
                <a:lnTo>
                  <a:pt x="3721682" y="1803400"/>
                </a:lnTo>
                <a:lnTo>
                  <a:pt x="3720756" y="1799810"/>
                </a:lnTo>
                <a:close/>
              </a:path>
              <a:path w="4737100" h="2095500">
                <a:moveTo>
                  <a:pt x="3745536" y="1778000"/>
                </a:moveTo>
                <a:lnTo>
                  <a:pt x="3730259" y="1790700"/>
                </a:lnTo>
                <a:lnTo>
                  <a:pt x="3720756" y="1799810"/>
                </a:lnTo>
                <a:lnTo>
                  <a:pt x="3721682" y="1803400"/>
                </a:lnTo>
                <a:lnTo>
                  <a:pt x="3761419" y="1803400"/>
                </a:lnTo>
                <a:lnTo>
                  <a:pt x="3757317" y="1790700"/>
                </a:lnTo>
                <a:lnTo>
                  <a:pt x="3745536" y="1778000"/>
                </a:lnTo>
                <a:close/>
              </a:path>
              <a:path w="4737100" h="2095500">
                <a:moveTo>
                  <a:pt x="3770918" y="1790700"/>
                </a:moveTo>
                <a:lnTo>
                  <a:pt x="3766931" y="1790700"/>
                </a:lnTo>
                <a:lnTo>
                  <a:pt x="3761419" y="1803400"/>
                </a:lnTo>
                <a:lnTo>
                  <a:pt x="3781287" y="1803400"/>
                </a:lnTo>
                <a:lnTo>
                  <a:pt x="3770918" y="1790700"/>
                </a:lnTo>
                <a:close/>
              </a:path>
              <a:path w="4737100" h="2095500">
                <a:moveTo>
                  <a:pt x="3638899" y="1790700"/>
                </a:moveTo>
                <a:lnTo>
                  <a:pt x="3619980" y="1790700"/>
                </a:lnTo>
                <a:lnTo>
                  <a:pt x="3633031" y="1802057"/>
                </a:lnTo>
                <a:lnTo>
                  <a:pt x="3638899" y="1790700"/>
                </a:lnTo>
                <a:close/>
              </a:path>
              <a:path w="4737100" h="2095500">
                <a:moveTo>
                  <a:pt x="3578622" y="1778000"/>
                </a:moveTo>
                <a:lnTo>
                  <a:pt x="3570279" y="1778000"/>
                </a:lnTo>
                <a:lnTo>
                  <a:pt x="3576608" y="1790700"/>
                </a:lnTo>
                <a:lnTo>
                  <a:pt x="3578622" y="1778000"/>
                </a:lnTo>
                <a:close/>
              </a:path>
              <a:path w="4737100" h="2095500">
                <a:moveTo>
                  <a:pt x="3543779" y="1765300"/>
                </a:moveTo>
                <a:lnTo>
                  <a:pt x="3508066" y="1765300"/>
                </a:lnTo>
                <a:lnTo>
                  <a:pt x="3522606" y="1778000"/>
                </a:lnTo>
                <a:lnTo>
                  <a:pt x="3538031" y="1778000"/>
                </a:lnTo>
                <a:lnTo>
                  <a:pt x="3543779" y="1765300"/>
                </a:lnTo>
                <a:close/>
              </a:path>
              <a:path w="4737100" h="2095500">
                <a:moveTo>
                  <a:pt x="3548917" y="1765300"/>
                </a:moveTo>
                <a:lnTo>
                  <a:pt x="3546992" y="1778000"/>
                </a:lnTo>
                <a:lnTo>
                  <a:pt x="3554964" y="1778000"/>
                </a:lnTo>
                <a:lnTo>
                  <a:pt x="3548917" y="1765300"/>
                </a:lnTo>
                <a:close/>
              </a:path>
              <a:path w="4737100" h="2095500">
                <a:moveTo>
                  <a:pt x="3689019" y="1765300"/>
                </a:moveTo>
                <a:lnTo>
                  <a:pt x="3550264" y="1765300"/>
                </a:lnTo>
                <a:lnTo>
                  <a:pt x="3560791" y="1778000"/>
                </a:lnTo>
                <a:lnTo>
                  <a:pt x="3681409" y="1778000"/>
                </a:lnTo>
                <a:lnTo>
                  <a:pt x="3689019" y="1765300"/>
                </a:lnTo>
                <a:close/>
              </a:path>
              <a:path w="4737100" h="2095500">
                <a:moveTo>
                  <a:pt x="3486946" y="1752600"/>
                </a:moveTo>
                <a:lnTo>
                  <a:pt x="3479999" y="1752600"/>
                </a:lnTo>
                <a:lnTo>
                  <a:pt x="3485765" y="1765300"/>
                </a:lnTo>
                <a:lnTo>
                  <a:pt x="3492122" y="1765300"/>
                </a:lnTo>
                <a:lnTo>
                  <a:pt x="3486946" y="1752600"/>
                </a:lnTo>
                <a:close/>
              </a:path>
              <a:path w="4737100" h="2095500">
                <a:moveTo>
                  <a:pt x="3503048" y="1752600"/>
                </a:moveTo>
                <a:lnTo>
                  <a:pt x="3494833" y="1752600"/>
                </a:lnTo>
                <a:lnTo>
                  <a:pt x="3502568" y="1765300"/>
                </a:lnTo>
                <a:lnTo>
                  <a:pt x="3503048" y="1752600"/>
                </a:lnTo>
                <a:close/>
              </a:path>
              <a:path w="4737100" h="2095500">
                <a:moveTo>
                  <a:pt x="3530784" y="1752600"/>
                </a:moveTo>
                <a:lnTo>
                  <a:pt x="3513014" y="1752600"/>
                </a:lnTo>
                <a:lnTo>
                  <a:pt x="3504968" y="1765300"/>
                </a:lnTo>
                <a:lnTo>
                  <a:pt x="3524716" y="1765300"/>
                </a:lnTo>
                <a:lnTo>
                  <a:pt x="3530784" y="1752600"/>
                </a:lnTo>
                <a:close/>
              </a:path>
              <a:path w="4737100" h="2095500">
                <a:moveTo>
                  <a:pt x="3631687" y="1752600"/>
                </a:moveTo>
                <a:lnTo>
                  <a:pt x="3530784" y="1752600"/>
                </a:lnTo>
                <a:lnTo>
                  <a:pt x="3536332" y="1765300"/>
                </a:lnTo>
                <a:lnTo>
                  <a:pt x="3635744" y="1765300"/>
                </a:lnTo>
                <a:lnTo>
                  <a:pt x="3631687" y="1752600"/>
                </a:lnTo>
                <a:close/>
              </a:path>
              <a:path w="4737100" h="2095500">
                <a:moveTo>
                  <a:pt x="3646141" y="1752600"/>
                </a:moveTo>
                <a:lnTo>
                  <a:pt x="3637494" y="1765300"/>
                </a:lnTo>
                <a:lnTo>
                  <a:pt x="3651443" y="1765300"/>
                </a:lnTo>
                <a:lnTo>
                  <a:pt x="3646141" y="1752600"/>
                </a:lnTo>
                <a:close/>
              </a:path>
              <a:path w="4737100" h="2095500">
                <a:moveTo>
                  <a:pt x="3449493" y="1739900"/>
                </a:moveTo>
                <a:lnTo>
                  <a:pt x="3441272" y="1739900"/>
                </a:lnTo>
                <a:lnTo>
                  <a:pt x="3447729" y="1752600"/>
                </a:lnTo>
                <a:lnTo>
                  <a:pt x="3449493" y="1739900"/>
                </a:lnTo>
                <a:close/>
              </a:path>
              <a:path w="4737100" h="2095500">
                <a:moveTo>
                  <a:pt x="3497975" y="1739900"/>
                </a:moveTo>
                <a:lnTo>
                  <a:pt x="3459829" y="1739900"/>
                </a:lnTo>
                <a:lnTo>
                  <a:pt x="3468709" y="1752600"/>
                </a:lnTo>
                <a:lnTo>
                  <a:pt x="3490536" y="1752600"/>
                </a:lnTo>
                <a:lnTo>
                  <a:pt x="3497975" y="1739900"/>
                </a:lnTo>
                <a:close/>
              </a:path>
              <a:path w="4737100" h="2095500">
                <a:moveTo>
                  <a:pt x="3551831" y="1739900"/>
                </a:moveTo>
                <a:lnTo>
                  <a:pt x="3497975" y="1739900"/>
                </a:lnTo>
                <a:lnTo>
                  <a:pt x="3502191" y="1752600"/>
                </a:lnTo>
                <a:lnTo>
                  <a:pt x="3558066" y="1752600"/>
                </a:lnTo>
                <a:lnTo>
                  <a:pt x="3551831" y="1739900"/>
                </a:lnTo>
                <a:close/>
              </a:path>
              <a:path w="4737100" h="2095500">
                <a:moveTo>
                  <a:pt x="3609450" y="1739900"/>
                </a:moveTo>
                <a:lnTo>
                  <a:pt x="3568644" y="1739900"/>
                </a:lnTo>
                <a:lnTo>
                  <a:pt x="3570957" y="1752600"/>
                </a:lnTo>
                <a:lnTo>
                  <a:pt x="3616118" y="1752600"/>
                </a:lnTo>
                <a:lnTo>
                  <a:pt x="3609450" y="1739900"/>
                </a:lnTo>
                <a:close/>
              </a:path>
              <a:path w="4737100" h="2095500">
                <a:moveTo>
                  <a:pt x="3433929" y="1727200"/>
                </a:moveTo>
                <a:lnTo>
                  <a:pt x="3397162" y="1727200"/>
                </a:lnTo>
                <a:lnTo>
                  <a:pt x="3416511" y="1739900"/>
                </a:lnTo>
                <a:lnTo>
                  <a:pt x="3424628" y="1739900"/>
                </a:lnTo>
                <a:lnTo>
                  <a:pt x="3433929" y="1727200"/>
                </a:lnTo>
                <a:close/>
              </a:path>
              <a:path w="4737100" h="2095500">
                <a:moveTo>
                  <a:pt x="3434534" y="1727998"/>
                </a:moveTo>
                <a:lnTo>
                  <a:pt x="3431585" y="1739900"/>
                </a:lnTo>
                <a:lnTo>
                  <a:pt x="3441482" y="1739900"/>
                </a:lnTo>
                <a:lnTo>
                  <a:pt x="3436617" y="1730746"/>
                </a:lnTo>
                <a:lnTo>
                  <a:pt x="3434534" y="1727998"/>
                </a:lnTo>
                <a:close/>
              </a:path>
              <a:path w="4737100" h="2095500">
                <a:moveTo>
                  <a:pt x="3477086" y="1727200"/>
                </a:moveTo>
                <a:lnTo>
                  <a:pt x="3434732" y="1727200"/>
                </a:lnTo>
                <a:lnTo>
                  <a:pt x="3436617" y="1730746"/>
                </a:lnTo>
                <a:lnTo>
                  <a:pt x="3443555" y="1739900"/>
                </a:lnTo>
                <a:lnTo>
                  <a:pt x="3471024" y="1739900"/>
                </a:lnTo>
                <a:lnTo>
                  <a:pt x="3477086" y="1727200"/>
                </a:lnTo>
                <a:close/>
              </a:path>
              <a:path w="4737100" h="2095500">
                <a:moveTo>
                  <a:pt x="3564480" y="1727200"/>
                </a:moveTo>
                <a:lnTo>
                  <a:pt x="3477086" y="1727200"/>
                </a:lnTo>
                <a:lnTo>
                  <a:pt x="3476215" y="1739900"/>
                </a:lnTo>
                <a:lnTo>
                  <a:pt x="3576604" y="1739900"/>
                </a:lnTo>
                <a:lnTo>
                  <a:pt x="3564480" y="1727200"/>
                </a:lnTo>
                <a:close/>
              </a:path>
              <a:path w="4737100" h="2095500">
                <a:moveTo>
                  <a:pt x="3434732" y="1727200"/>
                </a:moveTo>
                <a:lnTo>
                  <a:pt x="3433929" y="1727200"/>
                </a:lnTo>
                <a:lnTo>
                  <a:pt x="3434534" y="1727998"/>
                </a:lnTo>
                <a:lnTo>
                  <a:pt x="3434732" y="1727200"/>
                </a:lnTo>
                <a:close/>
              </a:path>
              <a:path w="4737100" h="2095500">
                <a:moveTo>
                  <a:pt x="3499177" y="1714500"/>
                </a:moveTo>
                <a:lnTo>
                  <a:pt x="3402978" y="1714500"/>
                </a:lnTo>
                <a:lnTo>
                  <a:pt x="3411977" y="1727200"/>
                </a:lnTo>
                <a:lnTo>
                  <a:pt x="3509854" y="1727200"/>
                </a:lnTo>
                <a:lnTo>
                  <a:pt x="3503817" y="1719061"/>
                </a:lnTo>
                <a:lnTo>
                  <a:pt x="3499177" y="1714500"/>
                </a:lnTo>
                <a:close/>
              </a:path>
              <a:path w="4737100" h="2095500">
                <a:moveTo>
                  <a:pt x="3528387" y="1714500"/>
                </a:moveTo>
                <a:lnTo>
                  <a:pt x="3500434" y="1714500"/>
                </a:lnTo>
                <a:lnTo>
                  <a:pt x="3503817" y="1719061"/>
                </a:lnTo>
                <a:lnTo>
                  <a:pt x="3512097" y="1727200"/>
                </a:lnTo>
                <a:lnTo>
                  <a:pt x="3542466" y="1727200"/>
                </a:lnTo>
                <a:lnTo>
                  <a:pt x="3528387" y="1714500"/>
                </a:lnTo>
                <a:close/>
              </a:path>
              <a:path w="4737100" h="2095500">
                <a:moveTo>
                  <a:pt x="3500434" y="1714500"/>
                </a:moveTo>
                <a:lnTo>
                  <a:pt x="3499177" y="1714500"/>
                </a:lnTo>
                <a:lnTo>
                  <a:pt x="3503817" y="1719061"/>
                </a:lnTo>
                <a:lnTo>
                  <a:pt x="3500434" y="1714500"/>
                </a:lnTo>
                <a:close/>
              </a:path>
              <a:path w="4737100" h="2095500">
                <a:moveTo>
                  <a:pt x="3481803" y="1701800"/>
                </a:moveTo>
                <a:lnTo>
                  <a:pt x="3353811" y="1701800"/>
                </a:lnTo>
                <a:lnTo>
                  <a:pt x="3353685" y="1714500"/>
                </a:lnTo>
                <a:lnTo>
                  <a:pt x="3478971" y="1714500"/>
                </a:lnTo>
                <a:lnTo>
                  <a:pt x="3481803" y="1701800"/>
                </a:lnTo>
                <a:close/>
              </a:path>
              <a:path w="4737100" h="2095500">
                <a:moveTo>
                  <a:pt x="3491531" y="1701800"/>
                </a:moveTo>
                <a:lnTo>
                  <a:pt x="3481803" y="1701800"/>
                </a:lnTo>
                <a:lnTo>
                  <a:pt x="3488432" y="1714500"/>
                </a:lnTo>
                <a:lnTo>
                  <a:pt x="3491531" y="1701800"/>
                </a:lnTo>
                <a:close/>
              </a:path>
              <a:path w="4737100" h="2095500">
                <a:moveTo>
                  <a:pt x="3289334" y="1689100"/>
                </a:moveTo>
                <a:lnTo>
                  <a:pt x="3286566" y="1689100"/>
                </a:lnTo>
                <a:lnTo>
                  <a:pt x="3280521" y="1701800"/>
                </a:lnTo>
                <a:lnTo>
                  <a:pt x="3289334" y="1689100"/>
                </a:lnTo>
                <a:close/>
              </a:path>
              <a:path w="4737100" h="2095500">
                <a:moveTo>
                  <a:pt x="3323116" y="1689100"/>
                </a:moveTo>
                <a:lnTo>
                  <a:pt x="3290698" y="1689100"/>
                </a:lnTo>
                <a:lnTo>
                  <a:pt x="3301720" y="1701800"/>
                </a:lnTo>
                <a:lnTo>
                  <a:pt x="3309997" y="1701800"/>
                </a:lnTo>
                <a:lnTo>
                  <a:pt x="3323068" y="1690673"/>
                </a:lnTo>
                <a:lnTo>
                  <a:pt x="3323116" y="1689100"/>
                </a:lnTo>
                <a:close/>
              </a:path>
              <a:path w="4737100" h="2095500">
                <a:moveTo>
                  <a:pt x="3350942" y="1689100"/>
                </a:moveTo>
                <a:lnTo>
                  <a:pt x="3324917" y="1689100"/>
                </a:lnTo>
                <a:lnTo>
                  <a:pt x="3330778" y="1701800"/>
                </a:lnTo>
                <a:lnTo>
                  <a:pt x="3355547" y="1701800"/>
                </a:lnTo>
                <a:lnTo>
                  <a:pt x="3350942" y="1689100"/>
                </a:lnTo>
                <a:close/>
              </a:path>
              <a:path w="4737100" h="2095500">
                <a:moveTo>
                  <a:pt x="3391912" y="1689100"/>
                </a:moveTo>
                <a:lnTo>
                  <a:pt x="3371872" y="1689100"/>
                </a:lnTo>
                <a:lnTo>
                  <a:pt x="3368328" y="1701800"/>
                </a:lnTo>
                <a:lnTo>
                  <a:pt x="3391049" y="1701800"/>
                </a:lnTo>
                <a:lnTo>
                  <a:pt x="3391912" y="1689100"/>
                </a:lnTo>
                <a:close/>
              </a:path>
              <a:path w="4737100" h="2095500">
                <a:moveTo>
                  <a:pt x="3418659" y="1689100"/>
                </a:moveTo>
                <a:lnTo>
                  <a:pt x="3391912" y="1689100"/>
                </a:lnTo>
                <a:lnTo>
                  <a:pt x="3391049" y="1701800"/>
                </a:lnTo>
                <a:lnTo>
                  <a:pt x="3429525" y="1701800"/>
                </a:lnTo>
                <a:lnTo>
                  <a:pt x="3418659" y="1689100"/>
                </a:lnTo>
                <a:close/>
              </a:path>
              <a:path w="4737100" h="2095500">
                <a:moveTo>
                  <a:pt x="3445087" y="1689100"/>
                </a:moveTo>
                <a:lnTo>
                  <a:pt x="3440308" y="1689100"/>
                </a:lnTo>
                <a:lnTo>
                  <a:pt x="3435931" y="1701800"/>
                </a:lnTo>
                <a:lnTo>
                  <a:pt x="3453510" y="1701800"/>
                </a:lnTo>
                <a:lnTo>
                  <a:pt x="3445087" y="1689100"/>
                </a:lnTo>
                <a:close/>
              </a:path>
              <a:path w="4737100" h="2095500">
                <a:moveTo>
                  <a:pt x="3324917" y="1689100"/>
                </a:moveTo>
                <a:lnTo>
                  <a:pt x="3323116" y="1689100"/>
                </a:lnTo>
                <a:lnTo>
                  <a:pt x="3323068" y="1690673"/>
                </a:lnTo>
                <a:lnTo>
                  <a:pt x="3324917" y="1689100"/>
                </a:lnTo>
                <a:close/>
              </a:path>
              <a:path w="4737100" h="2095500">
                <a:moveTo>
                  <a:pt x="3246154" y="1676400"/>
                </a:moveTo>
                <a:lnTo>
                  <a:pt x="3248910" y="1689100"/>
                </a:lnTo>
                <a:lnTo>
                  <a:pt x="3254143" y="1689100"/>
                </a:lnTo>
                <a:lnTo>
                  <a:pt x="3246154" y="1676400"/>
                </a:lnTo>
                <a:close/>
              </a:path>
              <a:path w="4737100" h="2095500">
                <a:moveTo>
                  <a:pt x="3269029" y="1663700"/>
                </a:moveTo>
                <a:lnTo>
                  <a:pt x="3252257" y="1663700"/>
                </a:lnTo>
                <a:lnTo>
                  <a:pt x="3254044" y="1676400"/>
                </a:lnTo>
                <a:lnTo>
                  <a:pt x="3259421" y="1676400"/>
                </a:lnTo>
                <a:lnTo>
                  <a:pt x="3260972" y="1689100"/>
                </a:lnTo>
                <a:lnTo>
                  <a:pt x="3268684" y="1689100"/>
                </a:lnTo>
                <a:lnTo>
                  <a:pt x="3269821" y="1676400"/>
                </a:lnTo>
                <a:lnTo>
                  <a:pt x="3270169" y="1675540"/>
                </a:lnTo>
                <a:lnTo>
                  <a:pt x="3269029" y="1663700"/>
                </a:lnTo>
                <a:close/>
              </a:path>
              <a:path w="4737100" h="2095500">
                <a:moveTo>
                  <a:pt x="3284641" y="1651000"/>
                </a:moveTo>
                <a:lnTo>
                  <a:pt x="3279759" y="1651000"/>
                </a:lnTo>
                <a:lnTo>
                  <a:pt x="3276907" y="1655991"/>
                </a:lnTo>
                <a:lnTo>
                  <a:pt x="3274969" y="1663700"/>
                </a:lnTo>
                <a:lnTo>
                  <a:pt x="3270169" y="1675540"/>
                </a:lnTo>
                <a:lnTo>
                  <a:pt x="3270252" y="1676400"/>
                </a:lnTo>
                <a:lnTo>
                  <a:pt x="3277092" y="1689100"/>
                </a:lnTo>
                <a:lnTo>
                  <a:pt x="3421287" y="1689100"/>
                </a:lnTo>
                <a:lnTo>
                  <a:pt x="3400763" y="1676400"/>
                </a:lnTo>
                <a:lnTo>
                  <a:pt x="3372418" y="1676400"/>
                </a:lnTo>
                <a:lnTo>
                  <a:pt x="3370645" y="1663700"/>
                </a:lnTo>
                <a:lnTo>
                  <a:pt x="3285640" y="1663700"/>
                </a:lnTo>
                <a:lnTo>
                  <a:pt x="3284641" y="1651000"/>
                </a:lnTo>
                <a:close/>
              </a:path>
              <a:path w="4737100" h="2095500">
                <a:moveTo>
                  <a:pt x="3213173" y="1663700"/>
                </a:moveTo>
                <a:lnTo>
                  <a:pt x="3210518" y="1663700"/>
                </a:lnTo>
                <a:lnTo>
                  <a:pt x="3215976" y="1676400"/>
                </a:lnTo>
                <a:lnTo>
                  <a:pt x="3216824" y="1676400"/>
                </a:lnTo>
                <a:lnTo>
                  <a:pt x="3214679" y="1664583"/>
                </a:lnTo>
                <a:lnTo>
                  <a:pt x="3213173" y="1663700"/>
                </a:lnTo>
                <a:close/>
              </a:path>
              <a:path w="4737100" h="2095500">
                <a:moveTo>
                  <a:pt x="3247082" y="1663700"/>
                </a:moveTo>
                <a:lnTo>
                  <a:pt x="3214519" y="1663700"/>
                </a:lnTo>
                <a:lnTo>
                  <a:pt x="3214679" y="1664583"/>
                </a:lnTo>
                <a:lnTo>
                  <a:pt x="3234819" y="1676400"/>
                </a:lnTo>
                <a:lnTo>
                  <a:pt x="3252350" y="1676400"/>
                </a:lnTo>
                <a:lnTo>
                  <a:pt x="3247082" y="1663700"/>
                </a:lnTo>
                <a:close/>
              </a:path>
              <a:path w="4737100" h="2095500">
                <a:moveTo>
                  <a:pt x="3373471" y="1663700"/>
                </a:moveTo>
                <a:lnTo>
                  <a:pt x="3372418" y="1676400"/>
                </a:lnTo>
                <a:lnTo>
                  <a:pt x="3381465" y="1676400"/>
                </a:lnTo>
                <a:lnTo>
                  <a:pt x="3373471" y="1663700"/>
                </a:lnTo>
                <a:close/>
              </a:path>
              <a:path w="4737100" h="2095500">
                <a:moveTo>
                  <a:pt x="3276907" y="1655991"/>
                </a:moveTo>
                <a:lnTo>
                  <a:pt x="3272504" y="1663700"/>
                </a:lnTo>
                <a:lnTo>
                  <a:pt x="3269029" y="1663700"/>
                </a:lnTo>
                <a:lnTo>
                  <a:pt x="3270169" y="1675540"/>
                </a:lnTo>
                <a:lnTo>
                  <a:pt x="3274969" y="1663700"/>
                </a:lnTo>
                <a:lnTo>
                  <a:pt x="3276907" y="1655991"/>
                </a:lnTo>
                <a:close/>
              </a:path>
              <a:path w="4737100" h="2095500">
                <a:moveTo>
                  <a:pt x="3208586" y="1651000"/>
                </a:moveTo>
                <a:lnTo>
                  <a:pt x="3185271" y="1651000"/>
                </a:lnTo>
                <a:lnTo>
                  <a:pt x="3196040" y="1663700"/>
                </a:lnTo>
                <a:lnTo>
                  <a:pt x="3202624" y="1663700"/>
                </a:lnTo>
                <a:lnTo>
                  <a:pt x="3208586" y="1651000"/>
                </a:lnTo>
                <a:close/>
              </a:path>
              <a:path w="4737100" h="2095500">
                <a:moveTo>
                  <a:pt x="3271681" y="1625600"/>
                </a:moveTo>
                <a:lnTo>
                  <a:pt x="3160201" y="1625600"/>
                </a:lnTo>
                <a:lnTo>
                  <a:pt x="3176101" y="1638300"/>
                </a:lnTo>
                <a:lnTo>
                  <a:pt x="3181472" y="1638300"/>
                </a:lnTo>
                <a:lnTo>
                  <a:pt x="3192916" y="1651000"/>
                </a:lnTo>
                <a:lnTo>
                  <a:pt x="3217491" y="1651000"/>
                </a:lnTo>
                <a:lnTo>
                  <a:pt x="3226571" y="1663700"/>
                </a:lnTo>
                <a:lnTo>
                  <a:pt x="3272504" y="1663700"/>
                </a:lnTo>
                <a:lnTo>
                  <a:pt x="3276907" y="1655991"/>
                </a:lnTo>
                <a:lnTo>
                  <a:pt x="3278162" y="1651000"/>
                </a:lnTo>
                <a:lnTo>
                  <a:pt x="3273434" y="1638300"/>
                </a:lnTo>
                <a:lnTo>
                  <a:pt x="3271681" y="1625600"/>
                </a:lnTo>
                <a:close/>
              </a:path>
              <a:path w="4737100" h="2095500">
                <a:moveTo>
                  <a:pt x="3320716" y="1651000"/>
                </a:moveTo>
                <a:lnTo>
                  <a:pt x="3289207" y="1651000"/>
                </a:lnTo>
                <a:lnTo>
                  <a:pt x="3286061" y="1663700"/>
                </a:lnTo>
                <a:lnTo>
                  <a:pt x="3334712" y="1663700"/>
                </a:lnTo>
                <a:lnTo>
                  <a:pt x="3320716" y="1651000"/>
                </a:lnTo>
                <a:close/>
              </a:path>
              <a:path w="4737100" h="2095500">
                <a:moveTo>
                  <a:pt x="3346112" y="1651000"/>
                </a:moveTo>
                <a:lnTo>
                  <a:pt x="3340979" y="1663700"/>
                </a:lnTo>
                <a:lnTo>
                  <a:pt x="3356708" y="1663700"/>
                </a:lnTo>
                <a:lnTo>
                  <a:pt x="3346112" y="1651000"/>
                </a:lnTo>
                <a:close/>
              </a:path>
              <a:path w="4737100" h="2095500">
                <a:moveTo>
                  <a:pt x="3298719" y="1638300"/>
                </a:moveTo>
                <a:lnTo>
                  <a:pt x="3290690" y="1638300"/>
                </a:lnTo>
                <a:lnTo>
                  <a:pt x="3284314" y="1651000"/>
                </a:lnTo>
                <a:lnTo>
                  <a:pt x="3298783" y="1651000"/>
                </a:lnTo>
                <a:lnTo>
                  <a:pt x="3298719" y="1638300"/>
                </a:lnTo>
                <a:close/>
              </a:path>
              <a:path w="4737100" h="2095500">
                <a:moveTo>
                  <a:pt x="3126279" y="1625600"/>
                </a:moveTo>
                <a:lnTo>
                  <a:pt x="3107351" y="1625600"/>
                </a:lnTo>
                <a:lnTo>
                  <a:pt x="3118205" y="1638300"/>
                </a:lnTo>
                <a:lnTo>
                  <a:pt x="3126279" y="1625600"/>
                </a:lnTo>
                <a:close/>
              </a:path>
              <a:path w="4737100" h="2095500">
                <a:moveTo>
                  <a:pt x="3137015" y="1625600"/>
                </a:moveTo>
                <a:lnTo>
                  <a:pt x="3126279" y="1625600"/>
                </a:lnTo>
                <a:lnTo>
                  <a:pt x="3131174" y="1638300"/>
                </a:lnTo>
                <a:lnTo>
                  <a:pt x="3137015" y="1625600"/>
                </a:lnTo>
                <a:close/>
              </a:path>
              <a:path w="4737100" h="2095500">
                <a:moveTo>
                  <a:pt x="3090506" y="1612900"/>
                </a:moveTo>
                <a:lnTo>
                  <a:pt x="3074426" y="1612900"/>
                </a:lnTo>
                <a:lnTo>
                  <a:pt x="3081435" y="1625600"/>
                </a:lnTo>
                <a:lnTo>
                  <a:pt x="3088664" y="1625600"/>
                </a:lnTo>
                <a:lnTo>
                  <a:pt x="3090506" y="1612900"/>
                </a:lnTo>
                <a:close/>
              </a:path>
              <a:path w="4737100" h="2095500">
                <a:moveTo>
                  <a:pt x="3187476" y="1612900"/>
                </a:moveTo>
                <a:lnTo>
                  <a:pt x="3096287" y="1612900"/>
                </a:lnTo>
                <a:lnTo>
                  <a:pt x="3115332" y="1625600"/>
                </a:lnTo>
                <a:lnTo>
                  <a:pt x="3196691" y="1625600"/>
                </a:lnTo>
                <a:lnTo>
                  <a:pt x="3187476" y="1612900"/>
                </a:lnTo>
                <a:close/>
              </a:path>
              <a:path w="4737100" h="2095500">
                <a:moveTo>
                  <a:pt x="3207103" y="1623520"/>
                </a:moveTo>
                <a:lnTo>
                  <a:pt x="3207038" y="1625600"/>
                </a:lnTo>
                <a:lnTo>
                  <a:pt x="3208778" y="1625600"/>
                </a:lnTo>
                <a:lnTo>
                  <a:pt x="3207103" y="1623520"/>
                </a:lnTo>
                <a:close/>
              </a:path>
              <a:path w="4737100" h="2095500">
                <a:moveTo>
                  <a:pt x="3230039" y="1616783"/>
                </a:moveTo>
                <a:lnTo>
                  <a:pt x="3231719" y="1625600"/>
                </a:lnTo>
                <a:lnTo>
                  <a:pt x="3238170" y="1625600"/>
                </a:lnTo>
                <a:lnTo>
                  <a:pt x="3230039" y="1616783"/>
                </a:lnTo>
                <a:close/>
              </a:path>
              <a:path w="4737100" h="2095500">
                <a:moveTo>
                  <a:pt x="3207435" y="1612900"/>
                </a:moveTo>
                <a:lnTo>
                  <a:pt x="3198546" y="1612900"/>
                </a:lnTo>
                <a:lnTo>
                  <a:pt x="3207103" y="1623520"/>
                </a:lnTo>
                <a:lnTo>
                  <a:pt x="3207435" y="1612900"/>
                </a:lnTo>
                <a:close/>
              </a:path>
              <a:path w="4737100" h="2095500">
                <a:moveTo>
                  <a:pt x="3229298" y="1612900"/>
                </a:moveTo>
                <a:lnTo>
                  <a:pt x="3226457" y="1612900"/>
                </a:lnTo>
                <a:lnTo>
                  <a:pt x="3230039" y="1616783"/>
                </a:lnTo>
                <a:lnTo>
                  <a:pt x="3229298" y="1612900"/>
                </a:lnTo>
                <a:close/>
              </a:path>
              <a:path w="4737100" h="2095500">
                <a:moveTo>
                  <a:pt x="3085106" y="1600200"/>
                </a:moveTo>
                <a:lnTo>
                  <a:pt x="3053260" y="1600200"/>
                </a:lnTo>
                <a:lnTo>
                  <a:pt x="3050384" y="1612900"/>
                </a:lnTo>
                <a:lnTo>
                  <a:pt x="3093533" y="1612900"/>
                </a:lnTo>
                <a:lnTo>
                  <a:pt x="3085106" y="1600200"/>
                </a:lnTo>
                <a:close/>
              </a:path>
              <a:path w="4737100" h="2095500">
                <a:moveTo>
                  <a:pt x="3182385" y="1600200"/>
                </a:moveTo>
                <a:lnTo>
                  <a:pt x="3099003" y="1600200"/>
                </a:lnTo>
                <a:lnTo>
                  <a:pt x="3093533" y="1612900"/>
                </a:lnTo>
                <a:lnTo>
                  <a:pt x="3186786" y="1612900"/>
                </a:lnTo>
                <a:lnTo>
                  <a:pt x="3182385" y="1600200"/>
                </a:lnTo>
                <a:close/>
              </a:path>
              <a:path w="4737100" h="2095500">
                <a:moveTo>
                  <a:pt x="3019205" y="1587500"/>
                </a:moveTo>
                <a:lnTo>
                  <a:pt x="3004448" y="1587500"/>
                </a:lnTo>
                <a:lnTo>
                  <a:pt x="3013423" y="1600200"/>
                </a:lnTo>
                <a:lnTo>
                  <a:pt x="3022518" y="1600200"/>
                </a:lnTo>
                <a:lnTo>
                  <a:pt x="3019205" y="1587500"/>
                </a:lnTo>
                <a:close/>
              </a:path>
              <a:path w="4737100" h="2095500">
                <a:moveTo>
                  <a:pt x="3026170" y="1587500"/>
                </a:moveTo>
                <a:lnTo>
                  <a:pt x="3019205" y="1587500"/>
                </a:lnTo>
                <a:lnTo>
                  <a:pt x="3027984" y="1600200"/>
                </a:lnTo>
                <a:lnTo>
                  <a:pt x="3026170" y="1587500"/>
                </a:lnTo>
                <a:close/>
              </a:path>
              <a:path w="4737100" h="2095500">
                <a:moveTo>
                  <a:pt x="3152837" y="1587500"/>
                </a:moveTo>
                <a:lnTo>
                  <a:pt x="3044859" y="1587500"/>
                </a:lnTo>
                <a:lnTo>
                  <a:pt x="3042411" y="1600200"/>
                </a:lnTo>
                <a:lnTo>
                  <a:pt x="3156772" y="1600200"/>
                </a:lnTo>
                <a:lnTo>
                  <a:pt x="3152837" y="1587500"/>
                </a:lnTo>
                <a:close/>
              </a:path>
              <a:path w="4737100" h="2095500">
                <a:moveTo>
                  <a:pt x="2993583" y="1574800"/>
                </a:moveTo>
                <a:lnTo>
                  <a:pt x="2985407" y="1574800"/>
                </a:lnTo>
                <a:lnTo>
                  <a:pt x="2990656" y="1587500"/>
                </a:lnTo>
                <a:lnTo>
                  <a:pt x="2993583" y="1574800"/>
                </a:lnTo>
                <a:close/>
              </a:path>
              <a:path w="4737100" h="2095500">
                <a:moveTo>
                  <a:pt x="3015524" y="1562100"/>
                </a:moveTo>
                <a:lnTo>
                  <a:pt x="2972876" y="1562100"/>
                </a:lnTo>
                <a:lnTo>
                  <a:pt x="2998238" y="1574800"/>
                </a:lnTo>
                <a:lnTo>
                  <a:pt x="2991137" y="1587500"/>
                </a:lnTo>
                <a:lnTo>
                  <a:pt x="3049561" y="1587500"/>
                </a:lnTo>
                <a:lnTo>
                  <a:pt x="3046444" y="1574800"/>
                </a:lnTo>
                <a:lnTo>
                  <a:pt x="3016754" y="1574800"/>
                </a:lnTo>
                <a:lnTo>
                  <a:pt x="3015524" y="1562100"/>
                </a:lnTo>
                <a:close/>
              </a:path>
              <a:path w="4737100" h="2095500">
                <a:moveTo>
                  <a:pt x="3057158" y="1574800"/>
                </a:moveTo>
                <a:lnTo>
                  <a:pt x="3051552" y="1574800"/>
                </a:lnTo>
                <a:lnTo>
                  <a:pt x="3059259" y="1587500"/>
                </a:lnTo>
                <a:lnTo>
                  <a:pt x="3057158" y="1574800"/>
                </a:lnTo>
                <a:close/>
              </a:path>
              <a:path w="4737100" h="2095500">
                <a:moveTo>
                  <a:pt x="3075700" y="1562100"/>
                </a:moveTo>
                <a:lnTo>
                  <a:pt x="3065295" y="1562100"/>
                </a:lnTo>
                <a:lnTo>
                  <a:pt x="3063275" y="1574800"/>
                </a:lnTo>
                <a:lnTo>
                  <a:pt x="3065040" y="1587500"/>
                </a:lnTo>
                <a:lnTo>
                  <a:pt x="3113516" y="1587500"/>
                </a:lnTo>
                <a:lnTo>
                  <a:pt x="3113746" y="1586589"/>
                </a:lnTo>
                <a:lnTo>
                  <a:pt x="3106158" y="1574800"/>
                </a:lnTo>
                <a:lnTo>
                  <a:pt x="3099088" y="1574800"/>
                </a:lnTo>
                <a:lnTo>
                  <a:pt x="3075700" y="1562100"/>
                </a:lnTo>
                <a:close/>
              </a:path>
              <a:path w="4737100" h="2095500">
                <a:moveTo>
                  <a:pt x="3116729" y="1574800"/>
                </a:moveTo>
                <a:lnTo>
                  <a:pt x="3113746" y="1586589"/>
                </a:lnTo>
                <a:lnTo>
                  <a:pt x="3114332" y="1587500"/>
                </a:lnTo>
                <a:lnTo>
                  <a:pt x="3120971" y="1587500"/>
                </a:lnTo>
                <a:lnTo>
                  <a:pt x="3116729" y="1574800"/>
                </a:lnTo>
                <a:close/>
              </a:path>
              <a:path w="4737100" h="2095500">
                <a:moveTo>
                  <a:pt x="3137148" y="1574800"/>
                </a:moveTo>
                <a:lnTo>
                  <a:pt x="3137823" y="1587500"/>
                </a:lnTo>
                <a:lnTo>
                  <a:pt x="3140376" y="1587500"/>
                </a:lnTo>
                <a:lnTo>
                  <a:pt x="3137148" y="1574800"/>
                </a:lnTo>
                <a:close/>
              </a:path>
              <a:path w="4737100" h="2095500">
                <a:moveTo>
                  <a:pt x="2950097" y="1562100"/>
                </a:moveTo>
                <a:lnTo>
                  <a:pt x="2944225" y="1562100"/>
                </a:lnTo>
                <a:lnTo>
                  <a:pt x="2948977" y="1574800"/>
                </a:lnTo>
                <a:lnTo>
                  <a:pt x="2950097" y="1562100"/>
                </a:lnTo>
                <a:close/>
              </a:path>
              <a:path w="4737100" h="2095500">
                <a:moveTo>
                  <a:pt x="2972876" y="1562100"/>
                </a:moveTo>
                <a:lnTo>
                  <a:pt x="2958993" y="1562100"/>
                </a:lnTo>
                <a:lnTo>
                  <a:pt x="2954872" y="1574800"/>
                </a:lnTo>
                <a:lnTo>
                  <a:pt x="2966978" y="1574800"/>
                </a:lnTo>
                <a:lnTo>
                  <a:pt x="2972876" y="1562100"/>
                </a:lnTo>
                <a:close/>
              </a:path>
              <a:path w="4737100" h="2095500">
                <a:moveTo>
                  <a:pt x="3049965" y="1562100"/>
                </a:moveTo>
                <a:lnTo>
                  <a:pt x="3015524" y="1562100"/>
                </a:lnTo>
                <a:lnTo>
                  <a:pt x="3019207" y="1574800"/>
                </a:lnTo>
                <a:lnTo>
                  <a:pt x="3048856" y="1574800"/>
                </a:lnTo>
                <a:lnTo>
                  <a:pt x="3049965" y="1562100"/>
                </a:lnTo>
                <a:close/>
              </a:path>
              <a:path w="4737100" h="2095500">
                <a:moveTo>
                  <a:pt x="3052759" y="1549400"/>
                </a:moveTo>
                <a:lnTo>
                  <a:pt x="3040712" y="1562100"/>
                </a:lnTo>
                <a:lnTo>
                  <a:pt x="3049965" y="1562100"/>
                </a:lnTo>
                <a:lnTo>
                  <a:pt x="3058397" y="1574800"/>
                </a:lnTo>
                <a:lnTo>
                  <a:pt x="3060911" y="1574800"/>
                </a:lnTo>
                <a:lnTo>
                  <a:pt x="3058650" y="1562100"/>
                </a:lnTo>
                <a:lnTo>
                  <a:pt x="3052759" y="1549400"/>
                </a:lnTo>
                <a:close/>
              </a:path>
              <a:path w="4737100" h="2095500">
                <a:moveTo>
                  <a:pt x="2996512" y="1536700"/>
                </a:moveTo>
                <a:lnTo>
                  <a:pt x="2889084" y="1536700"/>
                </a:lnTo>
                <a:lnTo>
                  <a:pt x="2893573" y="1549400"/>
                </a:lnTo>
                <a:lnTo>
                  <a:pt x="2894669" y="1562100"/>
                </a:lnTo>
                <a:lnTo>
                  <a:pt x="2903389" y="1549400"/>
                </a:lnTo>
                <a:lnTo>
                  <a:pt x="3013732" y="1549400"/>
                </a:lnTo>
                <a:lnTo>
                  <a:pt x="2996512" y="1536700"/>
                </a:lnTo>
                <a:close/>
              </a:path>
              <a:path w="4737100" h="2095500">
                <a:moveTo>
                  <a:pt x="3033602" y="1549400"/>
                </a:moveTo>
                <a:lnTo>
                  <a:pt x="2931093" y="1549400"/>
                </a:lnTo>
                <a:lnTo>
                  <a:pt x="2935797" y="1562100"/>
                </a:lnTo>
                <a:lnTo>
                  <a:pt x="3040712" y="1562100"/>
                </a:lnTo>
                <a:lnTo>
                  <a:pt x="3033602" y="1549400"/>
                </a:lnTo>
                <a:close/>
              </a:path>
              <a:path w="4737100" h="2095500">
                <a:moveTo>
                  <a:pt x="2862068" y="1536700"/>
                </a:moveTo>
                <a:lnTo>
                  <a:pt x="2851140" y="1536700"/>
                </a:lnTo>
                <a:lnTo>
                  <a:pt x="2858004" y="1549400"/>
                </a:lnTo>
                <a:lnTo>
                  <a:pt x="2866917" y="1549400"/>
                </a:lnTo>
                <a:lnTo>
                  <a:pt x="2862068" y="1536700"/>
                </a:lnTo>
                <a:close/>
              </a:path>
              <a:path w="4737100" h="2095500">
                <a:moveTo>
                  <a:pt x="2882457" y="1536700"/>
                </a:moveTo>
                <a:lnTo>
                  <a:pt x="2867998" y="1536700"/>
                </a:lnTo>
                <a:lnTo>
                  <a:pt x="2866917" y="1549400"/>
                </a:lnTo>
                <a:lnTo>
                  <a:pt x="2874946" y="1549400"/>
                </a:lnTo>
                <a:lnTo>
                  <a:pt x="2882457" y="1536700"/>
                </a:lnTo>
                <a:close/>
              </a:path>
              <a:path w="4737100" h="2095500">
                <a:moveTo>
                  <a:pt x="2886788" y="1536700"/>
                </a:moveTo>
                <a:lnTo>
                  <a:pt x="2880636" y="1549400"/>
                </a:lnTo>
                <a:lnTo>
                  <a:pt x="2887813" y="1549400"/>
                </a:lnTo>
                <a:lnTo>
                  <a:pt x="2886788" y="1536700"/>
                </a:lnTo>
                <a:close/>
              </a:path>
              <a:path w="4737100" h="2095500">
                <a:moveTo>
                  <a:pt x="2835833" y="1524000"/>
                </a:moveTo>
                <a:lnTo>
                  <a:pt x="2830852" y="1524000"/>
                </a:lnTo>
                <a:lnTo>
                  <a:pt x="2834509" y="1536700"/>
                </a:lnTo>
                <a:lnTo>
                  <a:pt x="2835833" y="1524000"/>
                </a:lnTo>
                <a:close/>
              </a:path>
              <a:path w="4737100" h="2095500">
                <a:moveTo>
                  <a:pt x="2895366" y="1511300"/>
                </a:moveTo>
                <a:lnTo>
                  <a:pt x="2838950" y="1511300"/>
                </a:lnTo>
                <a:lnTo>
                  <a:pt x="2836904" y="1513436"/>
                </a:lnTo>
                <a:lnTo>
                  <a:pt x="2839467" y="1524000"/>
                </a:lnTo>
                <a:lnTo>
                  <a:pt x="2845137" y="1536700"/>
                </a:lnTo>
                <a:lnTo>
                  <a:pt x="2850633" y="1524625"/>
                </a:lnTo>
                <a:lnTo>
                  <a:pt x="2849369" y="1524000"/>
                </a:lnTo>
                <a:lnTo>
                  <a:pt x="2909338" y="1524000"/>
                </a:lnTo>
                <a:lnTo>
                  <a:pt x="2895366" y="1511300"/>
                </a:lnTo>
                <a:close/>
              </a:path>
              <a:path w="4737100" h="2095500">
                <a:moveTo>
                  <a:pt x="2850874" y="1524744"/>
                </a:moveTo>
                <a:lnTo>
                  <a:pt x="2850172" y="1536700"/>
                </a:lnTo>
                <a:lnTo>
                  <a:pt x="2875035" y="1536700"/>
                </a:lnTo>
                <a:lnTo>
                  <a:pt x="2850874" y="1524744"/>
                </a:lnTo>
                <a:close/>
              </a:path>
              <a:path w="4737100" h="2095500">
                <a:moveTo>
                  <a:pt x="2969841" y="1524000"/>
                </a:moveTo>
                <a:lnTo>
                  <a:pt x="2877324" y="1524000"/>
                </a:lnTo>
                <a:lnTo>
                  <a:pt x="2891837" y="1536700"/>
                </a:lnTo>
                <a:lnTo>
                  <a:pt x="2976112" y="1536700"/>
                </a:lnTo>
                <a:lnTo>
                  <a:pt x="2969841" y="1524000"/>
                </a:lnTo>
                <a:close/>
              </a:path>
              <a:path w="4737100" h="2095500">
                <a:moveTo>
                  <a:pt x="2850918" y="1524000"/>
                </a:moveTo>
                <a:lnTo>
                  <a:pt x="2850633" y="1524625"/>
                </a:lnTo>
                <a:lnTo>
                  <a:pt x="2850874" y="1524744"/>
                </a:lnTo>
                <a:lnTo>
                  <a:pt x="2850918" y="1524000"/>
                </a:lnTo>
                <a:close/>
              </a:path>
              <a:path w="4737100" h="2095500">
                <a:moveTo>
                  <a:pt x="2836386" y="1511300"/>
                </a:moveTo>
                <a:lnTo>
                  <a:pt x="2824133" y="1511300"/>
                </a:lnTo>
                <a:lnTo>
                  <a:pt x="2818380" y="1524000"/>
                </a:lnTo>
                <a:lnTo>
                  <a:pt x="2826791" y="1524000"/>
                </a:lnTo>
                <a:lnTo>
                  <a:pt x="2836904" y="1513436"/>
                </a:lnTo>
                <a:lnTo>
                  <a:pt x="2836386" y="1511300"/>
                </a:lnTo>
                <a:close/>
              </a:path>
              <a:path w="4737100" h="2095500">
                <a:moveTo>
                  <a:pt x="2924775" y="1511300"/>
                </a:moveTo>
                <a:lnTo>
                  <a:pt x="2914387" y="1511300"/>
                </a:lnTo>
                <a:lnTo>
                  <a:pt x="2909338" y="1524000"/>
                </a:lnTo>
                <a:lnTo>
                  <a:pt x="2935068" y="1524000"/>
                </a:lnTo>
                <a:lnTo>
                  <a:pt x="2924775" y="1511300"/>
                </a:lnTo>
                <a:close/>
              </a:path>
              <a:path w="4737100" h="2095500">
                <a:moveTo>
                  <a:pt x="2940430" y="1511300"/>
                </a:moveTo>
                <a:lnTo>
                  <a:pt x="2935068" y="1524000"/>
                </a:lnTo>
                <a:lnTo>
                  <a:pt x="2949516" y="1524000"/>
                </a:lnTo>
                <a:lnTo>
                  <a:pt x="2940430" y="1511300"/>
                </a:lnTo>
                <a:close/>
              </a:path>
              <a:path w="4737100" h="2095500">
                <a:moveTo>
                  <a:pt x="2838950" y="1511300"/>
                </a:moveTo>
                <a:lnTo>
                  <a:pt x="2836386" y="1511300"/>
                </a:lnTo>
                <a:lnTo>
                  <a:pt x="2836904" y="1513436"/>
                </a:lnTo>
                <a:lnTo>
                  <a:pt x="2838950" y="1511300"/>
                </a:lnTo>
                <a:close/>
              </a:path>
              <a:path w="4737100" h="2095500">
                <a:moveTo>
                  <a:pt x="2777921" y="1498600"/>
                </a:moveTo>
                <a:lnTo>
                  <a:pt x="2762208" y="1498600"/>
                </a:lnTo>
                <a:lnTo>
                  <a:pt x="2778188" y="1511300"/>
                </a:lnTo>
                <a:lnTo>
                  <a:pt x="2788497" y="1511300"/>
                </a:lnTo>
                <a:lnTo>
                  <a:pt x="2777921" y="1498600"/>
                </a:lnTo>
                <a:close/>
              </a:path>
              <a:path w="4737100" h="2095500">
                <a:moveTo>
                  <a:pt x="2791781" y="1498600"/>
                </a:moveTo>
                <a:lnTo>
                  <a:pt x="2782414" y="1498600"/>
                </a:lnTo>
                <a:lnTo>
                  <a:pt x="2788497" y="1511300"/>
                </a:lnTo>
                <a:lnTo>
                  <a:pt x="2793501" y="1511300"/>
                </a:lnTo>
                <a:lnTo>
                  <a:pt x="2791781" y="1498600"/>
                </a:lnTo>
                <a:close/>
              </a:path>
              <a:path w="4737100" h="2095500">
                <a:moveTo>
                  <a:pt x="2840887" y="1498600"/>
                </a:moveTo>
                <a:lnTo>
                  <a:pt x="2801354" y="1498600"/>
                </a:lnTo>
                <a:lnTo>
                  <a:pt x="2814659" y="1511300"/>
                </a:lnTo>
                <a:lnTo>
                  <a:pt x="2838370" y="1511300"/>
                </a:lnTo>
                <a:lnTo>
                  <a:pt x="2842210" y="1503328"/>
                </a:lnTo>
                <a:lnTo>
                  <a:pt x="2840887" y="1498600"/>
                </a:lnTo>
                <a:close/>
              </a:path>
              <a:path w="4737100" h="2095500">
                <a:moveTo>
                  <a:pt x="2842210" y="1503328"/>
                </a:moveTo>
                <a:lnTo>
                  <a:pt x="2838370" y="1511300"/>
                </a:lnTo>
                <a:lnTo>
                  <a:pt x="2844441" y="1511300"/>
                </a:lnTo>
                <a:lnTo>
                  <a:pt x="2842210" y="1503328"/>
                </a:lnTo>
                <a:close/>
              </a:path>
              <a:path w="4737100" h="2095500">
                <a:moveTo>
                  <a:pt x="2873421" y="1485900"/>
                </a:moveTo>
                <a:lnTo>
                  <a:pt x="2858204" y="1485900"/>
                </a:lnTo>
                <a:lnTo>
                  <a:pt x="2849145" y="1494288"/>
                </a:lnTo>
                <a:lnTo>
                  <a:pt x="2848864" y="1498600"/>
                </a:lnTo>
                <a:lnTo>
                  <a:pt x="2844488" y="1498600"/>
                </a:lnTo>
                <a:lnTo>
                  <a:pt x="2842210" y="1503328"/>
                </a:lnTo>
                <a:lnTo>
                  <a:pt x="2844441" y="1511300"/>
                </a:lnTo>
                <a:lnTo>
                  <a:pt x="2887697" y="1511300"/>
                </a:lnTo>
                <a:lnTo>
                  <a:pt x="2884039" y="1498600"/>
                </a:lnTo>
                <a:lnTo>
                  <a:pt x="2848864" y="1498600"/>
                </a:lnTo>
                <a:lnTo>
                  <a:pt x="2849145" y="1494288"/>
                </a:lnTo>
                <a:lnTo>
                  <a:pt x="2880434" y="1494288"/>
                </a:lnTo>
                <a:lnTo>
                  <a:pt x="2873421" y="1485900"/>
                </a:lnTo>
                <a:close/>
              </a:path>
              <a:path w="4737100" h="2095500">
                <a:moveTo>
                  <a:pt x="2897438" y="1498600"/>
                </a:moveTo>
                <a:lnTo>
                  <a:pt x="2893577" y="1498600"/>
                </a:lnTo>
                <a:lnTo>
                  <a:pt x="2887697" y="1511300"/>
                </a:lnTo>
                <a:lnTo>
                  <a:pt x="2907152" y="1511300"/>
                </a:lnTo>
                <a:lnTo>
                  <a:pt x="2897438" y="1498600"/>
                </a:lnTo>
                <a:close/>
              </a:path>
              <a:path w="4737100" h="2095500">
                <a:moveTo>
                  <a:pt x="2744010" y="1485900"/>
                </a:moveTo>
                <a:lnTo>
                  <a:pt x="2739605" y="1485900"/>
                </a:lnTo>
                <a:lnTo>
                  <a:pt x="2739831" y="1498600"/>
                </a:lnTo>
                <a:lnTo>
                  <a:pt x="2753026" y="1498600"/>
                </a:lnTo>
                <a:lnTo>
                  <a:pt x="2744010" y="1485900"/>
                </a:lnTo>
                <a:close/>
              </a:path>
              <a:path w="4737100" h="2095500">
                <a:moveTo>
                  <a:pt x="2828457" y="1475112"/>
                </a:moveTo>
                <a:lnTo>
                  <a:pt x="2823190" y="1485900"/>
                </a:lnTo>
                <a:lnTo>
                  <a:pt x="2762332" y="1485900"/>
                </a:lnTo>
                <a:lnTo>
                  <a:pt x="2778297" y="1498600"/>
                </a:lnTo>
                <a:lnTo>
                  <a:pt x="2844488" y="1498600"/>
                </a:lnTo>
                <a:lnTo>
                  <a:pt x="2849145" y="1494288"/>
                </a:lnTo>
                <a:lnTo>
                  <a:pt x="2849691" y="1485900"/>
                </a:lnTo>
                <a:lnTo>
                  <a:pt x="2828457" y="1475112"/>
                </a:lnTo>
                <a:close/>
              </a:path>
              <a:path w="4737100" h="2095500">
                <a:moveTo>
                  <a:pt x="2700766" y="1473200"/>
                </a:moveTo>
                <a:lnTo>
                  <a:pt x="2701236" y="1485900"/>
                </a:lnTo>
                <a:lnTo>
                  <a:pt x="2707879" y="1485900"/>
                </a:lnTo>
                <a:lnTo>
                  <a:pt x="2700766" y="1473200"/>
                </a:lnTo>
                <a:close/>
              </a:path>
              <a:path w="4737100" h="2095500">
                <a:moveTo>
                  <a:pt x="2808234" y="1460500"/>
                </a:moveTo>
                <a:lnTo>
                  <a:pt x="2726737" y="1460500"/>
                </a:lnTo>
                <a:lnTo>
                  <a:pt x="2732520" y="1473200"/>
                </a:lnTo>
                <a:lnTo>
                  <a:pt x="2730776" y="1473200"/>
                </a:lnTo>
                <a:lnTo>
                  <a:pt x="2722329" y="1485900"/>
                </a:lnTo>
                <a:lnTo>
                  <a:pt x="2823190" y="1485900"/>
                </a:lnTo>
                <a:lnTo>
                  <a:pt x="2826816" y="1474279"/>
                </a:lnTo>
                <a:lnTo>
                  <a:pt x="2824692" y="1473200"/>
                </a:lnTo>
                <a:lnTo>
                  <a:pt x="2808234" y="1460500"/>
                </a:lnTo>
                <a:close/>
              </a:path>
              <a:path w="4737100" h="2095500">
                <a:moveTo>
                  <a:pt x="2826816" y="1474279"/>
                </a:moveTo>
                <a:lnTo>
                  <a:pt x="2823190" y="1485900"/>
                </a:lnTo>
                <a:lnTo>
                  <a:pt x="2828457" y="1475112"/>
                </a:lnTo>
                <a:lnTo>
                  <a:pt x="2826816" y="1474279"/>
                </a:lnTo>
                <a:close/>
              </a:path>
              <a:path w="4737100" h="2095500">
                <a:moveTo>
                  <a:pt x="2829391" y="1473200"/>
                </a:moveTo>
                <a:lnTo>
                  <a:pt x="2827153" y="1473200"/>
                </a:lnTo>
                <a:lnTo>
                  <a:pt x="2826816" y="1474279"/>
                </a:lnTo>
                <a:lnTo>
                  <a:pt x="2828457" y="1475112"/>
                </a:lnTo>
                <a:lnTo>
                  <a:pt x="2829391" y="1473200"/>
                </a:lnTo>
                <a:close/>
              </a:path>
              <a:path w="4737100" h="2095500">
                <a:moveTo>
                  <a:pt x="2671122" y="1460500"/>
                </a:moveTo>
                <a:lnTo>
                  <a:pt x="2672635" y="1473200"/>
                </a:lnTo>
                <a:lnTo>
                  <a:pt x="2678541" y="1473200"/>
                </a:lnTo>
                <a:lnTo>
                  <a:pt x="2671122" y="1460500"/>
                </a:lnTo>
                <a:close/>
              </a:path>
              <a:path w="4737100" h="2095500">
                <a:moveTo>
                  <a:pt x="2694047" y="1473071"/>
                </a:moveTo>
                <a:lnTo>
                  <a:pt x="2693983" y="1473200"/>
                </a:lnTo>
                <a:lnTo>
                  <a:pt x="2694047" y="1473071"/>
                </a:lnTo>
                <a:close/>
              </a:path>
              <a:path w="4737100" h="2095500">
                <a:moveTo>
                  <a:pt x="2721422" y="1460500"/>
                </a:moveTo>
                <a:lnTo>
                  <a:pt x="2708467" y="1460500"/>
                </a:lnTo>
                <a:lnTo>
                  <a:pt x="2714328" y="1473200"/>
                </a:lnTo>
                <a:lnTo>
                  <a:pt x="2732520" y="1473200"/>
                </a:lnTo>
                <a:lnTo>
                  <a:pt x="2721422" y="1460500"/>
                </a:lnTo>
                <a:close/>
              </a:path>
              <a:path w="4737100" h="2095500">
                <a:moveTo>
                  <a:pt x="2700321" y="1460500"/>
                </a:moveTo>
                <a:lnTo>
                  <a:pt x="2693742" y="1460500"/>
                </a:lnTo>
                <a:lnTo>
                  <a:pt x="2694047" y="1473071"/>
                </a:lnTo>
                <a:lnTo>
                  <a:pt x="2700321" y="1460500"/>
                </a:lnTo>
                <a:close/>
              </a:path>
              <a:path w="4737100" h="2095500">
                <a:moveTo>
                  <a:pt x="2650905" y="1447800"/>
                </a:moveTo>
                <a:lnTo>
                  <a:pt x="2636502" y="1447800"/>
                </a:lnTo>
                <a:lnTo>
                  <a:pt x="2653572" y="1460500"/>
                </a:lnTo>
                <a:lnTo>
                  <a:pt x="2659271" y="1460500"/>
                </a:lnTo>
                <a:lnTo>
                  <a:pt x="2650905" y="1447800"/>
                </a:lnTo>
                <a:close/>
              </a:path>
              <a:path w="4737100" h="2095500">
                <a:moveTo>
                  <a:pt x="2779188" y="1447800"/>
                </a:moveTo>
                <a:lnTo>
                  <a:pt x="2662316" y="1447800"/>
                </a:lnTo>
                <a:lnTo>
                  <a:pt x="2659271" y="1460500"/>
                </a:lnTo>
                <a:lnTo>
                  <a:pt x="2777372" y="1460500"/>
                </a:lnTo>
                <a:lnTo>
                  <a:pt x="2779188" y="1447800"/>
                </a:lnTo>
                <a:close/>
              </a:path>
              <a:path w="4737100" h="2095500">
                <a:moveTo>
                  <a:pt x="2593705" y="1435100"/>
                </a:moveTo>
                <a:lnTo>
                  <a:pt x="2594797" y="1447800"/>
                </a:lnTo>
                <a:lnTo>
                  <a:pt x="2597654" y="1447800"/>
                </a:lnTo>
                <a:lnTo>
                  <a:pt x="2600227" y="1444762"/>
                </a:lnTo>
                <a:lnTo>
                  <a:pt x="2593705" y="1435100"/>
                </a:lnTo>
                <a:close/>
              </a:path>
              <a:path w="4737100" h="2095500">
                <a:moveTo>
                  <a:pt x="2600227" y="1444762"/>
                </a:moveTo>
                <a:lnTo>
                  <a:pt x="2597654" y="1447800"/>
                </a:lnTo>
                <a:lnTo>
                  <a:pt x="2602277" y="1447800"/>
                </a:lnTo>
                <a:lnTo>
                  <a:pt x="2600227" y="1444762"/>
                </a:lnTo>
                <a:close/>
              </a:path>
              <a:path w="4737100" h="2095500">
                <a:moveTo>
                  <a:pt x="2607853" y="1435758"/>
                </a:moveTo>
                <a:lnTo>
                  <a:pt x="2600227" y="1444762"/>
                </a:lnTo>
                <a:lnTo>
                  <a:pt x="2602277" y="1447800"/>
                </a:lnTo>
                <a:lnTo>
                  <a:pt x="2608602" y="1447800"/>
                </a:lnTo>
                <a:lnTo>
                  <a:pt x="2608439" y="1436972"/>
                </a:lnTo>
                <a:lnTo>
                  <a:pt x="2607853" y="1435758"/>
                </a:lnTo>
                <a:close/>
              </a:path>
              <a:path w="4737100" h="2095500">
                <a:moveTo>
                  <a:pt x="2616551" y="1435100"/>
                </a:moveTo>
                <a:lnTo>
                  <a:pt x="2608411" y="1435100"/>
                </a:lnTo>
                <a:lnTo>
                  <a:pt x="2608439" y="1436972"/>
                </a:lnTo>
                <a:lnTo>
                  <a:pt x="2613668" y="1447800"/>
                </a:lnTo>
                <a:lnTo>
                  <a:pt x="2616515" y="1447800"/>
                </a:lnTo>
                <a:lnTo>
                  <a:pt x="2618517" y="1438175"/>
                </a:lnTo>
                <a:lnTo>
                  <a:pt x="2616551" y="1435100"/>
                </a:lnTo>
                <a:close/>
              </a:path>
              <a:path w="4737100" h="2095500">
                <a:moveTo>
                  <a:pt x="2619156" y="1435100"/>
                </a:moveTo>
                <a:lnTo>
                  <a:pt x="2618517" y="1438175"/>
                </a:lnTo>
                <a:lnTo>
                  <a:pt x="2624667" y="1447800"/>
                </a:lnTo>
                <a:lnTo>
                  <a:pt x="2619156" y="1435100"/>
                </a:lnTo>
                <a:close/>
              </a:path>
              <a:path w="4737100" h="2095500">
                <a:moveTo>
                  <a:pt x="2714685" y="1422400"/>
                </a:moveTo>
                <a:lnTo>
                  <a:pt x="2634313" y="1422400"/>
                </a:lnTo>
                <a:lnTo>
                  <a:pt x="2639006" y="1435100"/>
                </a:lnTo>
                <a:lnTo>
                  <a:pt x="2640417" y="1447800"/>
                </a:lnTo>
                <a:lnTo>
                  <a:pt x="2662507" y="1447800"/>
                </a:lnTo>
                <a:lnTo>
                  <a:pt x="2663577" y="1435100"/>
                </a:lnTo>
                <a:lnTo>
                  <a:pt x="2719762" y="1435100"/>
                </a:lnTo>
                <a:lnTo>
                  <a:pt x="2714685" y="1422400"/>
                </a:lnTo>
                <a:close/>
              </a:path>
              <a:path w="4737100" h="2095500">
                <a:moveTo>
                  <a:pt x="2719762" y="1435100"/>
                </a:moveTo>
                <a:lnTo>
                  <a:pt x="2667161" y="1435100"/>
                </a:lnTo>
                <a:lnTo>
                  <a:pt x="2665803" y="1447800"/>
                </a:lnTo>
                <a:lnTo>
                  <a:pt x="2727591" y="1447800"/>
                </a:lnTo>
                <a:lnTo>
                  <a:pt x="2719762" y="1435100"/>
                </a:lnTo>
                <a:close/>
              </a:path>
              <a:path w="4737100" h="2095500">
                <a:moveTo>
                  <a:pt x="2608411" y="1435100"/>
                </a:moveTo>
                <a:lnTo>
                  <a:pt x="2607535" y="1435100"/>
                </a:lnTo>
                <a:lnTo>
                  <a:pt x="2607853" y="1435758"/>
                </a:lnTo>
                <a:lnTo>
                  <a:pt x="2608411" y="1435100"/>
                </a:lnTo>
                <a:close/>
              </a:path>
              <a:path w="4737100" h="2095500">
                <a:moveTo>
                  <a:pt x="2634313" y="1422400"/>
                </a:moveTo>
                <a:lnTo>
                  <a:pt x="2584701" y="1422400"/>
                </a:lnTo>
                <a:lnTo>
                  <a:pt x="2590441" y="1435100"/>
                </a:lnTo>
                <a:lnTo>
                  <a:pt x="2623297" y="1435100"/>
                </a:lnTo>
                <a:lnTo>
                  <a:pt x="2634313" y="1422400"/>
                </a:lnTo>
                <a:close/>
              </a:path>
              <a:path w="4737100" h="2095500">
                <a:moveTo>
                  <a:pt x="2557849" y="1409700"/>
                </a:moveTo>
                <a:lnTo>
                  <a:pt x="2553999" y="1409700"/>
                </a:lnTo>
                <a:lnTo>
                  <a:pt x="2555363" y="1422400"/>
                </a:lnTo>
                <a:lnTo>
                  <a:pt x="2560457" y="1422400"/>
                </a:lnTo>
                <a:lnTo>
                  <a:pt x="2557849" y="1409700"/>
                </a:lnTo>
                <a:close/>
              </a:path>
              <a:path w="4737100" h="2095500">
                <a:moveTo>
                  <a:pt x="2572231" y="1409700"/>
                </a:moveTo>
                <a:lnTo>
                  <a:pt x="2564114" y="1409700"/>
                </a:lnTo>
                <a:lnTo>
                  <a:pt x="2564344" y="1422400"/>
                </a:lnTo>
                <a:lnTo>
                  <a:pt x="2566341" y="1422400"/>
                </a:lnTo>
                <a:lnTo>
                  <a:pt x="2572231" y="1409700"/>
                </a:lnTo>
                <a:close/>
              </a:path>
              <a:path w="4737100" h="2095500">
                <a:moveTo>
                  <a:pt x="2623194" y="1409700"/>
                </a:moveTo>
                <a:lnTo>
                  <a:pt x="2572231" y="1409700"/>
                </a:lnTo>
                <a:lnTo>
                  <a:pt x="2584142" y="1422400"/>
                </a:lnTo>
                <a:lnTo>
                  <a:pt x="2631241" y="1422400"/>
                </a:lnTo>
                <a:lnTo>
                  <a:pt x="2623194" y="1409700"/>
                </a:lnTo>
                <a:close/>
              </a:path>
              <a:path w="4737100" h="2095500">
                <a:moveTo>
                  <a:pt x="2650016" y="1409700"/>
                </a:moveTo>
                <a:lnTo>
                  <a:pt x="2627376" y="1409700"/>
                </a:lnTo>
                <a:lnTo>
                  <a:pt x="2631241" y="1422400"/>
                </a:lnTo>
                <a:lnTo>
                  <a:pt x="2650102" y="1422400"/>
                </a:lnTo>
                <a:lnTo>
                  <a:pt x="2650016" y="1409700"/>
                </a:lnTo>
                <a:close/>
              </a:path>
              <a:path w="4737100" h="2095500">
                <a:moveTo>
                  <a:pt x="2660824" y="1409700"/>
                </a:moveTo>
                <a:lnTo>
                  <a:pt x="2654812" y="1409700"/>
                </a:lnTo>
                <a:lnTo>
                  <a:pt x="2653577" y="1422400"/>
                </a:lnTo>
                <a:lnTo>
                  <a:pt x="2670114" y="1422400"/>
                </a:lnTo>
                <a:lnTo>
                  <a:pt x="2660824" y="1409700"/>
                </a:lnTo>
                <a:close/>
              </a:path>
              <a:path w="4737100" h="2095500">
                <a:moveTo>
                  <a:pt x="2672783" y="1410294"/>
                </a:moveTo>
                <a:lnTo>
                  <a:pt x="2670114" y="1422400"/>
                </a:lnTo>
                <a:lnTo>
                  <a:pt x="2697153" y="1422400"/>
                </a:lnTo>
                <a:lnTo>
                  <a:pt x="2672783" y="1410294"/>
                </a:lnTo>
                <a:close/>
              </a:path>
              <a:path w="4737100" h="2095500">
                <a:moveTo>
                  <a:pt x="2672915" y="1409700"/>
                </a:moveTo>
                <a:lnTo>
                  <a:pt x="2671587" y="1409700"/>
                </a:lnTo>
                <a:lnTo>
                  <a:pt x="2672783" y="1410294"/>
                </a:lnTo>
                <a:lnTo>
                  <a:pt x="2672915" y="1409700"/>
                </a:lnTo>
                <a:close/>
              </a:path>
              <a:path w="4737100" h="2095500">
                <a:moveTo>
                  <a:pt x="2611967" y="1384300"/>
                </a:moveTo>
                <a:lnTo>
                  <a:pt x="2514638" y="1384300"/>
                </a:lnTo>
                <a:lnTo>
                  <a:pt x="2508386" y="1397000"/>
                </a:lnTo>
                <a:lnTo>
                  <a:pt x="2514677" y="1409700"/>
                </a:lnTo>
                <a:lnTo>
                  <a:pt x="2523717" y="1409700"/>
                </a:lnTo>
                <a:lnTo>
                  <a:pt x="2529615" y="1397000"/>
                </a:lnTo>
                <a:lnTo>
                  <a:pt x="2612158" y="1397000"/>
                </a:lnTo>
                <a:lnTo>
                  <a:pt x="2611967" y="1384300"/>
                </a:lnTo>
                <a:close/>
              </a:path>
              <a:path w="4737100" h="2095500">
                <a:moveTo>
                  <a:pt x="2565574" y="1397000"/>
                </a:moveTo>
                <a:lnTo>
                  <a:pt x="2534480" y="1397000"/>
                </a:lnTo>
                <a:lnTo>
                  <a:pt x="2545202" y="1409700"/>
                </a:lnTo>
                <a:lnTo>
                  <a:pt x="2561508" y="1409700"/>
                </a:lnTo>
                <a:lnTo>
                  <a:pt x="2565574" y="1397000"/>
                </a:lnTo>
                <a:close/>
              </a:path>
              <a:path w="4737100" h="2095500">
                <a:moveTo>
                  <a:pt x="2638936" y="1397000"/>
                </a:moveTo>
                <a:lnTo>
                  <a:pt x="2565574" y="1397000"/>
                </a:lnTo>
                <a:lnTo>
                  <a:pt x="2572248" y="1409700"/>
                </a:lnTo>
                <a:lnTo>
                  <a:pt x="2661345" y="1409700"/>
                </a:lnTo>
                <a:lnTo>
                  <a:pt x="2638936" y="1397000"/>
                </a:lnTo>
                <a:close/>
              </a:path>
              <a:path w="4737100" h="2095500">
                <a:moveTo>
                  <a:pt x="2453263" y="1382951"/>
                </a:moveTo>
                <a:lnTo>
                  <a:pt x="2452620" y="1384300"/>
                </a:lnTo>
                <a:lnTo>
                  <a:pt x="2453357" y="1384300"/>
                </a:lnTo>
                <a:lnTo>
                  <a:pt x="2453263" y="1382951"/>
                </a:lnTo>
                <a:close/>
              </a:path>
              <a:path w="4737100" h="2095500">
                <a:moveTo>
                  <a:pt x="2470227" y="1371600"/>
                </a:moveTo>
                <a:lnTo>
                  <a:pt x="2466566" y="1371600"/>
                </a:lnTo>
                <a:lnTo>
                  <a:pt x="2470858" y="1384300"/>
                </a:lnTo>
                <a:lnTo>
                  <a:pt x="2470227" y="1371600"/>
                </a:lnTo>
                <a:close/>
              </a:path>
              <a:path w="4737100" h="2095500">
                <a:moveTo>
                  <a:pt x="2508491" y="1371600"/>
                </a:moveTo>
                <a:lnTo>
                  <a:pt x="2481301" y="1371600"/>
                </a:lnTo>
                <a:lnTo>
                  <a:pt x="2481399" y="1384300"/>
                </a:lnTo>
                <a:lnTo>
                  <a:pt x="2525117" y="1384300"/>
                </a:lnTo>
                <a:lnTo>
                  <a:pt x="2508491" y="1371600"/>
                </a:lnTo>
                <a:close/>
              </a:path>
              <a:path w="4737100" h="2095500">
                <a:moveTo>
                  <a:pt x="2552615" y="1358900"/>
                </a:moveTo>
                <a:lnTo>
                  <a:pt x="2543533" y="1358900"/>
                </a:lnTo>
                <a:lnTo>
                  <a:pt x="2535957" y="1371600"/>
                </a:lnTo>
                <a:lnTo>
                  <a:pt x="2515473" y="1371600"/>
                </a:lnTo>
                <a:lnTo>
                  <a:pt x="2525117" y="1384300"/>
                </a:lnTo>
                <a:lnTo>
                  <a:pt x="2575104" y="1384300"/>
                </a:lnTo>
                <a:lnTo>
                  <a:pt x="2552615" y="1358900"/>
                </a:lnTo>
                <a:close/>
              </a:path>
              <a:path w="4737100" h="2095500">
                <a:moveTo>
                  <a:pt x="2588174" y="1371600"/>
                </a:moveTo>
                <a:lnTo>
                  <a:pt x="2584075" y="1371600"/>
                </a:lnTo>
                <a:lnTo>
                  <a:pt x="2575104" y="1384300"/>
                </a:lnTo>
                <a:lnTo>
                  <a:pt x="2584777" y="1384300"/>
                </a:lnTo>
                <a:lnTo>
                  <a:pt x="2588174" y="1371600"/>
                </a:lnTo>
                <a:close/>
              </a:path>
              <a:path w="4737100" h="2095500">
                <a:moveTo>
                  <a:pt x="2594433" y="1371600"/>
                </a:moveTo>
                <a:lnTo>
                  <a:pt x="2584777" y="1384300"/>
                </a:lnTo>
                <a:lnTo>
                  <a:pt x="2597637" y="1384300"/>
                </a:lnTo>
                <a:lnTo>
                  <a:pt x="2594433" y="1371600"/>
                </a:lnTo>
                <a:close/>
              </a:path>
              <a:path w="4737100" h="2095500">
                <a:moveTo>
                  <a:pt x="2458678" y="1371600"/>
                </a:moveTo>
                <a:lnTo>
                  <a:pt x="2452475" y="1371600"/>
                </a:lnTo>
                <a:lnTo>
                  <a:pt x="2453263" y="1382951"/>
                </a:lnTo>
                <a:lnTo>
                  <a:pt x="2458678" y="1371600"/>
                </a:lnTo>
                <a:close/>
              </a:path>
              <a:path w="4737100" h="2095500">
                <a:moveTo>
                  <a:pt x="2426839" y="1359321"/>
                </a:moveTo>
                <a:lnTo>
                  <a:pt x="2428147" y="1371600"/>
                </a:lnTo>
                <a:lnTo>
                  <a:pt x="2430624" y="1371600"/>
                </a:lnTo>
                <a:lnTo>
                  <a:pt x="2426932" y="1359357"/>
                </a:lnTo>
                <a:close/>
              </a:path>
              <a:path w="4737100" h="2095500">
                <a:moveTo>
                  <a:pt x="2466033" y="1358900"/>
                </a:moveTo>
                <a:lnTo>
                  <a:pt x="2426794" y="1358900"/>
                </a:lnTo>
                <a:lnTo>
                  <a:pt x="2426932" y="1359357"/>
                </a:lnTo>
                <a:lnTo>
                  <a:pt x="2458373" y="1371600"/>
                </a:lnTo>
                <a:lnTo>
                  <a:pt x="2472496" y="1371600"/>
                </a:lnTo>
                <a:lnTo>
                  <a:pt x="2466033" y="1358900"/>
                </a:lnTo>
                <a:close/>
              </a:path>
              <a:path w="4737100" h="2095500">
                <a:moveTo>
                  <a:pt x="2528159" y="1358900"/>
                </a:moveTo>
                <a:lnTo>
                  <a:pt x="2469053" y="1358900"/>
                </a:lnTo>
                <a:lnTo>
                  <a:pt x="2473794" y="1371600"/>
                </a:lnTo>
                <a:lnTo>
                  <a:pt x="2529201" y="1371600"/>
                </a:lnTo>
                <a:lnTo>
                  <a:pt x="2528159" y="1358900"/>
                </a:lnTo>
                <a:close/>
              </a:path>
              <a:path w="4737100" h="2095500">
                <a:moveTo>
                  <a:pt x="2493572" y="1346200"/>
                </a:moveTo>
                <a:lnTo>
                  <a:pt x="2415447" y="1346200"/>
                </a:lnTo>
                <a:lnTo>
                  <a:pt x="2425757" y="1358900"/>
                </a:lnTo>
                <a:lnTo>
                  <a:pt x="2426839" y="1359321"/>
                </a:lnTo>
                <a:lnTo>
                  <a:pt x="2426794" y="1358900"/>
                </a:lnTo>
                <a:lnTo>
                  <a:pt x="2493806" y="1358900"/>
                </a:lnTo>
                <a:lnTo>
                  <a:pt x="2493572" y="1346200"/>
                </a:lnTo>
                <a:close/>
              </a:path>
              <a:path w="4737100" h="2095500">
                <a:moveTo>
                  <a:pt x="2411429" y="1346200"/>
                </a:moveTo>
                <a:lnTo>
                  <a:pt x="2390612" y="1346200"/>
                </a:lnTo>
                <a:lnTo>
                  <a:pt x="2392130" y="1358900"/>
                </a:lnTo>
                <a:lnTo>
                  <a:pt x="2411429" y="1346200"/>
                </a:lnTo>
                <a:close/>
              </a:path>
              <a:path w="4737100" h="2095500">
                <a:moveTo>
                  <a:pt x="2413441" y="1346200"/>
                </a:moveTo>
                <a:lnTo>
                  <a:pt x="2402570" y="1358900"/>
                </a:lnTo>
                <a:lnTo>
                  <a:pt x="2413428" y="1358900"/>
                </a:lnTo>
                <a:lnTo>
                  <a:pt x="2413441" y="1346200"/>
                </a:lnTo>
                <a:close/>
              </a:path>
              <a:path w="4737100" h="2095500">
                <a:moveTo>
                  <a:pt x="2516841" y="1346200"/>
                </a:moveTo>
                <a:lnTo>
                  <a:pt x="2497126" y="1346200"/>
                </a:lnTo>
                <a:lnTo>
                  <a:pt x="2499020" y="1358900"/>
                </a:lnTo>
                <a:lnTo>
                  <a:pt x="2524028" y="1358900"/>
                </a:lnTo>
                <a:lnTo>
                  <a:pt x="2516841" y="1346200"/>
                </a:lnTo>
                <a:close/>
              </a:path>
              <a:path w="4737100" h="2095500">
                <a:moveTo>
                  <a:pt x="2373859" y="1333500"/>
                </a:moveTo>
                <a:lnTo>
                  <a:pt x="2349791" y="1333500"/>
                </a:lnTo>
                <a:lnTo>
                  <a:pt x="2365194" y="1346200"/>
                </a:lnTo>
                <a:lnTo>
                  <a:pt x="2377487" y="1346200"/>
                </a:lnTo>
                <a:lnTo>
                  <a:pt x="2373859" y="1333500"/>
                </a:lnTo>
                <a:close/>
              </a:path>
              <a:path w="4737100" h="2095500">
                <a:moveTo>
                  <a:pt x="2419384" y="1333500"/>
                </a:moveTo>
                <a:lnTo>
                  <a:pt x="2378727" y="1333500"/>
                </a:lnTo>
                <a:lnTo>
                  <a:pt x="2391841" y="1346200"/>
                </a:lnTo>
                <a:lnTo>
                  <a:pt x="2416854" y="1346200"/>
                </a:lnTo>
                <a:lnTo>
                  <a:pt x="2419384" y="1333500"/>
                </a:lnTo>
                <a:close/>
              </a:path>
              <a:path w="4737100" h="2095500">
                <a:moveTo>
                  <a:pt x="2425290" y="1320800"/>
                </a:moveTo>
                <a:lnTo>
                  <a:pt x="2421707" y="1320800"/>
                </a:lnTo>
                <a:lnTo>
                  <a:pt x="2418398" y="1333500"/>
                </a:lnTo>
                <a:lnTo>
                  <a:pt x="2419384" y="1333500"/>
                </a:lnTo>
                <a:lnTo>
                  <a:pt x="2416854" y="1346200"/>
                </a:lnTo>
                <a:lnTo>
                  <a:pt x="2422793" y="1346200"/>
                </a:lnTo>
                <a:lnTo>
                  <a:pt x="2427115" y="1333500"/>
                </a:lnTo>
                <a:lnTo>
                  <a:pt x="2425290" y="1320800"/>
                </a:lnTo>
                <a:close/>
              </a:path>
              <a:path w="4737100" h="2095500">
                <a:moveTo>
                  <a:pt x="2447251" y="1320800"/>
                </a:moveTo>
                <a:lnTo>
                  <a:pt x="2425290" y="1320800"/>
                </a:lnTo>
                <a:lnTo>
                  <a:pt x="2427115" y="1333500"/>
                </a:lnTo>
                <a:lnTo>
                  <a:pt x="2422793" y="1346200"/>
                </a:lnTo>
                <a:lnTo>
                  <a:pt x="2481664" y="1346200"/>
                </a:lnTo>
                <a:lnTo>
                  <a:pt x="2479384" y="1333500"/>
                </a:lnTo>
                <a:lnTo>
                  <a:pt x="2451798" y="1333500"/>
                </a:lnTo>
                <a:lnTo>
                  <a:pt x="2447251" y="1320800"/>
                </a:lnTo>
                <a:close/>
              </a:path>
              <a:path w="4737100" h="2095500">
                <a:moveTo>
                  <a:pt x="2492180" y="1333500"/>
                </a:moveTo>
                <a:lnTo>
                  <a:pt x="2489069" y="1333500"/>
                </a:lnTo>
                <a:lnTo>
                  <a:pt x="2481664" y="1346200"/>
                </a:lnTo>
                <a:lnTo>
                  <a:pt x="2498790" y="1346200"/>
                </a:lnTo>
                <a:lnTo>
                  <a:pt x="2492180" y="1333500"/>
                </a:lnTo>
                <a:close/>
              </a:path>
              <a:path w="4737100" h="2095500">
                <a:moveTo>
                  <a:pt x="2322725" y="1320800"/>
                </a:moveTo>
                <a:lnTo>
                  <a:pt x="2321982" y="1320800"/>
                </a:lnTo>
                <a:lnTo>
                  <a:pt x="2327943" y="1333500"/>
                </a:lnTo>
                <a:lnTo>
                  <a:pt x="2322725" y="1320800"/>
                </a:lnTo>
                <a:close/>
              </a:path>
              <a:path w="4737100" h="2095500">
                <a:moveTo>
                  <a:pt x="2425799" y="1308100"/>
                </a:moveTo>
                <a:lnTo>
                  <a:pt x="2314851" y="1308100"/>
                </a:lnTo>
                <a:lnTo>
                  <a:pt x="2329431" y="1320800"/>
                </a:lnTo>
                <a:lnTo>
                  <a:pt x="2342454" y="1333500"/>
                </a:lnTo>
                <a:lnTo>
                  <a:pt x="2418398" y="1333500"/>
                </a:lnTo>
                <a:lnTo>
                  <a:pt x="2421707" y="1320800"/>
                </a:lnTo>
                <a:lnTo>
                  <a:pt x="2425290" y="1320800"/>
                </a:lnTo>
                <a:lnTo>
                  <a:pt x="2425799" y="1308100"/>
                </a:lnTo>
                <a:close/>
              </a:path>
              <a:path w="4737100" h="2095500">
                <a:moveTo>
                  <a:pt x="2273801" y="1295400"/>
                </a:moveTo>
                <a:lnTo>
                  <a:pt x="2264559" y="1295400"/>
                </a:lnTo>
                <a:lnTo>
                  <a:pt x="2277019" y="1308100"/>
                </a:lnTo>
                <a:lnTo>
                  <a:pt x="2273801" y="1295400"/>
                </a:lnTo>
                <a:close/>
              </a:path>
              <a:path w="4737100" h="2095500">
                <a:moveTo>
                  <a:pt x="2290941" y="1295400"/>
                </a:moveTo>
                <a:lnTo>
                  <a:pt x="2277943" y="1295400"/>
                </a:lnTo>
                <a:lnTo>
                  <a:pt x="2282123" y="1308100"/>
                </a:lnTo>
                <a:lnTo>
                  <a:pt x="2288003" y="1308100"/>
                </a:lnTo>
                <a:lnTo>
                  <a:pt x="2290941" y="1295400"/>
                </a:lnTo>
                <a:close/>
              </a:path>
              <a:path w="4737100" h="2095500">
                <a:moveTo>
                  <a:pt x="2398598" y="1295400"/>
                </a:moveTo>
                <a:lnTo>
                  <a:pt x="2303960" y="1295400"/>
                </a:lnTo>
                <a:lnTo>
                  <a:pt x="2315714" y="1308100"/>
                </a:lnTo>
                <a:lnTo>
                  <a:pt x="2390657" y="1308100"/>
                </a:lnTo>
                <a:lnTo>
                  <a:pt x="2398598" y="1295400"/>
                </a:lnTo>
                <a:close/>
              </a:path>
              <a:path w="4737100" h="2095500">
                <a:moveTo>
                  <a:pt x="2257802" y="1282700"/>
                </a:moveTo>
                <a:lnTo>
                  <a:pt x="2237184" y="1282700"/>
                </a:lnTo>
                <a:lnTo>
                  <a:pt x="2251915" y="1295400"/>
                </a:lnTo>
                <a:lnTo>
                  <a:pt x="2257802" y="1282700"/>
                </a:lnTo>
                <a:close/>
              </a:path>
              <a:path w="4737100" h="2095500">
                <a:moveTo>
                  <a:pt x="2347898" y="1282700"/>
                </a:moveTo>
                <a:lnTo>
                  <a:pt x="2264273" y="1282700"/>
                </a:lnTo>
                <a:lnTo>
                  <a:pt x="2273801" y="1295400"/>
                </a:lnTo>
                <a:lnTo>
                  <a:pt x="2348948" y="1295400"/>
                </a:lnTo>
                <a:lnTo>
                  <a:pt x="2347898" y="1282700"/>
                </a:lnTo>
                <a:close/>
              </a:path>
              <a:path w="4737100" h="2095500">
                <a:moveTo>
                  <a:pt x="2371848" y="1282700"/>
                </a:moveTo>
                <a:lnTo>
                  <a:pt x="2358310" y="1282700"/>
                </a:lnTo>
                <a:lnTo>
                  <a:pt x="2348948" y="1295400"/>
                </a:lnTo>
                <a:lnTo>
                  <a:pt x="2369181" y="1295400"/>
                </a:lnTo>
                <a:lnTo>
                  <a:pt x="2371848" y="1282700"/>
                </a:lnTo>
                <a:close/>
              </a:path>
              <a:path w="4737100" h="2095500">
                <a:moveTo>
                  <a:pt x="2204170" y="1270000"/>
                </a:moveTo>
                <a:lnTo>
                  <a:pt x="2202599" y="1270000"/>
                </a:lnTo>
                <a:lnTo>
                  <a:pt x="2208610" y="1282700"/>
                </a:lnTo>
                <a:lnTo>
                  <a:pt x="2204170" y="1270000"/>
                </a:lnTo>
                <a:close/>
              </a:path>
              <a:path w="4737100" h="2095500">
                <a:moveTo>
                  <a:pt x="2240554" y="1270000"/>
                </a:moveTo>
                <a:lnTo>
                  <a:pt x="2221290" y="1270000"/>
                </a:lnTo>
                <a:lnTo>
                  <a:pt x="2223634" y="1282700"/>
                </a:lnTo>
                <a:lnTo>
                  <a:pt x="2244315" y="1282700"/>
                </a:lnTo>
                <a:lnTo>
                  <a:pt x="2240554" y="1270000"/>
                </a:lnTo>
                <a:close/>
              </a:path>
              <a:path w="4737100" h="2095500">
                <a:moveTo>
                  <a:pt x="2330180" y="1270000"/>
                </a:moveTo>
                <a:lnTo>
                  <a:pt x="2246553" y="1270000"/>
                </a:lnTo>
                <a:lnTo>
                  <a:pt x="2251434" y="1282700"/>
                </a:lnTo>
                <a:lnTo>
                  <a:pt x="2345021" y="1282700"/>
                </a:lnTo>
                <a:lnTo>
                  <a:pt x="2330180" y="1270000"/>
                </a:lnTo>
                <a:close/>
              </a:path>
              <a:path w="4737100" h="2095500">
                <a:moveTo>
                  <a:pt x="2191368" y="1269076"/>
                </a:moveTo>
                <a:lnTo>
                  <a:pt x="2191243" y="1270000"/>
                </a:lnTo>
                <a:lnTo>
                  <a:pt x="2191664" y="1270000"/>
                </a:lnTo>
                <a:lnTo>
                  <a:pt x="2191368" y="1269076"/>
                </a:lnTo>
                <a:close/>
              </a:path>
              <a:path w="4737100" h="2095500">
                <a:moveTo>
                  <a:pt x="2209139" y="1266283"/>
                </a:moveTo>
                <a:lnTo>
                  <a:pt x="2209288" y="1270000"/>
                </a:lnTo>
                <a:lnTo>
                  <a:pt x="2210552" y="1268513"/>
                </a:lnTo>
                <a:lnTo>
                  <a:pt x="2209139" y="1266283"/>
                </a:lnTo>
                <a:close/>
              </a:path>
              <a:path w="4737100" h="2095500">
                <a:moveTo>
                  <a:pt x="2268813" y="1257300"/>
                </a:moveTo>
                <a:lnTo>
                  <a:pt x="2220086" y="1257300"/>
                </a:lnTo>
                <a:lnTo>
                  <a:pt x="2210552" y="1268513"/>
                </a:lnTo>
                <a:lnTo>
                  <a:pt x="2211494" y="1270000"/>
                </a:lnTo>
                <a:lnTo>
                  <a:pt x="2274131" y="1270000"/>
                </a:lnTo>
                <a:lnTo>
                  <a:pt x="2268813" y="1257300"/>
                </a:lnTo>
                <a:close/>
              </a:path>
              <a:path w="4737100" h="2095500">
                <a:moveTo>
                  <a:pt x="2300417" y="1257300"/>
                </a:moveTo>
                <a:lnTo>
                  <a:pt x="2285210" y="1257300"/>
                </a:lnTo>
                <a:lnTo>
                  <a:pt x="2286581" y="1270000"/>
                </a:lnTo>
                <a:lnTo>
                  <a:pt x="2302608" y="1270000"/>
                </a:lnTo>
                <a:lnTo>
                  <a:pt x="2300417" y="1257300"/>
                </a:lnTo>
                <a:close/>
              </a:path>
              <a:path w="4737100" h="2095500">
                <a:moveTo>
                  <a:pt x="2192958" y="1257300"/>
                </a:moveTo>
                <a:lnTo>
                  <a:pt x="2187584" y="1257300"/>
                </a:lnTo>
                <a:lnTo>
                  <a:pt x="2191368" y="1269076"/>
                </a:lnTo>
                <a:lnTo>
                  <a:pt x="2192958" y="1257300"/>
                </a:lnTo>
                <a:close/>
              </a:path>
              <a:path w="4737100" h="2095500">
                <a:moveTo>
                  <a:pt x="2208778" y="1257300"/>
                </a:moveTo>
                <a:lnTo>
                  <a:pt x="2203446" y="1257300"/>
                </a:lnTo>
                <a:lnTo>
                  <a:pt x="2209139" y="1266283"/>
                </a:lnTo>
                <a:lnTo>
                  <a:pt x="2208778" y="1257300"/>
                </a:lnTo>
                <a:close/>
              </a:path>
              <a:path w="4737100" h="2095500">
                <a:moveTo>
                  <a:pt x="2142656" y="1231900"/>
                </a:moveTo>
                <a:lnTo>
                  <a:pt x="2119967" y="1231900"/>
                </a:lnTo>
                <a:lnTo>
                  <a:pt x="2137771" y="1244600"/>
                </a:lnTo>
                <a:lnTo>
                  <a:pt x="2152551" y="1257300"/>
                </a:lnTo>
                <a:lnTo>
                  <a:pt x="2146131" y="1244600"/>
                </a:lnTo>
                <a:lnTo>
                  <a:pt x="2142270" y="1244600"/>
                </a:lnTo>
                <a:lnTo>
                  <a:pt x="2142656" y="1231900"/>
                </a:lnTo>
                <a:close/>
              </a:path>
              <a:path w="4737100" h="2095500">
                <a:moveTo>
                  <a:pt x="2220871" y="1231900"/>
                </a:moveTo>
                <a:lnTo>
                  <a:pt x="2155763" y="1231900"/>
                </a:lnTo>
                <a:lnTo>
                  <a:pt x="2164483" y="1244600"/>
                </a:lnTo>
                <a:lnTo>
                  <a:pt x="2169259" y="1257300"/>
                </a:lnTo>
                <a:lnTo>
                  <a:pt x="2187014" y="1257300"/>
                </a:lnTo>
                <a:lnTo>
                  <a:pt x="2190888" y="1244600"/>
                </a:lnTo>
                <a:lnTo>
                  <a:pt x="2229805" y="1244600"/>
                </a:lnTo>
                <a:lnTo>
                  <a:pt x="2222604" y="1233870"/>
                </a:lnTo>
                <a:lnTo>
                  <a:pt x="2220871" y="1231900"/>
                </a:lnTo>
                <a:close/>
              </a:path>
              <a:path w="4737100" h="2095500">
                <a:moveTo>
                  <a:pt x="2267404" y="1244600"/>
                </a:moveTo>
                <a:lnTo>
                  <a:pt x="2196017" y="1244600"/>
                </a:lnTo>
                <a:lnTo>
                  <a:pt x="2187014" y="1257300"/>
                </a:lnTo>
                <a:lnTo>
                  <a:pt x="2281875" y="1257300"/>
                </a:lnTo>
                <a:lnTo>
                  <a:pt x="2267404" y="1244600"/>
                </a:lnTo>
                <a:close/>
              </a:path>
              <a:path w="4737100" h="2095500">
                <a:moveTo>
                  <a:pt x="2155763" y="1231900"/>
                </a:moveTo>
                <a:lnTo>
                  <a:pt x="2144814" y="1231900"/>
                </a:lnTo>
                <a:lnTo>
                  <a:pt x="2142270" y="1244600"/>
                </a:lnTo>
                <a:lnTo>
                  <a:pt x="2146131" y="1244600"/>
                </a:lnTo>
                <a:lnTo>
                  <a:pt x="2155763" y="1231900"/>
                </a:lnTo>
                <a:close/>
              </a:path>
              <a:path w="4737100" h="2095500">
                <a:moveTo>
                  <a:pt x="2235781" y="1231900"/>
                </a:moveTo>
                <a:lnTo>
                  <a:pt x="2221281" y="1231900"/>
                </a:lnTo>
                <a:lnTo>
                  <a:pt x="2222604" y="1233870"/>
                </a:lnTo>
                <a:lnTo>
                  <a:pt x="2232042" y="1244600"/>
                </a:lnTo>
                <a:lnTo>
                  <a:pt x="2232580" y="1244600"/>
                </a:lnTo>
                <a:lnTo>
                  <a:pt x="2235781" y="1231900"/>
                </a:lnTo>
                <a:close/>
              </a:path>
              <a:path w="4737100" h="2095500">
                <a:moveTo>
                  <a:pt x="2248544" y="1231900"/>
                </a:moveTo>
                <a:lnTo>
                  <a:pt x="2235781" y="1231900"/>
                </a:lnTo>
                <a:lnTo>
                  <a:pt x="2236073" y="1244600"/>
                </a:lnTo>
                <a:lnTo>
                  <a:pt x="2261471" y="1244600"/>
                </a:lnTo>
                <a:lnTo>
                  <a:pt x="2248544" y="1231900"/>
                </a:lnTo>
                <a:close/>
              </a:path>
              <a:path w="4737100" h="2095500">
                <a:moveTo>
                  <a:pt x="2221281" y="1231900"/>
                </a:moveTo>
                <a:lnTo>
                  <a:pt x="2220871" y="1231900"/>
                </a:lnTo>
                <a:lnTo>
                  <a:pt x="2222604" y="1233870"/>
                </a:lnTo>
                <a:lnTo>
                  <a:pt x="2221281" y="1231900"/>
                </a:lnTo>
                <a:close/>
              </a:path>
              <a:path w="4737100" h="2095500">
                <a:moveTo>
                  <a:pt x="2201174" y="1219200"/>
                </a:moveTo>
                <a:lnTo>
                  <a:pt x="2126895" y="1219200"/>
                </a:lnTo>
                <a:lnTo>
                  <a:pt x="2134947" y="1231900"/>
                </a:lnTo>
                <a:lnTo>
                  <a:pt x="2206056" y="1231900"/>
                </a:lnTo>
                <a:lnTo>
                  <a:pt x="2201174" y="1219200"/>
                </a:lnTo>
                <a:close/>
              </a:path>
              <a:path w="4737100" h="2095500">
                <a:moveTo>
                  <a:pt x="2095435" y="1206500"/>
                </a:moveTo>
                <a:lnTo>
                  <a:pt x="2080066" y="1206500"/>
                </a:lnTo>
                <a:lnTo>
                  <a:pt x="2091397" y="1219200"/>
                </a:lnTo>
                <a:lnTo>
                  <a:pt x="2102875" y="1219200"/>
                </a:lnTo>
                <a:lnTo>
                  <a:pt x="2095435" y="1206500"/>
                </a:lnTo>
                <a:close/>
              </a:path>
              <a:path w="4737100" h="2095500">
                <a:moveTo>
                  <a:pt x="2190921" y="1206500"/>
                </a:moveTo>
                <a:lnTo>
                  <a:pt x="2095435" y="1206500"/>
                </a:lnTo>
                <a:lnTo>
                  <a:pt x="2108583" y="1219200"/>
                </a:lnTo>
                <a:lnTo>
                  <a:pt x="2204290" y="1219200"/>
                </a:lnTo>
                <a:lnTo>
                  <a:pt x="2190921" y="1206500"/>
                </a:lnTo>
                <a:close/>
              </a:path>
              <a:path w="4737100" h="2095500">
                <a:moveTo>
                  <a:pt x="2069186" y="1193800"/>
                </a:moveTo>
                <a:lnTo>
                  <a:pt x="2058906" y="1193800"/>
                </a:lnTo>
                <a:lnTo>
                  <a:pt x="2060589" y="1206500"/>
                </a:lnTo>
                <a:lnTo>
                  <a:pt x="2066109" y="1206500"/>
                </a:lnTo>
                <a:lnTo>
                  <a:pt x="2069186" y="1193800"/>
                </a:lnTo>
                <a:close/>
              </a:path>
              <a:path w="4737100" h="2095500">
                <a:moveTo>
                  <a:pt x="2083152" y="1193800"/>
                </a:moveTo>
                <a:lnTo>
                  <a:pt x="2069186" y="1193800"/>
                </a:lnTo>
                <a:lnTo>
                  <a:pt x="2075564" y="1206500"/>
                </a:lnTo>
                <a:lnTo>
                  <a:pt x="2090507" y="1206500"/>
                </a:lnTo>
                <a:lnTo>
                  <a:pt x="2083152" y="1193800"/>
                </a:lnTo>
                <a:close/>
              </a:path>
              <a:path w="4737100" h="2095500">
                <a:moveTo>
                  <a:pt x="2145128" y="1193800"/>
                </a:moveTo>
                <a:lnTo>
                  <a:pt x="2099510" y="1193800"/>
                </a:lnTo>
                <a:lnTo>
                  <a:pt x="2095560" y="1206500"/>
                </a:lnTo>
                <a:lnTo>
                  <a:pt x="2155036" y="1206500"/>
                </a:lnTo>
                <a:lnTo>
                  <a:pt x="2145128" y="1193800"/>
                </a:lnTo>
                <a:close/>
              </a:path>
              <a:path w="4737100" h="2095500">
                <a:moveTo>
                  <a:pt x="2129381" y="1181100"/>
                </a:moveTo>
                <a:lnTo>
                  <a:pt x="2032207" y="1181100"/>
                </a:lnTo>
                <a:lnTo>
                  <a:pt x="2031194" y="1193800"/>
                </a:lnTo>
                <a:lnTo>
                  <a:pt x="2145128" y="1193800"/>
                </a:lnTo>
                <a:lnTo>
                  <a:pt x="2160920" y="1206500"/>
                </a:lnTo>
                <a:lnTo>
                  <a:pt x="2148447" y="1193800"/>
                </a:lnTo>
                <a:lnTo>
                  <a:pt x="2129381" y="1181100"/>
                </a:lnTo>
                <a:close/>
              </a:path>
              <a:path w="4737100" h="2095500">
                <a:moveTo>
                  <a:pt x="2014356" y="1143000"/>
                </a:moveTo>
                <a:lnTo>
                  <a:pt x="2011405" y="1147745"/>
                </a:lnTo>
                <a:lnTo>
                  <a:pt x="2008708" y="1155700"/>
                </a:lnTo>
                <a:lnTo>
                  <a:pt x="2002576" y="1168400"/>
                </a:lnTo>
                <a:lnTo>
                  <a:pt x="2002131" y="1170776"/>
                </a:lnTo>
                <a:lnTo>
                  <a:pt x="2002180" y="1181100"/>
                </a:lnTo>
                <a:lnTo>
                  <a:pt x="2007485" y="1193800"/>
                </a:lnTo>
                <a:lnTo>
                  <a:pt x="2010317" y="1193800"/>
                </a:lnTo>
                <a:lnTo>
                  <a:pt x="2014191" y="1186546"/>
                </a:lnTo>
                <a:lnTo>
                  <a:pt x="2014115" y="1181100"/>
                </a:lnTo>
                <a:lnTo>
                  <a:pt x="2102126" y="1181100"/>
                </a:lnTo>
                <a:lnTo>
                  <a:pt x="2101037" y="1168400"/>
                </a:lnTo>
                <a:lnTo>
                  <a:pt x="2074833" y="1168400"/>
                </a:lnTo>
                <a:lnTo>
                  <a:pt x="2072301" y="1155700"/>
                </a:lnTo>
                <a:lnTo>
                  <a:pt x="2018929" y="1155700"/>
                </a:lnTo>
                <a:lnTo>
                  <a:pt x="2014356" y="1143000"/>
                </a:lnTo>
                <a:close/>
              </a:path>
              <a:path w="4737100" h="2095500">
                <a:moveTo>
                  <a:pt x="2017099" y="1181100"/>
                </a:moveTo>
                <a:lnTo>
                  <a:pt x="2014191" y="1186546"/>
                </a:lnTo>
                <a:lnTo>
                  <a:pt x="2014293" y="1193800"/>
                </a:lnTo>
                <a:lnTo>
                  <a:pt x="2019195" y="1193800"/>
                </a:lnTo>
                <a:lnTo>
                  <a:pt x="2017099" y="1181100"/>
                </a:lnTo>
                <a:close/>
              </a:path>
              <a:path w="4737100" h="2095500">
                <a:moveTo>
                  <a:pt x="2028174" y="1181100"/>
                </a:moveTo>
                <a:lnTo>
                  <a:pt x="2020927" y="1181100"/>
                </a:lnTo>
                <a:lnTo>
                  <a:pt x="2030986" y="1193800"/>
                </a:lnTo>
                <a:lnTo>
                  <a:pt x="2031194" y="1193800"/>
                </a:lnTo>
                <a:lnTo>
                  <a:pt x="2028174" y="1181100"/>
                </a:lnTo>
                <a:close/>
              </a:path>
              <a:path w="4737100" h="2095500">
                <a:moveTo>
                  <a:pt x="1979088" y="1168400"/>
                </a:moveTo>
                <a:lnTo>
                  <a:pt x="1980930" y="1181100"/>
                </a:lnTo>
                <a:lnTo>
                  <a:pt x="1986213" y="1181100"/>
                </a:lnTo>
                <a:lnTo>
                  <a:pt x="1979088" y="1168400"/>
                </a:lnTo>
                <a:close/>
              </a:path>
              <a:path w="4737100" h="2095500">
                <a:moveTo>
                  <a:pt x="1989675" y="1117600"/>
                </a:moveTo>
                <a:lnTo>
                  <a:pt x="1909166" y="1117600"/>
                </a:lnTo>
                <a:lnTo>
                  <a:pt x="1919847" y="1130300"/>
                </a:lnTo>
                <a:lnTo>
                  <a:pt x="1930164" y="1143000"/>
                </a:lnTo>
                <a:lnTo>
                  <a:pt x="1953701" y="1143000"/>
                </a:lnTo>
                <a:lnTo>
                  <a:pt x="1962083" y="1155700"/>
                </a:lnTo>
                <a:lnTo>
                  <a:pt x="1986008" y="1155700"/>
                </a:lnTo>
                <a:lnTo>
                  <a:pt x="1987510" y="1168400"/>
                </a:lnTo>
                <a:lnTo>
                  <a:pt x="1991739" y="1168400"/>
                </a:lnTo>
                <a:lnTo>
                  <a:pt x="1992827" y="1181100"/>
                </a:lnTo>
                <a:lnTo>
                  <a:pt x="2000196" y="1181100"/>
                </a:lnTo>
                <a:lnTo>
                  <a:pt x="2002131" y="1170776"/>
                </a:lnTo>
                <a:lnTo>
                  <a:pt x="2002120" y="1168400"/>
                </a:lnTo>
                <a:lnTo>
                  <a:pt x="2006460" y="1155700"/>
                </a:lnTo>
                <a:lnTo>
                  <a:pt x="2011405" y="1147745"/>
                </a:lnTo>
                <a:lnTo>
                  <a:pt x="2013015" y="1143000"/>
                </a:lnTo>
                <a:lnTo>
                  <a:pt x="2009924" y="1130300"/>
                </a:lnTo>
                <a:lnTo>
                  <a:pt x="1994049" y="1130300"/>
                </a:lnTo>
                <a:lnTo>
                  <a:pt x="1989675" y="1117600"/>
                </a:lnTo>
                <a:close/>
              </a:path>
              <a:path w="4737100" h="2095500">
                <a:moveTo>
                  <a:pt x="2103800" y="1168400"/>
                </a:moveTo>
                <a:lnTo>
                  <a:pt x="2102126" y="1181100"/>
                </a:lnTo>
                <a:lnTo>
                  <a:pt x="2111101" y="1181100"/>
                </a:lnTo>
                <a:lnTo>
                  <a:pt x="2103800" y="1168400"/>
                </a:lnTo>
                <a:close/>
              </a:path>
              <a:path w="4737100" h="2095500">
                <a:moveTo>
                  <a:pt x="2011405" y="1147745"/>
                </a:moveTo>
                <a:lnTo>
                  <a:pt x="2006460" y="1155700"/>
                </a:lnTo>
                <a:lnTo>
                  <a:pt x="2002120" y="1168400"/>
                </a:lnTo>
                <a:lnTo>
                  <a:pt x="2002131" y="1170776"/>
                </a:lnTo>
                <a:lnTo>
                  <a:pt x="2002576" y="1168400"/>
                </a:lnTo>
                <a:lnTo>
                  <a:pt x="2008708" y="1155700"/>
                </a:lnTo>
                <a:lnTo>
                  <a:pt x="2011405" y="1147745"/>
                </a:lnTo>
                <a:close/>
              </a:path>
              <a:path w="4737100" h="2095500">
                <a:moveTo>
                  <a:pt x="1980980" y="1155700"/>
                </a:moveTo>
                <a:lnTo>
                  <a:pt x="1948519" y="1155700"/>
                </a:lnTo>
                <a:lnTo>
                  <a:pt x="1968765" y="1168400"/>
                </a:lnTo>
                <a:lnTo>
                  <a:pt x="1985747" y="1168400"/>
                </a:lnTo>
                <a:lnTo>
                  <a:pt x="1980980" y="1155700"/>
                </a:lnTo>
                <a:close/>
              </a:path>
              <a:path w="4737100" h="2095500">
                <a:moveTo>
                  <a:pt x="2078322" y="1155700"/>
                </a:moveTo>
                <a:lnTo>
                  <a:pt x="2072301" y="1155700"/>
                </a:lnTo>
                <a:lnTo>
                  <a:pt x="2076710" y="1168400"/>
                </a:lnTo>
                <a:lnTo>
                  <a:pt x="2088245" y="1168400"/>
                </a:lnTo>
                <a:lnTo>
                  <a:pt x="2078322" y="1155700"/>
                </a:lnTo>
                <a:close/>
              </a:path>
              <a:path w="4737100" h="2095500">
                <a:moveTo>
                  <a:pt x="1944873" y="1143000"/>
                </a:moveTo>
                <a:lnTo>
                  <a:pt x="1922599" y="1143000"/>
                </a:lnTo>
                <a:lnTo>
                  <a:pt x="1931898" y="1155700"/>
                </a:lnTo>
                <a:lnTo>
                  <a:pt x="1938464" y="1155700"/>
                </a:lnTo>
                <a:lnTo>
                  <a:pt x="1944873" y="1143000"/>
                </a:lnTo>
                <a:close/>
              </a:path>
              <a:path w="4737100" h="2095500">
                <a:moveTo>
                  <a:pt x="2026492" y="1130300"/>
                </a:moveTo>
                <a:lnTo>
                  <a:pt x="2019631" y="1143000"/>
                </a:lnTo>
                <a:lnTo>
                  <a:pt x="2023475" y="1155700"/>
                </a:lnTo>
                <a:lnTo>
                  <a:pt x="2032949" y="1155700"/>
                </a:lnTo>
                <a:lnTo>
                  <a:pt x="2034213" y="1143000"/>
                </a:lnTo>
                <a:lnTo>
                  <a:pt x="2026492" y="1130300"/>
                </a:lnTo>
                <a:close/>
              </a:path>
              <a:path w="4737100" h="2095500">
                <a:moveTo>
                  <a:pt x="2049871" y="1143000"/>
                </a:moveTo>
                <a:lnTo>
                  <a:pt x="2048321" y="1155700"/>
                </a:lnTo>
                <a:lnTo>
                  <a:pt x="2054196" y="1155700"/>
                </a:lnTo>
                <a:lnTo>
                  <a:pt x="2049871" y="1143000"/>
                </a:lnTo>
                <a:close/>
              </a:path>
              <a:path w="4737100" h="2095500">
                <a:moveTo>
                  <a:pt x="1872573" y="1117600"/>
                </a:moveTo>
                <a:lnTo>
                  <a:pt x="1874262" y="1130300"/>
                </a:lnTo>
                <a:lnTo>
                  <a:pt x="1879634" y="1130300"/>
                </a:lnTo>
                <a:lnTo>
                  <a:pt x="1872573" y="1117600"/>
                </a:lnTo>
                <a:close/>
              </a:path>
              <a:path w="4737100" h="2095500">
                <a:moveTo>
                  <a:pt x="1902088" y="1117600"/>
                </a:moveTo>
                <a:lnTo>
                  <a:pt x="1898459" y="1117600"/>
                </a:lnTo>
                <a:lnTo>
                  <a:pt x="1901992" y="1130300"/>
                </a:lnTo>
                <a:lnTo>
                  <a:pt x="1902088" y="1117600"/>
                </a:lnTo>
                <a:close/>
              </a:path>
              <a:path w="4737100" h="2095500">
                <a:moveTo>
                  <a:pt x="2009251" y="1117600"/>
                </a:moveTo>
                <a:lnTo>
                  <a:pt x="1998557" y="1130300"/>
                </a:lnTo>
                <a:lnTo>
                  <a:pt x="2009924" y="1130300"/>
                </a:lnTo>
                <a:lnTo>
                  <a:pt x="2009251" y="1117600"/>
                </a:lnTo>
                <a:close/>
              </a:path>
              <a:path w="4737100" h="2095500">
                <a:moveTo>
                  <a:pt x="1882115" y="1104900"/>
                </a:moveTo>
                <a:lnTo>
                  <a:pt x="1849550" y="1104900"/>
                </a:lnTo>
                <a:lnTo>
                  <a:pt x="1859671" y="1117600"/>
                </a:lnTo>
                <a:lnTo>
                  <a:pt x="1878056" y="1117600"/>
                </a:lnTo>
                <a:lnTo>
                  <a:pt x="1882115" y="1104900"/>
                </a:lnTo>
                <a:close/>
              </a:path>
              <a:path w="4737100" h="2095500">
                <a:moveTo>
                  <a:pt x="1937178" y="1104900"/>
                </a:moveTo>
                <a:lnTo>
                  <a:pt x="1882115" y="1104900"/>
                </a:lnTo>
                <a:lnTo>
                  <a:pt x="1879977" y="1117600"/>
                </a:lnTo>
                <a:lnTo>
                  <a:pt x="1930803" y="1117600"/>
                </a:lnTo>
                <a:lnTo>
                  <a:pt x="1937178" y="1104900"/>
                </a:lnTo>
                <a:close/>
              </a:path>
              <a:path w="4737100" h="2095500">
                <a:moveTo>
                  <a:pt x="1947349" y="1104900"/>
                </a:moveTo>
                <a:lnTo>
                  <a:pt x="1939454" y="1104900"/>
                </a:lnTo>
                <a:lnTo>
                  <a:pt x="1948446" y="1117600"/>
                </a:lnTo>
                <a:lnTo>
                  <a:pt x="1959606" y="1117600"/>
                </a:lnTo>
                <a:lnTo>
                  <a:pt x="1947349" y="1104900"/>
                </a:lnTo>
                <a:close/>
              </a:path>
              <a:path w="4737100" h="2095500">
                <a:moveTo>
                  <a:pt x="1969603" y="1108499"/>
                </a:moveTo>
                <a:lnTo>
                  <a:pt x="1971013" y="1117600"/>
                </a:lnTo>
                <a:lnTo>
                  <a:pt x="1977441" y="1117600"/>
                </a:lnTo>
                <a:lnTo>
                  <a:pt x="1969603" y="1108499"/>
                </a:lnTo>
                <a:close/>
              </a:path>
              <a:path w="4737100" h="2095500">
                <a:moveTo>
                  <a:pt x="1969045" y="1104900"/>
                </a:moveTo>
                <a:lnTo>
                  <a:pt x="1966502" y="1104900"/>
                </a:lnTo>
                <a:lnTo>
                  <a:pt x="1969603" y="1108499"/>
                </a:lnTo>
                <a:lnTo>
                  <a:pt x="1969045" y="1104900"/>
                </a:lnTo>
                <a:close/>
              </a:path>
              <a:path w="4737100" h="2095500">
                <a:moveTo>
                  <a:pt x="1832364" y="1092200"/>
                </a:moveTo>
                <a:lnTo>
                  <a:pt x="1818706" y="1092200"/>
                </a:lnTo>
                <a:lnTo>
                  <a:pt x="1824834" y="1104900"/>
                </a:lnTo>
                <a:lnTo>
                  <a:pt x="1832364" y="1092200"/>
                </a:lnTo>
                <a:close/>
              </a:path>
              <a:path w="4737100" h="2095500">
                <a:moveTo>
                  <a:pt x="1908026" y="1092200"/>
                </a:moveTo>
                <a:lnTo>
                  <a:pt x="1840491" y="1092200"/>
                </a:lnTo>
                <a:lnTo>
                  <a:pt x="1858159" y="1104900"/>
                </a:lnTo>
                <a:lnTo>
                  <a:pt x="1906546" y="1104900"/>
                </a:lnTo>
                <a:lnTo>
                  <a:pt x="1908026" y="1092200"/>
                </a:lnTo>
                <a:close/>
              </a:path>
              <a:path w="4737100" h="2095500">
                <a:moveTo>
                  <a:pt x="1921619" y="1092200"/>
                </a:moveTo>
                <a:lnTo>
                  <a:pt x="1908026" y="1092200"/>
                </a:lnTo>
                <a:lnTo>
                  <a:pt x="1910942" y="1104900"/>
                </a:lnTo>
                <a:lnTo>
                  <a:pt x="1928863" y="1104900"/>
                </a:lnTo>
                <a:lnTo>
                  <a:pt x="1921619" y="1092200"/>
                </a:lnTo>
                <a:close/>
              </a:path>
              <a:path w="4737100" h="2095500">
                <a:moveTo>
                  <a:pt x="1943007" y="1092200"/>
                </a:moveTo>
                <a:lnTo>
                  <a:pt x="1921619" y="1092200"/>
                </a:lnTo>
                <a:lnTo>
                  <a:pt x="1931209" y="1104900"/>
                </a:lnTo>
                <a:lnTo>
                  <a:pt x="1950343" y="1104900"/>
                </a:lnTo>
                <a:lnTo>
                  <a:pt x="1943007" y="1092200"/>
                </a:lnTo>
                <a:close/>
              </a:path>
              <a:path w="4737100" h="2095500">
                <a:moveTo>
                  <a:pt x="1804719" y="1079500"/>
                </a:moveTo>
                <a:lnTo>
                  <a:pt x="1799380" y="1079500"/>
                </a:lnTo>
                <a:lnTo>
                  <a:pt x="1795929" y="1092200"/>
                </a:lnTo>
                <a:lnTo>
                  <a:pt x="1804721" y="1080200"/>
                </a:lnTo>
                <a:lnTo>
                  <a:pt x="1804719" y="1079500"/>
                </a:lnTo>
                <a:close/>
              </a:path>
              <a:path w="4737100" h="2095500">
                <a:moveTo>
                  <a:pt x="1823152" y="1079500"/>
                </a:moveTo>
                <a:lnTo>
                  <a:pt x="1805234" y="1079500"/>
                </a:lnTo>
                <a:lnTo>
                  <a:pt x="1804721" y="1080200"/>
                </a:lnTo>
                <a:lnTo>
                  <a:pt x="1804767" y="1092200"/>
                </a:lnTo>
                <a:lnTo>
                  <a:pt x="1815766" y="1092200"/>
                </a:lnTo>
                <a:lnTo>
                  <a:pt x="1823152" y="1079500"/>
                </a:lnTo>
                <a:close/>
              </a:path>
              <a:path w="4737100" h="2095500">
                <a:moveTo>
                  <a:pt x="1830384" y="1079500"/>
                </a:moveTo>
                <a:lnTo>
                  <a:pt x="1823152" y="1079500"/>
                </a:lnTo>
                <a:lnTo>
                  <a:pt x="1821138" y="1092200"/>
                </a:lnTo>
                <a:lnTo>
                  <a:pt x="1838449" y="1092200"/>
                </a:lnTo>
                <a:lnTo>
                  <a:pt x="1830384" y="1079500"/>
                </a:lnTo>
                <a:close/>
              </a:path>
              <a:path w="4737100" h="2095500">
                <a:moveTo>
                  <a:pt x="1901123" y="1079500"/>
                </a:moveTo>
                <a:lnTo>
                  <a:pt x="1843062" y="1079500"/>
                </a:lnTo>
                <a:lnTo>
                  <a:pt x="1843838" y="1092200"/>
                </a:lnTo>
                <a:lnTo>
                  <a:pt x="1919567" y="1092200"/>
                </a:lnTo>
                <a:lnTo>
                  <a:pt x="1901123" y="1079500"/>
                </a:lnTo>
                <a:close/>
              </a:path>
              <a:path w="4737100" h="2095500">
                <a:moveTo>
                  <a:pt x="1805234" y="1079500"/>
                </a:moveTo>
                <a:lnTo>
                  <a:pt x="1804719" y="1079500"/>
                </a:lnTo>
                <a:lnTo>
                  <a:pt x="1804721" y="1080200"/>
                </a:lnTo>
                <a:lnTo>
                  <a:pt x="1805234" y="1079500"/>
                </a:lnTo>
                <a:close/>
              </a:path>
              <a:path w="4737100" h="2095500">
                <a:moveTo>
                  <a:pt x="1798375" y="1054100"/>
                </a:moveTo>
                <a:lnTo>
                  <a:pt x="1756697" y="1054100"/>
                </a:lnTo>
                <a:lnTo>
                  <a:pt x="1753422" y="1066800"/>
                </a:lnTo>
                <a:lnTo>
                  <a:pt x="1761235" y="1079500"/>
                </a:lnTo>
                <a:lnTo>
                  <a:pt x="1767768" y="1066800"/>
                </a:lnTo>
                <a:lnTo>
                  <a:pt x="1812909" y="1066800"/>
                </a:lnTo>
                <a:lnTo>
                  <a:pt x="1798375" y="1054100"/>
                </a:lnTo>
                <a:close/>
              </a:path>
              <a:path w="4737100" h="2095500">
                <a:moveTo>
                  <a:pt x="1868068" y="1066800"/>
                </a:moveTo>
                <a:lnTo>
                  <a:pt x="1792639" y="1066800"/>
                </a:lnTo>
                <a:lnTo>
                  <a:pt x="1789517" y="1079500"/>
                </a:lnTo>
                <a:lnTo>
                  <a:pt x="1873437" y="1079500"/>
                </a:lnTo>
                <a:lnTo>
                  <a:pt x="1868068" y="1066800"/>
                </a:lnTo>
                <a:close/>
              </a:path>
              <a:path w="4737100" h="2095500">
                <a:moveTo>
                  <a:pt x="1882994" y="1066800"/>
                </a:moveTo>
                <a:lnTo>
                  <a:pt x="1870205" y="1066800"/>
                </a:lnTo>
                <a:lnTo>
                  <a:pt x="1873437" y="1079500"/>
                </a:lnTo>
                <a:lnTo>
                  <a:pt x="1897926" y="1079500"/>
                </a:lnTo>
                <a:lnTo>
                  <a:pt x="1882994" y="1066800"/>
                </a:lnTo>
                <a:close/>
              </a:path>
              <a:path w="4737100" h="2095500">
                <a:moveTo>
                  <a:pt x="1825866" y="1041400"/>
                </a:moveTo>
                <a:lnTo>
                  <a:pt x="1815304" y="1041400"/>
                </a:lnTo>
                <a:lnTo>
                  <a:pt x="1812127" y="1054100"/>
                </a:lnTo>
                <a:lnTo>
                  <a:pt x="1812909" y="1066800"/>
                </a:lnTo>
                <a:lnTo>
                  <a:pt x="1861089" y="1066800"/>
                </a:lnTo>
                <a:lnTo>
                  <a:pt x="1853734" y="1054100"/>
                </a:lnTo>
                <a:lnTo>
                  <a:pt x="1847237" y="1054100"/>
                </a:lnTo>
                <a:lnTo>
                  <a:pt x="1825866" y="1041400"/>
                </a:lnTo>
                <a:close/>
              </a:path>
              <a:path w="4737100" h="2095500">
                <a:moveTo>
                  <a:pt x="1800259" y="1041400"/>
                </a:moveTo>
                <a:lnTo>
                  <a:pt x="1725503" y="1041400"/>
                </a:lnTo>
                <a:lnTo>
                  <a:pt x="1748951" y="1054100"/>
                </a:lnTo>
                <a:lnTo>
                  <a:pt x="1798812" y="1054100"/>
                </a:lnTo>
                <a:lnTo>
                  <a:pt x="1800259" y="1041400"/>
                </a:lnTo>
                <a:close/>
              </a:path>
              <a:path w="4737100" h="2095500">
                <a:moveTo>
                  <a:pt x="1804489" y="1028700"/>
                </a:moveTo>
                <a:lnTo>
                  <a:pt x="1711118" y="1028700"/>
                </a:lnTo>
                <a:lnTo>
                  <a:pt x="1711785" y="1041400"/>
                </a:lnTo>
                <a:lnTo>
                  <a:pt x="1800259" y="1041400"/>
                </a:lnTo>
                <a:lnTo>
                  <a:pt x="1807462" y="1054100"/>
                </a:lnTo>
                <a:lnTo>
                  <a:pt x="1810485" y="1054100"/>
                </a:lnTo>
                <a:lnTo>
                  <a:pt x="1809452" y="1041400"/>
                </a:lnTo>
                <a:lnTo>
                  <a:pt x="1804489" y="1028700"/>
                </a:lnTo>
                <a:close/>
              </a:path>
              <a:path w="4737100" h="2095500">
                <a:moveTo>
                  <a:pt x="1703197" y="1028700"/>
                </a:moveTo>
                <a:lnTo>
                  <a:pt x="1697567" y="1028700"/>
                </a:lnTo>
                <a:lnTo>
                  <a:pt x="1701875" y="1041400"/>
                </a:lnTo>
                <a:lnTo>
                  <a:pt x="1703197" y="1028700"/>
                </a:lnTo>
                <a:close/>
              </a:path>
              <a:path w="4737100" h="2095500">
                <a:moveTo>
                  <a:pt x="1779744" y="1016000"/>
                </a:moveTo>
                <a:lnTo>
                  <a:pt x="1686328" y="1016000"/>
                </a:lnTo>
                <a:lnTo>
                  <a:pt x="1689757" y="1028700"/>
                </a:lnTo>
                <a:lnTo>
                  <a:pt x="1786158" y="1028700"/>
                </a:lnTo>
                <a:lnTo>
                  <a:pt x="1779744" y="1016000"/>
                </a:lnTo>
                <a:close/>
              </a:path>
              <a:path w="4737100" h="2095500">
                <a:moveTo>
                  <a:pt x="1645097" y="1003300"/>
                </a:moveTo>
                <a:lnTo>
                  <a:pt x="1637877" y="1003300"/>
                </a:lnTo>
                <a:lnTo>
                  <a:pt x="1642113" y="1016000"/>
                </a:lnTo>
                <a:lnTo>
                  <a:pt x="1645097" y="1003300"/>
                </a:lnTo>
                <a:close/>
              </a:path>
              <a:path w="4737100" h="2095500">
                <a:moveTo>
                  <a:pt x="1653319" y="1003300"/>
                </a:moveTo>
                <a:lnTo>
                  <a:pt x="1646675" y="1003300"/>
                </a:lnTo>
                <a:lnTo>
                  <a:pt x="1650265" y="1016000"/>
                </a:lnTo>
                <a:lnTo>
                  <a:pt x="1652117" y="1016000"/>
                </a:lnTo>
                <a:lnTo>
                  <a:pt x="1653319" y="1003300"/>
                </a:lnTo>
                <a:close/>
              </a:path>
              <a:path w="4737100" h="2095500">
                <a:moveTo>
                  <a:pt x="1732136" y="1003300"/>
                </a:moveTo>
                <a:lnTo>
                  <a:pt x="1655785" y="1003300"/>
                </a:lnTo>
                <a:lnTo>
                  <a:pt x="1655848" y="1016000"/>
                </a:lnTo>
                <a:lnTo>
                  <a:pt x="1738385" y="1016000"/>
                </a:lnTo>
                <a:lnTo>
                  <a:pt x="1732136" y="1003300"/>
                </a:lnTo>
                <a:close/>
              </a:path>
              <a:path w="4737100" h="2095500">
                <a:moveTo>
                  <a:pt x="1751876" y="1003300"/>
                </a:moveTo>
                <a:lnTo>
                  <a:pt x="1744011" y="1003300"/>
                </a:lnTo>
                <a:lnTo>
                  <a:pt x="1738385" y="1016000"/>
                </a:lnTo>
                <a:lnTo>
                  <a:pt x="1765957" y="1016000"/>
                </a:lnTo>
                <a:lnTo>
                  <a:pt x="1765178" y="1014251"/>
                </a:lnTo>
                <a:lnTo>
                  <a:pt x="1751876" y="1003300"/>
                </a:lnTo>
                <a:close/>
              </a:path>
              <a:path w="4737100" h="2095500">
                <a:moveTo>
                  <a:pt x="1766000" y="1014927"/>
                </a:moveTo>
                <a:lnTo>
                  <a:pt x="1765957" y="1016000"/>
                </a:lnTo>
                <a:lnTo>
                  <a:pt x="1767303" y="1016000"/>
                </a:lnTo>
                <a:lnTo>
                  <a:pt x="1766000" y="1014927"/>
                </a:lnTo>
                <a:close/>
              </a:path>
              <a:path w="4737100" h="2095500">
                <a:moveTo>
                  <a:pt x="1766465" y="1003300"/>
                </a:moveTo>
                <a:lnTo>
                  <a:pt x="1760305" y="1003300"/>
                </a:lnTo>
                <a:lnTo>
                  <a:pt x="1765178" y="1014251"/>
                </a:lnTo>
                <a:lnTo>
                  <a:pt x="1766000" y="1014927"/>
                </a:lnTo>
                <a:lnTo>
                  <a:pt x="1766465" y="1003300"/>
                </a:lnTo>
                <a:close/>
              </a:path>
              <a:path w="4737100" h="2095500">
                <a:moveTo>
                  <a:pt x="1633648" y="990600"/>
                </a:moveTo>
                <a:lnTo>
                  <a:pt x="1610091" y="990600"/>
                </a:lnTo>
                <a:lnTo>
                  <a:pt x="1616171" y="1003300"/>
                </a:lnTo>
                <a:lnTo>
                  <a:pt x="1652061" y="1003300"/>
                </a:lnTo>
                <a:lnTo>
                  <a:pt x="1633648" y="990600"/>
                </a:lnTo>
                <a:close/>
              </a:path>
              <a:path w="4737100" h="2095500">
                <a:moveTo>
                  <a:pt x="1720138" y="990600"/>
                </a:moveTo>
                <a:lnTo>
                  <a:pt x="1650200" y="990600"/>
                </a:lnTo>
                <a:lnTo>
                  <a:pt x="1652061" y="1003300"/>
                </a:lnTo>
                <a:lnTo>
                  <a:pt x="1726741" y="1003300"/>
                </a:lnTo>
                <a:lnTo>
                  <a:pt x="1720138" y="990600"/>
                </a:lnTo>
                <a:close/>
              </a:path>
              <a:path w="4737100" h="2095500">
                <a:moveTo>
                  <a:pt x="1668101" y="965200"/>
                </a:moveTo>
                <a:lnTo>
                  <a:pt x="1607131" y="965200"/>
                </a:lnTo>
                <a:lnTo>
                  <a:pt x="1599118" y="973886"/>
                </a:lnTo>
                <a:lnTo>
                  <a:pt x="1598221" y="977900"/>
                </a:lnTo>
                <a:lnTo>
                  <a:pt x="1599749" y="990600"/>
                </a:lnTo>
                <a:lnTo>
                  <a:pt x="1609650" y="990600"/>
                </a:lnTo>
                <a:lnTo>
                  <a:pt x="1607789" y="977900"/>
                </a:lnTo>
                <a:lnTo>
                  <a:pt x="1661363" y="977900"/>
                </a:lnTo>
                <a:lnTo>
                  <a:pt x="1668101" y="965200"/>
                </a:lnTo>
                <a:close/>
              </a:path>
              <a:path w="4737100" h="2095500">
                <a:moveTo>
                  <a:pt x="1699268" y="977900"/>
                </a:moveTo>
                <a:lnTo>
                  <a:pt x="1607789" y="977900"/>
                </a:lnTo>
                <a:lnTo>
                  <a:pt x="1619582" y="990600"/>
                </a:lnTo>
                <a:lnTo>
                  <a:pt x="1708018" y="990600"/>
                </a:lnTo>
                <a:lnTo>
                  <a:pt x="1699268" y="977900"/>
                </a:lnTo>
                <a:close/>
              </a:path>
              <a:path w="4737100" h="2095500">
                <a:moveTo>
                  <a:pt x="1607818" y="952500"/>
                </a:moveTo>
                <a:lnTo>
                  <a:pt x="1564400" y="952500"/>
                </a:lnTo>
                <a:lnTo>
                  <a:pt x="1576801" y="965200"/>
                </a:lnTo>
                <a:lnTo>
                  <a:pt x="1562135" y="965200"/>
                </a:lnTo>
                <a:lnTo>
                  <a:pt x="1566711" y="977900"/>
                </a:lnTo>
                <a:lnTo>
                  <a:pt x="1595416" y="977900"/>
                </a:lnTo>
                <a:lnTo>
                  <a:pt x="1599118" y="973886"/>
                </a:lnTo>
                <a:lnTo>
                  <a:pt x="1601060" y="965200"/>
                </a:lnTo>
                <a:lnTo>
                  <a:pt x="1607818" y="952500"/>
                </a:lnTo>
                <a:close/>
              </a:path>
              <a:path w="4737100" h="2095500">
                <a:moveTo>
                  <a:pt x="1611296" y="939800"/>
                </a:moveTo>
                <a:lnTo>
                  <a:pt x="1541460" y="939800"/>
                </a:lnTo>
                <a:lnTo>
                  <a:pt x="1534690" y="952500"/>
                </a:lnTo>
                <a:lnTo>
                  <a:pt x="1607818" y="952500"/>
                </a:lnTo>
                <a:lnTo>
                  <a:pt x="1601060" y="965200"/>
                </a:lnTo>
                <a:lnTo>
                  <a:pt x="1599118" y="973886"/>
                </a:lnTo>
                <a:lnTo>
                  <a:pt x="1607131" y="965200"/>
                </a:lnTo>
                <a:lnTo>
                  <a:pt x="1612140" y="965200"/>
                </a:lnTo>
                <a:lnTo>
                  <a:pt x="1611296" y="939800"/>
                </a:lnTo>
                <a:close/>
              </a:path>
              <a:path w="4737100" h="2095500">
                <a:moveTo>
                  <a:pt x="1536186" y="952500"/>
                </a:moveTo>
                <a:lnTo>
                  <a:pt x="1529092" y="952500"/>
                </a:lnTo>
                <a:lnTo>
                  <a:pt x="1538656" y="965200"/>
                </a:lnTo>
                <a:lnTo>
                  <a:pt x="1543704" y="959128"/>
                </a:lnTo>
                <a:lnTo>
                  <a:pt x="1536186" y="952500"/>
                </a:lnTo>
                <a:close/>
              </a:path>
              <a:path w="4737100" h="2095500">
                <a:moveTo>
                  <a:pt x="1547352" y="954741"/>
                </a:moveTo>
                <a:lnTo>
                  <a:pt x="1543704" y="959128"/>
                </a:lnTo>
                <a:lnTo>
                  <a:pt x="1550590" y="965200"/>
                </a:lnTo>
                <a:lnTo>
                  <a:pt x="1559295" y="965200"/>
                </a:lnTo>
                <a:lnTo>
                  <a:pt x="1547352" y="954741"/>
                </a:lnTo>
                <a:close/>
              </a:path>
              <a:path w="4737100" h="2095500">
                <a:moveTo>
                  <a:pt x="1637389" y="952500"/>
                </a:moveTo>
                <a:lnTo>
                  <a:pt x="1611718" y="952500"/>
                </a:lnTo>
                <a:lnTo>
                  <a:pt x="1612140" y="965200"/>
                </a:lnTo>
                <a:lnTo>
                  <a:pt x="1646234" y="965200"/>
                </a:lnTo>
                <a:lnTo>
                  <a:pt x="1637389" y="952500"/>
                </a:lnTo>
                <a:close/>
              </a:path>
              <a:path w="4737100" h="2095500">
                <a:moveTo>
                  <a:pt x="1654692" y="952500"/>
                </a:moveTo>
                <a:lnTo>
                  <a:pt x="1648672" y="952500"/>
                </a:lnTo>
                <a:lnTo>
                  <a:pt x="1654451" y="965200"/>
                </a:lnTo>
                <a:lnTo>
                  <a:pt x="1654692" y="952500"/>
                </a:lnTo>
                <a:close/>
              </a:path>
              <a:path w="4737100" h="2095500">
                <a:moveTo>
                  <a:pt x="1549215" y="952500"/>
                </a:moveTo>
                <a:lnTo>
                  <a:pt x="1544793" y="952500"/>
                </a:lnTo>
                <a:lnTo>
                  <a:pt x="1547352" y="954741"/>
                </a:lnTo>
                <a:lnTo>
                  <a:pt x="1549215" y="952500"/>
                </a:lnTo>
                <a:close/>
              </a:path>
              <a:path w="4737100" h="2095500">
                <a:moveTo>
                  <a:pt x="1510026" y="939800"/>
                </a:moveTo>
                <a:lnTo>
                  <a:pt x="1503772" y="939800"/>
                </a:lnTo>
                <a:lnTo>
                  <a:pt x="1509045" y="952500"/>
                </a:lnTo>
                <a:lnTo>
                  <a:pt x="1514809" y="952500"/>
                </a:lnTo>
                <a:lnTo>
                  <a:pt x="1510026" y="939800"/>
                </a:lnTo>
                <a:close/>
              </a:path>
              <a:path w="4737100" h="2095500">
                <a:moveTo>
                  <a:pt x="1527985" y="951324"/>
                </a:moveTo>
                <a:lnTo>
                  <a:pt x="1527341" y="952500"/>
                </a:lnTo>
                <a:lnTo>
                  <a:pt x="1529092" y="952500"/>
                </a:lnTo>
                <a:lnTo>
                  <a:pt x="1527985" y="951324"/>
                </a:lnTo>
                <a:close/>
              </a:path>
              <a:path w="4737100" h="2095500">
                <a:moveTo>
                  <a:pt x="1534304" y="939800"/>
                </a:moveTo>
                <a:lnTo>
                  <a:pt x="1517124" y="939800"/>
                </a:lnTo>
                <a:lnTo>
                  <a:pt x="1527985" y="951324"/>
                </a:lnTo>
                <a:lnTo>
                  <a:pt x="1534304" y="939800"/>
                </a:lnTo>
                <a:close/>
              </a:path>
              <a:path w="4737100" h="2095500">
                <a:moveTo>
                  <a:pt x="1576968" y="914400"/>
                </a:moveTo>
                <a:lnTo>
                  <a:pt x="1493169" y="914400"/>
                </a:lnTo>
                <a:lnTo>
                  <a:pt x="1504177" y="927100"/>
                </a:lnTo>
                <a:lnTo>
                  <a:pt x="1502876" y="939800"/>
                </a:lnTo>
                <a:lnTo>
                  <a:pt x="1601249" y="939800"/>
                </a:lnTo>
                <a:lnTo>
                  <a:pt x="1586841" y="927100"/>
                </a:lnTo>
                <a:lnTo>
                  <a:pt x="1586402" y="927100"/>
                </a:lnTo>
                <a:lnTo>
                  <a:pt x="1576968" y="914400"/>
                </a:lnTo>
                <a:close/>
              </a:path>
              <a:path w="4737100" h="2095500">
                <a:moveTo>
                  <a:pt x="1480543" y="914400"/>
                </a:moveTo>
                <a:lnTo>
                  <a:pt x="1467524" y="914400"/>
                </a:lnTo>
                <a:lnTo>
                  <a:pt x="1471407" y="927100"/>
                </a:lnTo>
                <a:lnTo>
                  <a:pt x="1476994" y="927100"/>
                </a:lnTo>
                <a:lnTo>
                  <a:pt x="1480543" y="914400"/>
                </a:lnTo>
                <a:close/>
              </a:path>
              <a:path w="4737100" h="2095500">
                <a:moveTo>
                  <a:pt x="1453350" y="901700"/>
                </a:moveTo>
                <a:lnTo>
                  <a:pt x="1451162" y="914400"/>
                </a:lnTo>
                <a:lnTo>
                  <a:pt x="1458548" y="914400"/>
                </a:lnTo>
                <a:lnTo>
                  <a:pt x="1453350" y="901700"/>
                </a:lnTo>
                <a:close/>
              </a:path>
              <a:path w="4737100" h="2095500">
                <a:moveTo>
                  <a:pt x="1520961" y="889000"/>
                </a:moveTo>
                <a:lnTo>
                  <a:pt x="1438462" y="889000"/>
                </a:lnTo>
                <a:lnTo>
                  <a:pt x="1442897" y="901700"/>
                </a:lnTo>
                <a:lnTo>
                  <a:pt x="1455000" y="901700"/>
                </a:lnTo>
                <a:lnTo>
                  <a:pt x="1463862" y="914400"/>
                </a:lnTo>
                <a:lnTo>
                  <a:pt x="1537412" y="914400"/>
                </a:lnTo>
                <a:lnTo>
                  <a:pt x="1535327" y="901700"/>
                </a:lnTo>
                <a:lnTo>
                  <a:pt x="1520961" y="889000"/>
                </a:lnTo>
                <a:close/>
              </a:path>
              <a:path w="4737100" h="2095500">
                <a:moveTo>
                  <a:pt x="1547834" y="901700"/>
                </a:moveTo>
                <a:lnTo>
                  <a:pt x="1537990" y="914400"/>
                </a:lnTo>
                <a:lnTo>
                  <a:pt x="1552292" y="914400"/>
                </a:lnTo>
                <a:lnTo>
                  <a:pt x="1547834" y="901700"/>
                </a:lnTo>
                <a:close/>
              </a:path>
              <a:path w="4737100" h="2095500">
                <a:moveTo>
                  <a:pt x="1419590" y="889000"/>
                </a:moveTo>
                <a:lnTo>
                  <a:pt x="1413544" y="889000"/>
                </a:lnTo>
                <a:lnTo>
                  <a:pt x="1415393" y="901700"/>
                </a:lnTo>
                <a:lnTo>
                  <a:pt x="1422711" y="901700"/>
                </a:lnTo>
                <a:lnTo>
                  <a:pt x="1419590" y="889000"/>
                </a:lnTo>
                <a:close/>
              </a:path>
              <a:path w="4737100" h="2095500">
                <a:moveTo>
                  <a:pt x="1432503" y="889000"/>
                </a:moveTo>
                <a:lnTo>
                  <a:pt x="1425955" y="889000"/>
                </a:lnTo>
                <a:lnTo>
                  <a:pt x="1425914" y="901700"/>
                </a:lnTo>
                <a:lnTo>
                  <a:pt x="1435414" y="901700"/>
                </a:lnTo>
                <a:lnTo>
                  <a:pt x="1432503" y="889000"/>
                </a:lnTo>
                <a:close/>
              </a:path>
              <a:path w="4737100" h="2095500">
                <a:moveTo>
                  <a:pt x="1461550" y="876300"/>
                </a:moveTo>
                <a:lnTo>
                  <a:pt x="1416281" y="876300"/>
                </a:lnTo>
                <a:lnTo>
                  <a:pt x="1422559" y="889000"/>
                </a:lnTo>
                <a:lnTo>
                  <a:pt x="1466248" y="889000"/>
                </a:lnTo>
                <a:lnTo>
                  <a:pt x="1461550" y="876300"/>
                </a:lnTo>
                <a:close/>
              </a:path>
              <a:path w="4737100" h="2095500">
                <a:moveTo>
                  <a:pt x="1492518" y="876300"/>
                </a:moveTo>
                <a:lnTo>
                  <a:pt x="1477663" y="876300"/>
                </a:lnTo>
                <a:lnTo>
                  <a:pt x="1478403" y="889000"/>
                </a:lnTo>
                <a:lnTo>
                  <a:pt x="1494520" y="889000"/>
                </a:lnTo>
                <a:lnTo>
                  <a:pt x="1492518" y="876300"/>
                </a:lnTo>
                <a:close/>
              </a:path>
              <a:path w="4737100" h="2095500">
                <a:moveTo>
                  <a:pt x="1461081" y="863600"/>
                </a:moveTo>
                <a:lnTo>
                  <a:pt x="1373291" y="863600"/>
                </a:lnTo>
                <a:lnTo>
                  <a:pt x="1381566" y="876300"/>
                </a:lnTo>
                <a:lnTo>
                  <a:pt x="1474890" y="876300"/>
                </a:lnTo>
                <a:lnTo>
                  <a:pt x="1461081" y="863600"/>
                </a:lnTo>
                <a:close/>
              </a:path>
              <a:path w="4737100" h="2095500">
                <a:moveTo>
                  <a:pt x="1341853" y="850900"/>
                </a:moveTo>
                <a:lnTo>
                  <a:pt x="1333334" y="850900"/>
                </a:lnTo>
                <a:lnTo>
                  <a:pt x="1347500" y="863600"/>
                </a:lnTo>
                <a:lnTo>
                  <a:pt x="1341853" y="850900"/>
                </a:lnTo>
                <a:close/>
              </a:path>
              <a:path w="4737100" h="2095500">
                <a:moveTo>
                  <a:pt x="1358081" y="850900"/>
                </a:moveTo>
                <a:lnTo>
                  <a:pt x="1348469" y="850900"/>
                </a:lnTo>
                <a:lnTo>
                  <a:pt x="1357779" y="863600"/>
                </a:lnTo>
                <a:lnTo>
                  <a:pt x="1358081" y="850900"/>
                </a:lnTo>
                <a:close/>
              </a:path>
              <a:path w="4737100" h="2095500">
                <a:moveTo>
                  <a:pt x="1427337" y="850900"/>
                </a:moveTo>
                <a:lnTo>
                  <a:pt x="1359822" y="850900"/>
                </a:lnTo>
                <a:lnTo>
                  <a:pt x="1363818" y="863600"/>
                </a:lnTo>
                <a:lnTo>
                  <a:pt x="1430181" y="863600"/>
                </a:lnTo>
                <a:lnTo>
                  <a:pt x="1427337" y="850900"/>
                </a:lnTo>
                <a:close/>
              </a:path>
              <a:path w="4737100" h="2095500">
                <a:moveTo>
                  <a:pt x="1443389" y="850900"/>
                </a:moveTo>
                <a:lnTo>
                  <a:pt x="1430778" y="850900"/>
                </a:lnTo>
                <a:lnTo>
                  <a:pt x="1430181" y="863600"/>
                </a:lnTo>
                <a:lnTo>
                  <a:pt x="1455557" y="863600"/>
                </a:lnTo>
                <a:lnTo>
                  <a:pt x="1443389" y="850900"/>
                </a:lnTo>
                <a:close/>
              </a:path>
              <a:path w="4737100" h="2095500">
                <a:moveTo>
                  <a:pt x="1323042" y="843105"/>
                </a:moveTo>
                <a:lnTo>
                  <a:pt x="1323514" y="850900"/>
                </a:lnTo>
                <a:lnTo>
                  <a:pt x="1333334" y="850900"/>
                </a:lnTo>
                <a:lnTo>
                  <a:pt x="1323042" y="843105"/>
                </a:lnTo>
                <a:close/>
              </a:path>
              <a:path w="4737100" h="2095500">
                <a:moveTo>
                  <a:pt x="1339094" y="838200"/>
                </a:moveTo>
                <a:lnTo>
                  <a:pt x="1330644" y="838200"/>
                </a:lnTo>
                <a:lnTo>
                  <a:pt x="1334978" y="850900"/>
                </a:lnTo>
                <a:lnTo>
                  <a:pt x="1338246" y="850900"/>
                </a:lnTo>
                <a:lnTo>
                  <a:pt x="1339094" y="838200"/>
                </a:lnTo>
                <a:close/>
              </a:path>
              <a:path w="4737100" h="2095500">
                <a:moveTo>
                  <a:pt x="1409531" y="838200"/>
                </a:moveTo>
                <a:lnTo>
                  <a:pt x="1341220" y="838200"/>
                </a:lnTo>
                <a:lnTo>
                  <a:pt x="1338246" y="850900"/>
                </a:lnTo>
                <a:lnTo>
                  <a:pt x="1416591" y="850900"/>
                </a:lnTo>
                <a:lnTo>
                  <a:pt x="1409531" y="838200"/>
                </a:lnTo>
                <a:close/>
              </a:path>
              <a:path w="4737100" h="2095500">
                <a:moveTo>
                  <a:pt x="1421413" y="838200"/>
                </a:moveTo>
                <a:lnTo>
                  <a:pt x="1416745" y="838200"/>
                </a:lnTo>
                <a:lnTo>
                  <a:pt x="1426744" y="850900"/>
                </a:lnTo>
                <a:lnTo>
                  <a:pt x="1429967" y="850900"/>
                </a:lnTo>
                <a:lnTo>
                  <a:pt x="1421413" y="838200"/>
                </a:lnTo>
                <a:close/>
              </a:path>
              <a:path w="4737100" h="2095500">
                <a:moveTo>
                  <a:pt x="1322744" y="838200"/>
                </a:moveTo>
                <a:lnTo>
                  <a:pt x="1316564" y="838200"/>
                </a:lnTo>
                <a:lnTo>
                  <a:pt x="1323042" y="843105"/>
                </a:lnTo>
                <a:lnTo>
                  <a:pt x="1322744" y="838200"/>
                </a:lnTo>
                <a:close/>
              </a:path>
              <a:path w="4737100" h="2095500">
                <a:moveTo>
                  <a:pt x="1401274" y="825500"/>
                </a:moveTo>
                <a:lnTo>
                  <a:pt x="1306820" y="825500"/>
                </a:lnTo>
                <a:lnTo>
                  <a:pt x="1324239" y="838200"/>
                </a:lnTo>
                <a:lnTo>
                  <a:pt x="1410179" y="838200"/>
                </a:lnTo>
                <a:lnTo>
                  <a:pt x="1401274" y="825500"/>
                </a:lnTo>
                <a:close/>
              </a:path>
              <a:path w="4737100" h="2095500">
                <a:moveTo>
                  <a:pt x="1359917" y="812800"/>
                </a:moveTo>
                <a:lnTo>
                  <a:pt x="1279051" y="812800"/>
                </a:lnTo>
                <a:lnTo>
                  <a:pt x="1289540" y="825500"/>
                </a:lnTo>
                <a:lnTo>
                  <a:pt x="1364091" y="825500"/>
                </a:lnTo>
                <a:lnTo>
                  <a:pt x="1359917" y="812800"/>
                </a:lnTo>
                <a:close/>
              </a:path>
              <a:path w="4737100" h="2095500">
                <a:moveTo>
                  <a:pt x="1369158" y="812800"/>
                </a:moveTo>
                <a:lnTo>
                  <a:pt x="1362933" y="812800"/>
                </a:lnTo>
                <a:lnTo>
                  <a:pt x="1366528" y="825500"/>
                </a:lnTo>
                <a:lnTo>
                  <a:pt x="1376112" y="825500"/>
                </a:lnTo>
                <a:lnTo>
                  <a:pt x="1369158" y="812800"/>
                </a:lnTo>
                <a:close/>
              </a:path>
              <a:path w="4737100" h="2095500">
                <a:moveTo>
                  <a:pt x="1269188" y="800100"/>
                </a:moveTo>
                <a:lnTo>
                  <a:pt x="1259051" y="800100"/>
                </a:lnTo>
                <a:lnTo>
                  <a:pt x="1260074" y="812800"/>
                </a:lnTo>
                <a:lnTo>
                  <a:pt x="1265716" y="812800"/>
                </a:lnTo>
                <a:lnTo>
                  <a:pt x="1269188" y="800100"/>
                </a:lnTo>
                <a:close/>
              </a:path>
              <a:path w="4737100" h="2095500">
                <a:moveTo>
                  <a:pt x="1282950" y="800100"/>
                </a:moveTo>
                <a:lnTo>
                  <a:pt x="1269188" y="800100"/>
                </a:lnTo>
                <a:lnTo>
                  <a:pt x="1275351" y="812800"/>
                </a:lnTo>
                <a:lnTo>
                  <a:pt x="1289856" y="812800"/>
                </a:lnTo>
                <a:lnTo>
                  <a:pt x="1282950" y="800100"/>
                </a:lnTo>
                <a:close/>
              </a:path>
              <a:path w="4737100" h="2095500">
                <a:moveTo>
                  <a:pt x="1329867" y="787400"/>
                </a:moveTo>
                <a:lnTo>
                  <a:pt x="1222468" y="787400"/>
                </a:lnTo>
                <a:lnTo>
                  <a:pt x="1231880" y="800100"/>
                </a:lnTo>
                <a:lnTo>
                  <a:pt x="1299346" y="800100"/>
                </a:lnTo>
                <a:lnTo>
                  <a:pt x="1295117" y="812800"/>
                </a:lnTo>
                <a:lnTo>
                  <a:pt x="1359562" y="812800"/>
                </a:lnTo>
                <a:lnTo>
                  <a:pt x="1347965" y="800100"/>
                </a:lnTo>
                <a:lnTo>
                  <a:pt x="1329867" y="787400"/>
                </a:lnTo>
                <a:close/>
              </a:path>
              <a:path w="4737100" h="2095500">
                <a:moveTo>
                  <a:pt x="1220492" y="787400"/>
                </a:moveTo>
                <a:lnTo>
                  <a:pt x="1218853" y="787400"/>
                </a:lnTo>
                <a:lnTo>
                  <a:pt x="1211576" y="800100"/>
                </a:lnTo>
                <a:lnTo>
                  <a:pt x="1220492" y="787400"/>
                </a:lnTo>
                <a:close/>
              </a:path>
              <a:path w="4737100" h="2095500">
                <a:moveTo>
                  <a:pt x="1215857" y="753816"/>
                </a:moveTo>
                <a:lnTo>
                  <a:pt x="1210497" y="762000"/>
                </a:lnTo>
                <a:lnTo>
                  <a:pt x="1205582" y="762000"/>
                </a:lnTo>
                <a:lnTo>
                  <a:pt x="1204867" y="774700"/>
                </a:lnTo>
                <a:lnTo>
                  <a:pt x="1209151" y="787400"/>
                </a:lnTo>
                <a:lnTo>
                  <a:pt x="1303334" y="787400"/>
                </a:lnTo>
                <a:lnTo>
                  <a:pt x="1302709" y="774700"/>
                </a:lnTo>
                <a:lnTo>
                  <a:pt x="1205818" y="774700"/>
                </a:lnTo>
                <a:lnTo>
                  <a:pt x="1212603" y="762000"/>
                </a:lnTo>
                <a:lnTo>
                  <a:pt x="1215857" y="753816"/>
                </a:lnTo>
                <a:close/>
              </a:path>
              <a:path w="4737100" h="2095500">
                <a:moveTo>
                  <a:pt x="1305427" y="774700"/>
                </a:moveTo>
                <a:lnTo>
                  <a:pt x="1303334" y="787400"/>
                </a:lnTo>
                <a:lnTo>
                  <a:pt x="1312268" y="787400"/>
                </a:lnTo>
                <a:lnTo>
                  <a:pt x="1305427" y="774700"/>
                </a:lnTo>
                <a:close/>
              </a:path>
              <a:path w="4737100" h="2095500">
                <a:moveTo>
                  <a:pt x="1205582" y="762000"/>
                </a:moveTo>
                <a:lnTo>
                  <a:pt x="1186917" y="762000"/>
                </a:lnTo>
                <a:lnTo>
                  <a:pt x="1188361" y="774700"/>
                </a:lnTo>
                <a:lnTo>
                  <a:pt x="1204867" y="774700"/>
                </a:lnTo>
                <a:lnTo>
                  <a:pt x="1205582" y="762000"/>
                </a:lnTo>
                <a:close/>
              </a:path>
              <a:path w="4737100" h="2095500">
                <a:moveTo>
                  <a:pt x="1223186" y="749300"/>
                </a:moveTo>
                <a:lnTo>
                  <a:pt x="1218815" y="749300"/>
                </a:lnTo>
                <a:lnTo>
                  <a:pt x="1215857" y="753816"/>
                </a:lnTo>
                <a:lnTo>
                  <a:pt x="1212603" y="762000"/>
                </a:lnTo>
                <a:lnTo>
                  <a:pt x="1205818" y="774700"/>
                </a:lnTo>
                <a:lnTo>
                  <a:pt x="1277362" y="774700"/>
                </a:lnTo>
                <a:lnTo>
                  <a:pt x="1275046" y="762000"/>
                </a:lnTo>
                <a:lnTo>
                  <a:pt x="1223221" y="762000"/>
                </a:lnTo>
                <a:lnTo>
                  <a:pt x="1223186" y="749300"/>
                </a:lnTo>
                <a:close/>
              </a:path>
              <a:path w="4737100" h="2095500">
                <a:moveTo>
                  <a:pt x="1281207" y="762000"/>
                </a:moveTo>
                <a:lnTo>
                  <a:pt x="1275046" y="762000"/>
                </a:lnTo>
                <a:lnTo>
                  <a:pt x="1279263" y="774700"/>
                </a:lnTo>
                <a:lnTo>
                  <a:pt x="1290672" y="774700"/>
                </a:lnTo>
                <a:lnTo>
                  <a:pt x="1281207" y="762000"/>
                </a:lnTo>
                <a:close/>
              </a:path>
              <a:path w="4737100" h="2095500">
                <a:moveTo>
                  <a:pt x="1168500" y="759174"/>
                </a:moveTo>
                <a:lnTo>
                  <a:pt x="1168015" y="762000"/>
                </a:lnTo>
                <a:lnTo>
                  <a:pt x="1172796" y="762000"/>
                </a:lnTo>
                <a:lnTo>
                  <a:pt x="1168500" y="759174"/>
                </a:lnTo>
                <a:close/>
              </a:path>
              <a:path w="4737100" h="2095500">
                <a:moveTo>
                  <a:pt x="1215704" y="723900"/>
                </a:moveTo>
                <a:lnTo>
                  <a:pt x="1126836" y="723900"/>
                </a:lnTo>
                <a:lnTo>
                  <a:pt x="1136396" y="736600"/>
                </a:lnTo>
                <a:lnTo>
                  <a:pt x="1128874" y="736600"/>
                </a:lnTo>
                <a:lnTo>
                  <a:pt x="1137198" y="749300"/>
                </a:lnTo>
                <a:lnTo>
                  <a:pt x="1177069" y="749300"/>
                </a:lnTo>
                <a:lnTo>
                  <a:pt x="1179415" y="762000"/>
                </a:lnTo>
                <a:lnTo>
                  <a:pt x="1210497" y="762000"/>
                </a:lnTo>
                <a:lnTo>
                  <a:pt x="1215857" y="753816"/>
                </a:lnTo>
                <a:lnTo>
                  <a:pt x="1217653" y="749300"/>
                </a:lnTo>
                <a:lnTo>
                  <a:pt x="1215653" y="736600"/>
                </a:lnTo>
                <a:lnTo>
                  <a:pt x="1215704" y="723900"/>
                </a:lnTo>
                <a:close/>
              </a:path>
              <a:path w="4737100" h="2095500">
                <a:moveTo>
                  <a:pt x="1239280" y="736600"/>
                </a:moveTo>
                <a:lnTo>
                  <a:pt x="1231768" y="736600"/>
                </a:lnTo>
                <a:lnTo>
                  <a:pt x="1224586" y="749300"/>
                </a:lnTo>
                <a:lnTo>
                  <a:pt x="1227731" y="749300"/>
                </a:lnTo>
                <a:lnTo>
                  <a:pt x="1223282" y="762000"/>
                </a:lnTo>
                <a:lnTo>
                  <a:pt x="1248108" y="762000"/>
                </a:lnTo>
                <a:lnTo>
                  <a:pt x="1237129" y="749300"/>
                </a:lnTo>
                <a:lnTo>
                  <a:pt x="1239280" y="736600"/>
                </a:lnTo>
                <a:close/>
              </a:path>
              <a:path w="4737100" h="2095500">
                <a:moveTo>
                  <a:pt x="1254047" y="749300"/>
                </a:moveTo>
                <a:lnTo>
                  <a:pt x="1252262" y="749300"/>
                </a:lnTo>
                <a:lnTo>
                  <a:pt x="1248108" y="762000"/>
                </a:lnTo>
                <a:lnTo>
                  <a:pt x="1257919" y="762000"/>
                </a:lnTo>
                <a:lnTo>
                  <a:pt x="1254047" y="749300"/>
                </a:lnTo>
                <a:close/>
              </a:path>
              <a:path w="4737100" h="2095500">
                <a:moveTo>
                  <a:pt x="1170196" y="749300"/>
                </a:moveTo>
                <a:lnTo>
                  <a:pt x="1153487" y="749300"/>
                </a:lnTo>
                <a:lnTo>
                  <a:pt x="1168500" y="759174"/>
                </a:lnTo>
                <a:lnTo>
                  <a:pt x="1170196" y="749300"/>
                </a:lnTo>
                <a:close/>
              </a:path>
              <a:path w="4737100" h="2095500">
                <a:moveTo>
                  <a:pt x="1081058" y="711200"/>
                </a:moveTo>
                <a:lnTo>
                  <a:pt x="1082151" y="723900"/>
                </a:lnTo>
                <a:lnTo>
                  <a:pt x="1087548" y="723900"/>
                </a:lnTo>
                <a:lnTo>
                  <a:pt x="1081058" y="711200"/>
                </a:lnTo>
                <a:close/>
              </a:path>
              <a:path w="4737100" h="2095500">
                <a:moveTo>
                  <a:pt x="1109414" y="711200"/>
                </a:moveTo>
                <a:lnTo>
                  <a:pt x="1106393" y="711200"/>
                </a:lnTo>
                <a:lnTo>
                  <a:pt x="1109744" y="723900"/>
                </a:lnTo>
                <a:lnTo>
                  <a:pt x="1109979" y="711713"/>
                </a:lnTo>
                <a:lnTo>
                  <a:pt x="1109414" y="711200"/>
                </a:lnTo>
                <a:close/>
              </a:path>
              <a:path w="4737100" h="2095500">
                <a:moveTo>
                  <a:pt x="1139034" y="711200"/>
                </a:moveTo>
                <a:lnTo>
                  <a:pt x="1109989" y="711200"/>
                </a:lnTo>
                <a:lnTo>
                  <a:pt x="1109979" y="711713"/>
                </a:lnTo>
                <a:lnTo>
                  <a:pt x="1123388" y="723900"/>
                </a:lnTo>
                <a:lnTo>
                  <a:pt x="1156180" y="723900"/>
                </a:lnTo>
                <a:lnTo>
                  <a:pt x="1139034" y="711200"/>
                </a:lnTo>
                <a:close/>
              </a:path>
              <a:path w="4737100" h="2095500">
                <a:moveTo>
                  <a:pt x="1185023" y="711200"/>
                </a:moveTo>
                <a:lnTo>
                  <a:pt x="1156288" y="711200"/>
                </a:lnTo>
                <a:lnTo>
                  <a:pt x="1156180" y="723900"/>
                </a:lnTo>
                <a:lnTo>
                  <a:pt x="1191764" y="723900"/>
                </a:lnTo>
                <a:lnTo>
                  <a:pt x="1185023" y="711200"/>
                </a:lnTo>
                <a:close/>
              </a:path>
              <a:path w="4737100" h="2095500">
                <a:moveTo>
                  <a:pt x="1091158" y="698500"/>
                </a:moveTo>
                <a:lnTo>
                  <a:pt x="1059076" y="698500"/>
                </a:lnTo>
                <a:lnTo>
                  <a:pt x="1068710" y="711200"/>
                </a:lnTo>
                <a:lnTo>
                  <a:pt x="1086819" y="711200"/>
                </a:lnTo>
                <a:lnTo>
                  <a:pt x="1091158" y="698500"/>
                </a:lnTo>
                <a:close/>
              </a:path>
              <a:path w="4737100" h="2095500">
                <a:moveTo>
                  <a:pt x="1137848" y="698500"/>
                </a:moveTo>
                <a:lnTo>
                  <a:pt x="1091158" y="698500"/>
                </a:lnTo>
                <a:lnTo>
                  <a:pt x="1088729" y="711200"/>
                </a:lnTo>
                <a:lnTo>
                  <a:pt x="1145560" y="711200"/>
                </a:lnTo>
                <a:lnTo>
                  <a:pt x="1137848" y="698500"/>
                </a:lnTo>
                <a:close/>
              </a:path>
              <a:path w="4737100" h="2095500">
                <a:moveTo>
                  <a:pt x="1155690" y="710268"/>
                </a:moveTo>
                <a:lnTo>
                  <a:pt x="1155626" y="711200"/>
                </a:lnTo>
                <a:lnTo>
                  <a:pt x="1156288" y="711200"/>
                </a:lnTo>
                <a:lnTo>
                  <a:pt x="1155690" y="710268"/>
                </a:lnTo>
                <a:close/>
              </a:path>
              <a:path w="4737100" h="2095500">
                <a:moveTo>
                  <a:pt x="1156493" y="698500"/>
                </a:moveTo>
                <a:lnTo>
                  <a:pt x="1148123" y="698500"/>
                </a:lnTo>
                <a:lnTo>
                  <a:pt x="1155690" y="710268"/>
                </a:lnTo>
                <a:lnTo>
                  <a:pt x="1156493" y="698500"/>
                </a:lnTo>
                <a:close/>
              </a:path>
              <a:path w="4737100" h="2095500">
                <a:moveTo>
                  <a:pt x="1112097" y="673100"/>
                </a:moveTo>
                <a:lnTo>
                  <a:pt x="1034786" y="673100"/>
                </a:lnTo>
                <a:lnTo>
                  <a:pt x="1031200" y="679022"/>
                </a:lnTo>
                <a:lnTo>
                  <a:pt x="1029634" y="685800"/>
                </a:lnTo>
                <a:lnTo>
                  <a:pt x="1035173" y="698500"/>
                </a:lnTo>
                <a:lnTo>
                  <a:pt x="1042899" y="685800"/>
                </a:lnTo>
                <a:lnTo>
                  <a:pt x="1129809" y="685800"/>
                </a:lnTo>
                <a:lnTo>
                  <a:pt x="1112097" y="673100"/>
                </a:lnTo>
                <a:close/>
              </a:path>
              <a:path w="4737100" h="2095500">
                <a:moveTo>
                  <a:pt x="1117793" y="685800"/>
                </a:moveTo>
                <a:lnTo>
                  <a:pt x="1051356" y="685800"/>
                </a:lnTo>
                <a:lnTo>
                  <a:pt x="1068104" y="698500"/>
                </a:lnTo>
                <a:lnTo>
                  <a:pt x="1116123" y="698500"/>
                </a:lnTo>
                <a:lnTo>
                  <a:pt x="1117793" y="685800"/>
                </a:lnTo>
                <a:close/>
              </a:path>
              <a:path w="4737100" h="2095500">
                <a:moveTo>
                  <a:pt x="1134840" y="685800"/>
                </a:moveTo>
                <a:lnTo>
                  <a:pt x="1117793" y="685800"/>
                </a:lnTo>
                <a:lnTo>
                  <a:pt x="1120405" y="698500"/>
                </a:lnTo>
                <a:lnTo>
                  <a:pt x="1138533" y="698500"/>
                </a:lnTo>
                <a:lnTo>
                  <a:pt x="1134840" y="685800"/>
                </a:lnTo>
                <a:close/>
              </a:path>
              <a:path w="4737100" h="2095500">
                <a:moveTo>
                  <a:pt x="1032568" y="673100"/>
                </a:moveTo>
                <a:lnTo>
                  <a:pt x="1016397" y="673100"/>
                </a:lnTo>
                <a:lnTo>
                  <a:pt x="1027096" y="685800"/>
                </a:lnTo>
                <a:lnTo>
                  <a:pt x="1031200" y="679022"/>
                </a:lnTo>
                <a:lnTo>
                  <a:pt x="1032568" y="673100"/>
                </a:lnTo>
                <a:close/>
              </a:path>
              <a:path w="4737100" h="2095500">
                <a:moveTo>
                  <a:pt x="1034786" y="673100"/>
                </a:moveTo>
                <a:lnTo>
                  <a:pt x="1032568" y="673100"/>
                </a:lnTo>
                <a:lnTo>
                  <a:pt x="1031200" y="679022"/>
                </a:lnTo>
                <a:lnTo>
                  <a:pt x="1034786" y="673100"/>
                </a:lnTo>
                <a:close/>
              </a:path>
              <a:path w="4737100" h="2095500">
                <a:moveTo>
                  <a:pt x="1019898" y="660400"/>
                </a:moveTo>
                <a:lnTo>
                  <a:pt x="1002322" y="660400"/>
                </a:lnTo>
                <a:lnTo>
                  <a:pt x="1006968" y="673100"/>
                </a:lnTo>
                <a:lnTo>
                  <a:pt x="1022550" y="673100"/>
                </a:lnTo>
                <a:lnTo>
                  <a:pt x="1019898" y="660400"/>
                </a:lnTo>
                <a:close/>
              </a:path>
              <a:path w="4737100" h="2095500">
                <a:moveTo>
                  <a:pt x="1095065" y="660400"/>
                </a:moveTo>
                <a:lnTo>
                  <a:pt x="1020471" y="660400"/>
                </a:lnTo>
                <a:lnTo>
                  <a:pt x="1026347" y="673100"/>
                </a:lnTo>
                <a:lnTo>
                  <a:pt x="1109386" y="673100"/>
                </a:lnTo>
                <a:lnTo>
                  <a:pt x="1095065" y="660400"/>
                </a:lnTo>
                <a:close/>
              </a:path>
              <a:path w="4737100" h="2095500">
                <a:moveTo>
                  <a:pt x="981973" y="647700"/>
                </a:moveTo>
                <a:lnTo>
                  <a:pt x="967470" y="647700"/>
                </a:lnTo>
                <a:lnTo>
                  <a:pt x="974513" y="660400"/>
                </a:lnTo>
                <a:lnTo>
                  <a:pt x="984352" y="660400"/>
                </a:lnTo>
                <a:lnTo>
                  <a:pt x="981973" y="647700"/>
                </a:lnTo>
                <a:close/>
              </a:path>
              <a:path w="4737100" h="2095500">
                <a:moveTo>
                  <a:pt x="988223" y="658904"/>
                </a:moveTo>
                <a:lnTo>
                  <a:pt x="987998" y="660400"/>
                </a:lnTo>
                <a:lnTo>
                  <a:pt x="989057" y="660400"/>
                </a:lnTo>
                <a:lnTo>
                  <a:pt x="988223" y="658904"/>
                </a:lnTo>
                <a:close/>
              </a:path>
              <a:path w="4737100" h="2095500">
                <a:moveTo>
                  <a:pt x="1066845" y="647700"/>
                </a:moveTo>
                <a:lnTo>
                  <a:pt x="989908" y="647700"/>
                </a:lnTo>
                <a:lnTo>
                  <a:pt x="1005900" y="660400"/>
                </a:lnTo>
                <a:lnTo>
                  <a:pt x="1073197" y="660400"/>
                </a:lnTo>
                <a:lnTo>
                  <a:pt x="1073361" y="659850"/>
                </a:lnTo>
                <a:lnTo>
                  <a:pt x="1066845" y="647700"/>
                </a:lnTo>
                <a:close/>
              </a:path>
              <a:path w="4737100" h="2095500">
                <a:moveTo>
                  <a:pt x="1076982" y="647700"/>
                </a:moveTo>
                <a:lnTo>
                  <a:pt x="1073361" y="659850"/>
                </a:lnTo>
                <a:lnTo>
                  <a:pt x="1073656" y="660400"/>
                </a:lnTo>
                <a:lnTo>
                  <a:pt x="1080284" y="660400"/>
                </a:lnTo>
                <a:lnTo>
                  <a:pt x="1076982" y="647700"/>
                </a:lnTo>
                <a:close/>
              </a:path>
              <a:path w="4737100" h="2095500">
                <a:moveTo>
                  <a:pt x="989908" y="647700"/>
                </a:moveTo>
                <a:lnTo>
                  <a:pt x="981973" y="647700"/>
                </a:lnTo>
                <a:lnTo>
                  <a:pt x="988223" y="658904"/>
                </a:lnTo>
                <a:lnTo>
                  <a:pt x="989908" y="647700"/>
                </a:lnTo>
                <a:close/>
              </a:path>
              <a:path w="4737100" h="2095500">
                <a:moveTo>
                  <a:pt x="982568" y="622300"/>
                </a:moveTo>
                <a:lnTo>
                  <a:pt x="941986" y="622300"/>
                </a:lnTo>
                <a:lnTo>
                  <a:pt x="964168" y="635000"/>
                </a:lnTo>
                <a:lnTo>
                  <a:pt x="955400" y="647700"/>
                </a:lnTo>
                <a:lnTo>
                  <a:pt x="1012308" y="647700"/>
                </a:lnTo>
                <a:lnTo>
                  <a:pt x="1010315" y="635000"/>
                </a:lnTo>
                <a:lnTo>
                  <a:pt x="983256" y="635000"/>
                </a:lnTo>
                <a:lnTo>
                  <a:pt x="982568" y="622300"/>
                </a:lnTo>
                <a:close/>
              </a:path>
              <a:path w="4737100" h="2095500">
                <a:moveTo>
                  <a:pt x="1024710" y="622300"/>
                </a:moveTo>
                <a:lnTo>
                  <a:pt x="982568" y="622300"/>
                </a:lnTo>
                <a:lnTo>
                  <a:pt x="985680" y="635000"/>
                </a:lnTo>
                <a:lnTo>
                  <a:pt x="1015196" y="635000"/>
                </a:lnTo>
                <a:lnTo>
                  <a:pt x="1021574" y="647700"/>
                </a:lnTo>
                <a:lnTo>
                  <a:pt x="1024929" y="635000"/>
                </a:lnTo>
                <a:lnTo>
                  <a:pt x="1024710" y="622300"/>
                </a:lnTo>
                <a:close/>
              </a:path>
              <a:path w="4737100" h="2095500">
                <a:moveTo>
                  <a:pt x="1040709" y="635000"/>
                </a:moveTo>
                <a:lnTo>
                  <a:pt x="1030046" y="635000"/>
                </a:lnTo>
                <a:lnTo>
                  <a:pt x="1026093" y="647700"/>
                </a:lnTo>
                <a:lnTo>
                  <a:pt x="1040863" y="647700"/>
                </a:lnTo>
                <a:lnTo>
                  <a:pt x="1045942" y="638320"/>
                </a:lnTo>
                <a:lnTo>
                  <a:pt x="1040709" y="635000"/>
                </a:lnTo>
                <a:close/>
              </a:path>
              <a:path w="4737100" h="2095500">
                <a:moveTo>
                  <a:pt x="1047762" y="639475"/>
                </a:moveTo>
                <a:lnTo>
                  <a:pt x="1047802" y="647700"/>
                </a:lnTo>
                <a:lnTo>
                  <a:pt x="1060726" y="647700"/>
                </a:lnTo>
                <a:lnTo>
                  <a:pt x="1047762" y="639475"/>
                </a:lnTo>
                <a:close/>
              </a:path>
              <a:path w="4737100" h="2095500">
                <a:moveTo>
                  <a:pt x="1047741" y="635000"/>
                </a:moveTo>
                <a:lnTo>
                  <a:pt x="1045942" y="638320"/>
                </a:lnTo>
                <a:lnTo>
                  <a:pt x="1047762" y="639475"/>
                </a:lnTo>
                <a:lnTo>
                  <a:pt x="1047741" y="635000"/>
                </a:lnTo>
                <a:close/>
              </a:path>
              <a:path w="4737100" h="2095500">
                <a:moveTo>
                  <a:pt x="935704" y="622300"/>
                </a:moveTo>
                <a:lnTo>
                  <a:pt x="920708" y="622300"/>
                </a:lnTo>
                <a:lnTo>
                  <a:pt x="932789" y="635000"/>
                </a:lnTo>
                <a:lnTo>
                  <a:pt x="935704" y="622300"/>
                </a:lnTo>
                <a:close/>
              </a:path>
              <a:path w="4737100" h="2095500">
                <a:moveTo>
                  <a:pt x="915932" y="614021"/>
                </a:moveTo>
                <a:lnTo>
                  <a:pt x="918545" y="622300"/>
                </a:lnTo>
                <a:lnTo>
                  <a:pt x="919999" y="622300"/>
                </a:lnTo>
                <a:lnTo>
                  <a:pt x="919407" y="616423"/>
                </a:lnTo>
                <a:lnTo>
                  <a:pt x="915932" y="614021"/>
                </a:lnTo>
                <a:close/>
              </a:path>
              <a:path w="4737100" h="2095500">
                <a:moveTo>
                  <a:pt x="988408" y="609600"/>
                </a:moveTo>
                <a:lnTo>
                  <a:pt x="918720" y="609600"/>
                </a:lnTo>
                <a:lnTo>
                  <a:pt x="919407" y="616423"/>
                </a:lnTo>
                <a:lnTo>
                  <a:pt x="927909" y="622300"/>
                </a:lnTo>
                <a:lnTo>
                  <a:pt x="997131" y="622300"/>
                </a:lnTo>
                <a:lnTo>
                  <a:pt x="988408" y="609600"/>
                </a:lnTo>
                <a:close/>
              </a:path>
              <a:path w="4737100" h="2095500">
                <a:moveTo>
                  <a:pt x="1002590" y="609600"/>
                </a:moveTo>
                <a:lnTo>
                  <a:pt x="991841" y="609600"/>
                </a:lnTo>
                <a:lnTo>
                  <a:pt x="997131" y="622300"/>
                </a:lnTo>
                <a:lnTo>
                  <a:pt x="1008318" y="622300"/>
                </a:lnTo>
                <a:lnTo>
                  <a:pt x="1002590" y="609600"/>
                </a:lnTo>
                <a:close/>
              </a:path>
              <a:path w="4737100" h="2095500">
                <a:moveTo>
                  <a:pt x="914536" y="609600"/>
                </a:moveTo>
                <a:lnTo>
                  <a:pt x="909535" y="609600"/>
                </a:lnTo>
                <a:lnTo>
                  <a:pt x="915932" y="614021"/>
                </a:lnTo>
                <a:lnTo>
                  <a:pt x="914536" y="609600"/>
                </a:lnTo>
                <a:close/>
              </a:path>
              <a:path w="4737100" h="2095500">
                <a:moveTo>
                  <a:pt x="964845" y="584200"/>
                </a:moveTo>
                <a:lnTo>
                  <a:pt x="962334" y="596900"/>
                </a:lnTo>
                <a:lnTo>
                  <a:pt x="904541" y="596900"/>
                </a:lnTo>
                <a:lnTo>
                  <a:pt x="907128" y="609600"/>
                </a:lnTo>
                <a:lnTo>
                  <a:pt x="984424" y="609600"/>
                </a:lnTo>
                <a:lnTo>
                  <a:pt x="970184" y="596900"/>
                </a:lnTo>
                <a:lnTo>
                  <a:pt x="964845" y="584200"/>
                </a:lnTo>
                <a:close/>
              </a:path>
              <a:path w="4737100" h="2095500">
                <a:moveTo>
                  <a:pt x="872617" y="584200"/>
                </a:moveTo>
                <a:lnTo>
                  <a:pt x="869468" y="584200"/>
                </a:lnTo>
                <a:lnTo>
                  <a:pt x="869172" y="596900"/>
                </a:lnTo>
                <a:lnTo>
                  <a:pt x="871270" y="596900"/>
                </a:lnTo>
                <a:lnTo>
                  <a:pt x="872617" y="584200"/>
                </a:lnTo>
                <a:close/>
              </a:path>
              <a:path w="4737100" h="2095500">
                <a:moveTo>
                  <a:pt x="950888" y="584200"/>
                </a:moveTo>
                <a:lnTo>
                  <a:pt x="875092" y="584200"/>
                </a:lnTo>
                <a:lnTo>
                  <a:pt x="874874" y="596900"/>
                </a:lnTo>
                <a:lnTo>
                  <a:pt x="956573" y="596900"/>
                </a:lnTo>
                <a:lnTo>
                  <a:pt x="950888" y="584200"/>
                </a:lnTo>
                <a:close/>
              </a:path>
              <a:path w="4737100" h="2095500">
                <a:moveTo>
                  <a:pt x="840774" y="571500"/>
                </a:moveTo>
                <a:lnTo>
                  <a:pt x="830802" y="571500"/>
                </a:lnTo>
                <a:lnTo>
                  <a:pt x="836361" y="584200"/>
                </a:lnTo>
                <a:lnTo>
                  <a:pt x="844802" y="584200"/>
                </a:lnTo>
                <a:lnTo>
                  <a:pt x="840774" y="571500"/>
                </a:lnTo>
                <a:close/>
              </a:path>
              <a:path w="4737100" h="2095500">
                <a:moveTo>
                  <a:pt x="832247" y="559356"/>
                </a:moveTo>
                <a:lnTo>
                  <a:pt x="831010" y="571500"/>
                </a:lnTo>
                <a:lnTo>
                  <a:pt x="844955" y="571500"/>
                </a:lnTo>
                <a:lnTo>
                  <a:pt x="846247" y="584200"/>
                </a:lnTo>
                <a:lnTo>
                  <a:pt x="872138" y="584200"/>
                </a:lnTo>
                <a:lnTo>
                  <a:pt x="854135" y="571500"/>
                </a:lnTo>
                <a:lnTo>
                  <a:pt x="832247" y="559356"/>
                </a:lnTo>
                <a:close/>
              </a:path>
              <a:path w="4737100" h="2095500">
                <a:moveTo>
                  <a:pt x="939905" y="571500"/>
                </a:moveTo>
                <a:lnTo>
                  <a:pt x="870508" y="571500"/>
                </a:lnTo>
                <a:lnTo>
                  <a:pt x="872138" y="584200"/>
                </a:lnTo>
                <a:lnTo>
                  <a:pt x="946072" y="584200"/>
                </a:lnTo>
                <a:lnTo>
                  <a:pt x="939905" y="571500"/>
                </a:lnTo>
                <a:close/>
              </a:path>
              <a:path w="4737100" h="2095500">
                <a:moveTo>
                  <a:pt x="890115" y="546100"/>
                </a:moveTo>
                <a:lnTo>
                  <a:pt x="820843" y="546100"/>
                </a:lnTo>
                <a:lnTo>
                  <a:pt x="821339" y="558800"/>
                </a:lnTo>
                <a:lnTo>
                  <a:pt x="825304" y="571500"/>
                </a:lnTo>
                <a:lnTo>
                  <a:pt x="832055" y="559250"/>
                </a:lnTo>
                <a:lnTo>
                  <a:pt x="831243" y="558800"/>
                </a:lnTo>
                <a:lnTo>
                  <a:pt x="883286" y="558800"/>
                </a:lnTo>
                <a:lnTo>
                  <a:pt x="890115" y="546100"/>
                </a:lnTo>
                <a:close/>
              </a:path>
              <a:path w="4737100" h="2095500">
                <a:moveTo>
                  <a:pt x="906576" y="558800"/>
                </a:moveTo>
                <a:lnTo>
                  <a:pt x="841067" y="558800"/>
                </a:lnTo>
                <a:lnTo>
                  <a:pt x="857425" y="571500"/>
                </a:lnTo>
                <a:lnTo>
                  <a:pt x="914663" y="571500"/>
                </a:lnTo>
                <a:lnTo>
                  <a:pt x="906576" y="558800"/>
                </a:lnTo>
                <a:close/>
              </a:path>
              <a:path w="4737100" h="2095500">
                <a:moveTo>
                  <a:pt x="832304" y="558800"/>
                </a:moveTo>
                <a:lnTo>
                  <a:pt x="832055" y="559250"/>
                </a:lnTo>
                <a:lnTo>
                  <a:pt x="832247" y="559356"/>
                </a:lnTo>
                <a:lnTo>
                  <a:pt x="832304" y="558800"/>
                </a:lnTo>
                <a:close/>
              </a:path>
              <a:path w="4737100" h="2095500">
                <a:moveTo>
                  <a:pt x="817863" y="546100"/>
                </a:moveTo>
                <a:lnTo>
                  <a:pt x="797775" y="546100"/>
                </a:lnTo>
                <a:lnTo>
                  <a:pt x="798623" y="558800"/>
                </a:lnTo>
                <a:lnTo>
                  <a:pt x="817863" y="546100"/>
                </a:lnTo>
                <a:close/>
              </a:path>
              <a:path w="4737100" h="2095500">
                <a:moveTo>
                  <a:pt x="771937" y="523040"/>
                </a:moveTo>
                <a:lnTo>
                  <a:pt x="768130" y="527417"/>
                </a:lnTo>
                <a:lnTo>
                  <a:pt x="774442" y="533400"/>
                </a:lnTo>
                <a:lnTo>
                  <a:pt x="776652" y="546100"/>
                </a:lnTo>
                <a:lnTo>
                  <a:pt x="781986" y="533400"/>
                </a:lnTo>
                <a:lnTo>
                  <a:pt x="783193" y="533400"/>
                </a:lnTo>
                <a:lnTo>
                  <a:pt x="771937" y="523040"/>
                </a:lnTo>
                <a:close/>
              </a:path>
              <a:path w="4737100" h="2095500">
                <a:moveTo>
                  <a:pt x="835745" y="520700"/>
                </a:moveTo>
                <a:lnTo>
                  <a:pt x="773972" y="520700"/>
                </a:lnTo>
                <a:lnTo>
                  <a:pt x="788531" y="533400"/>
                </a:lnTo>
                <a:lnTo>
                  <a:pt x="800222" y="546100"/>
                </a:lnTo>
                <a:lnTo>
                  <a:pt x="824252" y="546100"/>
                </a:lnTo>
                <a:lnTo>
                  <a:pt x="831432" y="533400"/>
                </a:lnTo>
                <a:lnTo>
                  <a:pt x="835615" y="533400"/>
                </a:lnTo>
                <a:lnTo>
                  <a:pt x="835745" y="520700"/>
                </a:lnTo>
                <a:close/>
              </a:path>
              <a:path w="4737100" h="2095500">
                <a:moveTo>
                  <a:pt x="835615" y="533400"/>
                </a:moveTo>
                <a:lnTo>
                  <a:pt x="831432" y="533400"/>
                </a:lnTo>
                <a:lnTo>
                  <a:pt x="824252" y="546100"/>
                </a:lnTo>
                <a:lnTo>
                  <a:pt x="829924" y="546100"/>
                </a:lnTo>
                <a:lnTo>
                  <a:pt x="835615" y="533400"/>
                </a:lnTo>
                <a:close/>
              </a:path>
              <a:path w="4737100" h="2095500">
                <a:moveTo>
                  <a:pt x="861422" y="520700"/>
                </a:moveTo>
                <a:lnTo>
                  <a:pt x="846345" y="533400"/>
                </a:lnTo>
                <a:lnTo>
                  <a:pt x="835615" y="533400"/>
                </a:lnTo>
                <a:lnTo>
                  <a:pt x="829924" y="546100"/>
                </a:lnTo>
                <a:lnTo>
                  <a:pt x="869095" y="546100"/>
                </a:lnTo>
                <a:lnTo>
                  <a:pt x="861422" y="520700"/>
                </a:lnTo>
                <a:close/>
              </a:path>
              <a:path w="4737100" h="2095500">
                <a:moveTo>
                  <a:pt x="877985" y="533400"/>
                </a:moveTo>
                <a:lnTo>
                  <a:pt x="871813" y="533400"/>
                </a:lnTo>
                <a:lnTo>
                  <a:pt x="876957" y="546100"/>
                </a:lnTo>
                <a:lnTo>
                  <a:pt x="877985" y="533400"/>
                </a:lnTo>
                <a:close/>
              </a:path>
              <a:path w="4737100" h="2095500">
                <a:moveTo>
                  <a:pt x="826663" y="508000"/>
                </a:moveTo>
                <a:lnTo>
                  <a:pt x="743277" y="508000"/>
                </a:lnTo>
                <a:lnTo>
                  <a:pt x="754195" y="520700"/>
                </a:lnTo>
                <a:lnTo>
                  <a:pt x="762928" y="533400"/>
                </a:lnTo>
                <a:lnTo>
                  <a:pt x="768130" y="527417"/>
                </a:lnTo>
                <a:lnTo>
                  <a:pt x="761043" y="520700"/>
                </a:lnTo>
                <a:lnTo>
                  <a:pt x="837470" y="520700"/>
                </a:lnTo>
                <a:lnTo>
                  <a:pt x="826663" y="508000"/>
                </a:lnTo>
                <a:close/>
              </a:path>
              <a:path w="4737100" h="2095500">
                <a:moveTo>
                  <a:pt x="773972" y="520700"/>
                </a:moveTo>
                <a:lnTo>
                  <a:pt x="769394" y="520700"/>
                </a:lnTo>
                <a:lnTo>
                  <a:pt x="771937" y="523040"/>
                </a:lnTo>
                <a:lnTo>
                  <a:pt x="773972" y="520700"/>
                </a:lnTo>
                <a:close/>
              </a:path>
              <a:path w="4737100" h="2095500">
                <a:moveTo>
                  <a:pt x="735796" y="508000"/>
                </a:moveTo>
                <a:lnTo>
                  <a:pt x="729626" y="508000"/>
                </a:lnTo>
                <a:lnTo>
                  <a:pt x="734582" y="520700"/>
                </a:lnTo>
                <a:lnTo>
                  <a:pt x="740145" y="520700"/>
                </a:lnTo>
                <a:lnTo>
                  <a:pt x="735796" y="508000"/>
                </a:lnTo>
                <a:close/>
              </a:path>
              <a:path w="4737100" h="2095500">
                <a:moveTo>
                  <a:pt x="812647" y="495300"/>
                </a:moveTo>
                <a:lnTo>
                  <a:pt x="731097" y="495300"/>
                </a:lnTo>
                <a:lnTo>
                  <a:pt x="729370" y="508000"/>
                </a:lnTo>
                <a:lnTo>
                  <a:pt x="804275" y="508000"/>
                </a:lnTo>
                <a:lnTo>
                  <a:pt x="812647" y="495300"/>
                </a:lnTo>
                <a:close/>
              </a:path>
              <a:path w="4737100" h="2095500">
                <a:moveTo>
                  <a:pt x="708600" y="482600"/>
                </a:moveTo>
                <a:lnTo>
                  <a:pt x="695569" y="482600"/>
                </a:lnTo>
                <a:lnTo>
                  <a:pt x="699148" y="495300"/>
                </a:lnTo>
                <a:lnTo>
                  <a:pt x="704440" y="495300"/>
                </a:lnTo>
                <a:lnTo>
                  <a:pt x="708600" y="482600"/>
                </a:lnTo>
                <a:close/>
              </a:path>
              <a:path w="4737100" h="2095500">
                <a:moveTo>
                  <a:pt x="788387" y="482600"/>
                </a:moveTo>
                <a:lnTo>
                  <a:pt x="708600" y="482600"/>
                </a:lnTo>
                <a:lnTo>
                  <a:pt x="720829" y="495300"/>
                </a:lnTo>
                <a:lnTo>
                  <a:pt x="784615" y="495300"/>
                </a:lnTo>
                <a:lnTo>
                  <a:pt x="788387" y="482600"/>
                </a:lnTo>
                <a:close/>
              </a:path>
              <a:path w="4737100" h="2095500">
                <a:moveTo>
                  <a:pt x="685529" y="478042"/>
                </a:moveTo>
                <a:lnTo>
                  <a:pt x="687273" y="482600"/>
                </a:lnTo>
                <a:lnTo>
                  <a:pt x="688556" y="482600"/>
                </a:lnTo>
                <a:lnTo>
                  <a:pt x="685529" y="478042"/>
                </a:lnTo>
                <a:close/>
              </a:path>
              <a:path w="4737100" h="2095500">
                <a:moveTo>
                  <a:pt x="764068" y="469900"/>
                </a:moveTo>
                <a:lnTo>
                  <a:pt x="684182" y="469900"/>
                </a:lnTo>
                <a:lnTo>
                  <a:pt x="692378" y="482600"/>
                </a:lnTo>
                <a:lnTo>
                  <a:pt x="765365" y="482600"/>
                </a:lnTo>
                <a:lnTo>
                  <a:pt x="764068" y="469900"/>
                </a:lnTo>
                <a:close/>
              </a:path>
              <a:path w="4737100" h="2095500">
                <a:moveTo>
                  <a:pt x="682413" y="469900"/>
                </a:moveTo>
                <a:lnTo>
                  <a:pt x="680119" y="469900"/>
                </a:lnTo>
                <a:lnTo>
                  <a:pt x="685529" y="478042"/>
                </a:lnTo>
                <a:lnTo>
                  <a:pt x="682413" y="469900"/>
                </a:lnTo>
                <a:close/>
              </a:path>
              <a:path w="4737100" h="2095500">
                <a:moveTo>
                  <a:pt x="662906" y="457200"/>
                </a:moveTo>
                <a:lnTo>
                  <a:pt x="645631" y="457200"/>
                </a:lnTo>
                <a:lnTo>
                  <a:pt x="657863" y="469900"/>
                </a:lnTo>
                <a:lnTo>
                  <a:pt x="664968" y="469900"/>
                </a:lnTo>
                <a:lnTo>
                  <a:pt x="662906" y="457200"/>
                </a:lnTo>
                <a:close/>
              </a:path>
              <a:path w="4737100" h="2095500">
                <a:moveTo>
                  <a:pt x="745444" y="457200"/>
                </a:moveTo>
                <a:lnTo>
                  <a:pt x="672810" y="457200"/>
                </a:lnTo>
                <a:lnTo>
                  <a:pt x="664968" y="469900"/>
                </a:lnTo>
                <a:lnTo>
                  <a:pt x="750185" y="469900"/>
                </a:lnTo>
                <a:lnTo>
                  <a:pt x="745444" y="457200"/>
                </a:lnTo>
                <a:close/>
              </a:path>
              <a:path w="4737100" h="2095500">
                <a:moveTo>
                  <a:pt x="628367" y="444500"/>
                </a:moveTo>
                <a:lnTo>
                  <a:pt x="621773" y="444500"/>
                </a:lnTo>
                <a:lnTo>
                  <a:pt x="626281" y="457200"/>
                </a:lnTo>
                <a:lnTo>
                  <a:pt x="631832" y="457200"/>
                </a:lnTo>
                <a:lnTo>
                  <a:pt x="628367" y="444500"/>
                </a:lnTo>
                <a:close/>
              </a:path>
              <a:path w="4737100" h="2095500">
                <a:moveTo>
                  <a:pt x="640128" y="444500"/>
                </a:moveTo>
                <a:lnTo>
                  <a:pt x="635847" y="444500"/>
                </a:lnTo>
                <a:lnTo>
                  <a:pt x="642446" y="457200"/>
                </a:lnTo>
                <a:lnTo>
                  <a:pt x="643101" y="457200"/>
                </a:lnTo>
                <a:lnTo>
                  <a:pt x="640128" y="444500"/>
                </a:lnTo>
                <a:close/>
              </a:path>
              <a:path w="4737100" h="2095500">
                <a:moveTo>
                  <a:pt x="692731" y="444500"/>
                </a:moveTo>
                <a:lnTo>
                  <a:pt x="653674" y="444500"/>
                </a:lnTo>
                <a:lnTo>
                  <a:pt x="644280" y="457200"/>
                </a:lnTo>
                <a:lnTo>
                  <a:pt x="696814" y="457200"/>
                </a:lnTo>
                <a:lnTo>
                  <a:pt x="692731" y="444500"/>
                </a:lnTo>
                <a:close/>
              </a:path>
              <a:path w="4737100" h="2095500">
                <a:moveTo>
                  <a:pt x="716583" y="444500"/>
                </a:moveTo>
                <a:lnTo>
                  <a:pt x="708554" y="444500"/>
                </a:lnTo>
                <a:lnTo>
                  <a:pt x="708669" y="457200"/>
                </a:lnTo>
                <a:lnTo>
                  <a:pt x="723050" y="457200"/>
                </a:lnTo>
                <a:lnTo>
                  <a:pt x="716583" y="444500"/>
                </a:lnTo>
                <a:close/>
              </a:path>
              <a:path w="4737100" h="2095500">
                <a:moveTo>
                  <a:pt x="619214" y="431800"/>
                </a:moveTo>
                <a:lnTo>
                  <a:pt x="613991" y="431800"/>
                </a:lnTo>
                <a:lnTo>
                  <a:pt x="616661" y="444500"/>
                </a:lnTo>
                <a:lnTo>
                  <a:pt x="619214" y="431800"/>
                </a:lnTo>
                <a:close/>
              </a:path>
              <a:path w="4737100" h="2095500">
                <a:moveTo>
                  <a:pt x="634339" y="431800"/>
                </a:moveTo>
                <a:lnTo>
                  <a:pt x="619214" y="431800"/>
                </a:lnTo>
                <a:lnTo>
                  <a:pt x="628850" y="444500"/>
                </a:lnTo>
                <a:lnTo>
                  <a:pt x="634196" y="444500"/>
                </a:lnTo>
                <a:lnTo>
                  <a:pt x="634339" y="431800"/>
                </a:lnTo>
                <a:close/>
              </a:path>
              <a:path w="4737100" h="2095500">
                <a:moveTo>
                  <a:pt x="693188" y="431800"/>
                </a:moveTo>
                <a:lnTo>
                  <a:pt x="634339" y="431800"/>
                </a:lnTo>
                <a:lnTo>
                  <a:pt x="641616" y="444500"/>
                </a:lnTo>
                <a:lnTo>
                  <a:pt x="706336" y="444500"/>
                </a:lnTo>
                <a:lnTo>
                  <a:pt x="693188" y="431800"/>
                </a:lnTo>
                <a:close/>
              </a:path>
              <a:path w="4737100" h="2095500">
                <a:moveTo>
                  <a:pt x="589364" y="419100"/>
                </a:moveTo>
                <a:lnTo>
                  <a:pt x="594064" y="431800"/>
                </a:lnTo>
                <a:lnTo>
                  <a:pt x="595545" y="431800"/>
                </a:lnTo>
                <a:lnTo>
                  <a:pt x="589364" y="419100"/>
                </a:lnTo>
                <a:close/>
              </a:path>
              <a:path w="4737100" h="2095500">
                <a:moveTo>
                  <a:pt x="643886" y="406400"/>
                </a:moveTo>
                <a:lnTo>
                  <a:pt x="586111" y="406400"/>
                </a:lnTo>
                <a:lnTo>
                  <a:pt x="593621" y="419100"/>
                </a:lnTo>
                <a:lnTo>
                  <a:pt x="596847" y="431800"/>
                </a:lnTo>
                <a:lnTo>
                  <a:pt x="614195" y="431800"/>
                </a:lnTo>
                <a:lnTo>
                  <a:pt x="618612" y="419100"/>
                </a:lnTo>
                <a:lnTo>
                  <a:pt x="650335" y="419100"/>
                </a:lnTo>
                <a:lnTo>
                  <a:pt x="643886" y="406400"/>
                </a:lnTo>
                <a:close/>
              </a:path>
              <a:path w="4737100" h="2095500">
                <a:moveTo>
                  <a:pt x="660523" y="419100"/>
                </a:moveTo>
                <a:lnTo>
                  <a:pt x="623655" y="419100"/>
                </a:lnTo>
                <a:lnTo>
                  <a:pt x="614195" y="431800"/>
                </a:lnTo>
                <a:lnTo>
                  <a:pt x="662733" y="431800"/>
                </a:lnTo>
                <a:lnTo>
                  <a:pt x="660523" y="419100"/>
                </a:lnTo>
                <a:close/>
              </a:path>
              <a:path w="4737100" h="2095500">
                <a:moveTo>
                  <a:pt x="676678" y="419100"/>
                </a:moveTo>
                <a:lnTo>
                  <a:pt x="664206" y="419100"/>
                </a:lnTo>
                <a:lnTo>
                  <a:pt x="662733" y="431800"/>
                </a:lnTo>
                <a:lnTo>
                  <a:pt x="688075" y="431800"/>
                </a:lnTo>
                <a:lnTo>
                  <a:pt x="676678" y="419100"/>
                </a:lnTo>
                <a:close/>
              </a:path>
              <a:path w="4737100" h="2095500">
                <a:moveTo>
                  <a:pt x="558159" y="393700"/>
                </a:moveTo>
                <a:lnTo>
                  <a:pt x="549932" y="393700"/>
                </a:lnTo>
                <a:lnTo>
                  <a:pt x="551624" y="406400"/>
                </a:lnTo>
                <a:lnTo>
                  <a:pt x="567364" y="419100"/>
                </a:lnTo>
                <a:lnTo>
                  <a:pt x="576043" y="419100"/>
                </a:lnTo>
                <a:lnTo>
                  <a:pt x="586111" y="406400"/>
                </a:lnTo>
                <a:lnTo>
                  <a:pt x="558326" y="406400"/>
                </a:lnTo>
                <a:lnTo>
                  <a:pt x="558159" y="393700"/>
                </a:lnTo>
                <a:close/>
              </a:path>
              <a:path w="4737100" h="2095500">
                <a:moveTo>
                  <a:pt x="663789" y="406400"/>
                </a:moveTo>
                <a:lnTo>
                  <a:pt x="651062" y="406400"/>
                </a:lnTo>
                <a:lnTo>
                  <a:pt x="659894" y="419100"/>
                </a:lnTo>
                <a:lnTo>
                  <a:pt x="671895" y="419100"/>
                </a:lnTo>
                <a:lnTo>
                  <a:pt x="663789" y="406400"/>
                </a:lnTo>
                <a:close/>
              </a:path>
              <a:path w="4737100" h="2095500">
                <a:moveTo>
                  <a:pt x="635974" y="393700"/>
                </a:moveTo>
                <a:lnTo>
                  <a:pt x="565870" y="393700"/>
                </a:lnTo>
                <a:lnTo>
                  <a:pt x="569810" y="406400"/>
                </a:lnTo>
                <a:lnTo>
                  <a:pt x="632774" y="406400"/>
                </a:lnTo>
                <a:lnTo>
                  <a:pt x="635974" y="393700"/>
                </a:lnTo>
                <a:close/>
              </a:path>
              <a:path w="4737100" h="2095500">
                <a:moveTo>
                  <a:pt x="624257" y="381000"/>
                </a:moveTo>
                <a:lnTo>
                  <a:pt x="552118" y="381000"/>
                </a:lnTo>
                <a:lnTo>
                  <a:pt x="566805" y="393700"/>
                </a:lnTo>
                <a:lnTo>
                  <a:pt x="635974" y="393700"/>
                </a:lnTo>
                <a:lnTo>
                  <a:pt x="641753" y="406400"/>
                </a:lnTo>
                <a:lnTo>
                  <a:pt x="644915" y="406400"/>
                </a:lnTo>
                <a:lnTo>
                  <a:pt x="636693" y="393700"/>
                </a:lnTo>
                <a:lnTo>
                  <a:pt x="624257" y="381000"/>
                </a:lnTo>
                <a:close/>
              </a:path>
              <a:path w="4737100" h="2095500">
                <a:moveTo>
                  <a:pt x="581682" y="368300"/>
                </a:moveTo>
                <a:lnTo>
                  <a:pt x="516493" y="368300"/>
                </a:lnTo>
                <a:lnTo>
                  <a:pt x="526153" y="381000"/>
                </a:lnTo>
                <a:lnTo>
                  <a:pt x="590303" y="381000"/>
                </a:lnTo>
                <a:lnTo>
                  <a:pt x="581682" y="368300"/>
                </a:lnTo>
                <a:close/>
              </a:path>
              <a:path w="4737100" h="2095500">
                <a:moveTo>
                  <a:pt x="507650" y="355600"/>
                </a:moveTo>
                <a:lnTo>
                  <a:pt x="497660" y="355600"/>
                </a:lnTo>
                <a:lnTo>
                  <a:pt x="498034" y="368300"/>
                </a:lnTo>
                <a:lnTo>
                  <a:pt x="503793" y="368300"/>
                </a:lnTo>
                <a:lnTo>
                  <a:pt x="507650" y="355600"/>
                </a:lnTo>
                <a:close/>
              </a:path>
              <a:path w="4737100" h="2095500">
                <a:moveTo>
                  <a:pt x="518515" y="355600"/>
                </a:moveTo>
                <a:lnTo>
                  <a:pt x="507650" y="355600"/>
                </a:lnTo>
                <a:lnTo>
                  <a:pt x="513595" y="368300"/>
                </a:lnTo>
                <a:lnTo>
                  <a:pt x="521209" y="368300"/>
                </a:lnTo>
                <a:lnTo>
                  <a:pt x="518515" y="355600"/>
                </a:lnTo>
                <a:close/>
              </a:path>
              <a:path w="4737100" h="2095500">
                <a:moveTo>
                  <a:pt x="568778" y="355600"/>
                </a:moveTo>
                <a:lnTo>
                  <a:pt x="537625" y="355600"/>
                </a:lnTo>
                <a:lnTo>
                  <a:pt x="533130" y="368300"/>
                </a:lnTo>
                <a:lnTo>
                  <a:pt x="585912" y="368300"/>
                </a:lnTo>
                <a:lnTo>
                  <a:pt x="568778" y="355600"/>
                </a:lnTo>
                <a:close/>
              </a:path>
              <a:path w="4737100" h="2095500">
                <a:moveTo>
                  <a:pt x="542800" y="330200"/>
                </a:moveTo>
                <a:lnTo>
                  <a:pt x="456254" y="330200"/>
                </a:lnTo>
                <a:lnTo>
                  <a:pt x="462484" y="342900"/>
                </a:lnTo>
                <a:lnTo>
                  <a:pt x="471256" y="355600"/>
                </a:lnTo>
                <a:lnTo>
                  <a:pt x="559183" y="355600"/>
                </a:lnTo>
                <a:lnTo>
                  <a:pt x="551861" y="342900"/>
                </a:lnTo>
                <a:lnTo>
                  <a:pt x="542972" y="342900"/>
                </a:lnTo>
                <a:lnTo>
                  <a:pt x="542800" y="330200"/>
                </a:lnTo>
                <a:close/>
              </a:path>
              <a:path w="4737100" h="2095500">
                <a:moveTo>
                  <a:pt x="516225" y="317500"/>
                </a:moveTo>
                <a:lnTo>
                  <a:pt x="448721" y="317500"/>
                </a:lnTo>
                <a:lnTo>
                  <a:pt x="447341" y="318856"/>
                </a:lnTo>
                <a:lnTo>
                  <a:pt x="446016" y="330200"/>
                </a:lnTo>
                <a:lnTo>
                  <a:pt x="449284" y="342900"/>
                </a:lnTo>
                <a:lnTo>
                  <a:pt x="455863" y="342900"/>
                </a:lnTo>
                <a:lnTo>
                  <a:pt x="456254" y="330200"/>
                </a:lnTo>
                <a:lnTo>
                  <a:pt x="518321" y="330200"/>
                </a:lnTo>
                <a:lnTo>
                  <a:pt x="516225" y="317500"/>
                </a:lnTo>
                <a:close/>
              </a:path>
              <a:path w="4737100" h="2095500">
                <a:moveTo>
                  <a:pt x="445157" y="266700"/>
                </a:moveTo>
                <a:lnTo>
                  <a:pt x="361122" y="266700"/>
                </a:lnTo>
                <a:lnTo>
                  <a:pt x="359775" y="279400"/>
                </a:lnTo>
                <a:lnTo>
                  <a:pt x="381946" y="279400"/>
                </a:lnTo>
                <a:lnTo>
                  <a:pt x="395573" y="292100"/>
                </a:lnTo>
                <a:lnTo>
                  <a:pt x="407434" y="292100"/>
                </a:lnTo>
                <a:lnTo>
                  <a:pt x="415715" y="304800"/>
                </a:lnTo>
                <a:lnTo>
                  <a:pt x="426315" y="317500"/>
                </a:lnTo>
                <a:lnTo>
                  <a:pt x="434616" y="317500"/>
                </a:lnTo>
                <a:lnTo>
                  <a:pt x="427459" y="330200"/>
                </a:lnTo>
                <a:lnTo>
                  <a:pt x="435806" y="330200"/>
                </a:lnTo>
                <a:lnTo>
                  <a:pt x="447341" y="318856"/>
                </a:lnTo>
                <a:lnTo>
                  <a:pt x="447500" y="317500"/>
                </a:lnTo>
                <a:lnTo>
                  <a:pt x="452985" y="304800"/>
                </a:lnTo>
                <a:lnTo>
                  <a:pt x="463322" y="304800"/>
                </a:lnTo>
                <a:lnTo>
                  <a:pt x="466305" y="292100"/>
                </a:lnTo>
                <a:lnTo>
                  <a:pt x="445157" y="266700"/>
                </a:lnTo>
                <a:close/>
              </a:path>
              <a:path w="4737100" h="2095500">
                <a:moveTo>
                  <a:pt x="522517" y="317500"/>
                </a:moveTo>
                <a:lnTo>
                  <a:pt x="516225" y="317500"/>
                </a:lnTo>
                <a:lnTo>
                  <a:pt x="520245" y="330200"/>
                </a:lnTo>
                <a:lnTo>
                  <a:pt x="531529" y="330200"/>
                </a:lnTo>
                <a:lnTo>
                  <a:pt x="522517" y="317500"/>
                </a:lnTo>
                <a:close/>
              </a:path>
              <a:path w="4737100" h="2095500">
                <a:moveTo>
                  <a:pt x="453785" y="304800"/>
                </a:moveTo>
                <a:lnTo>
                  <a:pt x="452985" y="304800"/>
                </a:lnTo>
                <a:lnTo>
                  <a:pt x="447500" y="317500"/>
                </a:lnTo>
                <a:lnTo>
                  <a:pt x="447341" y="318856"/>
                </a:lnTo>
                <a:lnTo>
                  <a:pt x="448721" y="317500"/>
                </a:lnTo>
                <a:lnTo>
                  <a:pt x="455266" y="317500"/>
                </a:lnTo>
                <a:lnTo>
                  <a:pt x="453785" y="304800"/>
                </a:lnTo>
                <a:close/>
              </a:path>
              <a:path w="4737100" h="2095500">
                <a:moveTo>
                  <a:pt x="465886" y="304800"/>
                </a:moveTo>
                <a:lnTo>
                  <a:pt x="453785" y="304800"/>
                </a:lnTo>
                <a:lnTo>
                  <a:pt x="455266" y="317500"/>
                </a:lnTo>
                <a:lnTo>
                  <a:pt x="465455" y="317500"/>
                </a:lnTo>
                <a:lnTo>
                  <a:pt x="465545" y="317271"/>
                </a:lnTo>
                <a:lnTo>
                  <a:pt x="465886" y="304800"/>
                </a:lnTo>
                <a:close/>
              </a:path>
              <a:path w="4737100" h="2095500">
                <a:moveTo>
                  <a:pt x="465545" y="317271"/>
                </a:moveTo>
                <a:lnTo>
                  <a:pt x="465455" y="317500"/>
                </a:lnTo>
                <a:lnTo>
                  <a:pt x="465545" y="317271"/>
                </a:lnTo>
                <a:close/>
              </a:path>
              <a:path w="4737100" h="2095500">
                <a:moveTo>
                  <a:pt x="482767" y="292100"/>
                </a:moveTo>
                <a:lnTo>
                  <a:pt x="467969" y="292100"/>
                </a:lnTo>
                <a:lnTo>
                  <a:pt x="470417" y="304800"/>
                </a:lnTo>
                <a:lnTo>
                  <a:pt x="465545" y="317271"/>
                </a:lnTo>
                <a:lnTo>
                  <a:pt x="465539" y="317500"/>
                </a:lnTo>
                <a:lnTo>
                  <a:pt x="490249" y="317500"/>
                </a:lnTo>
                <a:lnTo>
                  <a:pt x="479726" y="304800"/>
                </a:lnTo>
                <a:lnTo>
                  <a:pt x="482767" y="292100"/>
                </a:lnTo>
                <a:close/>
              </a:path>
              <a:path w="4737100" h="2095500">
                <a:moveTo>
                  <a:pt x="496644" y="304800"/>
                </a:moveTo>
                <a:lnTo>
                  <a:pt x="494631" y="304800"/>
                </a:lnTo>
                <a:lnTo>
                  <a:pt x="490249" y="317500"/>
                </a:lnTo>
                <a:lnTo>
                  <a:pt x="500059" y="317500"/>
                </a:lnTo>
                <a:lnTo>
                  <a:pt x="496644" y="304800"/>
                </a:lnTo>
                <a:close/>
              </a:path>
              <a:path w="4737100" h="2095500">
                <a:moveTo>
                  <a:pt x="393595" y="292100"/>
                </a:moveTo>
                <a:lnTo>
                  <a:pt x="379472" y="292100"/>
                </a:lnTo>
                <a:lnTo>
                  <a:pt x="392272" y="304800"/>
                </a:lnTo>
                <a:lnTo>
                  <a:pt x="403336" y="304800"/>
                </a:lnTo>
                <a:lnTo>
                  <a:pt x="393595" y="292100"/>
                </a:lnTo>
                <a:close/>
              </a:path>
              <a:path w="4737100" h="2095500">
                <a:moveTo>
                  <a:pt x="407434" y="292100"/>
                </a:moveTo>
                <a:lnTo>
                  <a:pt x="400260" y="292100"/>
                </a:lnTo>
                <a:lnTo>
                  <a:pt x="403336" y="304800"/>
                </a:lnTo>
                <a:lnTo>
                  <a:pt x="406092" y="304800"/>
                </a:lnTo>
                <a:lnTo>
                  <a:pt x="407434" y="292100"/>
                </a:lnTo>
                <a:close/>
              </a:path>
              <a:path w="4737100" h="2095500">
                <a:moveTo>
                  <a:pt x="364999" y="279400"/>
                </a:moveTo>
                <a:lnTo>
                  <a:pt x="363184" y="279400"/>
                </a:lnTo>
                <a:lnTo>
                  <a:pt x="371141" y="292100"/>
                </a:lnTo>
                <a:lnTo>
                  <a:pt x="364999" y="279400"/>
                </a:lnTo>
                <a:close/>
              </a:path>
              <a:path w="4737100" h="2095500">
                <a:moveTo>
                  <a:pt x="332420" y="254000"/>
                </a:moveTo>
                <a:lnTo>
                  <a:pt x="325853" y="254000"/>
                </a:lnTo>
                <a:lnTo>
                  <a:pt x="335038" y="266700"/>
                </a:lnTo>
                <a:lnTo>
                  <a:pt x="332420" y="254000"/>
                </a:lnTo>
                <a:close/>
              </a:path>
              <a:path w="4737100" h="2095500">
                <a:moveTo>
                  <a:pt x="421630" y="254000"/>
                </a:moveTo>
                <a:lnTo>
                  <a:pt x="355139" y="254000"/>
                </a:lnTo>
                <a:lnTo>
                  <a:pt x="345776" y="266700"/>
                </a:lnTo>
                <a:lnTo>
                  <a:pt x="430751" y="266700"/>
                </a:lnTo>
                <a:lnTo>
                  <a:pt x="421630" y="254000"/>
                </a:lnTo>
                <a:close/>
              </a:path>
              <a:path w="4737100" h="2095500">
                <a:moveTo>
                  <a:pt x="328761" y="241300"/>
                </a:moveTo>
                <a:lnTo>
                  <a:pt x="321805" y="241300"/>
                </a:lnTo>
                <a:lnTo>
                  <a:pt x="321172" y="254000"/>
                </a:lnTo>
                <a:lnTo>
                  <a:pt x="328761" y="241300"/>
                </a:lnTo>
                <a:close/>
              </a:path>
              <a:path w="4737100" h="2095500">
                <a:moveTo>
                  <a:pt x="341863" y="241300"/>
                </a:moveTo>
                <a:lnTo>
                  <a:pt x="336497" y="241300"/>
                </a:lnTo>
                <a:lnTo>
                  <a:pt x="340765" y="254000"/>
                </a:lnTo>
                <a:lnTo>
                  <a:pt x="348441" y="254000"/>
                </a:lnTo>
                <a:lnTo>
                  <a:pt x="341863" y="241300"/>
                </a:lnTo>
                <a:close/>
              </a:path>
              <a:path w="4737100" h="2095500">
                <a:moveTo>
                  <a:pt x="407006" y="241300"/>
                </a:moveTo>
                <a:lnTo>
                  <a:pt x="354466" y="241300"/>
                </a:lnTo>
                <a:lnTo>
                  <a:pt x="358033" y="254000"/>
                </a:lnTo>
                <a:lnTo>
                  <a:pt x="402548" y="254000"/>
                </a:lnTo>
                <a:lnTo>
                  <a:pt x="407006" y="241300"/>
                </a:lnTo>
                <a:close/>
              </a:path>
              <a:path w="4737100" h="2095500">
                <a:moveTo>
                  <a:pt x="284756" y="215900"/>
                </a:moveTo>
                <a:lnTo>
                  <a:pt x="270522" y="215900"/>
                </a:lnTo>
                <a:lnTo>
                  <a:pt x="286038" y="228600"/>
                </a:lnTo>
                <a:lnTo>
                  <a:pt x="290118" y="241300"/>
                </a:lnTo>
                <a:lnTo>
                  <a:pt x="293014" y="228600"/>
                </a:lnTo>
                <a:lnTo>
                  <a:pt x="291546" y="228600"/>
                </a:lnTo>
                <a:lnTo>
                  <a:pt x="284756" y="215900"/>
                </a:lnTo>
                <a:close/>
              </a:path>
              <a:path w="4737100" h="2095500">
                <a:moveTo>
                  <a:pt x="383585" y="228600"/>
                </a:moveTo>
                <a:lnTo>
                  <a:pt x="300029" y="228600"/>
                </a:lnTo>
                <a:lnTo>
                  <a:pt x="316468" y="241300"/>
                </a:lnTo>
                <a:lnTo>
                  <a:pt x="388345" y="241300"/>
                </a:lnTo>
                <a:lnTo>
                  <a:pt x="383585" y="228600"/>
                </a:lnTo>
                <a:close/>
              </a:path>
              <a:path w="4737100" h="2095500">
                <a:moveTo>
                  <a:pt x="353302" y="215900"/>
                </a:moveTo>
                <a:lnTo>
                  <a:pt x="293653" y="215900"/>
                </a:lnTo>
                <a:lnTo>
                  <a:pt x="295214" y="228600"/>
                </a:lnTo>
                <a:lnTo>
                  <a:pt x="359008" y="228600"/>
                </a:lnTo>
                <a:lnTo>
                  <a:pt x="353302" y="215900"/>
                </a:lnTo>
                <a:close/>
              </a:path>
              <a:path w="4737100" h="2095500">
                <a:moveTo>
                  <a:pt x="256600" y="203200"/>
                </a:moveTo>
                <a:lnTo>
                  <a:pt x="255013" y="203200"/>
                </a:lnTo>
                <a:lnTo>
                  <a:pt x="260753" y="215900"/>
                </a:lnTo>
                <a:lnTo>
                  <a:pt x="256600" y="203200"/>
                </a:lnTo>
                <a:close/>
              </a:path>
              <a:path w="4737100" h="2095500">
                <a:moveTo>
                  <a:pt x="313212" y="190500"/>
                </a:moveTo>
                <a:lnTo>
                  <a:pt x="273633" y="190500"/>
                </a:lnTo>
                <a:lnTo>
                  <a:pt x="276552" y="203200"/>
                </a:lnTo>
                <a:lnTo>
                  <a:pt x="276609" y="215900"/>
                </a:lnTo>
                <a:lnTo>
                  <a:pt x="350059" y="215900"/>
                </a:lnTo>
                <a:lnTo>
                  <a:pt x="334562" y="203200"/>
                </a:lnTo>
                <a:lnTo>
                  <a:pt x="313212" y="190500"/>
                </a:lnTo>
                <a:close/>
              </a:path>
              <a:path w="4737100" h="2095500">
                <a:moveTo>
                  <a:pt x="262880" y="190500"/>
                </a:moveTo>
                <a:lnTo>
                  <a:pt x="250252" y="190500"/>
                </a:lnTo>
                <a:lnTo>
                  <a:pt x="246541" y="203200"/>
                </a:lnTo>
                <a:lnTo>
                  <a:pt x="255013" y="203200"/>
                </a:lnTo>
                <a:lnTo>
                  <a:pt x="262880" y="190500"/>
                </a:lnTo>
                <a:close/>
              </a:path>
              <a:path w="4737100" h="2095500">
                <a:moveTo>
                  <a:pt x="235531" y="177800"/>
                </a:moveTo>
                <a:lnTo>
                  <a:pt x="227250" y="177800"/>
                </a:lnTo>
                <a:lnTo>
                  <a:pt x="226756" y="190500"/>
                </a:lnTo>
                <a:lnTo>
                  <a:pt x="235602" y="190500"/>
                </a:lnTo>
                <a:lnTo>
                  <a:pt x="235531" y="177800"/>
                </a:lnTo>
                <a:close/>
              </a:path>
              <a:path w="4737100" h="2095500">
                <a:moveTo>
                  <a:pt x="266277" y="177800"/>
                </a:moveTo>
                <a:lnTo>
                  <a:pt x="235531" y="177800"/>
                </a:lnTo>
                <a:lnTo>
                  <a:pt x="241031" y="190500"/>
                </a:lnTo>
                <a:lnTo>
                  <a:pt x="273251" y="190500"/>
                </a:lnTo>
                <a:lnTo>
                  <a:pt x="266277" y="177800"/>
                </a:lnTo>
                <a:close/>
              </a:path>
              <a:path w="4737100" h="2095500">
                <a:moveTo>
                  <a:pt x="297614" y="177800"/>
                </a:moveTo>
                <a:lnTo>
                  <a:pt x="270349" y="177800"/>
                </a:lnTo>
                <a:lnTo>
                  <a:pt x="273251" y="190500"/>
                </a:lnTo>
                <a:lnTo>
                  <a:pt x="302247" y="190500"/>
                </a:lnTo>
                <a:lnTo>
                  <a:pt x="297614" y="177800"/>
                </a:lnTo>
                <a:close/>
              </a:path>
              <a:path w="4737100" h="2095500">
                <a:moveTo>
                  <a:pt x="203798" y="165100"/>
                </a:moveTo>
                <a:lnTo>
                  <a:pt x="201317" y="165100"/>
                </a:lnTo>
                <a:lnTo>
                  <a:pt x="205869" y="177800"/>
                </a:lnTo>
                <a:lnTo>
                  <a:pt x="203798" y="165100"/>
                </a:lnTo>
                <a:close/>
              </a:path>
              <a:path w="4737100" h="2095500">
                <a:moveTo>
                  <a:pt x="217755" y="165100"/>
                </a:moveTo>
                <a:lnTo>
                  <a:pt x="210372" y="165100"/>
                </a:lnTo>
                <a:lnTo>
                  <a:pt x="209621" y="177800"/>
                </a:lnTo>
                <a:lnTo>
                  <a:pt x="211769" y="177800"/>
                </a:lnTo>
                <a:lnTo>
                  <a:pt x="217755" y="165100"/>
                </a:lnTo>
                <a:close/>
              </a:path>
              <a:path w="4737100" h="2095500">
                <a:moveTo>
                  <a:pt x="285124" y="165100"/>
                </a:moveTo>
                <a:lnTo>
                  <a:pt x="217755" y="165100"/>
                </a:lnTo>
                <a:lnTo>
                  <a:pt x="228520" y="177800"/>
                </a:lnTo>
                <a:lnTo>
                  <a:pt x="303869" y="177800"/>
                </a:lnTo>
                <a:lnTo>
                  <a:pt x="285124" y="165100"/>
                </a:lnTo>
                <a:close/>
              </a:path>
              <a:path w="4737100" h="2095500">
                <a:moveTo>
                  <a:pt x="187355" y="152400"/>
                </a:moveTo>
                <a:lnTo>
                  <a:pt x="182919" y="152400"/>
                </a:lnTo>
                <a:lnTo>
                  <a:pt x="186750" y="165100"/>
                </a:lnTo>
                <a:lnTo>
                  <a:pt x="191488" y="165100"/>
                </a:lnTo>
                <a:lnTo>
                  <a:pt x="187355" y="152400"/>
                </a:lnTo>
                <a:close/>
              </a:path>
              <a:path w="4737100" h="2095500">
                <a:moveTo>
                  <a:pt x="214207" y="152400"/>
                </a:moveTo>
                <a:lnTo>
                  <a:pt x="193748" y="152400"/>
                </a:lnTo>
                <a:lnTo>
                  <a:pt x="197510" y="165100"/>
                </a:lnTo>
                <a:lnTo>
                  <a:pt x="209689" y="165100"/>
                </a:lnTo>
                <a:lnTo>
                  <a:pt x="214207" y="152400"/>
                </a:lnTo>
                <a:close/>
              </a:path>
              <a:path w="4737100" h="2095500">
                <a:moveTo>
                  <a:pt x="260400" y="152400"/>
                </a:moveTo>
                <a:lnTo>
                  <a:pt x="214207" y="152400"/>
                </a:lnTo>
                <a:lnTo>
                  <a:pt x="219954" y="165100"/>
                </a:lnTo>
                <a:lnTo>
                  <a:pt x="261821" y="165100"/>
                </a:lnTo>
                <a:lnTo>
                  <a:pt x="260400" y="152400"/>
                </a:lnTo>
                <a:close/>
              </a:path>
              <a:path w="4737100" h="2095500">
                <a:moveTo>
                  <a:pt x="280374" y="152400"/>
                </a:moveTo>
                <a:lnTo>
                  <a:pt x="269097" y="152400"/>
                </a:lnTo>
                <a:lnTo>
                  <a:pt x="279206" y="165100"/>
                </a:lnTo>
                <a:lnTo>
                  <a:pt x="280374" y="152400"/>
                </a:lnTo>
                <a:close/>
              </a:path>
              <a:path w="4737100" h="2095500">
                <a:moveTo>
                  <a:pt x="249170" y="139700"/>
                </a:moveTo>
                <a:lnTo>
                  <a:pt x="160245" y="139700"/>
                </a:lnTo>
                <a:lnTo>
                  <a:pt x="164756" y="152400"/>
                </a:lnTo>
                <a:lnTo>
                  <a:pt x="250219" y="152400"/>
                </a:lnTo>
                <a:lnTo>
                  <a:pt x="249170" y="139700"/>
                </a:lnTo>
                <a:close/>
              </a:path>
              <a:path w="4737100" h="2095500">
                <a:moveTo>
                  <a:pt x="210444" y="114300"/>
                </a:moveTo>
                <a:lnTo>
                  <a:pt x="153960" y="114300"/>
                </a:lnTo>
                <a:lnTo>
                  <a:pt x="172678" y="127000"/>
                </a:lnTo>
                <a:lnTo>
                  <a:pt x="160000" y="127000"/>
                </a:lnTo>
                <a:lnTo>
                  <a:pt x="168640" y="139700"/>
                </a:lnTo>
                <a:lnTo>
                  <a:pt x="228336" y="139700"/>
                </a:lnTo>
                <a:lnTo>
                  <a:pt x="218703" y="127000"/>
                </a:lnTo>
                <a:lnTo>
                  <a:pt x="210444" y="114300"/>
                </a:lnTo>
                <a:close/>
              </a:path>
              <a:path w="4737100" h="2095500">
                <a:moveTo>
                  <a:pt x="153960" y="114300"/>
                </a:moveTo>
                <a:lnTo>
                  <a:pt x="139490" y="114300"/>
                </a:lnTo>
                <a:lnTo>
                  <a:pt x="137715" y="127000"/>
                </a:lnTo>
                <a:lnTo>
                  <a:pt x="165120" y="127000"/>
                </a:lnTo>
                <a:lnTo>
                  <a:pt x="153960" y="114300"/>
                </a:lnTo>
                <a:close/>
              </a:path>
              <a:path w="4737100" h="2095500">
                <a:moveTo>
                  <a:pt x="106765" y="101600"/>
                </a:moveTo>
                <a:lnTo>
                  <a:pt x="103345" y="101600"/>
                </a:lnTo>
                <a:lnTo>
                  <a:pt x="106751" y="114300"/>
                </a:lnTo>
                <a:lnTo>
                  <a:pt x="110164" y="114300"/>
                </a:lnTo>
                <a:lnTo>
                  <a:pt x="106765" y="101600"/>
                </a:lnTo>
                <a:close/>
              </a:path>
              <a:path w="4737100" h="2095500">
                <a:moveTo>
                  <a:pt x="112099" y="113776"/>
                </a:moveTo>
                <a:lnTo>
                  <a:pt x="111782" y="114300"/>
                </a:lnTo>
                <a:lnTo>
                  <a:pt x="112061" y="114300"/>
                </a:lnTo>
                <a:lnTo>
                  <a:pt x="112099" y="113776"/>
                </a:lnTo>
                <a:close/>
              </a:path>
              <a:path w="4737100" h="2095500">
                <a:moveTo>
                  <a:pt x="184846" y="101600"/>
                </a:moveTo>
                <a:lnTo>
                  <a:pt x="119465" y="101600"/>
                </a:lnTo>
                <a:lnTo>
                  <a:pt x="117133" y="105454"/>
                </a:lnTo>
                <a:lnTo>
                  <a:pt x="126679" y="114300"/>
                </a:lnTo>
                <a:lnTo>
                  <a:pt x="186825" y="114300"/>
                </a:lnTo>
                <a:lnTo>
                  <a:pt x="184846" y="101600"/>
                </a:lnTo>
                <a:close/>
              </a:path>
              <a:path w="4737100" h="2095500">
                <a:moveTo>
                  <a:pt x="112973" y="101600"/>
                </a:moveTo>
                <a:lnTo>
                  <a:pt x="112099" y="113776"/>
                </a:lnTo>
                <a:lnTo>
                  <a:pt x="117133" y="105454"/>
                </a:lnTo>
                <a:lnTo>
                  <a:pt x="112973" y="101600"/>
                </a:lnTo>
                <a:close/>
              </a:path>
              <a:path w="4737100" h="2095500">
                <a:moveTo>
                  <a:pt x="145921" y="76200"/>
                </a:moveTo>
                <a:lnTo>
                  <a:pt x="83232" y="76200"/>
                </a:lnTo>
                <a:lnTo>
                  <a:pt x="83422" y="78024"/>
                </a:lnTo>
                <a:lnTo>
                  <a:pt x="89909" y="88900"/>
                </a:lnTo>
                <a:lnTo>
                  <a:pt x="119173" y="101600"/>
                </a:lnTo>
                <a:lnTo>
                  <a:pt x="156549" y="101600"/>
                </a:lnTo>
                <a:lnTo>
                  <a:pt x="158653" y="88900"/>
                </a:lnTo>
                <a:lnTo>
                  <a:pt x="146632" y="88900"/>
                </a:lnTo>
                <a:lnTo>
                  <a:pt x="145921" y="76200"/>
                </a:lnTo>
                <a:close/>
              </a:path>
              <a:path w="4737100" h="2095500">
                <a:moveTo>
                  <a:pt x="169960" y="88900"/>
                </a:moveTo>
                <a:lnTo>
                  <a:pt x="161112" y="88900"/>
                </a:lnTo>
                <a:lnTo>
                  <a:pt x="161289" y="101600"/>
                </a:lnTo>
                <a:lnTo>
                  <a:pt x="179603" y="101600"/>
                </a:lnTo>
                <a:lnTo>
                  <a:pt x="169960" y="88900"/>
                </a:lnTo>
                <a:close/>
              </a:path>
              <a:path w="4737100" h="2095500">
                <a:moveTo>
                  <a:pt x="69173" y="76200"/>
                </a:moveTo>
                <a:lnTo>
                  <a:pt x="55580" y="76200"/>
                </a:lnTo>
                <a:lnTo>
                  <a:pt x="65676" y="88900"/>
                </a:lnTo>
                <a:lnTo>
                  <a:pt x="79232" y="88900"/>
                </a:lnTo>
                <a:lnTo>
                  <a:pt x="69173" y="76200"/>
                </a:lnTo>
                <a:close/>
              </a:path>
              <a:path w="4737100" h="2095500">
                <a:moveTo>
                  <a:pt x="79828" y="82748"/>
                </a:moveTo>
                <a:lnTo>
                  <a:pt x="79232" y="88900"/>
                </a:lnTo>
                <a:lnTo>
                  <a:pt x="84553" y="88900"/>
                </a:lnTo>
                <a:lnTo>
                  <a:pt x="79828" y="82748"/>
                </a:lnTo>
                <a:close/>
              </a:path>
              <a:path w="4737100" h="2095500">
                <a:moveTo>
                  <a:pt x="82334" y="76200"/>
                </a:moveTo>
                <a:lnTo>
                  <a:pt x="80464" y="76200"/>
                </a:lnTo>
                <a:lnTo>
                  <a:pt x="80000" y="80978"/>
                </a:lnTo>
                <a:lnTo>
                  <a:pt x="84553" y="88900"/>
                </a:lnTo>
                <a:lnTo>
                  <a:pt x="83422" y="78024"/>
                </a:lnTo>
                <a:lnTo>
                  <a:pt x="82334" y="76200"/>
                </a:lnTo>
                <a:close/>
              </a:path>
              <a:path w="4737100" h="2095500">
                <a:moveTo>
                  <a:pt x="158284" y="76200"/>
                </a:moveTo>
                <a:lnTo>
                  <a:pt x="154911" y="88900"/>
                </a:lnTo>
                <a:lnTo>
                  <a:pt x="163969" y="88900"/>
                </a:lnTo>
                <a:lnTo>
                  <a:pt x="158284" y="76200"/>
                </a:lnTo>
                <a:close/>
              </a:path>
              <a:path w="4737100" h="2095500">
                <a:moveTo>
                  <a:pt x="77253" y="76200"/>
                </a:moveTo>
                <a:lnTo>
                  <a:pt x="74799" y="76200"/>
                </a:lnTo>
                <a:lnTo>
                  <a:pt x="79828" y="82748"/>
                </a:lnTo>
                <a:lnTo>
                  <a:pt x="80000" y="80978"/>
                </a:lnTo>
                <a:lnTo>
                  <a:pt x="77253" y="76200"/>
                </a:lnTo>
                <a:close/>
              </a:path>
              <a:path w="4737100" h="2095500">
                <a:moveTo>
                  <a:pt x="80464" y="76200"/>
                </a:moveTo>
                <a:lnTo>
                  <a:pt x="77253" y="76200"/>
                </a:lnTo>
                <a:lnTo>
                  <a:pt x="80000" y="80978"/>
                </a:lnTo>
                <a:lnTo>
                  <a:pt x="80464" y="76200"/>
                </a:lnTo>
                <a:close/>
              </a:path>
              <a:path w="4737100" h="2095500">
                <a:moveTo>
                  <a:pt x="53501" y="63500"/>
                </a:moveTo>
                <a:lnTo>
                  <a:pt x="38540" y="63500"/>
                </a:lnTo>
                <a:lnTo>
                  <a:pt x="44332" y="76200"/>
                </a:lnTo>
                <a:lnTo>
                  <a:pt x="55559" y="76200"/>
                </a:lnTo>
                <a:lnTo>
                  <a:pt x="53501" y="63500"/>
                </a:lnTo>
                <a:close/>
              </a:path>
              <a:path w="4737100" h="2095500">
                <a:moveTo>
                  <a:pt x="76984" y="63500"/>
                </a:moveTo>
                <a:lnTo>
                  <a:pt x="59778" y="63500"/>
                </a:lnTo>
                <a:lnTo>
                  <a:pt x="63138" y="76200"/>
                </a:lnTo>
                <a:lnTo>
                  <a:pt x="76904" y="76200"/>
                </a:lnTo>
                <a:lnTo>
                  <a:pt x="76984" y="63500"/>
                </a:lnTo>
                <a:close/>
              </a:path>
              <a:path w="4737100" h="2095500">
                <a:moveTo>
                  <a:pt x="81490" y="63500"/>
                </a:moveTo>
                <a:lnTo>
                  <a:pt x="76984" y="63500"/>
                </a:lnTo>
                <a:lnTo>
                  <a:pt x="84166" y="76200"/>
                </a:lnTo>
                <a:lnTo>
                  <a:pt x="84501" y="76200"/>
                </a:lnTo>
                <a:lnTo>
                  <a:pt x="81490" y="63500"/>
                </a:lnTo>
                <a:close/>
              </a:path>
              <a:path w="4737100" h="2095500">
                <a:moveTo>
                  <a:pt x="87372" y="71115"/>
                </a:moveTo>
                <a:lnTo>
                  <a:pt x="85812" y="76200"/>
                </a:lnTo>
                <a:lnTo>
                  <a:pt x="90992" y="76200"/>
                </a:lnTo>
                <a:lnTo>
                  <a:pt x="87372" y="71115"/>
                </a:lnTo>
                <a:close/>
              </a:path>
              <a:path w="4737100" h="2095500">
                <a:moveTo>
                  <a:pt x="92458" y="55915"/>
                </a:moveTo>
                <a:lnTo>
                  <a:pt x="90111" y="63500"/>
                </a:lnTo>
                <a:lnTo>
                  <a:pt x="89709" y="63500"/>
                </a:lnTo>
                <a:lnTo>
                  <a:pt x="87372" y="71115"/>
                </a:lnTo>
                <a:lnTo>
                  <a:pt x="90992" y="76200"/>
                </a:lnTo>
                <a:lnTo>
                  <a:pt x="95716" y="76200"/>
                </a:lnTo>
                <a:lnTo>
                  <a:pt x="96478" y="63500"/>
                </a:lnTo>
                <a:lnTo>
                  <a:pt x="92458" y="55915"/>
                </a:lnTo>
                <a:close/>
              </a:path>
              <a:path w="4737100" h="2095500">
                <a:moveTo>
                  <a:pt x="92970" y="54261"/>
                </a:moveTo>
                <a:lnTo>
                  <a:pt x="92458" y="55915"/>
                </a:lnTo>
                <a:lnTo>
                  <a:pt x="96478" y="63500"/>
                </a:lnTo>
                <a:lnTo>
                  <a:pt x="95716" y="76200"/>
                </a:lnTo>
                <a:lnTo>
                  <a:pt x="123898" y="76200"/>
                </a:lnTo>
                <a:lnTo>
                  <a:pt x="121819" y="63500"/>
                </a:lnTo>
                <a:lnTo>
                  <a:pt x="101571" y="63500"/>
                </a:lnTo>
                <a:lnTo>
                  <a:pt x="92970" y="54261"/>
                </a:lnTo>
                <a:close/>
              </a:path>
              <a:path w="4737100" h="2095500">
                <a:moveTo>
                  <a:pt x="89709" y="63500"/>
                </a:moveTo>
                <a:lnTo>
                  <a:pt x="81949" y="63500"/>
                </a:lnTo>
                <a:lnTo>
                  <a:pt x="87372" y="71115"/>
                </a:lnTo>
                <a:lnTo>
                  <a:pt x="89709" y="63500"/>
                </a:lnTo>
                <a:close/>
              </a:path>
              <a:path w="4737100" h="2095500">
                <a:moveTo>
                  <a:pt x="28035" y="50800"/>
                </a:moveTo>
                <a:lnTo>
                  <a:pt x="17945" y="50800"/>
                </a:lnTo>
                <a:lnTo>
                  <a:pt x="24545" y="63500"/>
                </a:lnTo>
                <a:lnTo>
                  <a:pt x="28035" y="50800"/>
                </a:lnTo>
                <a:close/>
              </a:path>
              <a:path w="4737100" h="2095500">
                <a:moveTo>
                  <a:pt x="40457" y="50800"/>
                </a:moveTo>
                <a:lnTo>
                  <a:pt x="33308" y="50800"/>
                </a:lnTo>
                <a:lnTo>
                  <a:pt x="34782" y="63500"/>
                </a:lnTo>
                <a:lnTo>
                  <a:pt x="42798" y="63500"/>
                </a:lnTo>
                <a:lnTo>
                  <a:pt x="40457" y="50800"/>
                </a:lnTo>
                <a:close/>
              </a:path>
              <a:path w="4737100" h="2095500">
                <a:moveTo>
                  <a:pt x="55203" y="50800"/>
                </a:moveTo>
                <a:lnTo>
                  <a:pt x="40487" y="50800"/>
                </a:lnTo>
                <a:lnTo>
                  <a:pt x="51863" y="63500"/>
                </a:lnTo>
                <a:lnTo>
                  <a:pt x="57781" y="63500"/>
                </a:lnTo>
                <a:lnTo>
                  <a:pt x="55203" y="50800"/>
                </a:lnTo>
                <a:close/>
              </a:path>
              <a:path w="4737100" h="2095500">
                <a:moveTo>
                  <a:pt x="61718" y="50800"/>
                </a:moveTo>
                <a:lnTo>
                  <a:pt x="60791" y="50800"/>
                </a:lnTo>
                <a:lnTo>
                  <a:pt x="57781" y="63500"/>
                </a:lnTo>
                <a:lnTo>
                  <a:pt x="69986" y="63500"/>
                </a:lnTo>
                <a:lnTo>
                  <a:pt x="61718" y="50800"/>
                </a:lnTo>
                <a:close/>
              </a:path>
              <a:path w="4737100" h="2095500">
                <a:moveTo>
                  <a:pt x="62684" y="50800"/>
                </a:moveTo>
                <a:lnTo>
                  <a:pt x="61718" y="50800"/>
                </a:lnTo>
                <a:lnTo>
                  <a:pt x="69986" y="63500"/>
                </a:lnTo>
                <a:lnTo>
                  <a:pt x="62684" y="50800"/>
                </a:lnTo>
                <a:close/>
              </a:path>
              <a:path w="4737100" h="2095500">
                <a:moveTo>
                  <a:pt x="89747" y="50800"/>
                </a:moveTo>
                <a:lnTo>
                  <a:pt x="62684" y="50800"/>
                </a:lnTo>
                <a:lnTo>
                  <a:pt x="69986" y="63500"/>
                </a:lnTo>
                <a:lnTo>
                  <a:pt x="90111" y="63500"/>
                </a:lnTo>
                <a:lnTo>
                  <a:pt x="92458" y="55915"/>
                </a:lnTo>
                <a:lnTo>
                  <a:pt x="89747" y="50800"/>
                </a:lnTo>
                <a:close/>
              </a:path>
              <a:path w="4737100" h="2095500">
                <a:moveTo>
                  <a:pt x="108595" y="50800"/>
                </a:moveTo>
                <a:lnTo>
                  <a:pt x="94041" y="50800"/>
                </a:lnTo>
                <a:lnTo>
                  <a:pt x="92970" y="54261"/>
                </a:lnTo>
                <a:lnTo>
                  <a:pt x="101571" y="63500"/>
                </a:lnTo>
                <a:lnTo>
                  <a:pt x="108595" y="50800"/>
                </a:lnTo>
                <a:close/>
              </a:path>
              <a:path w="4737100" h="2095500">
                <a:moveTo>
                  <a:pt x="119139" y="50800"/>
                </a:moveTo>
                <a:lnTo>
                  <a:pt x="108595" y="50800"/>
                </a:lnTo>
                <a:lnTo>
                  <a:pt x="101571" y="63500"/>
                </a:lnTo>
                <a:lnTo>
                  <a:pt x="121819" y="63500"/>
                </a:lnTo>
                <a:lnTo>
                  <a:pt x="119139" y="50800"/>
                </a:lnTo>
                <a:close/>
              </a:path>
              <a:path w="4737100" h="2095500">
                <a:moveTo>
                  <a:pt x="94041" y="50800"/>
                </a:moveTo>
                <a:lnTo>
                  <a:pt x="89747" y="50800"/>
                </a:lnTo>
                <a:lnTo>
                  <a:pt x="92970" y="54261"/>
                </a:lnTo>
                <a:lnTo>
                  <a:pt x="94041" y="50800"/>
                </a:lnTo>
                <a:close/>
              </a:path>
              <a:path w="4737100" h="2095500">
                <a:moveTo>
                  <a:pt x="53336" y="38100"/>
                </a:moveTo>
                <a:lnTo>
                  <a:pt x="0" y="38100"/>
                </a:lnTo>
                <a:lnTo>
                  <a:pt x="7381" y="50800"/>
                </a:lnTo>
                <a:lnTo>
                  <a:pt x="56702" y="50800"/>
                </a:lnTo>
                <a:lnTo>
                  <a:pt x="53336" y="38100"/>
                </a:lnTo>
                <a:close/>
              </a:path>
              <a:path w="4737100" h="2095500">
                <a:moveTo>
                  <a:pt x="100858" y="38100"/>
                </a:moveTo>
                <a:lnTo>
                  <a:pt x="58620" y="38100"/>
                </a:lnTo>
                <a:lnTo>
                  <a:pt x="56702" y="50800"/>
                </a:lnTo>
                <a:lnTo>
                  <a:pt x="107078" y="50800"/>
                </a:lnTo>
                <a:lnTo>
                  <a:pt x="100858" y="38100"/>
                </a:lnTo>
                <a:close/>
              </a:path>
              <a:path w="4737100" h="2095500">
                <a:moveTo>
                  <a:pt x="73236" y="25400"/>
                </a:moveTo>
                <a:lnTo>
                  <a:pt x="3687" y="25400"/>
                </a:lnTo>
                <a:lnTo>
                  <a:pt x="9031" y="38100"/>
                </a:lnTo>
                <a:lnTo>
                  <a:pt x="67294" y="38100"/>
                </a:lnTo>
                <a:lnTo>
                  <a:pt x="73236" y="25400"/>
                </a:lnTo>
                <a:close/>
              </a:path>
              <a:path w="4737100" h="2095500">
                <a:moveTo>
                  <a:pt x="59015" y="12700"/>
                </a:moveTo>
                <a:lnTo>
                  <a:pt x="13496" y="12700"/>
                </a:lnTo>
                <a:lnTo>
                  <a:pt x="19338" y="25400"/>
                </a:lnTo>
                <a:lnTo>
                  <a:pt x="64233" y="25400"/>
                </a:lnTo>
                <a:lnTo>
                  <a:pt x="59015" y="12700"/>
                </a:lnTo>
                <a:close/>
              </a:path>
              <a:path w="4737100" h="2095500">
                <a:moveTo>
                  <a:pt x="72785" y="12700"/>
                </a:moveTo>
                <a:lnTo>
                  <a:pt x="64233" y="25400"/>
                </a:lnTo>
                <a:lnTo>
                  <a:pt x="75426" y="25400"/>
                </a:lnTo>
                <a:lnTo>
                  <a:pt x="72785" y="12700"/>
                </a:lnTo>
                <a:close/>
              </a:path>
              <a:path w="4737100" h="2095500">
                <a:moveTo>
                  <a:pt x="45412" y="0"/>
                </a:moveTo>
                <a:lnTo>
                  <a:pt x="21025" y="0"/>
                </a:lnTo>
                <a:lnTo>
                  <a:pt x="18324" y="12700"/>
                </a:lnTo>
                <a:lnTo>
                  <a:pt x="45650" y="12700"/>
                </a:lnTo>
                <a:lnTo>
                  <a:pt x="45412" y="0"/>
                </a:lnTo>
                <a:close/>
              </a:path>
            </a:pathLst>
          </a:custGeom>
          <a:solidFill>
            <a:srgbClr val="DB2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034426" y="6668771"/>
            <a:ext cx="276974" cy="2654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078865" y="8305800"/>
            <a:ext cx="9157335" cy="1143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5965825">
              <a:lnSpc>
                <a:spcPct val="122200"/>
              </a:lnSpc>
              <a:spcBef>
                <a:spcPts val="100"/>
              </a:spcBef>
            </a:pPr>
            <a:r>
              <a:rPr sz="3000" spc="320" dirty="0">
                <a:solidFill>
                  <a:srgbClr val="FF2E00"/>
                </a:solidFill>
                <a:latin typeface="Verdana"/>
                <a:cs typeface="Verdana"/>
              </a:rPr>
              <a:t>Error </a:t>
            </a:r>
            <a:r>
              <a:rPr sz="3000" spc="270" dirty="0">
                <a:solidFill>
                  <a:srgbClr val="FF2E00"/>
                </a:solidFill>
                <a:latin typeface="Verdana"/>
                <a:cs typeface="Verdana"/>
              </a:rPr>
              <a:t>callback  </a:t>
            </a:r>
            <a:r>
              <a:rPr sz="3000" spc="155" dirty="0">
                <a:solidFill>
                  <a:srgbClr val="FF2E00"/>
                </a:solidFill>
                <a:latin typeface="Verdana"/>
                <a:cs typeface="Verdana"/>
              </a:rPr>
              <a:t>Defines </a:t>
            </a:r>
            <a:r>
              <a:rPr sz="3000" spc="60" dirty="0">
                <a:solidFill>
                  <a:srgbClr val="FF2E00"/>
                </a:solidFill>
                <a:latin typeface="Verdana"/>
                <a:cs typeface="Verdana"/>
              </a:rPr>
              <a:t>what </a:t>
            </a:r>
            <a:r>
              <a:rPr sz="3000" spc="80" dirty="0">
                <a:solidFill>
                  <a:srgbClr val="FF2E00"/>
                </a:solidFill>
                <a:latin typeface="Verdana"/>
                <a:cs typeface="Verdana"/>
              </a:rPr>
              <a:t>happens </a:t>
            </a:r>
            <a:r>
              <a:rPr sz="3000" spc="375" dirty="0">
                <a:solidFill>
                  <a:srgbClr val="FF2E00"/>
                </a:solidFill>
                <a:latin typeface="Verdana"/>
                <a:cs typeface="Verdana"/>
              </a:rPr>
              <a:t>if </a:t>
            </a:r>
            <a:r>
              <a:rPr sz="3000" spc="30" dirty="0">
                <a:solidFill>
                  <a:srgbClr val="FF2E00"/>
                </a:solidFill>
                <a:latin typeface="Verdana"/>
                <a:cs typeface="Verdana"/>
              </a:rPr>
              <a:t>we </a:t>
            </a:r>
            <a:r>
              <a:rPr sz="3000" spc="160" dirty="0">
                <a:solidFill>
                  <a:srgbClr val="FF2E00"/>
                </a:solidFill>
                <a:latin typeface="Verdana"/>
                <a:cs typeface="Verdana"/>
              </a:rPr>
              <a:t>don’t </a:t>
            </a:r>
            <a:r>
              <a:rPr sz="3000" spc="150" dirty="0">
                <a:solidFill>
                  <a:srgbClr val="FF2E00"/>
                </a:solidFill>
                <a:latin typeface="Verdana"/>
                <a:cs typeface="Verdana"/>
              </a:rPr>
              <a:t>get</a:t>
            </a:r>
            <a:r>
              <a:rPr sz="3000" spc="1085" dirty="0">
                <a:solidFill>
                  <a:srgbClr val="FF2E00"/>
                </a:solidFill>
                <a:latin typeface="Verdana"/>
                <a:cs typeface="Verdana"/>
              </a:rPr>
              <a:t> </a:t>
            </a:r>
            <a:r>
              <a:rPr sz="3000" spc="235" dirty="0">
                <a:solidFill>
                  <a:srgbClr val="FF2E00"/>
                </a:solidFill>
                <a:latin typeface="Verdana"/>
                <a:cs typeface="Verdana"/>
              </a:rPr>
              <a:t>data</a:t>
            </a:r>
            <a:endParaRPr sz="3000" dirty="0">
              <a:latin typeface="Verdana"/>
              <a:cs typeface="Verdana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spc="-20" dirty="0"/>
              <a:t>14</a:t>
            </a:fld>
            <a:r>
              <a:rPr sz="2700" spc="-30" baseline="1543" dirty="0"/>
              <a:t>/70</a:t>
            </a:r>
            <a:endParaRPr sz="2700" baseline="1543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706063" y="1676400"/>
            <a:ext cx="16388137" cy="6889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588" marR="4928235" indent="-1588" defTabSz="1995488">
              <a:spcBef>
                <a:spcPts val="240"/>
              </a:spcBef>
              <a:tabLst>
                <a:tab pos="1169988" algn="l"/>
                <a:tab pos="2328863" algn="l"/>
                <a:tab pos="2473325" algn="l"/>
                <a:tab pos="2617788" algn="l"/>
              </a:tabLst>
            </a:pPr>
            <a:r>
              <a:rPr lang="en-US" sz="2800" dirty="0">
                <a:solidFill>
                  <a:srgbClr val="00B0F0"/>
                </a:solidFill>
              </a:rPr>
              <a:t>constructor(private </a:t>
            </a:r>
            <a:r>
              <a:rPr lang="en-US" sz="2800" dirty="0" err="1">
                <a:solidFill>
                  <a:srgbClr val="00B0F0"/>
                </a:solidFill>
              </a:rPr>
              <a:t>homeService:homeService</a:t>
            </a:r>
            <a:r>
              <a:rPr lang="en-US" sz="2800" dirty="0">
                <a:solidFill>
                  <a:srgbClr val="00B0F0"/>
                </a:solidFill>
              </a:rPr>
              <a:t>){</a:t>
            </a:r>
          </a:p>
          <a:p>
            <a:pPr marL="1588" marR="4928235" indent="-1588" defTabSz="1027113">
              <a:spcBef>
                <a:spcPts val="240"/>
              </a:spcBef>
              <a:tabLst>
                <a:tab pos="1169988" algn="l"/>
                <a:tab pos="2328863" algn="l"/>
                <a:tab pos="2473325" algn="l"/>
                <a:tab pos="2617788" algn="l"/>
              </a:tabLst>
            </a:pPr>
            <a:endParaRPr lang="en-US" sz="2800" dirty="0">
              <a:solidFill>
                <a:srgbClr val="00B0F0"/>
              </a:solidFill>
            </a:endParaRPr>
          </a:p>
          <a:p>
            <a:pPr marL="591820" marR="4928235" indent="-579755" defTabSz="1027113">
              <a:spcBef>
                <a:spcPts val="240"/>
              </a:spcBef>
              <a:tabLst>
                <a:tab pos="1169988" algn="l"/>
                <a:tab pos="2328863" algn="l"/>
                <a:tab pos="2473325" algn="l"/>
                <a:tab pos="2617788" algn="l"/>
              </a:tabLst>
            </a:pPr>
            <a:r>
              <a:rPr lang="en-US" sz="2800" dirty="0">
                <a:solidFill>
                  <a:srgbClr val="00B0F0"/>
                </a:solidFill>
              </a:rPr>
              <a:t>  	</a:t>
            </a:r>
            <a:r>
              <a:rPr lang="en-US" sz="2800" dirty="0" err="1">
                <a:solidFill>
                  <a:srgbClr val="00B0F0"/>
                </a:solidFill>
              </a:rPr>
              <a:t>this.getFilmData</a:t>
            </a:r>
            <a:r>
              <a:rPr lang="en-US" sz="2800" dirty="0">
                <a:solidFill>
                  <a:srgbClr val="00B0F0"/>
                </a:solidFill>
              </a:rPr>
              <a:t>();  	</a:t>
            </a:r>
          </a:p>
          <a:p>
            <a:pPr marL="591820" marR="4928235" indent="-579755" defTabSz="1027113">
              <a:spcBef>
                <a:spcPts val="240"/>
              </a:spcBef>
              <a:tabLst>
                <a:tab pos="1169988" algn="l"/>
                <a:tab pos="2328863" algn="l"/>
                <a:tab pos="2473325" algn="l"/>
                <a:tab pos="2617788" algn="l"/>
              </a:tabLst>
            </a:pPr>
            <a:r>
              <a:rPr lang="en-US" sz="2800" dirty="0">
                <a:solidFill>
                  <a:srgbClr val="00B0F0"/>
                </a:solidFill>
              </a:rPr>
              <a:t>  }</a:t>
            </a:r>
          </a:p>
          <a:p>
            <a:pPr marL="591820" marR="4928235" indent="-579755" defTabSz="1027113">
              <a:spcBef>
                <a:spcPts val="240"/>
              </a:spcBef>
              <a:tabLst>
                <a:tab pos="1169988" algn="l"/>
                <a:tab pos="2328863" algn="l"/>
                <a:tab pos="2473325" algn="l"/>
                <a:tab pos="2617788" algn="l"/>
              </a:tabLst>
            </a:pPr>
            <a:r>
              <a:rPr lang="en-US" sz="2800" dirty="0" err="1">
                <a:solidFill>
                  <a:srgbClr val="00B0F0"/>
                </a:solidFill>
              </a:rPr>
              <a:t>getFilmData</a:t>
            </a:r>
            <a:r>
              <a:rPr lang="en-US" sz="2800" dirty="0">
                <a:solidFill>
                  <a:srgbClr val="00B0F0"/>
                </a:solidFill>
              </a:rPr>
              <a:t>(){</a:t>
            </a:r>
          </a:p>
          <a:p>
            <a:pPr marL="579438" marR="4928235" indent="-579438" defTabSz="1027113">
              <a:spcBef>
                <a:spcPts val="240"/>
              </a:spcBef>
              <a:tabLst>
                <a:tab pos="1169988" algn="l"/>
                <a:tab pos="2328863" algn="l"/>
                <a:tab pos="2473325" algn="l"/>
                <a:tab pos="2617788" algn="l"/>
              </a:tabLst>
            </a:pPr>
            <a:r>
              <a:rPr lang="en-US" sz="2800" dirty="0">
                <a:solidFill>
                  <a:srgbClr val="00B0F0"/>
                </a:solidFill>
              </a:rPr>
              <a:t>  	</a:t>
            </a:r>
            <a:r>
              <a:rPr lang="en-US" sz="2800" dirty="0" err="1" smtClean="0">
                <a:solidFill>
                  <a:srgbClr val="00B0F0"/>
                </a:solidFill>
              </a:rPr>
              <a:t>this.homeService.getPopularMovies</a:t>
            </a:r>
            <a:r>
              <a:rPr lang="en-US" sz="2800" dirty="0">
                <a:solidFill>
                  <a:srgbClr val="00B0F0"/>
                </a:solidFill>
              </a:rPr>
              <a:t>().subscribe</a:t>
            </a:r>
            <a:r>
              <a:rPr lang="en-US" sz="2800" dirty="0" smtClean="0">
                <a:solidFill>
                  <a:srgbClr val="00B0F0"/>
                </a:solidFill>
              </a:rPr>
              <a:t>(</a:t>
            </a:r>
          </a:p>
          <a:p>
            <a:pPr marL="579438" marR="4928235" indent="-579438" defTabSz="1027113">
              <a:spcBef>
                <a:spcPts val="240"/>
              </a:spcBef>
              <a:tabLst>
                <a:tab pos="1169988" algn="l"/>
                <a:tab pos="2328863" algn="l"/>
                <a:tab pos="2473325" algn="l"/>
                <a:tab pos="2617788" algn="l"/>
              </a:tabLst>
            </a:pPr>
            <a:r>
              <a:rPr lang="en-US" sz="2800" dirty="0">
                <a:solidFill>
                  <a:srgbClr val="00B0F0"/>
                </a:solidFill>
              </a:rPr>
              <a:t>	</a:t>
            </a:r>
            <a:r>
              <a:rPr lang="en-US" sz="2800" dirty="0" smtClean="0">
                <a:solidFill>
                  <a:srgbClr val="00B0F0"/>
                </a:solidFill>
              </a:rPr>
              <a:t>(</a:t>
            </a:r>
            <a:r>
              <a:rPr lang="en-US" sz="2800" dirty="0">
                <a:solidFill>
                  <a:srgbClr val="00B0F0"/>
                </a:solidFill>
              </a:rPr>
              <a:t>res: any) =&gt; { 		</a:t>
            </a:r>
            <a:endParaRPr lang="en-US" sz="2800" dirty="0" smtClean="0">
              <a:solidFill>
                <a:srgbClr val="00B0F0"/>
              </a:solidFill>
            </a:endParaRPr>
          </a:p>
          <a:p>
            <a:pPr marL="579438" marR="4928235" indent="-579438" defTabSz="1027113">
              <a:spcBef>
                <a:spcPts val="240"/>
              </a:spcBef>
              <a:tabLst>
                <a:tab pos="1169988" algn="l"/>
                <a:tab pos="2328863" algn="l"/>
                <a:tab pos="2473325" algn="l"/>
                <a:tab pos="2617788" algn="l"/>
              </a:tabLst>
            </a:pPr>
            <a:r>
              <a:rPr lang="en-US" sz="2800" dirty="0">
                <a:solidFill>
                  <a:srgbClr val="00B0F0"/>
                </a:solidFill>
              </a:rPr>
              <a:t>	</a:t>
            </a:r>
            <a:r>
              <a:rPr lang="en-US" sz="2800" dirty="0" smtClean="0">
                <a:solidFill>
                  <a:srgbClr val="00B0F0"/>
                </a:solidFill>
              </a:rPr>
              <a:t>	this</a:t>
            </a:r>
            <a:r>
              <a:rPr lang="en-US" sz="2800" dirty="0">
                <a:solidFill>
                  <a:srgbClr val="00B0F0"/>
                </a:solidFill>
              </a:rPr>
              <a:t>. </a:t>
            </a:r>
            <a:r>
              <a:rPr lang="en-US" sz="2800" dirty="0" err="1">
                <a:solidFill>
                  <a:srgbClr val="00B0F0"/>
                </a:solidFill>
              </a:rPr>
              <a:t>listFilms</a:t>
            </a:r>
            <a:r>
              <a:rPr lang="en-US" sz="2800" dirty="0">
                <a:solidFill>
                  <a:srgbClr val="00B0F0"/>
                </a:solidFill>
              </a:rPr>
              <a:t> = </a:t>
            </a:r>
            <a:r>
              <a:rPr lang="en-US" sz="2800" dirty="0" err="1">
                <a:solidFill>
                  <a:srgbClr val="00B0F0"/>
                </a:solidFill>
              </a:rPr>
              <a:t>res.results</a:t>
            </a:r>
            <a:r>
              <a:rPr lang="en-US" sz="2800" dirty="0">
                <a:solidFill>
                  <a:srgbClr val="00B0F0"/>
                </a:solidFill>
              </a:rPr>
              <a:t>;;</a:t>
            </a:r>
          </a:p>
          <a:p>
            <a:pPr marL="579438" marR="4928235" indent="-579438" defTabSz="1027113">
              <a:spcBef>
                <a:spcPts val="240"/>
              </a:spcBef>
              <a:tabLst>
                <a:tab pos="1169988" algn="l"/>
                <a:tab pos="2328863" algn="l"/>
                <a:tab pos="2473325" algn="l"/>
                <a:tab pos="2617788" algn="l"/>
              </a:tabLst>
            </a:pPr>
            <a:r>
              <a:rPr lang="en-US" sz="2800" dirty="0">
                <a:solidFill>
                  <a:srgbClr val="00B0F0"/>
                </a:solidFill>
              </a:rPr>
              <a:t> 	</a:t>
            </a:r>
            <a:r>
              <a:rPr lang="en-US" sz="2800" dirty="0" smtClean="0">
                <a:solidFill>
                  <a:srgbClr val="00B0F0"/>
                </a:solidFill>
              </a:rPr>
              <a:t>	console.log(res</a:t>
            </a:r>
            <a:r>
              <a:rPr lang="en-US" sz="2800" dirty="0">
                <a:solidFill>
                  <a:srgbClr val="00B0F0"/>
                </a:solidFill>
              </a:rPr>
              <a:t>);</a:t>
            </a:r>
          </a:p>
          <a:p>
            <a:pPr marL="579438" marR="4928235" indent="-579438" defTabSz="1027113">
              <a:spcBef>
                <a:spcPts val="240"/>
              </a:spcBef>
              <a:tabLst>
                <a:tab pos="1169988" algn="l"/>
                <a:tab pos="2328863" algn="l"/>
                <a:tab pos="2473325" algn="l"/>
                <a:tab pos="2617788" algn="l"/>
              </a:tabLst>
            </a:pPr>
            <a:r>
              <a:rPr lang="en-US" sz="2800" dirty="0">
                <a:solidFill>
                  <a:srgbClr val="00B0F0"/>
                </a:solidFill>
              </a:rPr>
              <a:t> 	</a:t>
            </a:r>
            <a:r>
              <a:rPr lang="en-US" sz="2800" dirty="0" smtClean="0">
                <a:solidFill>
                  <a:srgbClr val="00B0F0"/>
                </a:solidFill>
              </a:rPr>
              <a:t>}),</a:t>
            </a:r>
          </a:p>
          <a:p>
            <a:pPr marL="579438" marR="4928235" indent="-579438" defTabSz="1027113">
              <a:spcBef>
                <a:spcPts val="240"/>
              </a:spcBef>
              <a:tabLst>
                <a:tab pos="1169988" algn="l"/>
                <a:tab pos="2328863" algn="l"/>
                <a:tab pos="2473325" algn="l"/>
                <a:tab pos="2617788" algn="l"/>
              </a:tabLst>
            </a:pPr>
            <a:r>
              <a:rPr lang="en-US" sz="2800" dirty="0">
                <a:solidFill>
                  <a:srgbClr val="00B0F0"/>
                </a:solidFill>
              </a:rPr>
              <a:t>	</a:t>
            </a:r>
            <a:r>
              <a:rPr lang="en-US" sz="2800" dirty="0" smtClean="0">
                <a:solidFill>
                  <a:srgbClr val="00B0F0"/>
                </a:solidFill>
              </a:rPr>
              <a:t>error =&gt; {</a:t>
            </a:r>
          </a:p>
          <a:p>
            <a:pPr marL="579438" marR="4928235" indent="-579438" defTabSz="1027113">
              <a:spcBef>
                <a:spcPts val="240"/>
              </a:spcBef>
              <a:tabLst>
                <a:tab pos="1169988" algn="l"/>
                <a:tab pos="2328863" algn="l"/>
                <a:tab pos="2473325" algn="l"/>
                <a:tab pos="2617788" algn="l"/>
              </a:tabLst>
            </a:pPr>
            <a:r>
              <a:rPr lang="en-US" sz="2800" dirty="0" smtClean="0">
                <a:solidFill>
                  <a:srgbClr val="00B0F0"/>
                </a:solidFill>
              </a:rPr>
              <a:t>		console.log(error);</a:t>
            </a:r>
            <a:endParaRPr lang="en-US" sz="2800" dirty="0">
              <a:solidFill>
                <a:srgbClr val="00B0F0"/>
              </a:solidFill>
            </a:endParaRPr>
          </a:p>
          <a:p>
            <a:pPr marL="579438" marR="4928235" indent="-579438" defTabSz="1027113">
              <a:spcBef>
                <a:spcPts val="240"/>
              </a:spcBef>
              <a:tabLst>
                <a:tab pos="1169988" algn="l"/>
                <a:tab pos="2328863" algn="l"/>
                <a:tab pos="2473325" algn="l"/>
                <a:tab pos="2617788" algn="l"/>
              </a:tabLst>
            </a:pPr>
            <a:r>
              <a:rPr lang="en-US" sz="2800" dirty="0" smtClean="0">
                <a:solidFill>
                  <a:srgbClr val="00B0F0"/>
                </a:solidFill>
              </a:rPr>
              <a:t>	}</a:t>
            </a:r>
            <a:endParaRPr lang="en-US" sz="2800" dirty="0">
              <a:solidFill>
                <a:srgbClr val="00B0F0"/>
              </a:solidFill>
            </a:endParaRPr>
          </a:p>
          <a:p>
            <a:pPr marL="591820" marR="4928235" indent="-579755" defTabSz="1027113">
              <a:spcBef>
                <a:spcPts val="240"/>
              </a:spcBef>
              <a:tabLst>
                <a:tab pos="1169988" algn="l"/>
                <a:tab pos="2328863" algn="l"/>
                <a:tab pos="2473325" algn="l"/>
                <a:tab pos="2617788" algn="l"/>
              </a:tabLst>
            </a:pPr>
            <a:r>
              <a:rPr lang="en-US" sz="2800" dirty="0">
                <a:solidFill>
                  <a:srgbClr val="00B0F0"/>
                </a:solidFill>
              </a:rPr>
              <a:t>  }</a:t>
            </a:r>
          </a:p>
          <a:p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8500" y="647700"/>
            <a:ext cx="531050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520950" algn="l"/>
              </a:tabLst>
            </a:pPr>
            <a:r>
              <a:rPr spc="250" dirty="0"/>
              <a:t>M</a:t>
            </a:r>
            <a:r>
              <a:rPr spc="-535" dirty="0"/>
              <a:t> </a:t>
            </a:r>
            <a:r>
              <a:rPr spc="250" dirty="0"/>
              <a:t>O</a:t>
            </a:r>
            <a:r>
              <a:rPr spc="-535" dirty="0"/>
              <a:t> </a:t>
            </a:r>
            <a:r>
              <a:rPr spc="-335" dirty="0"/>
              <a:t>V</a:t>
            </a:r>
            <a:r>
              <a:rPr spc="-530" dirty="0"/>
              <a:t> </a:t>
            </a:r>
            <a:r>
              <a:rPr spc="-85" dirty="0"/>
              <a:t>I</a:t>
            </a:r>
            <a:r>
              <a:rPr spc="-535" dirty="0"/>
              <a:t> </a:t>
            </a:r>
            <a:r>
              <a:rPr spc="-335" dirty="0"/>
              <a:t>E	</a:t>
            </a:r>
            <a:r>
              <a:rPr spc="-500" dirty="0"/>
              <a:t>S</a:t>
            </a:r>
            <a:r>
              <a:rPr spc="-550" dirty="0"/>
              <a:t> </a:t>
            </a:r>
            <a:r>
              <a:rPr spc="-335" dirty="0"/>
              <a:t>E</a:t>
            </a:r>
            <a:r>
              <a:rPr spc="-545" dirty="0"/>
              <a:t> </a:t>
            </a:r>
            <a:r>
              <a:rPr spc="-585" dirty="0"/>
              <a:t>R</a:t>
            </a:r>
            <a:r>
              <a:rPr spc="-520" dirty="0"/>
              <a:t> </a:t>
            </a:r>
            <a:r>
              <a:rPr spc="-335" dirty="0"/>
              <a:t>V</a:t>
            </a:r>
            <a:r>
              <a:rPr spc="-550" dirty="0"/>
              <a:t> </a:t>
            </a:r>
            <a:r>
              <a:rPr spc="-85" dirty="0"/>
              <a:t>I</a:t>
            </a:r>
            <a:r>
              <a:rPr spc="-545" dirty="0"/>
              <a:t> </a:t>
            </a:r>
            <a:r>
              <a:rPr spc="-85" dirty="0"/>
              <a:t>C</a:t>
            </a:r>
            <a:r>
              <a:rPr spc="-550" dirty="0"/>
              <a:t> </a:t>
            </a:r>
            <a:r>
              <a:rPr spc="-335" dirty="0"/>
              <a:t>E</a:t>
            </a:r>
          </a:p>
        </p:txBody>
      </p:sp>
      <p:sp>
        <p:nvSpPr>
          <p:cNvPr id="6" name="object 6"/>
          <p:cNvSpPr/>
          <p:nvPr/>
        </p:nvSpPr>
        <p:spPr>
          <a:xfrm>
            <a:off x="4064000" y="2667000"/>
            <a:ext cx="2944000" cy="91585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038861" y="3541816"/>
            <a:ext cx="298767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395" dirty="0">
                <a:solidFill>
                  <a:srgbClr val="FF2E00"/>
                </a:solidFill>
                <a:latin typeface="Verdana"/>
                <a:cs typeface="Verdana"/>
              </a:rPr>
              <a:t>Call</a:t>
            </a:r>
            <a:r>
              <a:rPr sz="3000" spc="365" dirty="0">
                <a:solidFill>
                  <a:srgbClr val="FF2E00"/>
                </a:solidFill>
                <a:latin typeface="Verdana"/>
                <a:cs typeface="Verdana"/>
              </a:rPr>
              <a:t> </a:t>
            </a:r>
            <a:r>
              <a:rPr sz="3000" spc="315" dirty="0">
                <a:solidFill>
                  <a:srgbClr val="FF2E00"/>
                </a:solidFill>
                <a:latin typeface="Verdana"/>
                <a:cs typeface="Verdana"/>
              </a:rPr>
              <a:t>function</a:t>
            </a:r>
            <a:endParaRPr sz="3000" dirty="0">
              <a:latin typeface="Verdana"/>
              <a:cs typeface="Verdan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spc="-20" dirty="0"/>
              <a:t>15</a:t>
            </a:fld>
            <a:r>
              <a:rPr sz="2700" spc="-30" baseline="1543" dirty="0"/>
              <a:t>/70</a:t>
            </a:r>
            <a:endParaRPr sz="2700" baseline="1543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8500" y="647700"/>
            <a:ext cx="766635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369945" algn="l"/>
                <a:tab pos="5878195" algn="l"/>
                <a:tab pos="6989445" algn="l"/>
              </a:tabLst>
            </a:pPr>
            <a:r>
              <a:rPr dirty="0"/>
              <a:t>G</a:t>
            </a:r>
            <a:r>
              <a:rPr spc="-535" dirty="0"/>
              <a:t> </a:t>
            </a:r>
            <a:r>
              <a:rPr spc="-335" dirty="0"/>
              <a:t>E</a:t>
            </a:r>
            <a:r>
              <a:rPr spc="-535" dirty="0"/>
              <a:t> </a:t>
            </a:r>
            <a:r>
              <a:rPr spc="-170" dirty="0"/>
              <a:t>T</a:t>
            </a:r>
            <a:r>
              <a:rPr spc="-530" dirty="0"/>
              <a:t> </a:t>
            </a:r>
            <a:r>
              <a:rPr spc="-170" dirty="0"/>
              <a:t>T</a:t>
            </a:r>
            <a:r>
              <a:rPr spc="-535" dirty="0"/>
              <a:t> </a:t>
            </a:r>
            <a:r>
              <a:rPr spc="-85" dirty="0"/>
              <a:t>I</a:t>
            </a:r>
            <a:r>
              <a:rPr spc="-535" dirty="0"/>
              <a:t> </a:t>
            </a:r>
            <a:r>
              <a:rPr spc="250" dirty="0"/>
              <a:t>N</a:t>
            </a:r>
            <a:r>
              <a:rPr spc="-530" dirty="0"/>
              <a:t> </a:t>
            </a:r>
            <a:r>
              <a:rPr dirty="0"/>
              <a:t>G	</a:t>
            </a:r>
            <a:r>
              <a:rPr spc="250" dirty="0"/>
              <a:t>M</a:t>
            </a:r>
            <a:r>
              <a:rPr spc="-535" dirty="0"/>
              <a:t> </a:t>
            </a:r>
            <a:r>
              <a:rPr spc="250" dirty="0"/>
              <a:t>O</a:t>
            </a:r>
            <a:r>
              <a:rPr spc="-535" dirty="0"/>
              <a:t> </a:t>
            </a:r>
            <a:r>
              <a:rPr spc="-335" dirty="0"/>
              <a:t>V</a:t>
            </a:r>
            <a:r>
              <a:rPr spc="-530" dirty="0"/>
              <a:t> </a:t>
            </a:r>
            <a:r>
              <a:rPr spc="-85" dirty="0"/>
              <a:t>I</a:t>
            </a:r>
            <a:r>
              <a:rPr spc="-535" dirty="0"/>
              <a:t> </a:t>
            </a:r>
            <a:r>
              <a:rPr spc="-335" dirty="0"/>
              <a:t>E	</a:t>
            </a:r>
            <a:r>
              <a:rPr spc="-170" dirty="0"/>
              <a:t>B</a:t>
            </a:r>
            <a:r>
              <a:rPr spc="-535" dirty="0"/>
              <a:t> </a:t>
            </a:r>
            <a:r>
              <a:rPr spc="-420" dirty="0"/>
              <a:t>Y	</a:t>
            </a:r>
            <a:r>
              <a:rPr spc="-85" dirty="0"/>
              <a:t>I</a:t>
            </a:r>
            <a:r>
              <a:rPr spc="-610" dirty="0"/>
              <a:t> </a:t>
            </a:r>
            <a:r>
              <a:rPr spc="80" dirty="0"/>
              <a:t>D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spc="-20" dirty="0"/>
              <a:t>16</a:t>
            </a:fld>
            <a:r>
              <a:rPr sz="2700" spc="-30" baseline="1543" dirty="0"/>
              <a:t>/70</a:t>
            </a:r>
            <a:endParaRPr sz="2700" baseline="1543"/>
          </a:p>
        </p:txBody>
      </p:sp>
      <p:sp>
        <p:nvSpPr>
          <p:cNvPr id="3" name="object 3"/>
          <p:cNvSpPr txBox="1"/>
          <p:nvPr/>
        </p:nvSpPr>
        <p:spPr>
          <a:xfrm>
            <a:off x="787400" y="2667000"/>
            <a:ext cx="9930765" cy="297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55D7FF"/>
                </a:solidFill>
                <a:latin typeface="Courier New"/>
                <a:cs typeface="Courier New"/>
              </a:rPr>
              <a:t>www/model/movies-service.js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750">
              <a:latin typeface="Times New Roman"/>
              <a:cs typeface="Times New Roman"/>
            </a:endParaRPr>
          </a:p>
          <a:p>
            <a:pPr marL="25400">
              <a:lnSpc>
                <a:spcPts val="2570"/>
              </a:lnSpc>
              <a:tabLst>
                <a:tab pos="3545840" algn="l"/>
                <a:tab pos="3881120" algn="l"/>
                <a:tab pos="5390515" algn="l"/>
              </a:tabLst>
            </a:pPr>
            <a:r>
              <a:rPr sz="2200" spc="-5" dirty="0">
                <a:solidFill>
                  <a:srgbClr val="D9D9D9"/>
                </a:solidFill>
                <a:latin typeface="Courier New"/>
                <a:cs typeface="Courier New"/>
              </a:rPr>
              <a:t>service.</a:t>
            </a:r>
            <a:r>
              <a:rPr sz="2200" spc="-5" dirty="0">
                <a:solidFill>
                  <a:srgbClr val="EB97F1"/>
                </a:solidFill>
                <a:latin typeface="Courier New"/>
                <a:cs typeface="Courier New"/>
              </a:rPr>
              <a:t>getMovieById	</a:t>
            </a:r>
            <a:r>
              <a:rPr sz="2200" dirty="0">
                <a:solidFill>
                  <a:srgbClr val="D9D9D9"/>
                </a:solidFill>
                <a:latin typeface="Courier New"/>
                <a:cs typeface="Courier New"/>
              </a:rPr>
              <a:t>=	</a:t>
            </a:r>
            <a:r>
              <a:rPr sz="2200" b="1" dirty="0">
                <a:solidFill>
                  <a:srgbClr val="8FCCF2"/>
                </a:solidFill>
                <a:latin typeface="Courier New"/>
                <a:cs typeface="Courier New"/>
              </a:rPr>
              <a:t>function	</a:t>
            </a:r>
            <a:r>
              <a:rPr sz="2200" spc="-5" dirty="0">
                <a:solidFill>
                  <a:srgbClr val="D9D9D9"/>
                </a:solidFill>
                <a:latin typeface="Courier New"/>
                <a:cs typeface="Courier New"/>
              </a:rPr>
              <a:t>(id)</a:t>
            </a:r>
            <a:r>
              <a:rPr sz="2200" spc="-10" dirty="0">
                <a:solidFill>
                  <a:srgbClr val="D9D9D9"/>
                </a:solidFill>
                <a:latin typeface="Courier New"/>
                <a:cs typeface="Courier New"/>
              </a:rPr>
              <a:t> </a:t>
            </a:r>
            <a:r>
              <a:rPr sz="2200" dirty="0">
                <a:solidFill>
                  <a:srgbClr val="D9D9D9"/>
                </a:solidFill>
                <a:latin typeface="Courier New"/>
                <a:cs typeface="Courier New"/>
              </a:rPr>
              <a:t>{</a:t>
            </a:r>
            <a:endParaRPr sz="2200">
              <a:latin typeface="Courier New"/>
              <a:cs typeface="Courier New"/>
            </a:endParaRPr>
          </a:p>
          <a:p>
            <a:pPr marL="695960" marR="5080">
              <a:lnSpc>
                <a:spcPts val="2500"/>
              </a:lnSpc>
              <a:spcBef>
                <a:spcPts val="130"/>
              </a:spcBef>
              <a:tabLst>
                <a:tab pos="1366520" algn="l"/>
                <a:tab pos="3713479" algn="l"/>
                <a:tab pos="6899275" algn="l"/>
                <a:tab pos="8408670" algn="l"/>
              </a:tabLst>
            </a:pPr>
            <a:r>
              <a:rPr sz="2200" b="1" dirty="0">
                <a:solidFill>
                  <a:srgbClr val="8FCCF2"/>
                </a:solidFill>
                <a:latin typeface="Courier New"/>
                <a:cs typeface="Courier New"/>
              </a:rPr>
              <a:t>var	</a:t>
            </a:r>
            <a:r>
              <a:rPr sz="2200" dirty="0">
                <a:solidFill>
                  <a:srgbClr val="D9D9D9"/>
                </a:solidFill>
                <a:latin typeface="Courier New"/>
                <a:cs typeface="Courier New"/>
              </a:rPr>
              <a:t>selectedMovie	= {};  angular.</a:t>
            </a:r>
            <a:r>
              <a:rPr sz="2200" dirty="0">
                <a:solidFill>
                  <a:srgbClr val="EB97F1"/>
                </a:solidFill>
                <a:latin typeface="Courier New"/>
                <a:cs typeface="Courier New"/>
              </a:rPr>
              <a:t>forEach</a:t>
            </a:r>
            <a:r>
              <a:rPr sz="2200" dirty="0">
                <a:solidFill>
                  <a:srgbClr val="D9D9D9"/>
                </a:solidFill>
                <a:latin typeface="Courier New"/>
                <a:cs typeface="Courier New"/>
              </a:rPr>
              <a:t>(service.data.movies,	</a:t>
            </a:r>
            <a:r>
              <a:rPr sz="2200" b="1" dirty="0">
                <a:solidFill>
                  <a:srgbClr val="8FCCF2"/>
                </a:solidFill>
                <a:latin typeface="Courier New"/>
                <a:cs typeface="Courier New"/>
              </a:rPr>
              <a:t>function	</a:t>
            </a:r>
            <a:r>
              <a:rPr sz="2200" spc="-5" dirty="0">
                <a:solidFill>
                  <a:srgbClr val="D9D9D9"/>
                </a:solidFill>
                <a:latin typeface="Courier New"/>
                <a:cs typeface="Courier New"/>
              </a:rPr>
              <a:t>(movie)</a:t>
            </a:r>
            <a:r>
              <a:rPr sz="2200" spc="-100" dirty="0">
                <a:solidFill>
                  <a:srgbClr val="D9D9D9"/>
                </a:solidFill>
                <a:latin typeface="Courier New"/>
                <a:cs typeface="Courier New"/>
              </a:rPr>
              <a:t> </a:t>
            </a:r>
            <a:r>
              <a:rPr sz="2200" dirty="0">
                <a:solidFill>
                  <a:srgbClr val="D9D9D9"/>
                </a:solidFill>
                <a:latin typeface="Courier New"/>
                <a:cs typeface="Courier New"/>
              </a:rPr>
              <a:t>{</a:t>
            </a:r>
            <a:endParaRPr sz="2200">
              <a:latin typeface="Courier New"/>
              <a:cs typeface="Courier New"/>
            </a:endParaRPr>
          </a:p>
          <a:p>
            <a:pPr marL="1366520">
              <a:lnSpc>
                <a:spcPts val="2370"/>
              </a:lnSpc>
              <a:tabLst>
                <a:tab pos="1869439" algn="l"/>
                <a:tab pos="3545840" algn="l"/>
                <a:tab pos="4048760" algn="l"/>
                <a:tab pos="4719955" algn="l"/>
                <a:tab pos="7066915" algn="l"/>
                <a:tab pos="7402195" algn="l"/>
              </a:tabLst>
            </a:pPr>
            <a:r>
              <a:rPr sz="2200" b="1" dirty="0">
                <a:solidFill>
                  <a:srgbClr val="8FCCF2"/>
                </a:solidFill>
                <a:latin typeface="Courier New"/>
                <a:cs typeface="Courier New"/>
              </a:rPr>
              <a:t>if	</a:t>
            </a:r>
            <a:r>
              <a:rPr sz="2200" dirty="0">
                <a:solidFill>
                  <a:srgbClr val="D9D9D9"/>
                </a:solidFill>
                <a:latin typeface="Courier New"/>
                <a:cs typeface="Courier New"/>
              </a:rPr>
              <a:t>(movie.id	==	id)	selectedMovie	=	movie;</a:t>
            </a:r>
            <a:endParaRPr sz="2200">
              <a:latin typeface="Courier New"/>
              <a:cs typeface="Courier New"/>
            </a:endParaRPr>
          </a:p>
          <a:p>
            <a:pPr marL="695960">
              <a:lnSpc>
                <a:spcPts val="2500"/>
              </a:lnSpc>
            </a:pPr>
            <a:r>
              <a:rPr sz="2200" dirty="0">
                <a:solidFill>
                  <a:srgbClr val="D9D9D9"/>
                </a:solidFill>
                <a:latin typeface="Courier New"/>
                <a:cs typeface="Courier New"/>
              </a:rPr>
              <a:t>});</a:t>
            </a:r>
            <a:endParaRPr sz="2200">
              <a:latin typeface="Courier New"/>
              <a:cs typeface="Courier New"/>
            </a:endParaRPr>
          </a:p>
          <a:p>
            <a:pPr marL="695960">
              <a:lnSpc>
                <a:spcPts val="2500"/>
              </a:lnSpc>
              <a:tabLst>
                <a:tab pos="1869439" algn="l"/>
              </a:tabLst>
            </a:pPr>
            <a:r>
              <a:rPr sz="2200" b="1" dirty="0">
                <a:solidFill>
                  <a:srgbClr val="8FCCF2"/>
                </a:solidFill>
                <a:latin typeface="Courier New"/>
                <a:cs typeface="Courier New"/>
              </a:rPr>
              <a:t>return	</a:t>
            </a:r>
            <a:r>
              <a:rPr sz="2200" dirty="0">
                <a:solidFill>
                  <a:srgbClr val="D9D9D9"/>
                </a:solidFill>
                <a:latin typeface="Courier New"/>
                <a:cs typeface="Courier New"/>
              </a:rPr>
              <a:t>selectedMovie;</a:t>
            </a:r>
            <a:endParaRPr sz="2200">
              <a:latin typeface="Courier New"/>
              <a:cs typeface="Courier New"/>
            </a:endParaRPr>
          </a:p>
          <a:p>
            <a:pPr marL="25400">
              <a:lnSpc>
                <a:spcPts val="2570"/>
              </a:lnSpc>
            </a:pPr>
            <a:r>
              <a:rPr sz="2200" dirty="0">
                <a:solidFill>
                  <a:srgbClr val="D9D9D9"/>
                </a:solidFill>
                <a:latin typeface="Courier New"/>
                <a:cs typeface="Courier New"/>
              </a:rPr>
              <a:t>};</a:t>
            </a:r>
            <a:endParaRPr sz="220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8500" y="647700"/>
            <a:ext cx="766635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369945" algn="l"/>
                <a:tab pos="5878195" algn="l"/>
                <a:tab pos="6989445" algn="l"/>
              </a:tabLst>
            </a:pPr>
            <a:r>
              <a:rPr dirty="0"/>
              <a:t>G</a:t>
            </a:r>
            <a:r>
              <a:rPr spc="-535" dirty="0"/>
              <a:t> </a:t>
            </a:r>
            <a:r>
              <a:rPr spc="-335" dirty="0"/>
              <a:t>E</a:t>
            </a:r>
            <a:r>
              <a:rPr spc="-535" dirty="0"/>
              <a:t> </a:t>
            </a:r>
            <a:r>
              <a:rPr spc="-170" dirty="0"/>
              <a:t>T</a:t>
            </a:r>
            <a:r>
              <a:rPr spc="-530" dirty="0"/>
              <a:t> </a:t>
            </a:r>
            <a:r>
              <a:rPr spc="-170" dirty="0"/>
              <a:t>T</a:t>
            </a:r>
            <a:r>
              <a:rPr spc="-535" dirty="0"/>
              <a:t> </a:t>
            </a:r>
            <a:r>
              <a:rPr spc="-85" dirty="0"/>
              <a:t>I</a:t>
            </a:r>
            <a:r>
              <a:rPr spc="-535" dirty="0"/>
              <a:t> </a:t>
            </a:r>
            <a:r>
              <a:rPr spc="250" dirty="0"/>
              <a:t>N</a:t>
            </a:r>
            <a:r>
              <a:rPr spc="-530" dirty="0"/>
              <a:t> </a:t>
            </a:r>
            <a:r>
              <a:rPr dirty="0"/>
              <a:t>G	</a:t>
            </a:r>
            <a:r>
              <a:rPr spc="250" dirty="0"/>
              <a:t>M</a:t>
            </a:r>
            <a:r>
              <a:rPr spc="-535" dirty="0"/>
              <a:t> </a:t>
            </a:r>
            <a:r>
              <a:rPr spc="250" dirty="0"/>
              <a:t>O</a:t>
            </a:r>
            <a:r>
              <a:rPr spc="-535" dirty="0"/>
              <a:t> </a:t>
            </a:r>
            <a:r>
              <a:rPr spc="-335" dirty="0"/>
              <a:t>V</a:t>
            </a:r>
            <a:r>
              <a:rPr spc="-530" dirty="0"/>
              <a:t> </a:t>
            </a:r>
            <a:r>
              <a:rPr spc="-85" dirty="0"/>
              <a:t>I</a:t>
            </a:r>
            <a:r>
              <a:rPr spc="-535" dirty="0"/>
              <a:t> </a:t>
            </a:r>
            <a:r>
              <a:rPr spc="-335" dirty="0"/>
              <a:t>E	</a:t>
            </a:r>
            <a:r>
              <a:rPr spc="-170" dirty="0"/>
              <a:t>B</a:t>
            </a:r>
            <a:r>
              <a:rPr spc="-535" dirty="0"/>
              <a:t> </a:t>
            </a:r>
            <a:r>
              <a:rPr spc="-420" dirty="0"/>
              <a:t>Y	</a:t>
            </a:r>
            <a:r>
              <a:rPr spc="-85" dirty="0"/>
              <a:t>I</a:t>
            </a:r>
            <a:r>
              <a:rPr spc="-610" dirty="0"/>
              <a:t> </a:t>
            </a:r>
            <a:r>
              <a:rPr spc="80" dirty="0"/>
              <a:t>D</a:t>
            </a:r>
          </a:p>
        </p:txBody>
      </p:sp>
      <p:sp>
        <p:nvSpPr>
          <p:cNvPr id="3" name="object 3"/>
          <p:cNvSpPr/>
          <p:nvPr/>
        </p:nvSpPr>
        <p:spPr>
          <a:xfrm>
            <a:off x="9620019" y="4344149"/>
            <a:ext cx="416393" cy="32958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625394" y="8303452"/>
            <a:ext cx="903414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60" dirty="0">
                <a:solidFill>
                  <a:srgbClr val="FF2E00"/>
                </a:solidFill>
                <a:latin typeface="Verdana"/>
                <a:cs typeface="Verdana"/>
              </a:rPr>
              <a:t>Simple </a:t>
            </a:r>
            <a:r>
              <a:rPr sz="3000" spc="220" dirty="0">
                <a:solidFill>
                  <a:srgbClr val="FF2E00"/>
                </a:solidFill>
                <a:latin typeface="Verdana"/>
                <a:cs typeface="Verdana"/>
              </a:rPr>
              <a:t>foreach </a:t>
            </a:r>
            <a:r>
              <a:rPr sz="3000" spc="365" dirty="0">
                <a:solidFill>
                  <a:srgbClr val="FF2E00"/>
                </a:solidFill>
                <a:latin typeface="Verdana"/>
                <a:cs typeface="Verdana"/>
              </a:rPr>
              <a:t>for </a:t>
            </a:r>
            <a:r>
              <a:rPr sz="3000" spc="160" dirty="0">
                <a:solidFill>
                  <a:srgbClr val="FF2E00"/>
                </a:solidFill>
                <a:latin typeface="Verdana"/>
                <a:cs typeface="Verdana"/>
              </a:rPr>
              <a:t>searching </a:t>
            </a:r>
            <a:r>
              <a:rPr sz="3000" spc="-85" dirty="0">
                <a:solidFill>
                  <a:srgbClr val="FF2E00"/>
                </a:solidFill>
                <a:latin typeface="Verdana"/>
                <a:cs typeface="Verdana"/>
              </a:rPr>
              <a:t>by </a:t>
            </a:r>
            <a:r>
              <a:rPr sz="3000" spc="210" dirty="0">
                <a:solidFill>
                  <a:srgbClr val="FF2E00"/>
                </a:solidFill>
                <a:latin typeface="Verdana"/>
                <a:cs typeface="Verdana"/>
              </a:rPr>
              <a:t>movie</a:t>
            </a:r>
            <a:r>
              <a:rPr sz="3000" spc="-200" dirty="0">
                <a:solidFill>
                  <a:srgbClr val="FF2E00"/>
                </a:solidFill>
                <a:latin typeface="Verdana"/>
                <a:cs typeface="Verdana"/>
              </a:rPr>
              <a:t> </a:t>
            </a:r>
            <a:r>
              <a:rPr sz="3000" spc="465" dirty="0">
                <a:solidFill>
                  <a:srgbClr val="FF2E00"/>
                </a:solidFill>
                <a:latin typeface="Verdana"/>
                <a:cs typeface="Verdana"/>
              </a:rPr>
              <a:t>id</a:t>
            </a:r>
            <a:endParaRPr sz="3000">
              <a:latin typeface="Verdana"/>
              <a:cs typeface="Verdan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spc="-20" dirty="0"/>
              <a:t>17</a:t>
            </a:fld>
            <a:r>
              <a:rPr sz="2700" spc="-30" baseline="1543" dirty="0"/>
              <a:t>/70</a:t>
            </a:r>
            <a:endParaRPr sz="2700" baseline="1543"/>
          </a:p>
        </p:txBody>
      </p:sp>
      <p:sp>
        <p:nvSpPr>
          <p:cNvPr id="5" name="object 5"/>
          <p:cNvSpPr txBox="1"/>
          <p:nvPr/>
        </p:nvSpPr>
        <p:spPr>
          <a:xfrm>
            <a:off x="787400" y="2667000"/>
            <a:ext cx="9930765" cy="297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55D7FF"/>
                </a:solidFill>
                <a:latin typeface="Courier New"/>
                <a:cs typeface="Courier New"/>
              </a:rPr>
              <a:t>www/model/movies-service.js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750">
              <a:latin typeface="Times New Roman"/>
              <a:cs typeface="Times New Roman"/>
            </a:endParaRPr>
          </a:p>
          <a:p>
            <a:pPr marL="25400">
              <a:lnSpc>
                <a:spcPts val="2570"/>
              </a:lnSpc>
              <a:tabLst>
                <a:tab pos="3545840" algn="l"/>
                <a:tab pos="3881120" algn="l"/>
                <a:tab pos="5390515" algn="l"/>
              </a:tabLst>
            </a:pPr>
            <a:r>
              <a:rPr sz="2200" spc="-5" dirty="0">
                <a:solidFill>
                  <a:srgbClr val="D9D9D9"/>
                </a:solidFill>
                <a:latin typeface="Courier New"/>
                <a:cs typeface="Courier New"/>
              </a:rPr>
              <a:t>service.</a:t>
            </a:r>
            <a:r>
              <a:rPr sz="2200" spc="-5" dirty="0">
                <a:solidFill>
                  <a:srgbClr val="EB97F1"/>
                </a:solidFill>
                <a:latin typeface="Courier New"/>
                <a:cs typeface="Courier New"/>
              </a:rPr>
              <a:t>getMovieById	</a:t>
            </a:r>
            <a:r>
              <a:rPr sz="2200" dirty="0">
                <a:solidFill>
                  <a:srgbClr val="D9D9D9"/>
                </a:solidFill>
                <a:latin typeface="Courier New"/>
                <a:cs typeface="Courier New"/>
              </a:rPr>
              <a:t>=	</a:t>
            </a:r>
            <a:r>
              <a:rPr sz="2200" b="1" dirty="0">
                <a:solidFill>
                  <a:srgbClr val="8FCCF2"/>
                </a:solidFill>
                <a:latin typeface="Courier New"/>
                <a:cs typeface="Courier New"/>
              </a:rPr>
              <a:t>function	</a:t>
            </a:r>
            <a:r>
              <a:rPr sz="2200" spc="-5" dirty="0">
                <a:solidFill>
                  <a:srgbClr val="D9D9D9"/>
                </a:solidFill>
                <a:latin typeface="Courier New"/>
                <a:cs typeface="Courier New"/>
              </a:rPr>
              <a:t>(id)</a:t>
            </a:r>
            <a:r>
              <a:rPr sz="2200" spc="-10" dirty="0">
                <a:solidFill>
                  <a:srgbClr val="D9D9D9"/>
                </a:solidFill>
                <a:latin typeface="Courier New"/>
                <a:cs typeface="Courier New"/>
              </a:rPr>
              <a:t> </a:t>
            </a:r>
            <a:r>
              <a:rPr sz="2200" dirty="0">
                <a:solidFill>
                  <a:srgbClr val="D9D9D9"/>
                </a:solidFill>
                <a:latin typeface="Courier New"/>
                <a:cs typeface="Courier New"/>
              </a:rPr>
              <a:t>{</a:t>
            </a:r>
            <a:endParaRPr sz="2200">
              <a:latin typeface="Courier New"/>
              <a:cs typeface="Courier New"/>
            </a:endParaRPr>
          </a:p>
          <a:p>
            <a:pPr marL="695960" marR="5080">
              <a:lnSpc>
                <a:spcPts val="2500"/>
              </a:lnSpc>
              <a:spcBef>
                <a:spcPts val="130"/>
              </a:spcBef>
              <a:tabLst>
                <a:tab pos="1366520" algn="l"/>
                <a:tab pos="3713479" algn="l"/>
                <a:tab pos="6899275" algn="l"/>
                <a:tab pos="8408670" algn="l"/>
              </a:tabLst>
            </a:pPr>
            <a:r>
              <a:rPr sz="2200" b="1" dirty="0">
                <a:solidFill>
                  <a:srgbClr val="8FCCF2"/>
                </a:solidFill>
                <a:latin typeface="Courier New"/>
                <a:cs typeface="Courier New"/>
              </a:rPr>
              <a:t>var	</a:t>
            </a:r>
            <a:r>
              <a:rPr sz="2200" dirty="0">
                <a:solidFill>
                  <a:srgbClr val="D9D9D9"/>
                </a:solidFill>
                <a:latin typeface="Courier New"/>
                <a:cs typeface="Courier New"/>
              </a:rPr>
              <a:t>selectedMovie	= {};  angular.</a:t>
            </a:r>
            <a:r>
              <a:rPr sz="2200" dirty="0">
                <a:solidFill>
                  <a:srgbClr val="EB97F1"/>
                </a:solidFill>
                <a:latin typeface="Courier New"/>
                <a:cs typeface="Courier New"/>
              </a:rPr>
              <a:t>forEach</a:t>
            </a:r>
            <a:r>
              <a:rPr sz="2200" dirty="0">
                <a:solidFill>
                  <a:srgbClr val="D9D9D9"/>
                </a:solidFill>
                <a:latin typeface="Courier New"/>
                <a:cs typeface="Courier New"/>
              </a:rPr>
              <a:t>(service.data.movies,	</a:t>
            </a:r>
            <a:r>
              <a:rPr sz="2200" b="1" dirty="0">
                <a:solidFill>
                  <a:srgbClr val="8FCCF2"/>
                </a:solidFill>
                <a:latin typeface="Courier New"/>
                <a:cs typeface="Courier New"/>
              </a:rPr>
              <a:t>function	</a:t>
            </a:r>
            <a:r>
              <a:rPr sz="2200" spc="-5" dirty="0">
                <a:solidFill>
                  <a:srgbClr val="D9D9D9"/>
                </a:solidFill>
                <a:latin typeface="Courier New"/>
                <a:cs typeface="Courier New"/>
              </a:rPr>
              <a:t>(movie)</a:t>
            </a:r>
            <a:r>
              <a:rPr sz="2200" spc="-100" dirty="0">
                <a:solidFill>
                  <a:srgbClr val="D9D9D9"/>
                </a:solidFill>
                <a:latin typeface="Courier New"/>
                <a:cs typeface="Courier New"/>
              </a:rPr>
              <a:t> </a:t>
            </a:r>
            <a:r>
              <a:rPr sz="2200" dirty="0">
                <a:solidFill>
                  <a:srgbClr val="D9D9D9"/>
                </a:solidFill>
                <a:latin typeface="Courier New"/>
                <a:cs typeface="Courier New"/>
              </a:rPr>
              <a:t>{</a:t>
            </a:r>
            <a:endParaRPr sz="2200">
              <a:latin typeface="Courier New"/>
              <a:cs typeface="Courier New"/>
            </a:endParaRPr>
          </a:p>
          <a:p>
            <a:pPr marL="1366520">
              <a:lnSpc>
                <a:spcPts val="2370"/>
              </a:lnSpc>
              <a:tabLst>
                <a:tab pos="1869439" algn="l"/>
                <a:tab pos="3545840" algn="l"/>
                <a:tab pos="4048760" algn="l"/>
                <a:tab pos="4719955" algn="l"/>
                <a:tab pos="7066915" algn="l"/>
                <a:tab pos="7402195" algn="l"/>
              </a:tabLst>
            </a:pPr>
            <a:r>
              <a:rPr sz="2200" b="1" dirty="0">
                <a:solidFill>
                  <a:srgbClr val="8FCCF2"/>
                </a:solidFill>
                <a:latin typeface="Courier New"/>
                <a:cs typeface="Courier New"/>
              </a:rPr>
              <a:t>if	</a:t>
            </a:r>
            <a:r>
              <a:rPr sz="2200" dirty="0">
                <a:solidFill>
                  <a:srgbClr val="D9D9D9"/>
                </a:solidFill>
                <a:latin typeface="Courier New"/>
                <a:cs typeface="Courier New"/>
              </a:rPr>
              <a:t>(movie.id	==	id)	selectedMovie	=	movie;</a:t>
            </a:r>
            <a:endParaRPr sz="2200">
              <a:latin typeface="Courier New"/>
              <a:cs typeface="Courier New"/>
            </a:endParaRPr>
          </a:p>
          <a:p>
            <a:pPr marL="695960">
              <a:lnSpc>
                <a:spcPts val="2500"/>
              </a:lnSpc>
            </a:pPr>
            <a:r>
              <a:rPr sz="2200" dirty="0">
                <a:solidFill>
                  <a:srgbClr val="D9D9D9"/>
                </a:solidFill>
                <a:latin typeface="Courier New"/>
                <a:cs typeface="Courier New"/>
              </a:rPr>
              <a:t>});</a:t>
            </a:r>
            <a:endParaRPr sz="2200">
              <a:latin typeface="Courier New"/>
              <a:cs typeface="Courier New"/>
            </a:endParaRPr>
          </a:p>
          <a:p>
            <a:pPr marL="695960">
              <a:lnSpc>
                <a:spcPts val="2500"/>
              </a:lnSpc>
              <a:tabLst>
                <a:tab pos="1869439" algn="l"/>
              </a:tabLst>
            </a:pPr>
            <a:r>
              <a:rPr sz="2200" b="1" dirty="0">
                <a:solidFill>
                  <a:srgbClr val="8FCCF2"/>
                </a:solidFill>
                <a:latin typeface="Courier New"/>
                <a:cs typeface="Courier New"/>
              </a:rPr>
              <a:t>return	</a:t>
            </a:r>
            <a:r>
              <a:rPr sz="2200" dirty="0">
                <a:solidFill>
                  <a:srgbClr val="D9D9D9"/>
                </a:solidFill>
                <a:latin typeface="Courier New"/>
                <a:cs typeface="Courier New"/>
              </a:rPr>
              <a:t>selectedMovie;</a:t>
            </a:r>
            <a:endParaRPr sz="2200">
              <a:latin typeface="Courier New"/>
              <a:cs typeface="Courier New"/>
            </a:endParaRPr>
          </a:p>
          <a:p>
            <a:pPr marL="25400">
              <a:lnSpc>
                <a:spcPts val="2570"/>
              </a:lnSpc>
            </a:pPr>
            <a:r>
              <a:rPr sz="2200" dirty="0">
                <a:solidFill>
                  <a:srgbClr val="D9D9D9"/>
                </a:solidFill>
                <a:latin typeface="Courier New"/>
                <a:cs typeface="Courier New"/>
              </a:rPr>
              <a:t>};</a:t>
            </a:r>
            <a:endParaRPr sz="220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64000" y="4203700"/>
            <a:ext cx="486854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520950" algn="l"/>
              </a:tabLst>
            </a:pPr>
            <a:r>
              <a:rPr spc="250" dirty="0"/>
              <a:t>M</a:t>
            </a:r>
            <a:r>
              <a:rPr spc="-535" dirty="0"/>
              <a:t> </a:t>
            </a:r>
            <a:r>
              <a:rPr spc="250" dirty="0"/>
              <a:t>O</a:t>
            </a:r>
            <a:r>
              <a:rPr spc="-535" dirty="0"/>
              <a:t> </a:t>
            </a:r>
            <a:r>
              <a:rPr spc="-335" dirty="0"/>
              <a:t>V</a:t>
            </a:r>
            <a:r>
              <a:rPr spc="-530" dirty="0"/>
              <a:t> </a:t>
            </a:r>
            <a:r>
              <a:rPr spc="-85" dirty="0"/>
              <a:t>I</a:t>
            </a:r>
            <a:r>
              <a:rPr spc="-535" dirty="0"/>
              <a:t> </a:t>
            </a:r>
            <a:r>
              <a:rPr spc="-335" dirty="0"/>
              <a:t>E	</a:t>
            </a:r>
            <a:r>
              <a:rPr spc="80" dirty="0"/>
              <a:t>D</a:t>
            </a:r>
            <a:r>
              <a:rPr spc="-555" dirty="0"/>
              <a:t> </a:t>
            </a:r>
            <a:r>
              <a:rPr spc="-335" dirty="0"/>
              <a:t>E</a:t>
            </a:r>
            <a:r>
              <a:rPr spc="-555" dirty="0"/>
              <a:t> </a:t>
            </a:r>
            <a:r>
              <a:rPr spc="160" dirty="0"/>
              <a:t>TA</a:t>
            </a:r>
            <a:r>
              <a:rPr spc="-555" dirty="0"/>
              <a:t> </a:t>
            </a:r>
            <a:r>
              <a:rPr spc="-85" dirty="0"/>
              <a:t>I</a:t>
            </a:r>
            <a:r>
              <a:rPr spc="-555" dirty="0"/>
              <a:t> </a:t>
            </a:r>
            <a:r>
              <a:rPr spc="-254" dirty="0"/>
              <a:t>L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spc="-20" dirty="0"/>
              <a:t>18</a:t>
            </a:fld>
            <a:r>
              <a:rPr sz="2700" spc="-30" baseline="1543" dirty="0"/>
              <a:t>/70</a:t>
            </a:r>
            <a:endParaRPr sz="2700" baseline="1543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8500" y="647700"/>
            <a:ext cx="767207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695065" algn="l"/>
                <a:tab pos="5257165" algn="l"/>
              </a:tabLst>
            </a:pPr>
            <a:r>
              <a:rPr spc="80" dirty="0"/>
              <a:t>D</a:t>
            </a:r>
            <a:r>
              <a:rPr spc="-535" dirty="0"/>
              <a:t> </a:t>
            </a:r>
            <a:r>
              <a:rPr spc="-335" dirty="0"/>
              <a:t>E</a:t>
            </a:r>
            <a:r>
              <a:rPr spc="-535" dirty="0"/>
              <a:t> </a:t>
            </a:r>
            <a:r>
              <a:rPr spc="-250" dirty="0"/>
              <a:t>F</a:t>
            </a:r>
            <a:r>
              <a:rPr spc="-530" dirty="0"/>
              <a:t> </a:t>
            </a:r>
            <a:r>
              <a:rPr spc="-85" dirty="0"/>
              <a:t>I</a:t>
            </a:r>
            <a:r>
              <a:rPr spc="-535" dirty="0"/>
              <a:t> </a:t>
            </a:r>
            <a:r>
              <a:rPr spc="250" dirty="0"/>
              <a:t>N</a:t>
            </a:r>
            <a:r>
              <a:rPr spc="-530" dirty="0"/>
              <a:t> </a:t>
            </a:r>
            <a:r>
              <a:rPr spc="-85" dirty="0"/>
              <a:t>I</a:t>
            </a:r>
            <a:r>
              <a:rPr spc="-535" dirty="0"/>
              <a:t> </a:t>
            </a:r>
            <a:r>
              <a:rPr spc="250" dirty="0"/>
              <a:t>N</a:t>
            </a:r>
            <a:r>
              <a:rPr spc="-530" dirty="0"/>
              <a:t> </a:t>
            </a:r>
            <a:r>
              <a:rPr dirty="0"/>
              <a:t>G	</a:t>
            </a:r>
            <a:r>
              <a:rPr spc="80" dirty="0"/>
              <a:t>A</a:t>
            </a:r>
            <a:r>
              <a:rPr spc="-535" dirty="0"/>
              <a:t> </a:t>
            </a:r>
            <a:r>
              <a:rPr spc="-420" dirty="0"/>
              <a:t>P</a:t>
            </a:r>
            <a:r>
              <a:rPr spc="-535" dirty="0"/>
              <a:t> </a:t>
            </a:r>
            <a:r>
              <a:rPr spc="-420" dirty="0"/>
              <a:t>P	</a:t>
            </a:r>
            <a:r>
              <a:rPr spc="-500" dirty="0"/>
              <a:t>S </a:t>
            </a:r>
            <a:r>
              <a:rPr spc="185" dirty="0"/>
              <a:t>TAT</a:t>
            </a:r>
            <a:r>
              <a:rPr spc="-850" dirty="0"/>
              <a:t> </a:t>
            </a:r>
            <a:r>
              <a:rPr spc="-335" dirty="0"/>
              <a:t>E </a:t>
            </a:r>
            <a:r>
              <a:rPr spc="-500" dirty="0"/>
              <a:t>S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spc="-20" dirty="0"/>
              <a:t>19</a:t>
            </a:fld>
            <a:r>
              <a:rPr sz="2700" spc="-30" baseline="1543" dirty="0"/>
              <a:t>/70</a:t>
            </a:r>
            <a:endParaRPr sz="2700" baseline="1543"/>
          </a:p>
        </p:txBody>
      </p:sp>
      <p:sp>
        <p:nvSpPr>
          <p:cNvPr id="3" name="object 3"/>
          <p:cNvSpPr txBox="1"/>
          <p:nvPr/>
        </p:nvSpPr>
        <p:spPr>
          <a:xfrm>
            <a:off x="1193800" y="1790700"/>
            <a:ext cx="10280650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000" dirty="0" err="1" smtClean="0">
                <a:solidFill>
                  <a:srgbClr val="55D7FF"/>
                </a:solidFill>
                <a:latin typeface="Courier New"/>
                <a:cs typeface="Courier New"/>
              </a:rPr>
              <a:t>src</a:t>
            </a:r>
            <a:r>
              <a:rPr lang="en-US" sz="2000" dirty="0" smtClean="0">
                <a:solidFill>
                  <a:srgbClr val="55D7FF"/>
                </a:solidFill>
                <a:latin typeface="Courier New"/>
                <a:cs typeface="Courier New"/>
              </a:rPr>
              <a:t>/app/app-</a:t>
            </a:r>
            <a:r>
              <a:rPr lang="en-US" sz="2000" dirty="0" err="1" smtClean="0">
                <a:solidFill>
                  <a:srgbClr val="55D7FF"/>
                </a:solidFill>
                <a:latin typeface="Courier New"/>
                <a:cs typeface="Courier New"/>
              </a:rPr>
              <a:t>routing.ts</a:t>
            </a:r>
            <a:endParaRPr sz="2100" dirty="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93800" y="2362200"/>
            <a:ext cx="10414000" cy="252633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410"/>
              </a:lnSpc>
              <a:spcBef>
                <a:spcPts val="100"/>
              </a:spcBef>
            </a:pPr>
            <a:r>
              <a:rPr lang="en-US" sz="2400" dirty="0" err="1">
                <a:solidFill>
                  <a:srgbClr val="D9D9D9"/>
                </a:solidFill>
                <a:latin typeface="Courier New"/>
                <a:cs typeface="Courier New"/>
              </a:rPr>
              <a:t>const</a:t>
            </a:r>
            <a:r>
              <a:rPr lang="en-US" sz="2400" dirty="0">
                <a:solidFill>
                  <a:srgbClr val="D9D9D9"/>
                </a:solidFill>
                <a:latin typeface="Courier New"/>
                <a:cs typeface="Courier New"/>
              </a:rPr>
              <a:t> routes: Routes = [</a:t>
            </a:r>
          </a:p>
          <a:p>
            <a:pPr marL="12700">
              <a:lnSpc>
                <a:spcPts val="2410"/>
              </a:lnSpc>
              <a:spcBef>
                <a:spcPts val="100"/>
              </a:spcBef>
            </a:pPr>
            <a:r>
              <a:rPr lang="en-US" sz="2400" dirty="0">
                <a:solidFill>
                  <a:srgbClr val="D9D9D9"/>
                </a:solidFill>
                <a:latin typeface="Courier New"/>
                <a:cs typeface="Courier New"/>
              </a:rPr>
              <a:t>  { path: '', </a:t>
            </a:r>
            <a:r>
              <a:rPr lang="en-US" sz="2400" dirty="0" err="1">
                <a:solidFill>
                  <a:srgbClr val="D9D9D9"/>
                </a:solidFill>
                <a:latin typeface="Courier New"/>
                <a:cs typeface="Courier New"/>
              </a:rPr>
              <a:t>redirectTo</a:t>
            </a:r>
            <a:r>
              <a:rPr lang="en-US" sz="2400" dirty="0">
                <a:solidFill>
                  <a:srgbClr val="D9D9D9"/>
                </a:solidFill>
                <a:latin typeface="Courier New"/>
                <a:cs typeface="Courier New"/>
              </a:rPr>
              <a:t>: 'home', </a:t>
            </a:r>
            <a:r>
              <a:rPr lang="en-US" sz="2400" dirty="0" err="1">
                <a:solidFill>
                  <a:srgbClr val="D9D9D9"/>
                </a:solidFill>
                <a:latin typeface="Courier New"/>
                <a:cs typeface="Courier New"/>
              </a:rPr>
              <a:t>pathMatch</a:t>
            </a:r>
            <a:r>
              <a:rPr lang="en-US" sz="2400" dirty="0">
                <a:solidFill>
                  <a:srgbClr val="D9D9D9"/>
                </a:solidFill>
                <a:latin typeface="Courier New"/>
                <a:cs typeface="Courier New"/>
              </a:rPr>
              <a:t>: 'full' },</a:t>
            </a:r>
          </a:p>
          <a:p>
            <a:pPr marL="12700">
              <a:lnSpc>
                <a:spcPts val="2410"/>
              </a:lnSpc>
              <a:spcBef>
                <a:spcPts val="100"/>
              </a:spcBef>
            </a:pPr>
            <a:r>
              <a:rPr lang="en-US" sz="2400" dirty="0">
                <a:solidFill>
                  <a:srgbClr val="D9D9D9"/>
                </a:solidFill>
                <a:latin typeface="Courier New"/>
                <a:cs typeface="Courier New"/>
              </a:rPr>
              <a:t>  { path: 'home', </a:t>
            </a:r>
            <a:r>
              <a:rPr lang="en-US" sz="2400" dirty="0" err="1">
                <a:solidFill>
                  <a:srgbClr val="D9D9D9"/>
                </a:solidFill>
                <a:latin typeface="Courier New"/>
                <a:cs typeface="Courier New"/>
              </a:rPr>
              <a:t>loadChildren</a:t>
            </a:r>
            <a:r>
              <a:rPr lang="en-US" sz="2400" dirty="0">
                <a:solidFill>
                  <a:srgbClr val="D9D9D9"/>
                </a:solidFill>
                <a:latin typeface="Courier New"/>
                <a:cs typeface="Courier New"/>
              </a:rPr>
              <a:t>: () =&gt; import('./home/</a:t>
            </a:r>
            <a:r>
              <a:rPr lang="en-US" sz="2400" dirty="0" err="1">
                <a:solidFill>
                  <a:srgbClr val="D9D9D9"/>
                </a:solidFill>
                <a:latin typeface="Courier New"/>
                <a:cs typeface="Courier New"/>
              </a:rPr>
              <a:t>home.module</a:t>
            </a:r>
            <a:r>
              <a:rPr lang="en-US" sz="2400" dirty="0">
                <a:solidFill>
                  <a:srgbClr val="D9D9D9"/>
                </a:solidFill>
                <a:latin typeface="Courier New"/>
                <a:cs typeface="Courier New"/>
              </a:rPr>
              <a:t>').then( m =&gt; </a:t>
            </a:r>
            <a:r>
              <a:rPr lang="en-US" sz="2400" dirty="0" err="1">
                <a:solidFill>
                  <a:srgbClr val="D9D9D9"/>
                </a:solidFill>
                <a:latin typeface="Courier New"/>
                <a:cs typeface="Courier New"/>
              </a:rPr>
              <a:t>m.HomePageModule</a:t>
            </a:r>
            <a:r>
              <a:rPr lang="en-US" sz="2400" dirty="0">
                <a:solidFill>
                  <a:srgbClr val="D9D9D9"/>
                </a:solidFill>
                <a:latin typeface="Courier New"/>
                <a:cs typeface="Courier New"/>
              </a:rPr>
              <a:t>)},</a:t>
            </a:r>
          </a:p>
          <a:p>
            <a:pPr marL="12700">
              <a:lnSpc>
                <a:spcPts val="2410"/>
              </a:lnSpc>
              <a:spcBef>
                <a:spcPts val="100"/>
              </a:spcBef>
            </a:pPr>
            <a:r>
              <a:rPr lang="en-US" sz="2400" dirty="0">
                <a:solidFill>
                  <a:srgbClr val="D9D9D9"/>
                </a:solidFill>
                <a:latin typeface="Courier New"/>
                <a:cs typeface="Courier New"/>
              </a:rPr>
              <a:t>  { path: 'film-page', </a:t>
            </a:r>
            <a:r>
              <a:rPr lang="en-US" sz="2400" dirty="0" err="1">
                <a:solidFill>
                  <a:srgbClr val="D9D9D9"/>
                </a:solidFill>
                <a:latin typeface="Courier New"/>
                <a:cs typeface="Courier New"/>
              </a:rPr>
              <a:t>loadChildren</a:t>
            </a:r>
            <a:r>
              <a:rPr lang="en-US" sz="2400" dirty="0">
                <a:solidFill>
                  <a:srgbClr val="D9D9D9"/>
                </a:solidFill>
                <a:latin typeface="Courier New"/>
                <a:cs typeface="Courier New"/>
              </a:rPr>
              <a:t>: './film-page/</a:t>
            </a:r>
            <a:r>
              <a:rPr lang="en-US" sz="2400" dirty="0" err="1">
                <a:solidFill>
                  <a:srgbClr val="D9D9D9"/>
                </a:solidFill>
                <a:latin typeface="Courier New"/>
                <a:cs typeface="Courier New"/>
              </a:rPr>
              <a:t>film-page.module#FilmPagePageModule</a:t>
            </a:r>
            <a:r>
              <a:rPr lang="en-US" sz="2400" dirty="0">
                <a:solidFill>
                  <a:srgbClr val="D9D9D9"/>
                </a:solidFill>
                <a:latin typeface="Courier New"/>
                <a:cs typeface="Courier New"/>
              </a:rPr>
              <a:t>' },</a:t>
            </a:r>
          </a:p>
          <a:p>
            <a:pPr marL="12700">
              <a:lnSpc>
                <a:spcPts val="2410"/>
              </a:lnSpc>
              <a:spcBef>
                <a:spcPts val="100"/>
              </a:spcBef>
            </a:pPr>
            <a:r>
              <a:rPr lang="en-US" sz="2400" dirty="0">
                <a:solidFill>
                  <a:srgbClr val="D9D9D9"/>
                </a:solidFill>
                <a:latin typeface="Courier New"/>
                <a:cs typeface="Courier New"/>
              </a:rPr>
              <a:t>];</a:t>
            </a:r>
            <a:endParaRPr sz="2400" dirty="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8500" y="647700"/>
            <a:ext cx="352869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50" dirty="0"/>
              <a:t>O</a:t>
            </a:r>
            <a:r>
              <a:rPr spc="-550" dirty="0"/>
              <a:t> </a:t>
            </a:r>
            <a:r>
              <a:rPr spc="-335" dirty="0"/>
              <a:t>V</a:t>
            </a:r>
            <a:r>
              <a:rPr spc="-545" dirty="0"/>
              <a:t> </a:t>
            </a:r>
            <a:r>
              <a:rPr spc="-335" dirty="0"/>
              <a:t>E</a:t>
            </a:r>
            <a:r>
              <a:rPr spc="-545" dirty="0"/>
              <a:t> </a:t>
            </a:r>
            <a:r>
              <a:rPr spc="-585" dirty="0"/>
              <a:t>R</a:t>
            </a:r>
            <a:r>
              <a:rPr spc="-515" dirty="0"/>
              <a:t> </a:t>
            </a:r>
            <a:r>
              <a:rPr spc="-335" dirty="0"/>
              <a:t>V</a:t>
            </a:r>
            <a:r>
              <a:rPr spc="-550" dirty="0"/>
              <a:t> </a:t>
            </a:r>
            <a:r>
              <a:rPr spc="-85" dirty="0"/>
              <a:t>I</a:t>
            </a:r>
            <a:r>
              <a:rPr spc="-545" dirty="0"/>
              <a:t> </a:t>
            </a:r>
            <a:r>
              <a:rPr spc="-335" dirty="0"/>
              <a:t>E</a:t>
            </a:r>
            <a:r>
              <a:rPr spc="-545" dirty="0"/>
              <a:t> </a:t>
            </a:r>
            <a:r>
              <a:rPr dirty="0"/>
              <a:t>W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spc="-20" dirty="0"/>
              <a:t>2</a:t>
            </a:fld>
            <a:r>
              <a:rPr sz="2700" spc="-30" baseline="1543" dirty="0"/>
              <a:t>/70</a:t>
            </a:r>
            <a:endParaRPr sz="2700" baseline="1543"/>
          </a:p>
        </p:txBody>
      </p:sp>
      <p:sp>
        <p:nvSpPr>
          <p:cNvPr id="3" name="object 3"/>
          <p:cNvSpPr txBox="1"/>
          <p:nvPr/>
        </p:nvSpPr>
        <p:spPr>
          <a:xfrm>
            <a:off x="698500" y="3898900"/>
            <a:ext cx="8882380" cy="288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2600" indent="-469900">
              <a:lnSpc>
                <a:spcPct val="100000"/>
              </a:lnSpc>
              <a:spcBef>
                <a:spcPts val="100"/>
              </a:spcBef>
              <a:buClr>
                <a:srgbClr val="646464"/>
              </a:buClr>
              <a:buSzPct val="90277"/>
              <a:buChar char="•"/>
              <a:tabLst>
                <a:tab pos="481965" algn="l"/>
                <a:tab pos="482600" algn="l"/>
              </a:tabLst>
            </a:pPr>
            <a:r>
              <a:rPr sz="3600" spc="55" dirty="0">
                <a:solidFill>
                  <a:srgbClr val="FFFFFF"/>
                </a:solidFill>
                <a:latin typeface="Arial"/>
                <a:cs typeface="Arial"/>
              </a:rPr>
              <a:t>Implement </a:t>
            </a:r>
            <a:r>
              <a:rPr sz="3600" spc="25" dirty="0">
                <a:solidFill>
                  <a:srgbClr val="FFFFFF"/>
                </a:solidFill>
                <a:latin typeface="Arial"/>
                <a:cs typeface="Arial"/>
              </a:rPr>
              <a:t>movie</a:t>
            </a:r>
            <a:r>
              <a:rPr sz="3600" spc="-1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65" dirty="0">
                <a:solidFill>
                  <a:srgbClr val="FFFFFF"/>
                </a:solidFill>
                <a:latin typeface="Arial"/>
                <a:cs typeface="Arial"/>
              </a:rPr>
              <a:t>detail</a:t>
            </a:r>
            <a:endParaRPr sz="3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646464"/>
              </a:buClr>
              <a:buFont typeface="Arial"/>
              <a:buChar char="•"/>
            </a:pPr>
            <a:endParaRPr sz="4150">
              <a:latin typeface="Times New Roman"/>
              <a:cs typeface="Times New Roman"/>
            </a:endParaRPr>
          </a:p>
          <a:p>
            <a:pPr marL="482600" indent="-469900">
              <a:lnSpc>
                <a:spcPct val="100000"/>
              </a:lnSpc>
              <a:buClr>
                <a:srgbClr val="646464"/>
              </a:buClr>
              <a:buSzPct val="90277"/>
              <a:buChar char="•"/>
              <a:tabLst>
                <a:tab pos="481965" algn="l"/>
                <a:tab pos="482600" algn="l"/>
              </a:tabLst>
            </a:pPr>
            <a:r>
              <a:rPr sz="3600" spc="65" dirty="0">
                <a:solidFill>
                  <a:srgbClr val="FFFFFF"/>
                </a:solidFill>
                <a:latin typeface="Arial"/>
                <a:cs typeface="Arial"/>
              </a:rPr>
              <a:t>Get </a:t>
            </a:r>
            <a:r>
              <a:rPr sz="3600" spc="3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50" dirty="0">
                <a:solidFill>
                  <a:srgbClr val="FFFFFF"/>
                </a:solidFill>
                <a:latin typeface="Arial"/>
                <a:cs typeface="Arial"/>
              </a:rPr>
              <a:t>from</a:t>
            </a:r>
            <a:r>
              <a:rPr sz="3600" spc="-2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114" dirty="0">
                <a:solidFill>
                  <a:srgbClr val="FFFFFF"/>
                </a:solidFill>
                <a:latin typeface="Arial"/>
                <a:cs typeface="Arial"/>
              </a:rPr>
              <a:t>API</a:t>
            </a:r>
            <a:endParaRPr sz="3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646464"/>
              </a:buClr>
              <a:buFont typeface="Arial"/>
              <a:buChar char="•"/>
            </a:pPr>
            <a:endParaRPr sz="4150">
              <a:latin typeface="Times New Roman"/>
              <a:cs typeface="Times New Roman"/>
            </a:endParaRPr>
          </a:p>
          <a:p>
            <a:pPr marL="482600" indent="-469900">
              <a:lnSpc>
                <a:spcPct val="100000"/>
              </a:lnSpc>
              <a:buClr>
                <a:srgbClr val="646464"/>
              </a:buClr>
              <a:buSzPct val="90277"/>
              <a:buChar char="•"/>
              <a:tabLst>
                <a:tab pos="481965" algn="l"/>
                <a:tab pos="482600" algn="l"/>
              </a:tabLst>
            </a:pPr>
            <a:r>
              <a:rPr sz="3600" dirty="0">
                <a:solidFill>
                  <a:srgbClr val="FFFFFF"/>
                </a:solidFill>
                <a:latin typeface="Arial"/>
                <a:cs typeface="Arial"/>
              </a:rPr>
              <a:t>Mark </a:t>
            </a:r>
            <a:r>
              <a:rPr sz="3600" spc="25" dirty="0">
                <a:solidFill>
                  <a:srgbClr val="FFFFFF"/>
                </a:solidFill>
                <a:latin typeface="Arial"/>
                <a:cs typeface="Arial"/>
              </a:rPr>
              <a:t>movie </a:t>
            </a:r>
            <a:r>
              <a:rPr sz="3600" spc="-204" dirty="0">
                <a:solidFill>
                  <a:srgbClr val="FFFFFF"/>
                </a:solidFill>
                <a:latin typeface="Arial"/>
                <a:cs typeface="Arial"/>
              </a:rPr>
              <a:t>as </a:t>
            </a:r>
            <a:r>
              <a:rPr sz="3600" spc="15" dirty="0">
                <a:solidFill>
                  <a:srgbClr val="FFFFFF"/>
                </a:solidFill>
                <a:latin typeface="Arial"/>
                <a:cs typeface="Arial"/>
              </a:rPr>
              <a:t>watched </a:t>
            </a:r>
            <a:r>
              <a:rPr sz="3600" spc="-70" dirty="0">
                <a:solidFill>
                  <a:srgbClr val="FFFFFF"/>
                </a:solidFill>
                <a:latin typeface="Arial"/>
                <a:cs typeface="Arial"/>
              </a:rPr>
              <a:t>(in </a:t>
            </a:r>
            <a:r>
              <a:rPr sz="3600" spc="-45" dirty="0">
                <a:solidFill>
                  <a:srgbClr val="FFFFFF"/>
                </a:solidFill>
                <a:latin typeface="Arial"/>
                <a:cs typeface="Arial"/>
              </a:rPr>
              <a:t>Local</a:t>
            </a:r>
            <a:r>
              <a:rPr sz="3600" spc="-1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35" dirty="0">
                <a:solidFill>
                  <a:srgbClr val="FFFFFF"/>
                </a:solidFill>
                <a:latin typeface="Arial"/>
                <a:cs typeface="Arial"/>
              </a:rPr>
              <a:t>Storage)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8500" y="647700"/>
            <a:ext cx="293497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20" dirty="0"/>
              <a:t>P </a:t>
            </a:r>
            <a:r>
              <a:rPr spc="-585" dirty="0"/>
              <a:t>R </a:t>
            </a:r>
            <a:r>
              <a:rPr spc="-335" dirty="0"/>
              <a:t>E </a:t>
            </a:r>
            <a:r>
              <a:rPr spc="20" dirty="0"/>
              <a:t>PA</a:t>
            </a:r>
            <a:r>
              <a:rPr spc="-830" dirty="0"/>
              <a:t> </a:t>
            </a:r>
            <a:r>
              <a:rPr spc="-585" dirty="0"/>
              <a:t>R </a:t>
            </a:r>
            <a:r>
              <a:rPr spc="-335" dirty="0"/>
              <a:t>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spc="-20" dirty="0"/>
              <a:t>20</a:t>
            </a:fld>
            <a:r>
              <a:rPr sz="2700" spc="-30" baseline="1543" dirty="0"/>
              <a:t>/70</a:t>
            </a:r>
            <a:endParaRPr sz="2700" baseline="1543"/>
          </a:p>
        </p:txBody>
      </p:sp>
      <p:sp>
        <p:nvSpPr>
          <p:cNvPr id="3" name="object 3"/>
          <p:cNvSpPr txBox="1"/>
          <p:nvPr/>
        </p:nvSpPr>
        <p:spPr>
          <a:xfrm>
            <a:off x="698500" y="2870200"/>
            <a:ext cx="8713470" cy="30367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2600" indent="-469900">
              <a:lnSpc>
                <a:spcPct val="100000"/>
              </a:lnSpc>
              <a:spcBef>
                <a:spcPts val="100"/>
              </a:spcBef>
              <a:buClr>
                <a:srgbClr val="646464"/>
              </a:buClr>
              <a:buSzPct val="90277"/>
              <a:buChar char="•"/>
              <a:tabLst>
                <a:tab pos="481965" algn="l"/>
                <a:tab pos="482600" algn="l"/>
              </a:tabLst>
            </a:pPr>
            <a:r>
              <a:rPr sz="3600" b="1" spc="30" dirty="0">
                <a:solidFill>
                  <a:srgbClr val="FFFFFF"/>
                </a:solidFill>
                <a:latin typeface="Arial"/>
                <a:cs typeface="Arial"/>
              </a:rPr>
              <a:t>Create</a:t>
            </a:r>
            <a:r>
              <a:rPr sz="3600" b="1" spc="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b="1" spc="-55" dirty="0" smtClean="0">
                <a:solidFill>
                  <a:srgbClr val="FFFFFF"/>
                </a:solidFill>
                <a:latin typeface="Arial"/>
                <a:cs typeface="Arial"/>
              </a:rPr>
              <a:t>files</a:t>
            </a:r>
            <a:r>
              <a:rPr lang="en-US" sz="3600" b="1" spc="-55" dirty="0" smtClean="0">
                <a:solidFill>
                  <a:srgbClr val="FFFFFF"/>
                </a:solidFill>
                <a:latin typeface="Arial"/>
                <a:cs typeface="Arial"/>
              </a:rPr>
              <a:t> by CLI</a:t>
            </a:r>
            <a:endParaRPr sz="36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646464"/>
              </a:buClr>
              <a:buFont typeface="Arial"/>
              <a:buChar char="•"/>
            </a:pPr>
            <a:endParaRPr sz="4150" dirty="0">
              <a:latin typeface="Times New Roman"/>
              <a:cs typeface="Times New Roman"/>
            </a:endParaRPr>
          </a:p>
          <a:p>
            <a:pPr marL="952500" lvl="1" indent="-469900">
              <a:lnSpc>
                <a:spcPct val="100000"/>
              </a:lnSpc>
              <a:buClr>
                <a:srgbClr val="646464"/>
              </a:buClr>
              <a:buSzPct val="90277"/>
              <a:buChar char="•"/>
              <a:tabLst>
                <a:tab pos="951865" algn="l"/>
                <a:tab pos="952500" algn="l"/>
              </a:tabLst>
            </a:pPr>
            <a:r>
              <a:rPr lang="en-US" sz="3600" spc="20" dirty="0" smtClean="0">
                <a:solidFill>
                  <a:srgbClr val="FFFFFF"/>
                </a:solidFill>
                <a:latin typeface="Arial"/>
                <a:cs typeface="Arial"/>
              </a:rPr>
              <a:t> ionic generate page </a:t>
            </a:r>
            <a:r>
              <a:rPr lang="en-US" sz="3600" spc="20" dirty="0" err="1" smtClean="0">
                <a:solidFill>
                  <a:srgbClr val="FFFFFF"/>
                </a:solidFill>
                <a:latin typeface="Arial"/>
                <a:cs typeface="Arial"/>
              </a:rPr>
              <a:t>filmPage</a:t>
            </a:r>
            <a:endParaRPr sz="3600" dirty="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Clr>
                <a:srgbClr val="646464"/>
              </a:buClr>
              <a:buFont typeface="Arial"/>
              <a:buChar char="•"/>
            </a:pPr>
            <a:endParaRPr sz="4150" dirty="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Clr>
                <a:srgbClr val="646464"/>
              </a:buClr>
              <a:buFont typeface="Arial"/>
              <a:buChar char="•"/>
            </a:pPr>
            <a:endParaRPr sz="415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81100" y="8610600"/>
            <a:ext cx="8698865" cy="431800"/>
          </a:xfrm>
          <a:prstGeom prst="rect">
            <a:avLst/>
          </a:prstGeom>
          <a:solidFill>
            <a:srgbClr val="212121"/>
          </a:solidFill>
          <a:ln w="12700">
            <a:solidFill>
              <a:srgbClr val="363636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 marL="139700">
              <a:lnSpc>
                <a:spcPct val="100000"/>
              </a:lnSpc>
              <a:spcBef>
                <a:spcPts val="300"/>
              </a:spcBef>
            </a:pPr>
            <a:r>
              <a:rPr sz="2100" spc="-5" dirty="0">
                <a:solidFill>
                  <a:srgbClr val="00F900"/>
                </a:solidFill>
                <a:latin typeface="Courier New"/>
                <a:cs typeface="Courier New"/>
              </a:rPr>
              <a:t>&lt;script</a:t>
            </a:r>
            <a:r>
              <a:rPr sz="2100" spc="-70" dirty="0">
                <a:solidFill>
                  <a:srgbClr val="00F900"/>
                </a:solidFill>
                <a:latin typeface="Courier New"/>
                <a:cs typeface="Courier New"/>
              </a:rPr>
              <a:t> </a:t>
            </a:r>
            <a:r>
              <a:rPr sz="2100" dirty="0">
                <a:solidFill>
                  <a:srgbClr val="00F900"/>
                </a:solidFill>
                <a:latin typeface="Courier New"/>
                <a:cs typeface="Courier New"/>
              </a:rPr>
              <a:t>src="views/movies/movies-detail.js"&gt;&lt;/script&gt;</a:t>
            </a:r>
            <a:endParaRPr sz="210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8500" y="647700"/>
            <a:ext cx="863854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782695" algn="l"/>
                <a:tab pos="6290945" algn="l"/>
              </a:tabLst>
            </a:pPr>
            <a:r>
              <a:rPr spc="-85" dirty="0"/>
              <a:t>C</a:t>
            </a:r>
            <a:r>
              <a:rPr spc="-535" dirty="0"/>
              <a:t> </a:t>
            </a:r>
            <a:r>
              <a:rPr spc="-585" dirty="0"/>
              <a:t>R</a:t>
            </a:r>
            <a:r>
              <a:rPr spc="-535" dirty="0"/>
              <a:t> </a:t>
            </a:r>
            <a:r>
              <a:rPr spc="-335" dirty="0"/>
              <a:t>E</a:t>
            </a:r>
            <a:r>
              <a:rPr spc="-530" dirty="0"/>
              <a:t> </a:t>
            </a:r>
            <a:r>
              <a:rPr spc="160" dirty="0"/>
              <a:t>AT</a:t>
            </a:r>
            <a:r>
              <a:rPr spc="-535" dirty="0"/>
              <a:t> </a:t>
            </a:r>
            <a:r>
              <a:rPr spc="-85" dirty="0"/>
              <a:t>I</a:t>
            </a:r>
            <a:r>
              <a:rPr spc="-530" dirty="0"/>
              <a:t> </a:t>
            </a:r>
            <a:r>
              <a:rPr spc="250" dirty="0"/>
              <a:t>N</a:t>
            </a:r>
            <a:r>
              <a:rPr spc="-535" dirty="0"/>
              <a:t> </a:t>
            </a:r>
            <a:r>
              <a:rPr dirty="0"/>
              <a:t>G	</a:t>
            </a:r>
            <a:r>
              <a:rPr spc="250" dirty="0"/>
              <a:t>M</a:t>
            </a:r>
            <a:r>
              <a:rPr spc="-535" dirty="0"/>
              <a:t> </a:t>
            </a:r>
            <a:r>
              <a:rPr spc="250" dirty="0"/>
              <a:t>O</a:t>
            </a:r>
            <a:r>
              <a:rPr spc="-530" dirty="0"/>
              <a:t> </a:t>
            </a:r>
            <a:r>
              <a:rPr spc="-335" dirty="0"/>
              <a:t>V</a:t>
            </a:r>
            <a:r>
              <a:rPr spc="-535" dirty="0"/>
              <a:t> </a:t>
            </a:r>
            <a:r>
              <a:rPr spc="-85" dirty="0"/>
              <a:t>I</a:t>
            </a:r>
            <a:r>
              <a:rPr spc="-530" dirty="0"/>
              <a:t> </a:t>
            </a:r>
            <a:r>
              <a:rPr spc="-335" dirty="0"/>
              <a:t>E	</a:t>
            </a:r>
            <a:r>
              <a:rPr spc="80" dirty="0"/>
              <a:t>D</a:t>
            </a:r>
            <a:r>
              <a:rPr spc="-555" dirty="0"/>
              <a:t> </a:t>
            </a:r>
            <a:r>
              <a:rPr spc="-335" dirty="0"/>
              <a:t>E</a:t>
            </a:r>
            <a:r>
              <a:rPr spc="-555" dirty="0"/>
              <a:t> </a:t>
            </a:r>
            <a:r>
              <a:rPr spc="160" dirty="0"/>
              <a:t>TA</a:t>
            </a:r>
            <a:r>
              <a:rPr spc="-555" dirty="0"/>
              <a:t> </a:t>
            </a:r>
            <a:r>
              <a:rPr spc="-85" dirty="0"/>
              <a:t>I</a:t>
            </a:r>
            <a:r>
              <a:rPr spc="-555" dirty="0"/>
              <a:t> </a:t>
            </a:r>
            <a:r>
              <a:rPr spc="-254" dirty="0"/>
              <a:t>L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spc="-20" dirty="0"/>
              <a:t>21</a:t>
            </a:fld>
            <a:r>
              <a:rPr sz="2700" spc="-30" baseline="1543" dirty="0"/>
              <a:t>/70</a:t>
            </a:r>
            <a:endParaRPr sz="2700" baseline="1543"/>
          </a:p>
        </p:txBody>
      </p:sp>
      <p:sp>
        <p:nvSpPr>
          <p:cNvPr id="3" name="object 3"/>
          <p:cNvSpPr txBox="1"/>
          <p:nvPr/>
        </p:nvSpPr>
        <p:spPr>
          <a:xfrm>
            <a:off x="1079500" y="2730500"/>
            <a:ext cx="10238105" cy="396775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</a:pPr>
            <a:r>
              <a:rPr lang="en-US" sz="2000" dirty="0" err="1" smtClean="0">
                <a:solidFill>
                  <a:srgbClr val="55D7FF"/>
                </a:solidFill>
                <a:latin typeface="Courier New"/>
                <a:cs typeface="Courier New"/>
              </a:rPr>
              <a:t>src</a:t>
            </a:r>
            <a:r>
              <a:rPr lang="en-US" sz="2000" dirty="0" smtClean="0">
                <a:solidFill>
                  <a:srgbClr val="55D7FF"/>
                </a:solidFill>
                <a:latin typeface="Courier New"/>
                <a:cs typeface="Courier New"/>
              </a:rPr>
              <a:t>/app/home/</a:t>
            </a:r>
            <a:r>
              <a:rPr lang="en-US" sz="2000" dirty="0" err="1" smtClean="0">
                <a:solidFill>
                  <a:srgbClr val="55D7FF"/>
                </a:solidFill>
                <a:latin typeface="Courier New"/>
                <a:cs typeface="Courier New"/>
              </a:rPr>
              <a:t>home.page.ts</a:t>
            </a:r>
            <a:endParaRPr sz="20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700" dirty="0">
              <a:latin typeface="Times New Roman"/>
              <a:cs typeface="Times New Roman"/>
            </a:endParaRPr>
          </a:p>
          <a:p>
            <a:pPr marL="12700">
              <a:lnSpc>
                <a:spcPts val="2350"/>
              </a:lnSpc>
              <a:tabLst>
                <a:tab pos="5347335" algn="l"/>
                <a:tab pos="6718934" algn="l"/>
                <a:tab pos="8090534" algn="l"/>
              </a:tabLst>
            </a:pPr>
            <a:r>
              <a:rPr lang="en-US" sz="2000" spc="-5" dirty="0">
                <a:solidFill>
                  <a:srgbClr val="D9D9D9"/>
                </a:solidFill>
                <a:latin typeface="Courier New"/>
                <a:cs typeface="Courier New"/>
              </a:rPr>
              <a:t>import { Router } from '@angular/router</a:t>
            </a:r>
            <a:r>
              <a:rPr lang="en-US" sz="2000" spc="-5" dirty="0" smtClean="0">
                <a:solidFill>
                  <a:srgbClr val="D9D9D9"/>
                </a:solidFill>
                <a:latin typeface="Courier New"/>
                <a:cs typeface="Courier New"/>
              </a:rPr>
              <a:t>';</a:t>
            </a:r>
          </a:p>
          <a:p>
            <a:pPr marL="12700">
              <a:lnSpc>
                <a:spcPts val="2350"/>
              </a:lnSpc>
              <a:tabLst>
                <a:tab pos="5347335" algn="l"/>
                <a:tab pos="6718934" algn="l"/>
                <a:tab pos="8090534" algn="l"/>
              </a:tabLst>
            </a:pPr>
            <a:r>
              <a:rPr lang="en-US" sz="2000" spc="-5" dirty="0" smtClean="0">
                <a:solidFill>
                  <a:srgbClr val="D9D9D9"/>
                </a:solidFill>
                <a:latin typeface="Courier New"/>
                <a:cs typeface="Courier New"/>
              </a:rPr>
              <a:t>...</a:t>
            </a:r>
          </a:p>
          <a:p>
            <a:pPr marL="12700">
              <a:lnSpc>
                <a:spcPts val="2350"/>
              </a:lnSpc>
              <a:tabLst>
                <a:tab pos="5347335" algn="l"/>
                <a:tab pos="6718934" algn="l"/>
                <a:tab pos="8090534" algn="l"/>
              </a:tabLst>
            </a:pPr>
            <a:r>
              <a:rPr lang="en-US" sz="2000" dirty="0">
                <a:solidFill>
                  <a:schemeClr val="bg1"/>
                </a:solidFill>
                <a:latin typeface="Courier New"/>
                <a:cs typeface="Courier New"/>
              </a:rPr>
              <a:t>constructor(private router: Router, private </a:t>
            </a:r>
            <a:r>
              <a:rPr lang="en-US" sz="2000" dirty="0" err="1">
                <a:solidFill>
                  <a:schemeClr val="bg1"/>
                </a:solidFill>
                <a:latin typeface="Courier New"/>
                <a:cs typeface="Courier New"/>
              </a:rPr>
              <a:t>homeService</a:t>
            </a:r>
            <a:r>
              <a:rPr lang="en-US" sz="2000" dirty="0">
                <a:solidFill>
                  <a:schemeClr val="bg1"/>
                </a:solidFill>
                <a:latin typeface="Courier New"/>
                <a:cs typeface="Courier New"/>
              </a:rPr>
              <a:t>: </a:t>
            </a:r>
            <a:r>
              <a:rPr lang="en-US" sz="2000" dirty="0" err="1">
                <a:solidFill>
                  <a:schemeClr val="bg1"/>
                </a:solidFill>
                <a:latin typeface="Courier New"/>
                <a:cs typeface="Courier New"/>
              </a:rPr>
              <a:t>HomeService</a:t>
            </a:r>
            <a:r>
              <a:rPr lang="en-US" sz="2000" dirty="0">
                <a:solidFill>
                  <a:schemeClr val="bg1"/>
                </a:solidFill>
                <a:latin typeface="Courier New"/>
                <a:cs typeface="Courier New"/>
              </a:rPr>
              <a:t>) {</a:t>
            </a:r>
          </a:p>
          <a:p>
            <a:pPr marL="12700">
              <a:lnSpc>
                <a:spcPts val="2350"/>
              </a:lnSpc>
              <a:tabLst>
                <a:tab pos="5347335" algn="l"/>
                <a:tab pos="6718934" algn="l"/>
                <a:tab pos="8090534" algn="l"/>
              </a:tabLst>
            </a:pPr>
            <a:r>
              <a:rPr lang="en-US" sz="2000" dirty="0">
                <a:solidFill>
                  <a:schemeClr val="bg1"/>
                </a:solidFill>
                <a:latin typeface="Courier New"/>
                <a:cs typeface="Courier New"/>
              </a:rPr>
              <a:t>  	</a:t>
            </a:r>
            <a:r>
              <a:rPr lang="en-US" sz="2000" dirty="0" err="1">
                <a:solidFill>
                  <a:schemeClr val="bg1"/>
                </a:solidFill>
                <a:latin typeface="Courier New"/>
                <a:cs typeface="Courier New"/>
              </a:rPr>
              <a:t>this.getFilmData</a:t>
            </a:r>
            <a:r>
              <a:rPr lang="en-US" sz="2000" dirty="0">
                <a:solidFill>
                  <a:schemeClr val="bg1"/>
                </a:solidFill>
                <a:latin typeface="Courier New"/>
                <a:cs typeface="Courier New"/>
              </a:rPr>
              <a:t>();  	</a:t>
            </a:r>
          </a:p>
          <a:p>
            <a:pPr marL="12700">
              <a:lnSpc>
                <a:spcPts val="2350"/>
              </a:lnSpc>
              <a:tabLst>
                <a:tab pos="5347335" algn="l"/>
                <a:tab pos="6718934" algn="l"/>
                <a:tab pos="8090534" algn="l"/>
              </a:tabLst>
            </a:pPr>
            <a:r>
              <a:rPr lang="en-US" sz="2000" dirty="0">
                <a:solidFill>
                  <a:schemeClr val="bg1"/>
                </a:solidFill>
                <a:latin typeface="Courier New"/>
                <a:cs typeface="Courier New"/>
              </a:rPr>
              <a:t>  </a:t>
            </a:r>
            <a:r>
              <a:rPr lang="en-US" sz="2000" dirty="0" smtClean="0">
                <a:solidFill>
                  <a:schemeClr val="bg1"/>
                </a:solidFill>
                <a:latin typeface="Courier New"/>
                <a:cs typeface="Courier New"/>
              </a:rPr>
              <a:t>}</a:t>
            </a:r>
          </a:p>
          <a:p>
            <a:pPr marL="12700">
              <a:lnSpc>
                <a:spcPts val="2350"/>
              </a:lnSpc>
              <a:tabLst>
                <a:tab pos="5347335" algn="l"/>
                <a:tab pos="6718934" algn="l"/>
                <a:tab pos="8090534" algn="l"/>
              </a:tabLst>
            </a:pPr>
            <a:r>
              <a:rPr lang="en-US" sz="2000" dirty="0" smtClean="0">
                <a:solidFill>
                  <a:schemeClr val="bg1"/>
                </a:solidFill>
                <a:latin typeface="Courier New"/>
                <a:cs typeface="Courier New"/>
              </a:rPr>
              <a:t>...</a:t>
            </a:r>
          </a:p>
          <a:p>
            <a:pPr marL="12700">
              <a:lnSpc>
                <a:spcPts val="2350"/>
              </a:lnSpc>
              <a:tabLst>
                <a:tab pos="5347335" algn="l"/>
                <a:tab pos="6718934" algn="l"/>
                <a:tab pos="8090534" algn="l"/>
              </a:tabLst>
            </a:pPr>
            <a:r>
              <a:rPr lang="en-US" sz="2000" dirty="0" err="1">
                <a:solidFill>
                  <a:schemeClr val="bg1"/>
                </a:solidFill>
                <a:latin typeface="Courier New"/>
                <a:cs typeface="Courier New"/>
              </a:rPr>
              <a:t>showDetail</a:t>
            </a:r>
            <a:r>
              <a:rPr lang="en-US" sz="2000" dirty="0">
                <a:solidFill>
                  <a:schemeClr val="bg1"/>
                </a:solidFill>
                <a:latin typeface="Courier New"/>
                <a:cs typeface="Courier New"/>
              </a:rPr>
              <a:t>(movie){</a:t>
            </a:r>
          </a:p>
          <a:p>
            <a:pPr marL="12700">
              <a:lnSpc>
                <a:spcPts val="2350"/>
              </a:lnSpc>
              <a:tabLst>
                <a:tab pos="5347335" algn="l"/>
                <a:tab pos="6718934" algn="l"/>
                <a:tab pos="8090534" algn="l"/>
              </a:tabLst>
            </a:pPr>
            <a:r>
              <a:rPr lang="en-US" sz="2000" dirty="0" smtClean="0">
                <a:solidFill>
                  <a:schemeClr val="bg1"/>
                </a:solidFill>
                <a:latin typeface="Courier New"/>
                <a:cs typeface="Courier New"/>
              </a:rPr>
              <a:t>    //</a:t>
            </a:r>
            <a:r>
              <a:rPr lang="en-US" sz="2000" dirty="0">
                <a:solidFill>
                  <a:schemeClr val="bg1"/>
                </a:solidFill>
                <a:latin typeface="Courier New"/>
                <a:cs typeface="Courier New"/>
              </a:rPr>
              <a:t>movie la 1 object</a:t>
            </a:r>
          </a:p>
          <a:p>
            <a:pPr marL="12700">
              <a:lnSpc>
                <a:spcPts val="2350"/>
              </a:lnSpc>
              <a:tabLst>
                <a:tab pos="5347335" algn="l"/>
                <a:tab pos="6718934" algn="l"/>
                <a:tab pos="8090534" algn="l"/>
              </a:tabLst>
            </a:pPr>
            <a:r>
              <a:rPr lang="en-US" sz="2000" dirty="0">
                <a:solidFill>
                  <a:schemeClr val="bg1"/>
                </a:solidFill>
                <a:latin typeface="Courier New"/>
                <a:cs typeface="Courier New"/>
              </a:rPr>
              <a:t>    </a:t>
            </a:r>
            <a:r>
              <a:rPr lang="en-US" sz="2000" dirty="0" err="1" smtClean="0">
                <a:solidFill>
                  <a:schemeClr val="bg1"/>
                </a:solidFill>
                <a:latin typeface="Courier New"/>
                <a:cs typeface="Courier New"/>
              </a:rPr>
              <a:t>this.router.navigate</a:t>
            </a:r>
            <a:r>
              <a:rPr lang="en-US" sz="2000" dirty="0">
                <a:solidFill>
                  <a:schemeClr val="bg1"/>
                </a:solidFill>
                <a:latin typeface="Courier New"/>
                <a:cs typeface="Courier New"/>
              </a:rPr>
              <a:t>(['/film-page', movie]);</a:t>
            </a:r>
          </a:p>
          <a:p>
            <a:pPr marL="12700">
              <a:lnSpc>
                <a:spcPts val="2350"/>
              </a:lnSpc>
              <a:tabLst>
                <a:tab pos="5347335" algn="l"/>
                <a:tab pos="6718934" algn="l"/>
                <a:tab pos="8090534" algn="l"/>
              </a:tabLst>
            </a:pPr>
            <a:r>
              <a:rPr lang="en-US" sz="2000" dirty="0" smtClean="0">
                <a:solidFill>
                  <a:schemeClr val="bg1"/>
                </a:solidFill>
                <a:latin typeface="Courier New"/>
                <a:cs typeface="Courier New"/>
              </a:rPr>
              <a:t>}</a:t>
            </a:r>
            <a:endParaRPr sz="2000" dirty="0">
              <a:solidFill>
                <a:schemeClr val="bg1"/>
              </a:solidFill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8500" y="647700"/>
            <a:ext cx="863854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782695" algn="l"/>
                <a:tab pos="6290945" algn="l"/>
              </a:tabLst>
            </a:pPr>
            <a:r>
              <a:rPr spc="-85" dirty="0"/>
              <a:t>C</a:t>
            </a:r>
            <a:r>
              <a:rPr spc="-535" dirty="0"/>
              <a:t> </a:t>
            </a:r>
            <a:r>
              <a:rPr spc="-585" dirty="0"/>
              <a:t>R</a:t>
            </a:r>
            <a:r>
              <a:rPr spc="-535" dirty="0"/>
              <a:t> </a:t>
            </a:r>
            <a:r>
              <a:rPr spc="-335" dirty="0"/>
              <a:t>E</a:t>
            </a:r>
            <a:r>
              <a:rPr spc="-530" dirty="0"/>
              <a:t> </a:t>
            </a:r>
            <a:r>
              <a:rPr spc="160" dirty="0"/>
              <a:t>AT</a:t>
            </a:r>
            <a:r>
              <a:rPr spc="-535" dirty="0"/>
              <a:t> </a:t>
            </a:r>
            <a:r>
              <a:rPr spc="-85" dirty="0"/>
              <a:t>I</a:t>
            </a:r>
            <a:r>
              <a:rPr spc="-530" dirty="0"/>
              <a:t> </a:t>
            </a:r>
            <a:r>
              <a:rPr spc="250" dirty="0"/>
              <a:t>N</a:t>
            </a:r>
            <a:r>
              <a:rPr spc="-535" dirty="0"/>
              <a:t> </a:t>
            </a:r>
            <a:r>
              <a:rPr dirty="0"/>
              <a:t>G	</a:t>
            </a:r>
            <a:r>
              <a:rPr spc="250" dirty="0"/>
              <a:t>M</a:t>
            </a:r>
            <a:r>
              <a:rPr spc="-535" dirty="0"/>
              <a:t> </a:t>
            </a:r>
            <a:r>
              <a:rPr spc="250" dirty="0"/>
              <a:t>O</a:t>
            </a:r>
            <a:r>
              <a:rPr spc="-530" dirty="0"/>
              <a:t> </a:t>
            </a:r>
            <a:r>
              <a:rPr spc="-335" dirty="0"/>
              <a:t>V</a:t>
            </a:r>
            <a:r>
              <a:rPr spc="-535" dirty="0"/>
              <a:t> </a:t>
            </a:r>
            <a:r>
              <a:rPr spc="-85" dirty="0"/>
              <a:t>I</a:t>
            </a:r>
            <a:r>
              <a:rPr spc="-530" dirty="0"/>
              <a:t> </a:t>
            </a:r>
            <a:r>
              <a:rPr spc="-335" dirty="0"/>
              <a:t>E	</a:t>
            </a:r>
            <a:r>
              <a:rPr spc="80" dirty="0"/>
              <a:t>D</a:t>
            </a:r>
            <a:r>
              <a:rPr spc="-555" dirty="0"/>
              <a:t> </a:t>
            </a:r>
            <a:r>
              <a:rPr spc="-335" dirty="0"/>
              <a:t>E</a:t>
            </a:r>
            <a:r>
              <a:rPr spc="-555" dirty="0"/>
              <a:t> </a:t>
            </a:r>
            <a:r>
              <a:rPr spc="160" dirty="0"/>
              <a:t>TA</a:t>
            </a:r>
            <a:r>
              <a:rPr spc="-555" dirty="0"/>
              <a:t> </a:t>
            </a:r>
            <a:r>
              <a:rPr spc="-85" dirty="0"/>
              <a:t>I</a:t>
            </a:r>
            <a:r>
              <a:rPr spc="-555" dirty="0"/>
              <a:t> </a:t>
            </a:r>
            <a:r>
              <a:rPr spc="-254" dirty="0"/>
              <a:t>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06500" y="7823200"/>
            <a:ext cx="10932795" cy="1143000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3000" spc="110" dirty="0">
                <a:solidFill>
                  <a:srgbClr val="FF2E00"/>
                </a:solidFill>
                <a:latin typeface="Verdana"/>
                <a:cs typeface="Verdana"/>
              </a:rPr>
              <a:t>$stateParams </a:t>
            </a:r>
            <a:r>
              <a:rPr sz="3000" spc="155" dirty="0">
                <a:solidFill>
                  <a:srgbClr val="FF2E00"/>
                </a:solidFill>
                <a:latin typeface="Verdana"/>
                <a:cs typeface="Verdana"/>
              </a:rPr>
              <a:t>gives </a:t>
            </a:r>
            <a:r>
              <a:rPr sz="3000" spc="160" dirty="0">
                <a:solidFill>
                  <a:srgbClr val="FF2E00"/>
                </a:solidFill>
                <a:latin typeface="Verdana"/>
                <a:cs typeface="Verdana"/>
              </a:rPr>
              <a:t>URL</a:t>
            </a:r>
            <a:r>
              <a:rPr sz="3000" spc="1035" dirty="0">
                <a:solidFill>
                  <a:srgbClr val="FF2E00"/>
                </a:solidFill>
                <a:latin typeface="Verdana"/>
                <a:cs typeface="Verdana"/>
              </a:rPr>
              <a:t> </a:t>
            </a:r>
            <a:r>
              <a:rPr sz="3000" spc="105" dirty="0">
                <a:solidFill>
                  <a:srgbClr val="FF2E00"/>
                </a:solidFill>
                <a:latin typeface="Verdana"/>
                <a:cs typeface="Verdana"/>
              </a:rPr>
              <a:t>params</a:t>
            </a:r>
            <a:endParaRPr sz="30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3000" spc="85" dirty="0">
                <a:solidFill>
                  <a:srgbClr val="FF2E00"/>
                </a:solidFill>
                <a:latin typeface="Verdana"/>
                <a:cs typeface="Verdana"/>
              </a:rPr>
              <a:t>Example: </a:t>
            </a:r>
            <a:r>
              <a:rPr sz="3000" spc="110" dirty="0">
                <a:solidFill>
                  <a:srgbClr val="FF2E00"/>
                </a:solidFill>
                <a:latin typeface="Verdana"/>
                <a:cs typeface="Verdana"/>
              </a:rPr>
              <a:t>$stateParams.id: </a:t>
            </a:r>
            <a:r>
              <a:rPr sz="3000" spc="150" dirty="0">
                <a:solidFill>
                  <a:srgbClr val="FF2E00"/>
                </a:solidFill>
                <a:latin typeface="Verdana"/>
                <a:cs typeface="Verdana"/>
              </a:rPr>
              <a:t>/movies/123 </a:t>
            </a:r>
            <a:r>
              <a:rPr sz="3000" spc="155" dirty="0">
                <a:solidFill>
                  <a:srgbClr val="FF2E00"/>
                </a:solidFill>
                <a:latin typeface="Verdana"/>
                <a:cs typeface="Verdana"/>
              </a:rPr>
              <a:t>gives</a:t>
            </a:r>
            <a:r>
              <a:rPr sz="3000" spc="-270" dirty="0">
                <a:solidFill>
                  <a:srgbClr val="FF2E00"/>
                </a:solidFill>
                <a:latin typeface="Verdana"/>
                <a:cs typeface="Verdana"/>
              </a:rPr>
              <a:t> </a:t>
            </a:r>
            <a:r>
              <a:rPr sz="3000" spc="-5" dirty="0">
                <a:solidFill>
                  <a:srgbClr val="FF2E00"/>
                </a:solidFill>
                <a:latin typeface="Verdana"/>
                <a:cs typeface="Verdana"/>
              </a:rPr>
              <a:t>“123”</a:t>
            </a:r>
            <a:endParaRPr sz="3000" dirty="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79500" y="2730500"/>
            <a:ext cx="10238105" cy="3352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</a:pPr>
            <a:r>
              <a:rPr lang="en-US" sz="2000" dirty="0" err="1" smtClean="0">
                <a:solidFill>
                  <a:srgbClr val="55D7FF"/>
                </a:solidFill>
                <a:latin typeface="Courier New"/>
                <a:cs typeface="Courier New"/>
              </a:rPr>
              <a:t>src</a:t>
            </a:r>
            <a:r>
              <a:rPr lang="en-US" sz="2000" dirty="0" smtClean="0">
                <a:solidFill>
                  <a:srgbClr val="55D7FF"/>
                </a:solidFill>
                <a:latin typeface="Courier New"/>
                <a:cs typeface="Courier New"/>
              </a:rPr>
              <a:t>/app/film-page/film-</a:t>
            </a:r>
            <a:r>
              <a:rPr lang="en-US" sz="2000" dirty="0" err="1" smtClean="0">
                <a:solidFill>
                  <a:srgbClr val="55D7FF"/>
                </a:solidFill>
                <a:latin typeface="Courier New"/>
                <a:cs typeface="Courier New"/>
              </a:rPr>
              <a:t>page.page.ts</a:t>
            </a:r>
            <a:endParaRPr lang="en-US" sz="20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700" dirty="0">
              <a:latin typeface="Times New Roman"/>
              <a:cs typeface="Times New Roman"/>
            </a:endParaRPr>
          </a:p>
          <a:p>
            <a:pPr marL="12700">
              <a:lnSpc>
                <a:spcPts val="2350"/>
              </a:lnSpc>
              <a:tabLst>
                <a:tab pos="5347335" algn="l"/>
                <a:tab pos="6718934" algn="l"/>
                <a:tab pos="8090534" algn="l"/>
              </a:tabLst>
            </a:pPr>
            <a:r>
              <a:rPr lang="en-US" sz="2000" spc="-5" dirty="0">
                <a:solidFill>
                  <a:srgbClr val="D9D9D9"/>
                </a:solidFill>
                <a:latin typeface="Courier New"/>
                <a:cs typeface="Courier New"/>
              </a:rPr>
              <a:t>import { </a:t>
            </a:r>
            <a:r>
              <a:rPr lang="en-US" sz="2000" spc="-5" dirty="0" err="1">
                <a:solidFill>
                  <a:srgbClr val="D9D9D9"/>
                </a:solidFill>
                <a:latin typeface="Courier New"/>
                <a:cs typeface="Courier New"/>
              </a:rPr>
              <a:t>ActivatedRoute</a:t>
            </a:r>
            <a:r>
              <a:rPr lang="en-US" sz="2000" spc="-5" dirty="0">
                <a:solidFill>
                  <a:srgbClr val="D9D9D9"/>
                </a:solidFill>
                <a:latin typeface="Courier New"/>
                <a:cs typeface="Courier New"/>
              </a:rPr>
              <a:t> } from '@angular/router</a:t>
            </a:r>
            <a:r>
              <a:rPr lang="en-US" sz="2000" spc="-5" dirty="0" smtClean="0">
                <a:solidFill>
                  <a:srgbClr val="D9D9D9"/>
                </a:solidFill>
                <a:latin typeface="Courier New"/>
                <a:cs typeface="Courier New"/>
              </a:rPr>
              <a:t>';</a:t>
            </a:r>
          </a:p>
          <a:p>
            <a:pPr marL="12700">
              <a:lnSpc>
                <a:spcPts val="2350"/>
              </a:lnSpc>
              <a:tabLst>
                <a:tab pos="5347335" algn="l"/>
                <a:tab pos="6718934" algn="l"/>
                <a:tab pos="8090534" algn="l"/>
              </a:tabLst>
            </a:pPr>
            <a:r>
              <a:rPr lang="en-US" sz="2000" spc="-5" dirty="0" smtClean="0">
                <a:solidFill>
                  <a:srgbClr val="D9D9D9"/>
                </a:solidFill>
                <a:latin typeface="Courier New"/>
                <a:cs typeface="Courier New"/>
              </a:rPr>
              <a:t>...</a:t>
            </a:r>
          </a:p>
          <a:p>
            <a:pPr marL="12700">
              <a:lnSpc>
                <a:spcPts val="2350"/>
              </a:lnSpc>
              <a:tabLst>
                <a:tab pos="5347335" algn="l"/>
                <a:tab pos="6718934" algn="l"/>
                <a:tab pos="8090534" algn="l"/>
              </a:tabLst>
            </a:pPr>
            <a:r>
              <a:rPr lang="en-US" sz="2000" dirty="0">
                <a:solidFill>
                  <a:schemeClr val="bg1"/>
                </a:solidFill>
                <a:latin typeface="Courier New"/>
                <a:cs typeface="Courier New"/>
              </a:rPr>
              <a:t>constructor(private route: </a:t>
            </a:r>
            <a:r>
              <a:rPr lang="en-US" sz="2000" dirty="0" err="1">
                <a:solidFill>
                  <a:schemeClr val="bg1"/>
                </a:solidFill>
                <a:latin typeface="Courier New"/>
                <a:cs typeface="Courier New"/>
              </a:rPr>
              <a:t>ActivatedRoute</a:t>
            </a:r>
            <a:r>
              <a:rPr lang="en-US" sz="2000" dirty="0">
                <a:solidFill>
                  <a:schemeClr val="bg1"/>
                </a:solidFill>
                <a:latin typeface="Courier New"/>
                <a:cs typeface="Courier New"/>
              </a:rPr>
              <a:t>) { }</a:t>
            </a:r>
          </a:p>
          <a:p>
            <a:pPr marL="12700">
              <a:lnSpc>
                <a:spcPts val="2350"/>
              </a:lnSpc>
              <a:tabLst>
                <a:tab pos="5347335" algn="l"/>
                <a:tab pos="6718934" algn="l"/>
                <a:tab pos="8090534" algn="l"/>
              </a:tabLst>
            </a:pPr>
            <a:endParaRPr lang="en-US" sz="2000" dirty="0">
              <a:solidFill>
                <a:schemeClr val="bg1"/>
              </a:solidFill>
              <a:latin typeface="Courier New"/>
              <a:cs typeface="Courier New"/>
            </a:endParaRPr>
          </a:p>
          <a:p>
            <a:pPr marL="12700">
              <a:lnSpc>
                <a:spcPts val="2350"/>
              </a:lnSpc>
              <a:tabLst>
                <a:tab pos="5347335" algn="l"/>
                <a:tab pos="6718934" algn="l"/>
                <a:tab pos="8090534" algn="l"/>
              </a:tabLst>
            </a:pPr>
            <a:r>
              <a:rPr lang="en-US" sz="2000" dirty="0">
                <a:solidFill>
                  <a:schemeClr val="bg1"/>
                </a:solidFill>
                <a:latin typeface="Courier New"/>
                <a:cs typeface="Courier New"/>
              </a:rPr>
              <a:t>  </a:t>
            </a:r>
            <a:r>
              <a:rPr lang="en-US" sz="2000" dirty="0" err="1">
                <a:solidFill>
                  <a:schemeClr val="bg1"/>
                </a:solidFill>
                <a:latin typeface="Courier New"/>
                <a:cs typeface="Courier New"/>
              </a:rPr>
              <a:t>ngOnInit</a:t>
            </a:r>
            <a:r>
              <a:rPr lang="en-US" sz="2000" dirty="0">
                <a:solidFill>
                  <a:schemeClr val="bg1"/>
                </a:solidFill>
                <a:latin typeface="Courier New"/>
                <a:cs typeface="Courier New"/>
              </a:rPr>
              <a:t>() {</a:t>
            </a:r>
          </a:p>
          <a:p>
            <a:pPr marL="12700">
              <a:lnSpc>
                <a:spcPts val="2350"/>
              </a:lnSpc>
              <a:tabLst>
                <a:tab pos="1381125" algn="l"/>
                <a:tab pos="6718300" algn="l"/>
                <a:tab pos="8089900" algn="l"/>
              </a:tabLst>
            </a:pPr>
            <a:r>
              <a:rPr lang="en-US" sz="2000" dirty="0" smtClean="0">
                <a:solidFill>
                  <a:schemeClr val="bg1"/>
                </a:solidFill>
                <a:latin typeface="Courier New"/>
                <a:cs typeface="Courier New"/>
              </a:rPr>
              <a:t>    </a:t>
            </a:r>
            <a:r>
              <a:rPr lang="en-US" sz="2000" dirty="0" err="1" smtClean="0">
                <a:solidFill>
                  <a:schemeClr val="bg1"/>
                </a:solidFill>
                <a:latin typeface="Courier New"/>
                <a:cs typeface="Courier New"/>
              </a:rPr>
              <a:t>this.route.params.subscribe</a:t>
            </a:r>
            <a:r>
              <a:rPr lang="en-US" sz="2000" dirty="0" smtClean="0">
                <a:solidFill>
                  <a:schemeClr val="bg1"/>
                </a:solidFill>
                <a:latin typeface="Courier New"/>
                <a:cs typeface="Courier New"/>
              </a:rPr>
              <a:t>(data</a:t>
            </a:r>
            <a:r>
              <a:rPr lang="en-US" sz="2000" dirty="0">
                <a:solidFill>
                  <a:schemeClr val="bg1"/>
                </a:solidFill>
                <a:latin typeface="Courier New"/>
                <a:cs typeface="Courier New"/>
              </a:rPr>
              <a:t>=&gt;{</a:t>
            </a:r>
          </a:p>
          <a:p>
            <a:pPr marL="12700">
              <a:lnSpc>
                <a:spcPts val="2350"/>
              </a:lnSpc>
              <a:tabLst>
                <a:tab pos="5347335" algn="l"/>
                <a:tab pos="6718934" algn="l"/>
                <a:tab pos="8090534" algn="l"/>
              </a:tabLst>
            </a:pPr>
            <a:r>
              <a:rPr lang="en-US" sz="2000" dirty="0" smtClean="0">
                <a:solidFill>
                  <a:schemeClr val="bg1"/>
                </a:solidFill>
                <a:latin typeface="Courier New"/>
                <a:cs typeface="Courier New"/>
              </a:rPr>
              <a:t>      console.log(data</a:t>
            </a:r>
            <a:r>
              <a:rPr lang="en-US" sz="2000" dirty="0">
                <a:solidFill>
                  <a:schemeClr val="bg1"/>
                </a:solidFill>
                <a:latin typeface="Courier New"/>
                <a:cs typeface="Courier New"/>
              </a:rPr>
              <a:t>);</a:t>
            </a:r>
          </a:p>
          <a:p>
            <a:pPr marL="12700">
              <a:lnSpc>
                <a:spcPts val="2350"/>
              </a:lnSpc>
              <a:tabLst>
                <a:tab pos="5347335" algn="l"/>
                <a:tab pos="6718934" algn="l"/>
                <a:tab pos="8090534" algn="l"/>
              </a:tabLst>
            </a:pPr>
            <a:r>
              <a:rPr lang="en-US" sz="2000" dirty="0" smtClean="0">
                <a:solidFill>
                  <a:schemeClr val="bg1"/>
                </a:solidFill>
                <a:latin typeface="Courier New"/>
                <a:cs typeface="Courier New"/>
              </a:rPr>
              <a:t>    })</a:t>
            </a:r>
            <a:endParaRPr lang="en-US" sz="2000" dirty="0">
              <a:solidFill>
                <a:schemeClr val="bg1"/>
              </a:solidFill>
              <a:latin typeface="Courier New"/>
              <a:cs typeface="Courier New"/>
            </a:endParaRPr>
          </a:p>
          <a:p>
            <a:pPr marL="12700">
              <a:lnSpc>
                <a:spcPts val="2350"/>
              </a:lnSpc>
              <a:tabLst>
                <a:tab pos="5347335" algn="l"/>
                <a:tab pos="6718934" algn="l"/>
                <a:tab pos="8090534" algn="l"/>
              </a:tabLst>
            </a:pPr>
            <a:r>
              <a:rPr lang="en-US" sz="2000" dirty="0">
                <a:solidFill>
                  <a:schemeClr val="bg1"/>
                </a:solidFill>
                <a:latin typeface="Courier New"/>
                <a:cs typeface="Courier New"/>
              </a:rPr>
              <a:t>  }</a:t>
            </a:r>
            <a:endParaRPr sz="2000" dirty="0">
              <a:solidFill>
                <a:schemeClr val="bg1"/>
              </a:solidFill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752305" y="4249165"/>
            <a:ext cx="359433" cy="349161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spc="-20" dirty="0"/>
              <a:t>22</a:t>
            </a:fld>
            <a:r>
              <a:rPr sz="2700" spc="-30" baseline="1543" dirty="0"/>
              <a:t>/70</a:t>
            </a:r>
            <a:endParaRPr sz="2700" baseline="1543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8500" y="647700"/>
            <a:ext cx="863854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782695" algn="l"/>
                <a:tab pos="6290945" algn="l"/>
              </a:tabLst>
            </a:pPr>
            <a:r>
              <a:rPr spc="-85" dirty="0"/>
              <a:t>C</a:t>
            </a:r>
            <a:r>
              <a:rPr spc="-535" dirty="0"/>
              <a:t> </a:t>
            </a:r>
            <a:r>
              <a:rPr spc="-585" dirty="0"/>
              <a:t>R</a:t>
            </a:r>
            <a:r>
              <a:rPr spc="-535" dirty="0"/>
              <a:t> </a:t>
            </a:r>
            <a:r>
              <a:rPr spc="-335" dirty="0"/>
              <a:t>E</a:t>
            </a:r>
            <a:r>
              <a:rPr spc="-530" dirty="0"/>
              <a:t> </a:t>
            </a:r>
            <a:r>
              <a:rPr spc="160" dirty="0"/>
              <a:t>AT</a:t>
            </a:r>
            <a:r>
              <a:rPr spc="-535" dirty="0"/>
              <a:t> </a:t>
            </a:r>
            <a:r>
              <a:rPr spc="-85" dirty="0"/>
              <a:t>I</a:t>
            </a:r>
            <a:r>
              <a:rPr spc="-530" dirty="0"/>
              <a:t> </a:t>
            </a:r>
            <a:r>
              <a:rPr spc="250" dirty="0"/>
              <a:t>N</a:t>
            </a:r>
            <a:r>
              <a:rPr spc="-535" dirty="0"/>
              <a:t> </a:t>
            </a:r>
            <a:r>
              <a:rPr dirty="0"/>
              <a:t>G	</a:t>
            </a:r>
            <a:r>
              <a:rPr spc="250" dirty="0"/>
              <a:t>M</a:t>
            </a:r>
            <a:r>
              <a:rPr spc="-535" dirty="0"/>
              <a:t> </a:t>
            </a:r>
            <a:r>
              <a:rPr spc="250" dirty="0"/>
              <a:t>O</a:t>
            </a:r>
            <a:r>
              <a:rPr spc="-530" dirty="0"/>
              <a:t> </a:t>
            </a:r>
            <a:r>
              <a:rPr spc="-335" dirty="0"/>
              <a:t>V</a:t>
            </a:r>
            <a:r>
              <a:rPr spc="-535" dirty="0"/>
              <a:t> </a:t>
            </a:r>
            <a:r>
              <a:rPr spc="-85" dirty="0"/>
              <a:t>I</a:t>
            </a:r>
            <a:r>
              <a:rPr spc="-530" dirty="0"/>
              <a:t> </a:t>
            </a:r>
            <a:r>
              <a:rPr spc="-335" dirty="0"/>
              <a:t>E	</a:t>
            </a:r>
            <a:r>
              <a:rPr spc="80" dirty="0"/>
              <a:t>D</a:t>
            </a:r>
            <a:r>
              <a:rPr spc="-555" dirty="0"/>
              <a:t> </a:t>
            </a:r>
            <a:r>
              <a:rPr spc="-335" dirty="0"/>
              <a:t>E</a:t>
            </a:r>
            <a:r>
              <a:rPr spc="-555" dirty="0"/>
              <a:t> </a:t>
            </a:r>
            <a:r>
              <a:rPr spc="160" dirty="0"/>
              <a:t>TA</a:t>
            </a:r>
            <a:r>
              <a:rPr spc="-555" dirty="0"/>
              <a:t> </a:t>
            </a:r>
            <a:r>
              <a:rPr spc="-85" dirty="0"/>
              <a:t>I</a:t>
            </a:r>
            <a:r>
              <a:rPr spc="-555" dirty="0"/>
              <a:t> </a:t>
            </a:r>
            <a:r>
              <a:rPr spc="-254" dirty="0"/>
              <a:t>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06500" y="7823200"/>
            <a:ext cx="10932795" cy="1143000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3000" spc="110" dirty="0">
                <a:solidFill>
                  <a:srgbClr val="FF2E00"/>
                </a:solidFill>
                <a:latin typeface="Verdana"/>
                <a:cs typeface="Verdana"/>
              </a:rPr>
              <a:t>$stateParams </a:t>
            </a:r>
            <a:r>
              <a:rPr sz="3000" spc="155" dirty="0">
                <a:solidFill>
                  <a:srgbClr val="FF2E00"/>
                </a:solidFill>
                <a:latin typeface="Verdana"/>
                <a:cs typeface="Verdana"/>
              </a:rPr>
              <a:t>gives </a:t>
            </a:r>
            <a:r>
              <a:rPr sz="3000" spc="160" dirty="0">
                <a:solidFill>
                  <a:srgbClr val="FF2E00"/>
                </a:solidFill>
                <a:latin typeface="Verdana"/>
                <a:cs typeface="Verdana"/>
              </a:rPr>
              <a:t>URL</a:t>
            </a:r>
            <a:r>
              <a:rPr sz="3000" spc="1035" dirty="0">
                <a:solidFill>
                  <a:srgbClr val="FF2E00"/>
                </a:solidFill>
                <a:latin typeface="Verdana"/>
                <a:cs typeface="Verdana"/>
              </a:rPr>
              <a:t> </a:t>
            </a:r>
            <a:r>
              <a:rPr sz="3000" spc="105" dirty="0">
                <a:solidFill>
                  <a:srgbClr val="FF2E00"/>
                </a:solidFill>
                <a:latin typeface="Verdana"/>
                <a:cs typeface="Verdana"/>
              </a:rPr>
              <a:t>params</a:t>
            </a:r>
            <a:endParaRPr sz="30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3000" spc="85" dirty="0">
                <a:solidFill>
                  <a:srgbClr val="FF2E00"/>
                </a:solidFill>
                <a:latin typeface="Verdana"/>
                <a:cs typeface="Verdana"/>
              </a:rPr>
              <a:t>Example: </a:t>
            </a:r>
            <a:r>
              <a:rPr sz="3000" spc="110" dirty="0">
                <a:solidFill>
                  <a:srgbClr val="FF2E00"/>
                </a:solidFill>
                <a:latin typeface="Verdana"/>
                <a:cs typeface="Verdana"/>
              </a:rPr>
              <a:t>$stateParams.id: </a:t>
            </a:r>
            <a:r>
              <a:rPr sz="3000" spc="150" dirty="0">
                <a:solidFill>
                  <a:srgbClr val="FF2E00"/>
                </a:solidFill>
                <a:latin typeface="Verdana"/>
                <a:cs typeface="Verdana"/>
              </a:rPr>
              <a:t>/movies/123 </a:t>
            </a:r>
            <a:r>
              <a:rPr sz="3000" spc="155" dirty="0">
                <a:solidFill>
                  <a:srgbClr val="FF2E00"/>
                </a:solidFill>
                <a:latin typeface="Verdana"/>
                <a:cs typeface="Verdana"/>
              </a:rPr>
              <a:t>gives</a:t>
            </a:r>
            <a:r>
              <a:rPr sz="3000" spc="-270" dirty="0">
                <a:solidFill>
                  <a:srgbClr val="FF2E00"/>
                </a:solidFill>
                <a:latin typeface="Verdana"/>
                <a:cs typeface="Verdana"/>
              </a:rPr>
              <a:t> </a:t>
            </a:r>
            <a:r>
              <a:rPr sz="3000" spc="-5" dirty="0">
                <a:solidFill>
                  <a:srgbClr val="FF2E00"/>
                </a:solidFill>
                <a:latin typeface="Verdana"/>
                <a:cs typeface="Verdana"/>
              </a:rPr>
              <a:t>“123”</a:t>
            </a:r>
            <a:endParaRPr sz="3000" dirty="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79500" y="2730500"/>
            <a:ext cx="10238105" cy="3352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</a:pPr>
            <a:r>
              <a:rPr lang="en-US" sz="2000" dirty="0" err="1" smtClean="0">
                <a:solidFill>
                  <a:srgbClr val="55D7FF"/>
                </a:solidFill>
                <a:latin typeface="Courier New"/>
                <a:cs typeface="Courier New"/>
              </a:rPr>
              <a:t>src</a:t>
            </a:r>
            <a:r>
              <a:rPr lang="en-US" sz="2000" dirty="0" smtClean="0">
                <a:solidFill>
                  <a:srgbClr val="55D7FF"/>
                </a:solidFill>
                <a:latin typeface="Courier New"/>
                <a:cs typeface="Courier New"/>
              </a:rPr>
              <a:t>/app/film-page/film-page.page.html</a:t>
            </a:r>
            <a:endParaRPr lang="en-US" sz="20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700" dirty="0">
              <a:latin typeface="Times New Roman"/>
              <a:cs typeface="Times New Roman"/>
            </a:endParaRPr>
          </a:p>
          <a:p>
            <a:pPr marL="12700">
              <a:lnSpc>
                <a:spcPts val="2350"/>
              </a:lnSpc>
              <a:tabLst>
                <a:tab pos="5347335" algn="l"/>
                <a:tab pos="6718934" algn="l"/>
                <a:tab pos="8090534" algn="l"/>
              </a:tabLst>
            </a:pPr>
            <a:r>
              <a:rPr lang="en-US" sz="2000" spc="-5" dirty="0">
                <a:solidFill>
                  <a:srgbClr val="D9D9D9"/>
                </a:solidFill>
                <a:latin typeface="Courier New"/>
                <a:cs typeface="Courier New"/>
              </a:rPr>
              <a:t>import { </a:t>
            </a:r>
            <a:r>
              <a:rPr lang="en-US" sz="2000" spc="-5" dirty="0" err="1">
                <a:solidFill>
                  <a:srgbClr val="D9D9D9"/>
                </a:solidFill>
                <a:latin typeface="Courier New"/>
                <a:cs typeface="Courier New"/>
              </a:rPr>
              <a:t>ActivatedRoute</a:t>
            </a:r>
            <a:r>
              <a:rPr lang="en-US" sz="2000" spc="-5" dirty="0">
                <a:solidFill>
                  <a:srgbClr val="D9D9D9"/>
                </a:solidFill>
                <a:latin typeface="Courier New"/>
                <a:cs typeface="Courier New"/>
              </a:rPr>
              <a:t> } from '@angular/router</a:t>
            </a:r>
            <a:r>
              <a:rPr lang="en-US" sz="2000" spc="-5" dirty="0" smtClean="0">
                <a:solidFill>
                  <a:srgbClr val="D9D9D9"/>
                </a:solidFill>
                <a:latin typeface="Courier New"/>
                <a:cs typeface="Courier New"/>
              </a:rPr>
              <a:t>';</a:t>
            </a:r>
          </a:p>
          <a:p>
            <a:pPr marL="12700">
              <a:lnSpc>
                <a:spcPts val="2350"/>
              </a:lnSpc>
              <a:tabLst>
                <a:tab pos="5347335" algn="l"/>
                <a:tab pos="6718934" algn="l"/>
                <a:tab pos="8090534" algn="l"/>
              </a:tabLst>
            </a:pPr>
            <a:r>
              <a:rPr lang="en-US" sz="2000" spc="-5" dirty="0" smtClean="0">
                <a:solidFill>
                  <a:srgbClr val="D9D9D9"/>
                </a:solidFill>
                <a:latin typeface="Courier New"/>
                <a:cs typeface="Courier New"/>
              </a:rPr>
              <a:t>...</a:t>
            </a:r>
          </a:p>
          <a:p>
            <a:pPr marL="12700">
              <a:lnSpc>
                <a:spcPts val="2350"/>
              </a:lnSpc>
              <a:tabLst>
                <a:tab pos="5347335" algn="l"/>
                <a:tab pos="6718934" algn="l"/>
                <a:tab pos="8090534" algn="l"/>
              </a:tabLst>
            </a:pPr>
            <a:r>
              <a:rPr lang="en-US" sz="2000" dirty="0">
                <a:solidFill>
                  <a:schemeClr val="bg1"/>
                </a:solidFill>
                <a:latin typeface="Courier New"/>
                <a:cs typeface="Courier New"/>
              </a:rPr>
              <a:t>constructor(private route: </a:t>
            </a:r>
            <a:r>
              <a:rPr lang="en-US" sz="2000" dirty="0" err="1">
                <a:solidFill>
                  <a:schemeClr val="bg1"/>
                </a:solidFill>
                <a:latin typeface="Courier New"/>
                <a:cs typeface="Courier New"/>
              </a:rPr>
              <a:t>ActivatedRoute</a:t>
            </a:r>
            <a:r>
              <a:rPr lang="en-US" sz="2000" dirty="0">
                <a:solidFill>
                  <a:schemeClr val="bg1"/>
                </a:solidFill>
                <a:latin typeface="Courier New"/>
                <a:cs typeface="Courier New"/>
              </a:rPr>
              <a:t>) { }</a:t>
            </a:r>
          </a:p>
          <a:p>
            <a:pPr marL="12700">
              <a:lnSpc>
                <a:spcPts val="2350"/>
              </a:lnSpc>
              <a:tabLst>
                <a:tab pos="5347335" algn="l"/>
                <a:tab pos="6718934" algn="l"/>
                <a:tab pos="8090534" algn="l"/>
              </a:tabLst>
            </a:pPr>
            <a:endParaRPr lang="en-US" sz="2000" dirty="0">
              <a:solidFill>
                <a:schemeClr val="bg1"/>
              </a:solidFill>
              <a:latin typeface="Courier New"/>
              <a:cs typeface="Courier New"/>
            </a:endParaRPr>
          </a:p>
          <a:p>
            <a:pPr marL="12700">
              <a:lnSpc>
                <a:spcPts val="2350"/>
              </a:lnSpc>
              <a:tabLst>
                <a:tab pos="5347335" algn="l"/>
                <a:tab pos="6718934" algn="l"/>
                <a:tab pos="8090534" algn="l"/>
              </a:tabLst>
            </a:pPr>
            <a:r>
              <a:rPr lang="en-US" sz="2000" dirty="0">
                <a:solidFill>
                  <a:schemeClr val="bg1"/>
                </a:solidFill>
                <a:latin typeface="Courier New"/>
                <a:cs typeface="Courier New"/>
              </a:rPr>
              <a:t>  </a:t>
            </a:r>
            <a:r>
              <a:rPr lang="en-US" sz="2000" dirty="0" err="1">
                <a:solidFill>
                  <a:schemeClr val="bg1"/>
                </a:solidFill>
                <a:latin typeface="Courier New"/>
                <a:cs typeface="Courier New"/>
              </a:rPr>
              <a:t>ngOnInit</a:t>
            </a:r>
            <a:r>
              <a:rPr lang="en-US" sz="2000" dirty="0">
                <a:solidFill>
                  <a:schemeClr val="bg1"/>
                </a:solidFill>
                <a:latin typeface="Courier New"/>
                <a:cs typeface="Courier New"/>
              </a:rPr>
              <a:t>() {</a:t>
            </a:r>
          </a:p>
          <a:p>
            <a:pPr marL="12700">
              <a:lnSpc>
                <a:spcPts val="2350"/>
              </a:lnSpc>
              <a:tabLst>
                <a:tab pos="1381125" algn="l"/>
                <a:tab pos="6718300" algn="l"/>
                <a:tab pos="8089900" algn="l"/>
              </a:tabLst>
            </a:pPr>
            <a:r>
              <a:rPr lang="en-US" sz="2000" dirty="0" smtClean="0">
                <a:solidFill>
                  <a:schemeClr val="bg1"/>
                </a:solidFill>
                <a:latin typeface="Courier New"/>
                <a:cs typeface="Courier New"/>
              </a:rPr>
              <a:t>    </a:t>
            </a:r>
            <a:r>
              <a:rPr lang="en-US" sz="2000" dirty="0" err="1" smtClean="0">
                <a:solidFill>
                  <a:schemeClr val="bg1"/>
                </a:solidFill>
                <a:latin typeface="Courier New"/>
                <a:cs typeface="Courier New"/>
              </a:rPr>
              <a:t>this.route.params.subscribe</a:t>
            </a:r>
            <a:r>
              <a:rPr lang="en-US" sz="2000" dirty="0" smtClean="0">
                <a:solidFill>
                  <a:schemeClr val="bg1"/>
                </a:solidFill>
                <a:latin typeface="Courier New"/>
                <a:cs typeface="Courier New"/>
              </a:rPr>
              <a:t>(data</a:t>
            </a:r>
            <a:r>
              <a:rPr lang="en-US" sz="2000" dirty="0">
                <a:solidFill>
                  <a:schemeClr val="bg1"/>
                </a:solidFill>
                <a:latin typeface="Courier New"/>
                <a:cs typeface="Courier New"/>
              </a:rPr>
              <a:t>=&gt;{</a:t>
            </a:r>
          </a:p>
          <a:p>
            <a:pPr marL="12700">
              <a:lnSpc>
                <a:spcPts val="2350"/>
              </a:lnSpc>
              <a:tabLst>
                <a:tab pos="5347335" algn="l"/>
                <a:tab pos="6718934" algn="l"/>
                <a:tab pos="8090534" algn="l"/>
              </a:tabLst>
            </a:pPr>
            <a:r>
              <a:rPr lang="en-US" sz="2000" dirty="0" smtClean="0">
                <a:solidFill>
                  <a:schemeClr val="bg1"/>
                </a:solidFill>
                <a:latin typeface="Courier New"/>
                <a:cs typeface="Courier New"/>
              </a:rPr>
              <a:t>      console.log(data</a:t>
            </a:r>
            <a:r>
              <a:rPr lang="en-US" sz="2000" dirty="0">
                <a:solidFill>
                  <a:schemeClr val="bg1"/>
                </a:solidFill>
                <a:latin typeface="Courier New"/>
                <a:cs typeface="Courier New"/>
              </a:rPr>
              <a:t>);</a:t>
            </a:r>
          </a:p>
          <a:p>
            <a:pPr marL="12700">
              <a:lnSpc>
                <a:spcPts val="2350"/>
              </a:lnSpc>
              <a:tabLst>
                <a:tab pos="5347335" algn="l"/>
                <a:tab pos="6718934" algn="l"/>
                <a:tab pos="8090534" algn="l"/>
              </a:tabLst>
            </a:pPr>
            <a:r>
              <a:rPr lang="en-US" sz="2000" dirty="0" smtClean="0">
                <a:solidFill>
                  <a:schemeClr val="bg1"/>
                </a:solidFill>
                <a:latin typeface="Courier New"/>
                <a:cs typeface="Courier New"/>
              </a:rPr>
              <a:t>    })</a:t>
            </a:r>
            <a:endParaRPr lang="en-US" sz="2000" dirty="0">
              <a:solidFill>
                <a:schemeClr val="bg1"/>
              </a:solidFill>
              <a:latin typeface="Courier New"/>
              <a:cs typeface="Courier New"/>
            </a:endParaRPr>
          </a:p>
          <a:p>
            <a:pPr marL="12700">
              <a:lnSpc>
                <a:spcPts val="2350"/>
              </a:lnSpc>
              <a:tabLst>
                <a:tab pos="5347335" algn="l"/>
                <a:tab pos="6718934" algn="l"/>
                <a:tab pos="8090534" algn="l"/>
              </a:tabLst>
            </a:pPr>
            <a:r>
              <a:rPr lang="en-US" sz="2000" dirty="0">
                <a:solidFill>
                  <a:schemeClr val="bg1"/>
                </a:solidFill>
                <a:latin typeface="Courier New"/>
                <a:cs typeface="Courier New"/>
              </a:rPr>
              <a:t>  }</a:t>
            </a:r>
            <a:endParaRPr sz="2000" dirty="0">
              <a:solidFill>
                <a:schemeClr val="bg1"/>
              </a:solidFill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752305" y="4249165"/>
            <a:ext cx="359433" cy="349161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spc="-20" dirty="0"/>
              <a:t>23</a:t>
            </a:fld>
            <a:r>
              <a:rPr sz="2700" spc="-30" baseline="1543" dirty="0"/>
              <a:t>/70</a:t>
            </a:r>
            <a:endParaRPr sz="2700" baseline="1543"/>
          </a:p>
        </p:txBody>
      </p:sp>
    </p:spTree>
    <p:extLst>
      <p:ext uri="{BB962C8B-B14F-4D97-AF65-F5344CB8AC3E}">
        <p14:creationId xmlns:p14="http://schemas.microsoft.com/office/powerpoint/2010/main" val="2368004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0800" y="647700"/>
            <a:ext cx="782256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22120" algn="l"/>
                <a:tab pos="4818380" algn="l"/>
                <a:tab pos="6327775" algn="l"/>
              </a:tabLst>
            </a:pPr>
            <a:r>
              <a:rPr spc="-420" dirty="0"/>
              <a:t>Y</a:t>
            </a:r>
            <a:r>
              <a:rPr spc="-535" dirty="0"/>
              <a:t> </a:t>
            </a:r>
            <a:r>
              <a:rPr spc="250" dirty="0"/>
              <a:t>O</a:t>
            </a:r>
            <a:r>
              <a:rPr spc="-535" dirty="0"/>
              <a:t> </a:t>
            </a:r>
            <a:r>
              <a:rPr spc="-175" dirty="0"/>
              <a:t>U	</a:t>
            </a:r>
            <a:r>
              <a:rPr spc="-500" dirty="0"/>
              <a:t>S</a:t>
            </a:r>
            <a:r>
              <a:rPr spc="-535" dirty="0"/>
              <a:t> </a:t>
            </a:r>
            <a:r>
              <a:rPr spc="-5" dirty="0"/>
              <a:t>H</a:t>
            </a:r>
            <a:r>
              <a:rPr spc="-530" dirty="0"/>
              <a:t> </a:t>
            </a:r>
            <a:r>
              <a:rPr spc="250" dirty="0"/>
              <a:t>O</a:t>
            </a:r>
            <a:r>
              <a:rPr spc="-535" dirty="0"/>
              <a:t> </a:t>
            </a:r>
            <a:r>
              <a:rPr spc="-175" dirty="0"/>
              <a:t>U</a:t>
            </a:r>
            <a:r>
              <a:rPr spc="-530" dirty="0"/>
              <a:t> </a:t>
            </a:r>
            <a:r>
              <a:rPr spc="-254" dirty="0"/>
              <a:t>L</a:t>
            </a:r>
            <a:r>
              <a:rPr spc="-535" dirty="0"/>
              <a:t> </a:t>
            </a:r>
            <a:r>
              <a:rPr spc="80" dirty="0"/>
              <a:t>D	</a:t>
            </a:r>
            <a:r>
              <a:rPr spc="-500" dirty="0"/>
              <a:t>S</a:t>
            </a:r>
            <a:r>
              <a:rPr spc="-535" dirty="0"/>
              <a:t> </a:t>
            </a:r>
            <a:r>
              <a:rPr spc="-335" dirty="0"/>
              <a:t>E</a:t>
            </a:r>
            <a:r>
              <a:rPr spc="-535" dirty="0"/>
              <a:t> </a:t>
            </a:r>
            <a:r>
              <a:rPr spc="-335" dirty="0"/>
              <a:t>E	</a:t>
            </a:r>
            <a:r>
              <a:rPr spc="-170" dirty="0"/>
              <a:t>T</a:t>
            </a:r>
            <a:r>
              <a:rPr spc="-560" dirty="0"/>
              <a:t> </a:t>
            </a:r>
            <a:r>
              <a:rPr spc="-5" dirty="0"/>
              <a:t>H</a:t>
            </a:r>
            <a:r>
              <a:rPr spc="-560" dirty="0"/>
              <a:t> </a:t>
            </a:r>
            <a:r>
              <a:rPr spc="-85" dirty="0"/>
              <a:t>I</a:t>
            </a:r>
            <a:r>
              <a:rPr spc="-565" dirty="0"/>
              <a:t> </a:t>
            </a:r>
            <a:r>
              <a:rPr spc="-500" dirty="0"/>
              <a:t>S</a:t>
            </a:r>
          </a:p>
        </p:txBody>
      </p:sp>
      <p:sp>
        <p:nvSpPr>
          <p:cNvPr id="3" name="object 3"/>
          <p:cNvSpPr/>
          <p:nvPr/>
        </p:nvSpPr>
        <p:spPr>
          <a:xfrm>
            <a:off x="4622800" y="2273300"/>
            <a:ext cx="3759200" cy="6731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spc="-20" dirty="0"/>
              <a:t>24</a:t>
            </a:fld>
            <a:r>
              <a:rPr sz="2700" spc="-30" baseline="1543" dirty="0"/>
              <a:t>/70</a:t>
            </a:r>
            <a:endParaRPr sz="2700" baseline="1543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03600" y="567055"/>
            <a:ext cx="6198870" cy="1346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85800" marR="5080" indent="-673100">
              <a:lnSpc>
                <a:spcPct val="113999"/>
              </a:lnSpc>
              <a:spcBef>
                <a:spcPts val="95"/>
              </a:spcBef>
              <a:tabLst>
                <a:tab pos="1520190" algn="l"/>
                <a:tab pos="2275840" algn="l"/>
                <a:tab pos="3382010" algn="l"/>
                <a:tab pos="5324475" algn="l"/>
              </a:tabLst>
            </a:pPr>
            <a:r>
              <a:rPr sz="3800" spc="85" dirty="0"/>
              <a:t>A</a:t>
            </a:r>
            <a:r>
              <a:rPr sz="3800" spc="-445" dirty="0"/>
              <a:t> </a:t>
            </a:r>
            <a:r>
              <a:rPr sz="3800" spc="229" dirty="0"/>
              <a:t>N</a:t>
            </a:r>
            <a:r>
              <a:rPr sz="3800" spc="-445" dirty="0"/>
              <a:t> </a:t>
            </a:r>
            <a:r>
              <a:rPr sz="3800" spc="90" dirty="0"/>
              <a:t>D	</a:t>
            </a:r>
            <a:r>
              <a:rPr sz="3800" spc="-65" dirty="0"/>
              <a:t>I</a:t>
            </a:r>
            <a:r>
              <a:rPr sz="3800" spc="-445" dirty="0"/>
              <a:t> </a:t>
            </a:r>
            <a:r>
              <a:rPr sz="3800" spc="-195" dirty="0"/>
              <a:t>F	</a:t>
            </a:r>
            <a:r>
              <a:rPr sz="3800" spc="20" dirty="0"/>
              <a:t>W</a:t>
            </a:r>
            <a:r>
              <a:rPr sz="3800" spc="-445" dirty="0"/>
              <a:t> </a:t>
            </a:r>
            <a:r>
              <a:rPr sz="3800" spc="-270" dirty="0"/>
              <a:t>E	</a:t>
            </a:r>
            <a:r>
              <a:rPr sz="3800" spc="-55" dirty="0"/>
              <a:t>C</a:t>
            </a:r>
            <a:r>
              <a:rPr sz="3800" spc="-440" dirty="0"/>
              <a:t> </a:t>
            </a:r>
            <a:r>
              <a:rPr sz="3800" spc="-204" dirty="0"/>
              <a:t>L</a:t>
            </a:r>
            <a:r>
              <a:rPr sz="3800" spc="-445" dirty="0"/>
              <a:t> </a:t>
            </a:r>
            <a:r>
              <a:rPr sz="3800" spc="-65" dirty="0"/>
              <a:t>I</a:t>
            </a:r>
            <a:r>
              <a:rPr sz="3800" spc="-440" dirty="0"/>
              <a:t> </a:t>
            </a:r>
            <a:r>
              <a:rPr sz="3800" spc="-55" dirty="0"/>
              <a:t>C</a:t>
            </a:r>
            <a:r>
              <a:rPr sz="3800" spc="-445" dirty="0"/>
              <a:t> </a:t>
            </a:r>
            <a:r>
              <a:rPr sz="3800" spc="-200" dirty="0"/>
              <a:t>K	</a:t>
            </a:r>
            <a:r>
              <a:rPr sz="3800" spc="229" dirty="0"/>
              <a:t>O</a:t>
            </a:r>
            <a:r>
              <a:rPr sz="3800" spc="-535" dirty="0"/>
              <a:t> </a:t>
            </a:r>
            <a:r>
              <a:rPr sz="3800" spc="229" dirty="0"/>
              <a:t>N  </a:t>
            </a:r>
            <a:r>
              <a:rPr sz="3800" spc="720" dirty="0"/>
              <a:t>“</a:t>
            </a:r>
            <a:r>
              <a:rPr sz="3800" spc="-450" dirty="0"/>
              <a:t> </a:t>
            </a:r>
            <a:r>
              <a:rPr sz="3800" spc="-65" dirty="0"/>
              <a:t>I</a:t>
            </a:r>
            <a:r>
              <a:rPr sz="3800" spc="-445" dirty="0"/>
              <a:t> </a:t>
            </a:r>
            <a:r>
              <a:rPr sz="3800" spc="229" dirty="0"/>
              <a:t>N</a:t>
            </a:r>
            <a:r>
              <a:rPr sz="3800" spc="-450" dirty="0"/>
              <a:t> </a:t>
            </a:r>
            <a:r>
              <a:rPr sz="3800" spc="-130" dirty="0"/>
              <a:t>T</a:t>
            </a:r>
            <a:r>
              <a:rPr sz="3800" spc="-445" dirty="0"/>
              <a:t> </a:t>
            </a:r>
            <a:r>
              <a:rPr sz="3800" spc="-270" dirty="0"/>
              <a:t>E</a:t>
            </a:r>
            <a:r>
              <a:rPr sz="3800" spc="-450" dirty="0"/>
              <a:t> </a:t>
            </a:r>
            <a:r>
              <a:rPr sz="3800" spc="-480" dirty="0"/>
              <a:t>R</a:t>
            </a:r>
            <a:r>
              <a:rPr sz="3800" spc="-445" dirty="0"/>
              <a:t> </a:t>
            </a:r>
            <a:r>
              <a:rPr sz="3800" spc="-409" dirty="0"/>
              <a:t>S</a:t>
            </a:r>
            <a:r>
              <a:rPr sz="3800" spc="-450" dirty="0"/>
              <a:t> </a:t>
            </a:r>
            <a:r>
              <a:rPr sz="3800" spc="-130" dirty="0"/>
              <a:t>T</a:t>
            </a:r>
            <a:r>
              <a:rPr sz="3800" spc="-445" dirty="0"/>
              <a:t> </a:t>
            </a:r>
            <a:r>
              <a:rPr sz="3800" spc="-270" dirty="0"/>
              <a:t>E</a:t>
            </a:r>
            <a:r>
              <a:rPr sz="3800" spc="-450" dirty="0"/>
              <a:t> </a:t>
            </a:r>
            <a:r>
              <a:rPr sz="3800" spc="-204" dirty="0"/>
              <a:t>L</a:t>
            </a:r>
            <a:r>
              <a:rPr sz="3800" spc="-445" dirty="0"/>
              <a:t> </a:t>
            </a:r>
            <a:r>
              <a:rPr sz="3800" spc="-204" dirty="0"/>
              <a:t>L</a:t>
            </a:r>
            <a:r>
              <a:rPr sz="3800" spc="-450" dirty="0"/>
              <a:t> </a:t>
            </a:r>
            <a:r>
              <a:rPr sz="3800" spc="85" dirty="0"/>
              <a:t>A</a:t>
            </a:r>
            <a:r>
              <a:rPr sz="3800" spc="-445" dirty="0"/>
              <a:t> </a:t>
            </a:r>
            <a:r>
              <a:rPr sz="3800" spc="-480" dirty="0"/>
              <a:t>R</a:t>
            </a:r>
            <a:r>
              <a:rPr sz="3800" spc="-450" dirty="0"/>
              <a:t> </a:t>
            </a:r>
            <a:r>
              <a:rPr sz="3800" spc="720" dirty="0"/>
              <a:t>”</a:t>
            </a:r>
            <a:endParaRPr sz="3800"/>
          </a:p>
        </p:txBody>
      </p:sp>
      <p:sp>
        <p:nvSpPr>
          <p:cNvPr id="3" name="object 3"/>
          <p:cNvSpPr/>
          <p:nvPr/>
        </p:nvSpPr>
        <p:spPr>
          <a:xfrm>
            <a:off x="4622800" y="2298700"/>
            <a:ext cx="3759200" cy="6680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spc="-20" dirty="0"/>
              <a:t>25</a:t>
            </a:fld>
            <a:r>
              <a:rPr sz="2700" spc="-30" baseline="1543" dirty="0"/>
              <a:t>/70</a:t>
            </a:r>
            <a:endParaRPr sz="2700" baseline="1543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5000" y="4203700"/>
            <a:ext cx="919543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205990" algn="l"/>
                <a:tab pos="4714240" algn="l"/>
                <a:tab pos="5846445" algn="l"/>
              </a:tabLst>
            </a:pPr>
            <a:r>
              <a:rPr spc="250" dirty="0"/>
              <a:t>M</a:t>
            </a:r>
            <a:r>
              <a:rPr spc="-535" dirty="0"/>
              <a:t> </a:t>
            </a:r>
            <a:r>
              <a:rPr spc="80" dirty="0"/>
              <a:t>A</a:t>
            </a:r>
            <a:r>
              <a:rPr spc="-535" dirty="0"/>
              <a:t> </a:t>
            </a:r>
            <a:r>
              <a:rPr spc="-585" dirty="0"/>
              <a:t>R</a:t>
            </a:r>
            <a:r>
              <a:rPr spc="-535" dirty="0"/>
              <a:t> </a:t>
            </a:r>
            <a:r>
              <a:rPr spc="-254" dirty="0"/>
              <a:t>K	</a:t>
            </a:r>
            <a:r>
              <a:rPr spc="250" dirty="0"/>
              <a:t>M</a:t>
            </a:r>
            <a:r>
              <a:rPr spc="-530" dirty="0"/>
              <a:t> </a:t>
            </a:r>
            <a:r>
              <a:rPr spc="250" dirty="0"/>
              <a:t>O</a:t>
            </a:r>
            <a:r>
              <a:rPr spc="-535" dirty="0"/>
              <a:t> </a:t>
            </a:r>
            <a:r>
              <a:rPr spc="-335" dirty="0"/>
              <a:t>V</a:t>
            </a:r>
            <a:r>
              <a:rPr spc="-535" dirty="0"/>
              <a:t> </a:t>
            </a:r>
            <a:r>
              <a:rPr spc="-85" dirty="0"/>
              <a:t>I</a:t>
            </a:r>
            <a:r>
              <a:rPr spc="-530" dirty="0"/>
              <a:t> </a:t>
            </a:r>
            <a:r>
              <a:rPr spc="-335" dirty="0"/>
              <a:t>E	</a:t>
            </a:r>
            <a:r>
              <a:rPr spc="80" dirty="0"/>
              <a:t>A</a:t>
            </a:r>
            <a:r>
              <a:rPr spc="-535" dirty="0"/>
              <a:t> </a:t>
            </a:r>
            <a:r>
              <a:rPr spc="-500" dirty="0"/>
              <a:t>S	</a:t>
            </a:r>
            <a:r>
              <a:rPr dirty="0"/>
              <a:t>W</a:t>
            </a:r>
            <a:r>
              <a:rPr spc="-630" dirty="0"/>
              <a:t> </a:t>
            </a:r>
            <a:r>
              <a:rPr spc="160" dirty="0"/>
              <a:t>AT</a:t>
            </a:r>
            <a:r>
              <a:rPr spc="-550" dirty="0"/>
              <a:t> </a:t>
            </a:r>
            <a:r>
              <a:rPr spc="-85" dirty="0"/>
              <a:t>C</a:t>
            </a:r>
            <a:r>
              <a:rPr spc="-550" dirty="0"/>
              <a:t> </a:t>
            </a:r>
            <a:r>
              <a:rPr spc="-5" dirty="0"/>
              <a:t>H</a:t>
            </a:r>
            <a:r>
              <a:rPr spc="-550" dirty="0"/>
              <a:t> </a:t>
            </a:r>
            <a:r>
              <a:rPr spc="-335" dirty="0"/>
              <a:t>E</a:t>
            </a:r>
            <a:r>
              <a:rPr spc="-550" dirty="0"/>
              <a:t> </a:t>
            </a:r>
            <a:r>
              <a:rPr spc="80" dirty="0"/>
              <a:t>D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spc="-20" dirty="0"/>
              <a:t>26</a:t>
            </a:fld>
            <a:r>
              <a:rPr sz="2700" spc="-30" baseline="1543" dirty="0"/>
              <a:t>/70</a:t>
            </a:r>
            <a:endParaRPr sz="2700" baseline="1543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8500" y="647700"/>
            <a:ext cx="919543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205990" algn="l"/>
                <a:tab pos="4714240" algn="l"/>
                <a:tab pos="5846445" algn="l"/>
              </a:tabLst>
            </a:pPr>
            <a:r>
              <a:rPr spc="250" dirty="0"/>
              <a:t>M</a:t>
            </a:r>
            <a:r>
              <a:rPr spc="-535" dirty="0"/>
              <a:t> </a:t>
            </a:r>
            <a:r>
              <a:rPr spc="80" dirty="0"/>
              <a:t>A</a:t>
            </a:r>
            <a:r>
              <a:rPr spc="-535" dirty="0"/>
              <a:t> </a:t>
            </a:r>
            <a:r>
              <a:rPr spc="-585" dirty="0"/>
              <a:t>R</a:t>
            </a:r>
            <a:r>
              <a:rPr spc="-535" dirty="0"/>
              <a:t> </a:t>
            </a:r>
            <a:r>
              <a:rPr spc="-254" dirty="0"/>
              <a:t>K	</a:t>
            </a:r>
            <a:r>
              <a:rPr spc="250" dirty="0"/>
              <a:t>M</a:t>
            </a:r>
            <a:r>
              <a:rPr spc="-530" dirty="0"/>
              <a:t> </a:t>
            </a:r>
            <a:r>
              <a:rPr spc="250" dirty="0"/>
              <a:t>O</a:t>
            </a:r>
            <a:r>
              <a:rPr spc="-535" dirty="0"/>
              <a:t> </a:t>
            </a:r>
            <a:r>
              <a:rPr spc="-335" dirty="0"/>
              <a:t>V</a:t>
            </a:r>
            <a:r>
              <a:rPr spc="-535" dirty="0"/>
              <a:t> </a:t>
            </a:r>
            <a:r>
              <a:rPr spc="-85" dirty="0"/>
              <a:t>I</a:t>
            </a:r>
            <a:r>
              <a:rPr spc="-530" dirty="0"/>
              <a:t> </a:t>
            </a:r>
            <a:r>
              <a:rPr spc="-335" dirty="0"/>
              <a:t>E	</a:t>
            </a:r>
            <a:r>
              <a:rPr spc="80" dirty="0"/>
              <a:t>A</a:t>
            </a:r>
            <a:r>
              <a:rPr spc="-535" dirty="0"/>
              <a:t> </a:t>
            </a:r>
            <a:r>
              <a:rPr spc="-500" dirty="0"/>
              <a:t>S	</a:t>
            </a:r>
            <a:r>
              <a:rPr dirty="0"/>
              <a:t>W</a:t>
            </a:r>
            <a:r>
              <a:rPr spc="-630" dirty="0"/>
              <a:t> </a:t>
            </a:r>
            <a:r>
              <a:rPr spc="160" dirty="0"/>
              <a:t>AT</a:t>
            </a:r>
            <a:r>
              <a:rPr spc="-550" dirty="0"/>
              <a:t> </a:t>
            </a:r>
            <a:r>
              <a:rPr spc="-85" dirty="0"/>
              <a:t>C</a:t>
            </a:r>
            <a:r>
              <a:rPr spc="-550" dirty="0"/>
              <a:t> </a:t>
            </a:r>
            <a:r>
              <a:rPr spc="-5" dirty="0"/>
              <a:t>H</a:t>
            </a:r>
            <a:r>
              <a:rPr spc="-550" dirty="0"/>
              <a:t> </a:t>
            </a:r>
            <a:r>
              <a:rPr spc="-335" dirty="0"/>
              <a:t>E</a:t>
            </a:r>
            <a:r>
              <a:rPr spc="-550" dirty="0"/>
              <a:t> </a:t>
            </a:r>
            <a:r>
              <a:rPr spc="80" dirty="0"/>
              <a:t>D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spc="-20" dirty="0"/>
              <a:t>27</a:t>
            </a:fld>
            <a:r>
              <a:rPr sz="2700" spc="-30" baseline="1543" dirty="0"/>
              <a:t>/70</a:t>
            </a:r>
            <a:endParaRPr sz="2700" baseline="1543"/>
          </a:p>
        </p:txBody>
      </p:sp>
      <p:sp>
        <p:nvSpPr>
          <p:cNvPr id="3" name="object 3"/>
          <p:cNvSpPr txBox="1"/>
          <p:nvPr/>
        </p:nvSpPr>
        <p:spPr>
          <a:xfrm>
            <a:off x="698500" y="4483100"/>
            <a:ext cx="9933940" cy="17297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2600" indent="-469900">
              <a:lnSpc>
                <a:spcPct val="100000"/>
              </a:lnSpc>
              <a:spcBef>
                <a:spcPts val="100"/>
              </a:spcBef>
              <a:buClr>
                <a:srgbClr val="646464"/>
              </a:buClr>
              <a:buSzPct val="90277"/>
              <a:buChar char="•"/>
              <a:tabLst>
                <a:tab pos="481965" algn="l"/>
                <a:tab pos="482600" algn="l"/>
              </a:tabLst>
            </a:pPr>
            <a:r>
              <a:rPr sz="3600" spc="-35" dirty="0">
                <a:solidFill>
                  <a:srgbClr val="FFFFFF"/>
                </a:solidFill>
                <a:latin typeface="Arial"/>
                <a:cs typeface="Arial"/>
              </a:rPr>
              <a:t>We </a:t>
            </a:r>
            <a:r>
              <a:rPr sz="3600" spc="30" dirty="0">
                <a:solidFill>
                  <a:srgbClr val="FFFFFF"/>
                </a:solidFill>
                <a:latin typeface="Arial"/>
                <a:cs typeface="Arial"/>
              </a:rPr>
              <a:t>will </a:t>
            </a:r>
            <a:r>
              <a:rPr sz="3600" spc="-90" dirty="0">
                <a:solidFill>
                  <a:srgbClr val="FFFFFF"/>
                </a:solidFill>
                <a:latin typeface="Arial"/>
                <a:cs typeface="Arial"/>
              </a:rPr>
              <a:t>use </a:t>
            </a:r>
            <a:r>
              <a:rPr sz="3600" spc="-45" dirty="0">
                <a:solidFill>
                  <a:srgbClr val="FFFFFF"/>
                </a:solidFill>
                <a:latin typeface="Arial"/>
                <a:cs typeface="Arial"/>
              </a:rPr>
              <a:t>Local </a:t>
            </a:r>
            <a:r>
              <a:rPr sz="3600" spc="-5" dirty="0">
                <a:solidFill>
                  <a:srgbClr val="FFFFFF"/>
                </a:solidFill>
                <a:latin typeface="Arial"/>
                <a:cs typeface="Arial"/>
              </a:rPr>
              <a:t>Storage </a:t>
            </a:r>
            <a:r>
              <a:rPr sz="3600" spc="15" dirty="0">
                <a:solidFill>
                  <a:srgbClr val="919191"/>
                </a:solidFill>
                <a:latin typeface="Arial"/>
                <a:cs typeface="Arial"/>
              </a:rPr>
              <a:t>(not </a:t>
            </a:r>
            <a:r>
              <a:rPr sz="3600" spc="65" dirty="0">
                <a:solidFill>
                  <a:srgbClr val="919191"/>
                </a:solidFill>
                <a:latin typeface="Arial"/>
                <a:cs typeface="Arial"/>
              </a:rPr>
              <a:t>the </a:t>
            </a:r>
            <a:r>
              <a:rPr sz="3600" spc="30" dirty="0">
                <a:solidFill>
                  <a:srgbClr val="919191"/>
                </a:solidFill>
                <a:latin typeface="Arial"/>
                <a:cs typeface="Arial"/>
              </a:rPr>
              <a:t>best</a:t>
            </a:r>
            <a:r>
              <a:rPr sz="3600" spc="-455" dirty="0">
                <a:solidFill>
                  <a:srgbClr val="919191"/>
                </a:solidFill>
                <a:latin typeface="Arial"/>
                <a:cs typeface="Arial"/>
              </a:rPr>
              <a:t> </a:t>
            </a:r>
            <a:r>
              <a:rPr sz="3600" spc="-30" dirty="0">
                <a:solidFill>
                  <a:srgbClr val="919191"/>
                </a:solidFill>
                <a:latin typeface="Arial"/>
                <a:cs typeface="Arial"/>
              </a:rPr>
              <a:t>choice)</a:t>
            </a:r>
            <a:endParaRPr sz="3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646464"/>
              </a:buClr>
              <a:buFont typeface="Arial"/>
              <a:buChar char="•"/>
            </a:pPr>
            <a:endParaRPr sz="4150">
              <a:latin typeface="Times New Roman"/>
              <a:cs typeface="Times New Roman"/>
            </a:endParaRPr>
          </a:p>
          <a:p>
            <a:pPr marL="482600" indent="-469900">
              <a:lnSpc>
                <a:spcPct val="100000"/>
              </a:lnSpc>
              <a:buClr>
                <a:srgbClr val="646464"/>
              </a:buClr>
              <a:buSzPct val="90277"/>
              <a:buChar char="•"/>
              <a:tabLst>
                <a:tab pos="481965" algn="l"/>
                <a:tab pos="482600" algn="l"/>
              </a:tabLst>
            </a:pPr>
            <a:r>
              <a:rPr sz="3600" spc="150" dirty="0">
                <a:solidFill>
                  <a:srgbClr val="FFFFFF"/>
                </a:solidFill>
                <a:latin typeface="Arial"/>
                <a:cs typeface="Arial"/>
              </a:rPr>
              <a:t>Add </a:t>
            </a:r>
            <a:r>
              <a:rPr sz="3600" spc="120" dirty="0">
                <a:solidFill>
                  <a:srgbClr val="FFFFFF"/>
                </a:solidFill>
                <a:latin typeface="Arial"/>
                <a:cs typeface="Arial"/>
              </a:rPr>
              <a:t>button </a:t>
            </a:r>
            <a:r>
              <a:rPr sz="3600" spc="30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3600" spc="50" dirty="0">
                <a:solidFill>
                  <a:srgbClr val="FFFFFF"/>
                </a:solidFill>
                <a:latin typeface="Arial"/>
                <a:cs typeface="Arial"/>
              </a:rPr>
              <a:t>Movie</a:t>
            </a:r>
            <a:r>
              <a:rPr sz="3600" spc="-5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65" dirty="0">
                <a:solidFill>
                  <a:srgbClr val="FFFFFF"/>
                </a:solidFill>
                <a:latin typeface="Arial"/>
                <a:cs typeface="Arial"/>
              </a:rPr>
              <a:t>detail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78200" y="647700"/>
            <a:ext cx="624967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831590" algn="l"/>
              </a:tabLst>
            </a:pPr>
            <a:r>
              <a:rPr spc="-335" dirty="0"/>
              <a:t>E</a:t>
            </a:r>
            <a:r>
              <a:rPr spc="-535" dirty="0"/>
              <a:t> </a:t>
            </a:r>
            <a:r>
              <a:rPr spc="-254" dirty="0"/>
              <a:t>X</a:t>
            </a:r>
            <a:r>
              <a:rPr spc="-535" dirty="0"/>
              <a:t> </a:t>
            </a:r>
            <a:r>
              <a:rPr spc="-420" dirty="0"/>
              <a:t>P</a:t>
            </a:r>
            <a:r>
              <a:rPr spc="-530" dirty="0"/>
              <a:t> </a:t>
            </a:r>
            <a:r>
              <a:rPr spc="-335" dirty="0"/>
              <a:t>E</a:t>
            </a:r>
            <a:r>
              <a:rPr spc="-535" dirty="0"/>
              <a:t> </a:t>
            </a:r>
            <a:r>
              <a:rPr spc="-85" dirty="0"/>
              <a:t>C</a:t>
            </a:r>
            <a:r>
              <a:rPr spc="-530" dirty="0"/>
              <a:t> </a:t>
            </a:r>
            <a:r>
              <a:rPr spc="-170" dirty="0"/>
              <a:t>T</a:t>
            </a:r>
            <a:r>
              <a:rPr spc="-535" dirty="0"/>
              <a:t> </a:t>
            </a:r>
            <a:r>
              <a:rPr spc="-335" dirty="0"/>
              <a:t>E</a:t>
            </a:r>
            <a:r>
              <a:rPr spc="-530" dirty="0"/>
              <a:t> </a:t>
            </a:r>
            <a:r>
              <a:rPr spc="80" dirty="0"/>
              <a:t>D	</a:t>
            </a:r>
            <a:r>
              <a:rPr spc="-585" dirty="0"/>
              <a:t>R </a:t>
            </a:r>
            <a:r>
              <a:rPr spc="-335" dirty="0"/>
              <a:t>E </a:t>
            </a:r>
            <a:r>
              <a:rPr spc="-500" dirty="0"/>
              <a:t>S </a:t>
            </a:r>
            <a:r>
              <a:rPr spc="-175" dirty="0"/>
              <a:t>U</a:t>
            </a:r>
            <a:r>
              <a:rPr spc="-805" dirty="0"/>
              <a:t> </a:t>
            </a:r>
            <a:r>
              <a:rPr spc="-60" dirty="0"/>
              <a:t>LT</a:t>
            </a:r>
          </a:p>
        </p:txBody>
      </p:sp>
      <p:sp>
        <p:nvSpPr>
          <p:cNvPr id="3" name="object 3"/>
          <p:cNvSpPr/>
          <p:nvPr/>
        </p:nvSpPr>
        <p:spPr>
          <a:xfrm>
            <a:off x="2413000" y="2095500"/>
            <a:ext cx="3708400" cy="6578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908800" y="2095500"/>
            <a:ext cx="3708400" cy="6578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spc="-20" dirty="0"/>
              <a:t>28</a:t>
            </a:fld>
            <a:r>
              <a:rPr sz="2700" spc="-30" baseline="1543" dirty="0"/>
              <a:t>/70</a:t>
            </a:r>
            <a:endParaRPr sz="2700" baseline="1543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8500" y="567055"/>
            <a:ext cx="6723380" cy="1346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3999"/>
              </a:lnSpc>
              <a:spcBef>
                <a:spcPts val="95"/>
              </a:spcBef>
              <a:tabLst>
                <a:tab pos="1394460" algn="l"/>
                <a:tab pos="2062480" algn="l"/>
                <a:tab pos="3918585" algn="l"/>
                <a:tab pos="4511675" algn="l"/>
              </a:tabLst>
            </a:pPr>
            <a:r>
              <a:rPr sz="3800" spc="20" dirty="0"/>
              <a:t>G</a:t>
            </a:r>
            <a:r>
              <a:rPr sz="3800" spc="-445" dirty="0"/>
              <a:t> </a:t>
            </a:r>
            <a:r>
              <a:rPr sz="3800" spc="-270" dirty="0"/>
              <a:t>E</a:t>
            </a:r>
            <a:r>
              <a:rPr sz="3800" spc="-445" dirty="0"/>
              <a:t> </a:t>
            </a:r>
            <a:r>
              <a:rPr sz="3800" spc="-130" dirty="0"/>
              <a:t>T	</a:t>
            </a:r>
            <a:r>
              <a:rPr sz="3800" spc="20" dirty="0"/>
              <a:t>W</a:t>
            </a:r>
            <a:r>
              <a:rPr sz="3800" spc="-515" dirty="0"/>
              <a:t> </a:t>
            </a:r>
            <a:r>
              <a:rPr sz="3800" spc="155" dirty="0"/>
              <a:t>AT</a:t>
            </a:r>
            <a:r>
              <a:rPr sz="3800" spc="-440" dirty="0"/>
              <a:t> </a:t>
            </a:r>
            <a:r>
              <a:rPr sz="3800" spc="-55" dirty="0"/>
              <a:t>C</a:t>
            </a:r>
            <a:r>
              <a:rPr sz="3800" spc="-445" dirty="0"/>
              <a:t> </a:t>
            </a:r>
            <a:r>
              <a:rPr sz="3800" spc="15" dirty="0"/>
              <a:t>H</a:t>
            </a:r>
            <a:r>
              <a:rPr sz="3800" spc="-440" dirty="0"/>
              <a:t> </a:t>
            </a:r>
            <a:r>
              <a:rPr sz="3800" spc="-270" dirty="0"/>
              <a:t>E</a:t>
            </a:r>
            <a:r>
              <a:rPr sz="3800" spc="-445" dirty="0"/>
              <a:t> </a:t>
            </a:r>
            <a:r>
              <a:rPr sz="3800" spc="90" dirty="0"/>
              <a:t>D	</a:t>
            </a:r>
            <a:r>
              <a:rPr sz="3800" spc="235" dirty="0"/>
              <a:t>M</a:t>
            </a:r>
            <a:r>
              <a:rPr sz="3800" spc="-459" dirty="0"/>
              <a:t> </a:t>
            </a:r>
            <a:r>
              <a:rPr sz="3800" spc="229" dirty="0"/>
              <a:t>O</a:t>
            </a:r>
            <a:r>
              <a:rPr sz="3800" spc="-459" dirty="0"/>
              <a:t> </a:t>
            </a:r>
            <a:r>
              <a:rPr sz="3800" spc="-270" dirty="0"/>
              <a:t>V</a:t>
            </a:r>
            <a:r>
              <a:rPr sz="3800" spc="-465" dirty="0"/>
              <a:t> </a:t>
            </a:r>
            <a:r>
              <a:rPr sz="3800" spc="-65" dirty="0"/>
              <a:t>I</a:t>
            </a:r>
            <a:r>
              <a:rPr sz="3800" spc="-459" dirty="0"/>
              <a:t> </a:t>
            </a:r>
            <a:r>
              <a:rPr sz="3800" spc="-270" dirty="0"/>
              <a:t>E</a:t>
            </a:r>
            <a:r>
              <a:rPr sz="3800" spc="-459" dirty="0"/>
              <a:t> </a:t>
            </a:r>
            <a:r>
              <a:rPr sz="3800" spc="-409" dirty="0"/>
              <a:t>S  </a:t>
            </a:r>
            <a:r>
              <a:rPr sz="3800" spc="85" dirty="0"/>
              <a:t>A</a:t>
            </a:r>
            <a:r>
              <a:rPr sz="3800" spc="-445" dirty="0"/>
              <a:t> </a:t>
            </a:r>
            <a:r>
              <a:rPr sz="3800" spc="-195" dirty="0"/>
              <a:t>F</a:t>
            </a:r>
            <a:r>
              <a:rPr sz="3800" spc="-440" dirty="0"/>
              <a:t> </a:t>
            </a:r>
            <a:r>
              <a:rPr sz="3800" spc="-130" dirty="0"/>
              <a:t>T</a:t>
            </a:r>
            <a:r>
              <a:rPr sz="3800" spc="-445" dirty="0"/>
              <a:t> </a:t>
            </a:r>
            <a:r>
              <a:rPr sz="3800" spc="-270" dirty="0"/>
              <a:t>E</a:t>
            </a:r>
            <a:r>
              <a:rPr sz="3800" spc="-440" dirty="0"/>
              <a:t> </a:t>
            </a:r>
            <a:r>
              <a:rPr sz="3800" spc="-480" dirty="0"/>
              <a:t>R	</a:t>
            </a:r>
            <a:r>
              <a:rPr sz="3800" spc="-204" dirty="0"/>
              <a:t>L </a:t>
            </a:r>
            <a:r>
              <a:rPr sz="3800" spc="229" dirty="0"/>
              <a:t>O</a:t>
            </a:r>
            <a:r>
              <a:rPr sz="3800" spc="-680" dirty="0"/>
              <a:t> </a:t>
            </a:r>
            <a:r>
              <a:rPr sz="3800" spc="85" dirty="0"/>
              <a:t>A</a:t>
            </a:r>
            <a:r>
              <a:rPr sz="3800" spc="-445" dirty="0"/>
              <a:t> </a:t>
            </a:r>
            <a:r>
              <a:rPr sz="3800" spc="90" dirty="0"/>
              <a:t>D	</a:t>
            </a:r>
            <a:r>
              <a:rPr sz="3800" spc="235" dirty="0"/>
              <a:t>M</a:t>
            </a:r>
            <a:r>
              <a:rPr sz="3800" spc="-450" dirty="0"/>
              <a:t> </a:t>
            </a:r>
            <a:r>
              <a:rPr sz="3800" spc="229" dirty="0"/>
              <a:t>O</a:t>
            </a:r>
            <a:r>
              <a:rPr sz="3800" spc="-455" dirty="0"/>
              <a:t> </a:t>
            </a:r>
            <a:r>
              <a:rPr sz="3800" spc="-270" dirty="0"/>
              <a:t>V</a:t>
            </a:r>
            <a:r>
              <a:rPr sz="3800" spc="-450" dirty="0"/>
              <a:t> </a:t>
            </a:r>
            <a:r>
              <a:rPr sz="3800" spc="-65" dirty="0"/>
              <a:t>I</a:t>
            </a:r>
            <a:r>
              <a:rPr sz="3800" spc="-450" dirty="0"/>
              <a:t> </a:t>
            </a:r>
            <a:r>
              <a:rPr sz="3800" spc="-270" dirty="0"/>
              <a:t>E</a:t>
            </a:r>
            <a:r>
              <a:rPr sz="3800" spc="-455" dirty="0"/>
              <a:t> </a:t>
            </a:r>
            <a:r>
              <a:rPr sz="3800" spc="-409" dirty="0"/>
              <a:t>S</a:t>
            </a:r>
            <a:endParaRPr sz="38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spc="-20" dirty="0"/>
              <a:t>29</a:t>
            </a:fld>
            <a:r>
              <a:rPr sz="2700" spc="-30" baseline="1543" dirty="0"/>
              <a:t>/70</a:t>
            </a:r>
            <a:endParaRPr sz="2700" baseline="1543"/>
          </a:p>
        </p:txBody>
      </p:sp>
      <p:sp>
        <p:nvSpPr>
          <p:cNvPr id="3" name="object 3"/>
          <p:cNvSpPr txBox="1"/>
          <p:nvPr/>
        </p:nvSpPr>
        <p:spPr>
          <a:xfrm>
            <a:off x="736600" y="2590800"/>
            <a:ext cx="8408670" cy="5321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55D7FF"/>
                </a:solidFill>
                <a:latin typeface="Courier New"/>
                <a:cs typeface="Courier New"/>
              </a:rPr>
              <a:t>www/model/movies-service.js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ts val="2350"/>
              </a:lnSpc>
              <a:tabLst>
                <a:tab pos="2755900" algn="l"/>
                <a:tab pos="3060700" algn="l"/>
                <a:tab pos="4432935" algn="l"/>
              </a:tabLst>
            </a:pPr>
            <a:r>
              <a:rPr sz="2000" dirty="0">
                <a:solidFill>
                  <a:srgbClr val="D9D9D9"/>
                </a:solidFill>
                <a:latin typeface="Courier New"/>
                <a:cs typeface="Courier New"/>
              </a:rPr>
              <a:t>service.</a:t>
            </a:r>
            <a:r>
              <a:rPr sz="2000" dirty="0">
                <a:solidFill>
                  <a:srgbClr val="EB97F1"/>
                </a:solidFill>
                <a:latin typeface="Courier New"/>
                <a:cs typeface="Courier New"/>
              </a:rPr>
              <a:t>getMovies	</a:t>
            </a:r>
            <a:r>
              <a:rPr sz="2000" dirty="0">
                <a:solidFill>
                  <a:srgbClr val="D9D9D9"/>
                </a:solidFill>
                <a:latin typeface="Courier New"/>
                <a:cs typeface="Courier New"/>
              </a:rPr>
              <a:t>=	</a:t>
            </a:r>
            <a:r>
              <a:rPr sz="2000" b="1" dirty="0">
                <a:solidFill>
                  <a:srgbClr val="8FCCF2"/>
                </a:solidFill>
                <a:latin typeface="Courier New"/>
                <a:cs typeface="Courier New"/>
              </a:rPr>
              <a:t>function	</a:t>
            </a:r>
            <a:r>
              <a:rPr sz="2000" spc="-5" dirty="0">
                <a:solidFill>
                  <a:srgbClr val="D9D9D9"/>
                </a:solidFill>
                <a:latin typeface="Courier New"/>
                <a:cs typeface="Courier New"/>
              </a:rPr>
              <a:t>(callback)</a:t>
            </a:r>
            <a:r>
              <a:rPr sz="2000" spc="-15" dirty="0">
                <a:solidFill>
                  <a:srgbClr val="D9D9D9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D9D9D9"/>
                </a:solidFill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L="622300">
              <a:lnSpc>
                <a:spcPts val="2300"/>
              </a:lnSpc>
              <a:tabLst>
                <a:tab pos="1231900" algn="l"/>
                <a:tab pos="1841500" algn="l"/>
              </a:tabLst>
            </a:pPr>
            <a:r>
              <a:rPr sz="2000" b="1" dirty="0">
                <a:solidFill>
                  <a:srgbClr val="8FCCF2"/>
                </a:solidFill>
                <a:latin typeface="Courier New"/>
                <a:cs typeface="Courier New"/>
              </a:rPr>
              <a:t>var	</a:t>
            </a:r>
            <a:r>
              <a:rPr sz="2000" dirty="0">
                <a:solidFill>
                  <a:srgbClr val="D9D9D9"/>
                </a:solidFill>
                <a:latin typeface="Courier New"/>
                <a:cs typeface="Courier New"/>
              </a:rPr>
              <a:t>req	=</a:t>
            </a:r>
            <a:r>
              <a:rPr sz="2000" spc="-10" dirty="0">
                <a:solidFill>
                  <a:srgbClr val="D9D9D9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D9D9D9"/>
                </a:solidFill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L="1231900">
              <a:lnSpc>
                <a:spcPts val="2300"/>
              </a:lnSpc>
              <a:tabLst>
                <a:tab pos="2451100" algn="l"/>
              </a:tabLst>
            </a:pPr>
            <a:r>
              <a:rPr sz="2000" dirty="0">
                <a:solidFill>
                  <a:srgbClr val="D9D9D9"/>
                </a:solidFill>
                <a:latin typeface="Courier New"/>
                <a:cs typeface="Courier New"/>
              </a:rPr>
              <a:t>method:	</a:t>
            </a:r>
            <a:r>
              <a:rPr sz="2000" dirty="0">
                <a:solidFill>
                  <a:srgbClr val="96E284"/>
                </a:solidFill>
                <a:latin typeface="Courier New"/>
                <a:cs typeface="Courier New"/>
              </a:rPr>
              <a:t>"GET"</a:t>
            </a:r>
            <a:r>
              <a:rPr sz="2000" dirty="0">
                <a:solidFill>
                  <a:srgbClr val="D9D9D9"/>
                </a:solidFill>
                <a:latin typeface="Courier New"/>
                <a:cs typeface="Courier New"/>
              </a:rPr>
              <a:t>,</a:t>
            </a:r>
            <a:endParaRPr sz="2000">
              <a:latin typeface="Courier New"/>
              <a:cs typeface="Courier New"/>
            </a:endParaRPr>
          </a:p>
          <a:p>
            <a:pPr marL="1231900">
              <a:lnSpc>
                <a:spcPts val="2300"/>
              </a:lnSpc>
              <a:tabLst>
                <a:tab pos="1993900" algn="l"/>
              </a:tabLst>
            </a:pPr>
            <a:r>
              <a:rPr sz="2000" dirty="0">
                <a:solidFill>
                  <a:srgbClr val="D9D9D9"/>
                </a:solidFill>
                <a:latin typeface="Courier New"/>
                <a:cs typeface="Courier New"/>
              </a:rPr>
              <a:t>url:	</a:t>
            </a:r>
            <a:r>
              <a:rPr sz="2000" spc="-5" dirty="0">
                <a:solidFill>
                  <a:srgbClr val="D9D9D9"/>
                </a:solidFill>
                <a:latin typeface="Courier New"/>
                <a:cs typeface="Courier New"/>
              </a:rPr>
              <a:t>APP_CONFIG.</a:t>
            </a:r>
            <a:r>
              <a:rPr sz="2000" spc="-5" dirty="0">
                <a:solidFill>
                  <a:srgbClr val="EB97F1"/>
                </a:solidFill>
                <a:latin typeface="Courier New"/>
                <a:cs typeface="Courier New"/>
              </a:rPr>
              <a:t>getApiUrl</a:t>
            </a:r>
            <a:r>
              <a:rPr sz="2000" spc="-5" dirty="0">
                <a:solidFill>
                  <a:srgbClr val="D9D9D9"/>
                </a:solidFill>
                <a:latin typeface="Courier New"/>
                <a:cs typeface="Courier New"/>
              </a:rPr>
              <a:t>(</a:t>
            </a:r>
            <a:r>
              <a:rPr sz="2000" spc="-5" dirty="0">
                <a:solidFill>
                  <a:srgbClr val="96E284"/>
                </a:solidFill>
                <a:latin typeface="Courier New"/>
                <a:cs typeface="Courier New"/>
              </a:rPr>
              <a:t>"moviesPopular"</a:t>
            </a:r>
            <a:r>
              <a:rPr sz="2000" spc="-5" dirty="0">
                <a:solidFill>
                  <a:srgbClr val="D9D9D9"/>
                </a:solidFill>
                <a:latin typeface="Courier New"/>
                <a:cs typeface="Courier New"/>
              </a:rPr>
              <a:t>)</a:t>
            </a:r>
            <a:endParaRPr sz="2000">
              <a:latin typeface="Courier New"/>
              <a:cs typeface="Courier New"/>
            </a:endParaRPr>
          </a:p>
          <a:p>
            <a:pPr marL="622300">
              <a:lnSpc>
                <a:spcPts val="2300"/>
              </a:lnSpc>
            </a:pPr>
            <a:r>
              <a:rPr sz="2000" dirty="0">
                <a:solidFill>
                  <a:srgbClr val="D9D9D9"/>
                </a:solidFill>
                <a:latin typeface="Courier New"/>
                <a:cs typeface="Courier New"/>
              </a:rPr>
              <a:t>};</a:t>
            </a:r>
            <a:endParaRPr sz="2000">
              <a:latin typeface="Courier New"/>
              <a:cs typeface="Courier New"/>
            </a:endParaRPr>
          </a:p>
          <a:p>
            <a:pPr marL="1231900" marR="1224280" indent="-610235">
              <a:lnSpc>
                <a:spcPts val="2300"/>
              </a:lnSpc>
              <a:spcBef>
                <a:spcPts val="110"/>
              </a:spcBef>
              <a:tabLst>
                <a:tab pos="1689100" algn="l"/>
                <a:tab pos="3365500" algn="l"/>
                <a:tab pos="4280535" algn="l"/>
                <a:tab pos="4585335" algn="l"/>
                <a:tab pos="4890135" algn="l"/>
              </a:tabLst>
            </a:pPr>
            <a:r>
              <a:rPr sz="2000" spc="-5" dirty="0">
                <a:solidFill>
                  <a:srgbClr val="D9D9D9"/>
                </a:solidFill>
                <a:latin typeface="Courier New"/>
                <a:cs typeface="Courier New"/>
              </a:rPr>
              <a:t>$</a:t>
            </a:r>
            <a:r>
              <a:rPr sz="2000" spc="-5" dirty="0">
                <a:solidFill>
                  <a:srgbClr val="EB97F1"/>
                </a:solidFill>
                <a:latin typeface="Courier New"/>
                <a:cs typeface="Courier New"/>
              </a:rPr>
              <a:t>http</a:t>
            </a:r>
            <a:r>
              <a:rPr sz="2000" spc="-5" dirty="0">
                <a:solidFill>
                  <a:srgbClr val="D9D9D9"/>
                </a:solidFill>
                <a:latin typeface="Courier New"/>
                <a:cs typeface="Courier New"/>
              </a:rPr>
              <a:t>(req).</a:t>
            </a:r>
            <a:r>
              <a:rPr sz="2000" spc="-5" dirty="0">
                <a:solidFill>
                  <a:srgbClr val="EB97F1"/>
                </a:solidFill>
                <a:latin typeface="Courier New"/>
                <a:cs typeface="Courier New"/>
              </a:rPr>
              <a:t>success</a:t>
            </a:r>
            <a:r>
              <a:rPr sz="2000" spc="-5" dirty="0">
                <a:solidFill>
                  <a:srgbClr val="D9D9D9"/>
                </a:solidFill>
                <a:latin typeface="Courier New"/>
                <a:cs typeface="Courier New"/>
              </a:rPr>
              <a:t>(</a:t>
            </a:r>
            <a:r>
              <a:rPr sz="2000" b="1" spc="-5" dirty="0">
                <a:solidFill>
                  <a:srgbClr val="8FCCF2"/>
                </a:solidFill>
                <a:latin typeface="Courier New"/>
                <a:cs typeface="Courier New"/>
              </a:rPr>
              <a:t>function	</a:t>
            </a:r>
            <a:r>
              <a:rPr sz="2000" spc="-5" dirty="0">
                <a:solidFill>
                  <a:srgbClr val="D9D9D9"/>
                </a:solidFill>
                <a:latin typeface="Courier New"/>
                <a:cs typeface="Courier New"/>
              </a:rPr>
              <a:t>(response) </a:t>
            </a:r>
            <a:r>
              <a:rPr sz="2000" dirty="0">
                <a:solidFill>
                  <a:srgbClr val="D9D9D9"/>
                </a:solidFill>
                <a:latin typeface="Courier New"/>
                <a:cs typeface="Courier New"/>
              </a:rPr>
              <a:t>{  service.data.movies	=	response.results;  </a:t>
            </a:r>
            <a:r>
              <a:rPr sz="2000" b="1" dirty="0">
                <a:solidFill>
                  <a:srgbClr val="8FCCF2"/>
                </a:solidFill>
                <a:latin typeface="Courier New"/>
                <a:cs typeface="Courier New"/>
              </a:rPr>
              <a:t>if	</a:t>
            </a:r>
            <a:r>
              <a:rPr sz="2000" dirty="0">
                <a:solidFill>
                  <a:srgbClr val="D9D9D9"/>
                </a:solidFill>
                <a:latin typeface="Courier New"/>
                <a:cs typeface="Courier New"/>
              </a:rPr>
              <a:t>(callback)	</a:t>
            </a:r>
            <a:r>
              <a:rPr sz="2000" dirty="0">
                <a:solidFill>
                  <a:srgbClr val="EB97F1"/>
                </a:solidFill>
                <a:latin typeface="Courier New"/>
                <a:cs typeface="Courier New"/>
              </a:rPr>
              <a:t>callback</a:t>
            </a:r>
            <a:r>
              <a:rPr sz="2000" dirty="0">
                <a:solidFill>
                  <a:srgbClr val="D9D9D9"/>
                </a:solidFill>
                <a:latin typeface="Courier New"/>
                <a:cs typeface="Courier New"/>
              </a:rPr>
              <a:t>();</a:t>
            </a:r>
            <a:endParaRPr sz="2000">
              <a:latin typeface="Courier New"/>
              <a:cs typeface="Courier New"/>
            </a:endParaRPr>
          </a:p>
          <a:p>
            <a:pPr marL="1231900" marR="5080" indent="-610235">
              <a:lnSpc>
                <a:spcPts val="2300"/>
              </a:lnSpc>
              <a:tabLst>
                <a:tab pos="3365500" algn="l"/>
                <a:tab pos="4432935" algn="l"/>
                <a:tab pos="5652135" algn="l"/>
                <a:tab pos="7023734" algn="l"/>
              </a:tabLst>
            </a:pPr>
            <a:r>
              <a:rPr sz="2000" spc="-5" dirty="0">
                <a:solidFill>
                  <a:srgbClr val="D9D9D9"/>
                </a:solidFill>
                <a:latin typeface="Courier New"/>
                <a:cs typeface="Courier New"/>
              </a:rPr>
              <a:t>}).</a:t>
            </a:r>
            <a:r>
              <a:rPr sz="2000" spc="-5" dirty="0">
                <a:solidFill>
                  <a:srgbClr val="EB97F1"/>
                </a:solidFill>
                <a:latin typeface="Courier New"/>
                <a:cs typeface="Courier New"/>
              </a:rPr>
              <a:t>error</a:t>
            </a:r>
            <a:r>
              <a:rPr sz="2000" spc="-5" dirty="0">
                <a:solidFill>
                  <a:srgbClr val="D9D9D9"/>
                </a:solidFill>
                <a:latin typeface="Courier New"/>
                <a:cs typeface="Courier New"/>
              </a:rPr>
              <a:t>(</a:t>
            </a:r>
            <a:r>
              <a:rPr sz="2000" b="1" spc="-5" dirty="0">
                <a:solidFill>
                  <a:srgbClr val="8FCCF2"/>
                </a:solidFill>
                <a:latin typeface="Courier New"/>
                <a:cs typeface="Courier New"/>
              </a:rPr>
              <a:t>function	</a:t>
            </a:r>
            <a:r>
              <a:rPr sz="2000" dirty="0">
                <a:solidFill>
                  <a:srgbClr val="D9D9D9"/>
                </a:solidFill>
                <a:latin typeface="Courier New"/>
                <a:cs typeface="Courier New"/>
              </a:rPr>
              <a:t>(data,	status,	headers,	</a:t>
            </a:r>
            <a:r>
              <a:rPr sz="2000" spc="-5" dirty="0">
                <a:solidFill>
                  <a:srgbClr val="D9D9D9"/>
                </a:solidFill>
                <a:latin typeface="Courier New"/>
                <a:cs typeface="Courier New"/>
              </a:rPr>
              <a:t>config)</a:t>
            </a:r>
            <a:r>
              <a:rPr sz="2000" spc="-100" dirty="0">
                <a:solidFill>
                  <a:srgbClr val="D9D9D9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D9D9D9"/>
                </a:solidFill>
                <a:latin typeface="Courier New"/>
                <a:cs typeface="Courier New"/>
              </a:rPr>
              <a:t>{  </a:t>
            </a:r>
            <a:r>
              <a:rPr sz="2000" spc="-5" dirty="0">
                <a:solidFill>
                  <a:srgbClr val="D9D9D9"/>
                </a:solidFill>
                <a:latin typeface="Courier New"/>
                <a:cs typeface="Courier New"/>
              </a:rPr>
              <a:t>console.</a:t>
            </a:r>
            <a:r>
              <a:rPr sz="2000" spc="-5" dirty="0">
                <a:solidFill>
                  <a:srgbClr val="EB97F1"/>
                </a:solidFill>
                <a:latin typeface="Courier New"/>
                <a:cs typeface="Courier New"/>
              </a:rPr>
              <a:t>error</a:t>
            </a:r>
            <a:r>
              <a:rPr sz="2000" spc="-5" dirty="0">
                <a:solidFill>
                  <a:srgbClr val="D9D9D9"/>
                </a:solidFill>
                <a:latin typeface="Courier New"/>
                <a:cs typeface="Courier New"/>
              </a:rPr>
              <a:t>(</a:t>
            </a:r>
            <a:r>
              <a:rPr sz="2000" spc="-5" dirty="0">
                <a:solidFill>
                  <a:srgbClr val="96E284"/>
                </a:solidFill>
                <a:latin typeface="Courier New"/>
                <a:cs typeface="Courier New"/>
              </a:rPr>
              <a:t>"error"</a:t>
            </a:r>
            <a:r>
              <a:rPr sz="2000" spc="-5" dirty="0">
                <a:solidFill>
                  <a:srgbClr val="D9D9D9"/>
                </a:solidFill>
                <a:latin typeface="Courier New"/>
                <a:cs typeface="Courier New"/>
              </a:rPr>
              <a:t>);</a:t>
            </a:r>
            <a:endParaRPr sz="2000">
              <a:latin typeface="Courier New"/>
              <a:cs typeface="Courier New"/>
            </a:endParaRPr>
          </a:p>
          <a:p>
            <a:pPr marL="622300">
              <a:lnSpc>
                <a:spcPts val="2190"/>
              </a:lnSpc>
            </a:pPr>
            <a:r>
              <a:rPr sz="2000" dirty="0">
                <a:solidFill>
                  <a:srgbClr val="D9D9D9"/>
                </a:solidFill>
                <a:latin typeface="Courier New"/>
                <a:cs typeface="Courier New"/>
              </a:rPr>
              <a:t>});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ts val="2350"/>
              </a:lnSpc>
            </a:pPr>
            <a:r>
              <a:rPr sz="2000" dirty="0">
                <a:solidFill>
                  <a:srgbClr val="D9D9D9"/>
                </a:solidFill>
                <a:latin typeface="Courier New"/>
                <a:cs typeface="Courier New"/>
              </a:rPr>
              <a:t>};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050">
              <a:latin typeface="Times New Roman"/>
              <a:cs typeface="Times New Roman"/>
            </a:endParaRPr>
          </a:p>
          <a:p>
            <a:pPr marL="622300" marR="1986280" indent="-610235">
              <a:lnSpc>
                <a:spcPts val="2300"/>
              </a:lnSpc>
            </a:pPr>
            <a:r>
              <a:rPr sz="2000" spc="-5" dirty="0">
                <a:solidFill>
                  <a:srgbClr val="D9D9D9"/>
                </a:solidFill>
                <a:latin typeface="Courier New"/>
                <a:cs typeface="Courier New"/>
              </a:rPr>
              <a:t>service.</a:t>
            </a:r>
            <a:r>
              <a:rPr sz="2000" spc="-5" dirty="0">
                <a:solidFill>
                  <a:srgbClr val="EB97F1"/>
                </a:solidFill>
                <a:latin typeface="Courier New"/>
                <a:cs typeface="Courier New"/>
              </a:rPr>
              <a:t>getMovies</a:t>
            </a:r>
            <a:r>
              <a:rPr sz="2000" spc="-5" dirty="0">
                <a:solidFill>
                  <a:srgbClr val="D9D9D9"/>
                </a:solidFill>
                <a:latin typeface="Courier New"/>
                <a:cs typeface="Courier New"/>
              </a:rPr>
              <a:t>(</a:t>
            </a:r>
            <a:r>
              <a:rPr sz="2000" b="1" spc="-5" dirty="0">
                <a:solidFill>
                  <a:srgbClr val="8FCCF2"/>
                </a:solidFill>
                <a:latin typeface="Courier New"/>
                <a:cs typeface="Courier New"/>
              </a:rPr>
              <a:t>function</a:t>
            </a:r>
            <a:r>
              <a:rPr sz="2000" spc="-5" dirty="0">
                <a:solidFill>
                  <a:srgbClr val="D9D9D9"/>
                </a:solidFill>
                <a:latin typeface="Courier New"/>
                <a:cs typeface="Courier New"/>
              </a:rPr>
              <a:t>(){  service.</a:t>
            </a:r>
            <a:r>
              <a:rPr sz="2000" spc="-5" dirty="0">
                <a:solidFill>
                  <a:srgbClr val="EB97F1"/>
                </a:solidFill>
                <a:latin typeface="Courier New"/>
                <a:cs typeface="Courier New"/>
              </a:rPr>
              <a:t>getWatchedMoviesFromStorage</a:t>
            </a:r>
            <a:r>
              <a:rPr sz="2000" spc="-5" dirty="0">
                <a:solidFill>
                  <a:srgbClr val="D9D9D9"/>
                </a:solidFill>
                <a:latin typeface="Courier New"/>
                <a:cs typeface="Courier New"/>
              </a:rPr>
              <a:t>();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ts val="2240"/>
              </a:lnSpc>
            </a:pPr>
            <a:r>
              <a:rPr sz="2000" dirty="0">
                <a:solidFill>
                  <a:srgbClr val="D9D9D9"/>
                </a:solidFill>
                <a:latin typeface="Courier New"/>
                <a:cs typeface="Courier New"/>
              </a:rPr>
              <a:t>});</a:t>
            </a:r>
            <a:endParaRPr sz="200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97200" y="4203700"/>
            <a:ext cx="701230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38300" algn="l"/>
                <a:tab pos="3700779" algn="l"/>
                <a:tab pos="5948045" algn="l"/>
              </a:tabLst>
            </a:pPr>
            <a:r>
              <a:rPr dirty="0"/>
              <a:t>G</a:t>
            </a:r>
            <a:r>
              <a:rPr spc="-535" dirty="0"/>
              <a:t> </a:t>
            </a:r>
            <a:r>
              <a:rPr spc="-335" dirty="0"/>
              <a:t>E</a:t>
            </a:r>
            <a:r>
              <a:rPr spc="-535" dirty="0"/>
              <a:t> </a:t>
            </a:r>
            <a:r>
              <a:rPr spc="-170" dirty="0"/>
              <a:t>T	</a:t>
            </a:r>
            <a:r>
              <a:rPr spc="80" dirty="0"/>
              <a:t>D</a:t>
            </a:r>
            <a:r>
              <a:rPr spc="-535" dirty="0"/>
              <a:t> </a:t>
            </a:r>
            <a:r>
              <a:rPr spc="270" dirty="0"/>
              <a:t>ATA	</a:t>
            </a:r>
            <a:r>
              <a:rPr spc="-250" dirty="0"/>
              <a:t>F </a:t>
            </a:r>
            <a:r>
              <a:rPr spc="-585" dirty="0"/>
              <a:t>R</a:t>
            </a:r>
            <a:r>
              <a:rPr spc="-815" dirty="0"/>
              <a:t> </a:t>
            </a:r>
            <a:r>
              <a:rPr spc="250" dirty="0"/>
              <a:t>O</a:t>
            </a:r>
            <a:r>
              <a:rPr spc="-530" dirty="0"/>
              <a:t> </a:t>
            </a:r>
            <a:r>
              <a:rPr spc="250" dirty="0"/>
              <a:t>M	</a:t>
            </a:r>
            <a:r>
              <a:rPr spc="80" dirty="0"/>
              <a:t>A</a:t>
            </a:r>
            <a:r>
              <a:rPr spc="-740" dirty="0"/>
              <a:t> </a:t>
            </a:r>
            <a:r>
              <a:rPr spc="-420" dirty="0"/>
              <a:t>P </a:t>
            </a:r>
            <a:r>
              <a:rPr spc="-85" dirty="0"/>
              <a:t>I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spc="-20" dirty="0"/>
              <a:t>3</a:t>
            </a:fld>
            <a:r>
              <a:rPr sz="2700" spc="-30" baseline="1543" dirty="0"/>
              <a:t>/70</a:t>
            </a:r>
            <a:endParaRPr sz="2700" baseline="1543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8500" y="567055"/>
            <a:ext cx="6723380" cy="1346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3999"/>
              </a:lnSpc>
              <a:spcBef>
                <a:spcPts val="95"/>
              </a:spcBef>
              <a:tabLst>
                <a:tab pos="1394460" algn="l"/>
                <a:tab pos="2062480" algn="l"/>
                <a:tab pos="3918585" algn="l"/>
                <a:tab pos="4511675" algn="l"/>
              </a:tabLst>
            </a:pPr>
            <a:r>
              <a:rPr sz="3800" spc="20" dirty="0"/>
              <a:t>G</a:t>
            </a:r>
            <a:r>
              <a:rPr sz="3800" spc="-445" dirty="0"/>
              <a:t> </a:t>
            </a:r>
            <a:r>
              <a:rPr sz="3800" spc="-270" dirty="0"/>
              <a:t>E</a:t>
            </a:r>
            <a:r>
              <a:rPr sz="3800" spc="-445" dirty="0"/>
              <a:t> </a:t>
            </a:r>
            <a:r>
              <a:rPr sz="3800" spc="-130" dirty="0"/>
              <a:t>T	</a:t>
            </a:r>
            <a:r>
              <a:rPr sz="3800" spc="20" dirty="0"/>
              <a:t>W</a:t>
            </a:r>
            <a:r>
              <a:rPr sz="3800" spc="-515" dirty="0"/>
              <a:t> </a:t>
            </a:r>
            <a:r>
              <a:rPr sz="3800" spc="155" dirty="0"/>
              <a:t>AT</a:t>
            </a:r>
            <a:r>
              <a:rPr sz="3800" spc="-440" dirty="0"/>
              <a:t> </a:t>
            </a:r>
            <a:r>
              <a:rPr sz="3800" spc="-55" dirty="0"/>
              <a:t>C</a:t>
            </a:r>
            <a:r>
              <a:rPr sz="3800" spc="-445" dirty="0"/>
              <a:t> </a:t>
            </a:r>
            <a:r>
              <a:rPr sz="3800" spc="15" dirty="0"/>
              <a:t>H</a:t>
            </a:r>
            <a:r>
              <a:rPr sz="3800" spc="-440" dirty="0"/>
              <a:t> </a:t>
            </a:r>
            <a:r>
              <a:rPr sz="3800" spc="-270" dirty="0"/>
              <a:t>E</a:t>
            </a:r>
            <a:r>
              <a:rPr sz="3800" spc="-445" dirty="0"/>
              <a:t> </a:t>
            </a:r>
            <a:r>
              <a:rPr sz="3800" spc="90" dirty="0"/>
              <a:t>D	</a:t>
            </a:r>
            <a:r>
              <a:rPr sz="3800" spc="235" dirty="0"/>
              <a:t>M</a:t>
            </a:r>
            <a:r>
              <a:rPr sz="3800" spc="-459" dirty="0"/>
              <a:t> </a:t>
            </a:r>
            <a:r>
              <a:rPr sz="3800" spc="229" dirty="0"/>
              <a:t>O</a:t>
            </a:r>
            <a:r>
              <a:rPr sz="3800" spc="-459" dirty="0"/>
              <a:t> </a:t>
            </a:r>
            <a:r>
              <a:rPr sz="3800" spc="-270" dirty="0"/>
              <a:t>V</a:t>
            </a:r>
            <a:r>
              <a:rPr sz="3800" spc="-465" dirty="0"/>
              <a:t> </a:t>
            </a:r>
            <a:r>
              <a:rPr sz="3800" spc="-65" dirty="0"/>
              <a:t>I</a:t>
            </a:r>
            <a:r>
              <a:rPr sz="3800" spc="-459" dirty="0"/>
              <a:t> </a:t>
            </a:r>
            <a:r>
              <a:rPr sz="3800" spc="-270" dirty="0"/>
              <a:t>E</a:t>
            </a:r>
            <a:r>
              <a:rPr sz="3800" spc="-459" dirty="0"/>
              <a:t> </a:t>
            </a:r>
            <a:r>
              <a:rPr sz="3800" spc="-409" dirty="0"/>
              <a:t>S  </a:t>
            </a:r>
            <a:r>
              <a:rPr sz="3800" spc="85" dirty="0"/>
              <a:t>A</a:t>
            </a:r>
            <a:r>
              <a:rPr sz="3800" spc="-445" dirty="0"/>
              <a:t> </a:t>
            </a:r>
            <a:r>
              <a:rPr sz="3800" spc="-195" dirty="0"/>
              <a:t>F</a:t>
            </a:r>
            <a:r>
              <a:rPr sz="3800" spc="-440" dirty="0"/>
              <a:t> </a:t>
            </a:r>
            <a:r>
              <a:rPr sz="3800" spc="-130" dirty="0"/>
              <a:t>T</a:t>
            </a:r>
            <a:r>
              <a:rPr sz="3800" spc="-445" dirty="0"/>
              <a:t> </a:t>
            </a:r>
            <a:r>
              <a:rPr sz="3800" spc="-270" dirty="0"/>
              <a:t>E</a:t>
            </a:r>
            <a:r>
              <a:rPr sz="3800" spc="-440" dirty="0"/>
              <a:t> </a:t>
            </a:r>
            <a:r>
              <a:rPr sz="3800" spc="-480" dirty="0"/>
              <a:t>R	</a:t>
            </a:r>
            <a:r>
              <a:rPr sz="3800" spc="-204" dirty="0"/>
              <a:t>L </a:t>
            </a:r>
            <a:r>
              <a:rPr sz="3800" spc="229" dirty="0"/>
              <a:t>O</a:t>
            </a:r>
            <a:r>
              <a:rPr sz="3800" spc="-680" dirty="0"/>
              <a:t> </a:t>
            </a:r>
            <a:r>
              <a:rPr sz="3800" spc="85" dirty="0"/>
              <a:t>A</a:t>
            </a:r>
            <a:r>
              <a:rPr sz="3800" spc="-445" dirty="0"/>
              <a:t> </a:t>
            </a:r>
            <a:r>
              <a:rPr sz="3800" spc="90" dirty="0"/>
              <a:t>D	</a:t>
            </a:r>
            <a:r>
              <a:rPr sz="3800" spc="235" dirty="0"/>
              <a:t>M</a:t>
            </a:r>
            <a:r>
              <a:rPr sz="3800" spc="-450" dirty="0"/>
              <a:t> </a:t>
            </a:r>
            <a:r>
              <a:rPr sz="3800" spc="229" dirty="0"/>
              <a:t>O</a:t>
            </a:r>
            <a:r>
              <a:rPr sz="3800" spc="-455" dirty="0"/>
              <a:t> </a:t>
            </a:r>
            <a:r>
              <a:rPr sz="3800" spc="-270" dirty="0"/>
              <a:t>V</a:t>
            </a:r>
            <a:r>
              <a:rPr sz="3800" spc="-450" dirty="0"/>
              <a:t> </a:t>
            </a:r>
            <a:r>
              <a:rPr sz="3800" spc="-65" dirty="0"/>
              <a:t>I</a:t>
            </a:r>
            <a:r>
              <a:rPr sz="3800" spc="-450" dirty="0"/>
              <a:t> </a:t>
            </a:r>
            <a:r>
              <a:rPr sz="3800" spc="-270" dirty="0"/>
              <a:t>E</a:t>
            </a:r>
            <a:r>
              <a:rPr sz="3800" spc="-455" dirty="0"/>
              <a:t> </a:t>
            </a:r>
            <a:r>
              <a:rPr sz="3800" spc="-409" dirty="0"/>
              <a:t>S</a:t>
            </a:r>
            <a:endParaRPr sz="3800"/>
          </a:p>
        </p:txBody>
      </p:sp>
      <p:sp>
        <p:nvSpPr>
          <p:cNvPr id="3" name="object 3"/>
          <p:cNvSpPr txBox="1"/>
          <p:nvPr/>
        </p:nvSpPr>
        <p:spPr>
          <a:xfrm>
            <a:off x="736600" y="2590800"/>
            <a:ext cx="8408670" cy="5321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55D7FF"/>
                </a:solidFill>
                <a:latin typeface="Courier New"/>
                <a:cs typeface="Courier New"/>
              </a:rPr>
              <a:t>www/model/movies-service.js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ts val="2350"/>
              </a:lnSpc>
              <a:tabLst>
                <a:tab pos="2755900" algn="l"/>
                <a:tab pos="3060700" algn="l"/>
                <a:tab pos="4432935" algn="l"/>
              </a:tabLst>
            </a:pPr>
            <a:r>
              <a:rPr sz="2000" dirty="0">
                <a:solidFill>
                  <a:srgbClr val="D9D9D9"/>
                </a:solidFill>
                <a:latin typeface="Courier New"/>
                <a:cs typeface="Courier New"/>
              </a:rPr>
              <a:t>service.</a:t>
            </a:r>
            <a:r>
              <a:rPr sz="2000" dirty="0">
                <a:solidFill>
                  <a:srgbClr val="EB97F1"/>
                </a:solidFill>
                <a:latin typeface="Courier New"/>
                <a:cs typeface="Courier New"/>
              </a:rPr>
              <a:t>getMovies	</a:t>
            </a:r>
            <a:r>
              <a:rPr sz="2000" dirty="0">
                <a:solidFill>
                  <a:srgbClr val="D9D9D9"/>
                </a:solidFill>
                <a:latin typeface="Courier New"/>
                <a:cs typeface="Courier New"/>
              </a:rPr>
              <a:t>=	</a:t>
            </a:r>
            <a:r>
              <a:rPr sz="2000" b="1" dirty="0">
                <a:solidFill>
                  <a:srgbClr val="8FCCF2"/>
                </a:solidFill>
                <a:latin typeface="Courier New"/>
                <a:cs typeface="Courier New"/>
              </a:rPr>
              <a:t>function	</a:t>
            </a:r>
            <a:r>
              <a:rPr sz="2000" spc="-5" dirty="0">
                <a:solidFill>
                  <a:srgbClr val="D9D9D9"/>
                </a:solidFill>
                <a:latin typeface="Courier New"/>
                <a:cs typeface="Courier New"/>
              </a:rPr>
              <a:t>(callback)</a:t>
            </a:r>
            <a:r>
              <a:rPr sz="2000" spc="-15" dirty="0">
                <a:solidFill>
                  <a:srgbClr val="D9D9D9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D9D9D9"/>
                </a:solidFill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L="622300">
              <a:lnSpc>
                <a:spcPts val="2300"/>
              </a:lnSpc>
              <a:tabLst>
                <a:tab pos="1231900" algn="l"/>
                <a:tab pos="1841500" algn="l"/>
              </a:tabLst>
            </a:pPr>
            <a:r>
              <a:rPr sz="2000" b="1" dirty="0">
                <a:solidFill>
                  <a:srgbClr val="8FCCF2"/>
                </a:solidFill>
                <a:latin typeface="Courier New"/>
                <a:cs typeface="Courier New"/>
              </a:rPr>
              <a:t>var	</a:t>
            </a:r>
            <a:r>
              <a:rPr sz="2000" dirty="0">
                <a:solidFill>
                  <a:srgbClr val="D9D9D9"/>
                </a:solidFill>
                <a:latin typeface="Courier New"/>
                <a:cs typeface="Courier New"/>
              </a:rPr>
              <a:t>req	=</a:t>
            </a:r>
            <a:r>
              <a:rPr sz="2000" spc="-10" dirty="0">
                <a:solidFill>
                  <a:srgbClr val="D9D9D9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D9D9D9"/>
                </a:solidFill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L="1231900">
              <a:lnSpc>
                <a:spcPts val="2300"/>
              </a:lnSpc>
              <a:tabLst>
                <a:tab pos="2451100" algn="l"/>
              </a:tabLst>
            </a:pPr>
            <a:r>
              <a:rPr sz="2000" dirty="0">
                <a:solidFill>
                  <a:srgbClr val="D9D9D9"/>
                </a:solidFill>
                <a:latin typeface="Courier New"/>
                <a:cs typeface="Courier New"/>
              </a:rPr>
              <a:t>method:	</a:t>
            </a:r>
            <a:r>
              <a:rPr sz="2000" dirty="0">
                <a:solidFill>
                  <a:srgbClr val="96E284"/>
                </a:solidFill>
                <a:latin typeface="Courier New"/>
                <a:cs typeface="Courier New"/>
              </a:rPr>
              <a:t>"GET"</a:t>
            </a:r>
            <a:r>
              <a:rPr sz="2000" dirty="0">
                <a:solidFill>
                  <a:srgbClr val="D9D9D9"/>
                </a:solidFill>
                <a:latin typeface="Courier New"/>
                <a:cs typeface="Courier New"/>
              </a:rPr>
              <a:t>,</a:t>
            </a:r>
            <a:endParaRPr sz="2000">
              <a:latin typeface="Courier New"/>
              <a:cs typeface="Courier New"/>
            </a:endParaRPr>
          </a:p>
          <a:p>
            <a:pPr marL="1231900">
              <a:lnSpc>
                <a:spcPts val="2300"/>
              </a:lnSpc>
              <a:tabLst>
                <a:tab pos="1993900" algn="l"/>
              </a:tabLst>
            </a:pPr>
            <a:r>
              <a:rPr sz="2000" dirty="0">
                <a:solidFill>
                  <a:srgbClr val="D9D9D9"/>
                </a:solidFill>
                <a:latin typeface="Courier New"/>
                <a:cs typeface="Courier New"/>
              </a:rPr>
              <a:t>url:	</a:t>
            </a:r>
            <a:r>
              <a:rPr sz="2000" spc="-5" dirty="0">
                <a:solidFill>
                  <a:srgbClr val="D9D9D9"/>
                </a:solidFill>
                <a:latin typeface="Courier New"/>
                <a:cs typeface="Courier New"/>
              </a:rPr>
              <a:t>APP_CONFIG.</a:t>
            </a:r>
            <a:r>
              <a:rPr sz="2000" spc="-5" dirty="0">
                <a:solidFill>
                  <a:srgbClr val="EB97F1"/>
                </a:solidFill>
                <a:latin typeface="Courier New"/>
                <a:cs typeface="Courier New"/>
              </a:rPr>
              <a:t>getApiUrl</a:t>
            </a:r>
            <a:r>
              <a:rPr sz="2000" spc="-5" dirty="0">
                <a:solidFill>
                  <a:srgbClr val="D9D9D9"/>
                </a:solidFill>
                <a:latin typeface="Courier New"/>
                <a:cs typeface="Courier New"/>
              </a:rPr>
              <a:t>(</a:t>
            </a:r>
            <a:r>
              <a:rPr sz="2000" spc="-5" dirty="0">
                <a:solidFill>
                  <a:srgbClr val="96E284"/>
                </a:solidFill>
                <a:latin typeface="Courier New"/>
                <a:cs typeface="Courier New"/>
              </a:rPr>
              <a:t>"moviesPopular"</a:t>
            </a:r>
            <a:r>
              <a:rPr sz="2000" spc="-5" dirty="0">
                <a:solidFill>
                  <a:srgbClr val="D9D9D9"/>
                </a:solidFill>
                <a:latin typeface="Courier New"/>
                <a:cs typeface="Courier New"/>
              </a:rPr>
              <a:t>)</a:t>
            </a:r>
            <a:endParaRPr sz="2000">
              <a:latin typeface="Courier New"/>
              <a:cs typeface="Courier New"/>
            </a:endParaRPr>
          </a:p>
          <a:p>
            <a:pPr marL="622300">
              <a:lnSpc>
                <a:spcPts val="2300"/>
              </a:lnSpc>
            </a:pPr>
            <a:r>
              <a:rPr sz="2000" dirty="0">
                <a:solidFill>
                  <a:srgbClr val="D9D9D9"/>
                </a:solidFill>
                <a:latin typeface="Courier New"/>
                <a:cs typeface="Courier New"/>
              </a:rPr>
              <a:t>};</a:t>
            </a:r>
            <a:endParaRPr sz="2000">
              <a:latin typeface="Courier New"/>
              <a:cs typeface="Courier New"/>
            </a:endParaRPr>
          </a:p>
          <a:p>
            <a:pPr marL="1231900" marR="1224280" indent="-610235">
              <a:lnSpc>
                <a:spcPts val="2300"/>
              </a:lnSpc>
              <a:spcBef>
                <a:spcPts val="110"/>
              </a:spcBef>
              <a:tabLst>
                <a:tab pos="1689100" algn="l"/>
                <a:tab pos="3365500" algn="l"/>
                <a:tab pos="4280535" algn="l"/>
                <a:tab pos="4585335" algn="l"/>
                <a:tab pos="4890135" algn="l"/>
              </a:tabLst>
            </a:pPr>
            <a:r>
              <a:rPr sz="2000" spc="-5" dirty="0">
                <a:solidFill>
                  <a:srgbClr val="D9D9D9"/>
                </a:solidFill>
                <a:latin typeface="Courier New"/>
                <a:cs typeface="Courier New"/>
              </a:rPr>
              <a:t>$</a:t>
            </a:r>
            <a:r>
              <a:rPr sz="2000" spc="-5" dirty="0">
                <a:solidFill>
                  <a:srgbClr val="EB97F1"/>
                </a:solidFill>
                <a:latin typeface="Courier New"/>
                <a:cs typeface="Courier New"/>
              </a:rPr>
              <a:t>http</a:t>
            </a:r>
            <a:r>
              <a:rPr sz="2000" spc="-5" dirty="0">
                <a:solidFill>
                  <a:srgbClr val="D9D9D9"/>
                </a:solidFill>
                <a:latin typeface="Courier New"/>
                <a:cs typeface="Courier New"/>
              </a:rPr>
              <a:t>(req).</a:t>
            </a:r>
            <a:r>
              <a:rPr sz="2000" spc="-5" dirty="0">
                <a:solidFill>
                  <a:srgbClr val="EB97F1"/>
                </a:solidFill>
                <a:latin typeface="Courier New"/>
                <a:cs typeface="Courier New"/>
              </a:rPr>
              <a:t>success</a:t>
            </a:r>
            <a:r>
              <a:rPr sz="2000" spc="-5" dirty="0">
                <a:solidFill>
                  <a:srgbClr val="D9D9D9"/>
                </a:solidFill>
                <a:latin typeface="Courier New"/>
                <a:cs typeface="Courier New"/>
              </a:rPr>
              <a:t>(</a:t>
            </a:r>
            <a:r>
              <a:rPr sz="2000" b="1" spc="-5" dirty="0">
                <a:solidFill>
                  <a:srgbClr val="8FCCF2"/>
                </a:solidFill>
                <a:latin typeface="Courier New"/>
                <a:cs typeface="Courier New"/>
              </a:rPr>
              <a:t>function	</a:t>
            </a:r>
            <a:r>
              <a:rPr sz="2000" spc="-5" dirty="0">
                <a:solidFill>
                  <a:srgbClr val="D9D9D9"/>
                </a:solidFill>
                <a:latin typeface="Courier New"/>
                <a:cs typeface="Courier New"/>
              </a:rPr>
              <a:t>(response) </a:t>
            </a:r>
            <a:r>
              <a:rPr sz="2000" dirty="0">
                <a:solidFill>
                  <a:srgbClr val="D9D9D9"/>
                </a:solidFill>
                <a:latin typeface="Courier New"/>
                <a:cs typeface="Courier New"/>
              </a:rPr>
              <a:t>{  service.data.movies	=	response.results;  </a:t>
            </a:r>
            <a:r>
              <a:rPr sz="2000" b="1" dirty="0">
                <a:solidFill>
                  <a:srgbClr val="8FCCF2"/>
                </a:solidFill>
                <a:latin typeface="Courier New"/>
                <a:cs typeface="Courier New"/>
              </a:rPr>
              <a:t>if	</a:t>
            </a:r>
            <a:r>
              <a:rPr sz="2000" dirty="0">
                <a:solidFill>
                  <a:srgbClr val="D9D9D9"/>
                </a:solidFill>
                <a:latin typeface="Courier New"/>
                <a:cs typeface="Courier New"/>
              </a:rPr>
              <a:t>(callback)	</a:t>
            </a:r>
            <a:r>
              <a:rPr sz="2000" dirty="0">
                <a:solidFill>
                  <a:srgbClr val="EB97F1"/>
                </a:solidFill>
                <a:latin typeface="Courier New"/>
                <a:cs typeface="Courier New"/>
              </a:rPr>
              <a:t>callback</a:t>
            </a:r>
            <a:r>
              <a:rPr sz="2000" dirty="0">
                <a:solidFill>
                  <a:srgbClr val="D9D9D9"/>
                </a:solidFill>
                <a:latin typeface="Courier New"/>
                <a:cs typeface="Courier New"/>
              </a:rPr>
              <a:t>();</a:t>
            </a:r>
            <a:endParaRPr sz="2000">
              <a:latin typeface="Courier New"/>
              <a:cs typeface="Courier New"/>
            </a:endParaRPr>
          </a:p>
          <a:p>
            <a:pPr marL="1231900" marR="5080" indent="-610235">
              <a:lnSpc>
                <a:spcPts val="2300"/>
              </a:lnSpc>
              <a:tabLst>
                <a:tab pos="3365500" algn="l"/>
                <a:tab pos="4432935" algn="l"/>
                <a:tab pos="5652135" algn="l"/>
                <a:tab pos="7023734" algn="l"/>
              </a:tabLst>
            </a:pPr>
            <a:r>
              <a:rPr sz="2000" spc="-5" dirty="0">
                <a:solidFill>
                  <a:srgbClr val="D9D9D9"/>
                </a:solidFill>
                <a:latin typeface="Courier New"/>
                <a:cs typeface="Courier New"/>
              </a:rPr>
              <a:t>}).</a:t>
            </a:r>
            <a:r>
              <a:rPr sz="2000" spc="-5" dirty="0">
                <a:solidFill>
                  <a:srgbClr val="EB97F1"/>
                </a:solidFill>
                <a:latin typeface="Courier New"/>
                <a:cs typeface="Courier New"/>
              </a:rPr>
              <a:t>error</a:t>
            </a:r>
            <a:r>
              <a:rPr sz="2000" spc="-5" dirty="0">
                <a:solidFill>
                  <a:srgbClr val="D9D9D9"/>
                </a:solidFill>
                <a:latin typeface="Courier New"/>
                <a:cs typeface="Courier New"/>
              </a:rPr>
              <a:t>(</a:t>
            </a:r>
            <a:r>
              <a:rPr sz="2000" b="1" spc="-5" dirty="0">
                <a:solidFill>
                  <a:srgbClr val="8FCCF2"/>
                </a:solidFill>
                <a:latin typeface="Courier New"/>
                <a:cs typeface="Courier New"/>
              </a:rPr>
              <a:t>function	</a:t>
            </a:r>
            <a:r>
              <a:rPr sz="2000" dirty="0">
                <a:solidFill>
                  <a:srgbClr val="D9D9D9"/>
                </a:solidFill>
                <a:latin typeface="Courier New"/>
                <a:cs typeface="Courier New"/>
              </a:rPr>
              <a:t>(data,	status,	headers,	</a:t>
            </a:r>
            <a:r>
              <a:rPr sz="2000" spc="-5" dirty="0">
                <a:solidFill>
                  <a:srgbClr val="D9D9D9"/>
                </a:solidFill>
                <a:latin typeface="Courier New"/>
                <a:cs typeface="Courier New"/>
              </a:rPr>
              <a:t>config)</a:t>
            </a:r>
            <a:r>
              <a:rPr sz="2000" spc="-100" dirty="0">
                <a:solidFill>
                  <a:srgbClr val="D9D9D9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D9D9D9"/>
                </a:solidFill>
                <a:latin typeface="Courier New"/>
                <a:cs typeface="Courier New"/>
              </a:rPr>
              <a:t>{  </a:t>
            </a:r>
            <a:r>
              <a:rPr sz="2000" spc="-5" dirty="0">
                <a:solidFill>
                  <a:srgbClr val="D9D9D9"/>
                </a:solidFill>
                <a:latin typeface="Courier New"/>
                <a:cs typeface="Courier New"/>
              </a:rPr>
              <a:t>console.</a:t>
            </a:r>
            <a:r>
              <a:rPr sz="2000" spc="-5" dirty="0">
                <a:solidFill>
                  <a:srgbClr val="EB97F1"/>
                </a:solidFill>
                <a:latin typeface="Courier New"/>
                <a:cs typeface="Courier New"/>
              </a:rPr>
              <a:t>error</a:t>
            </a:r>
            <a:r>
              <a:rPr sz="2000" spc="-5" dirty="0">
                <a:solidFill>
                  <a:srgbClr val="D9D9D9"/>
                </a:solidFill>
                <a:latin typeface="Courier New"/>
                <a:cs typeface="Courier New"/>
              </a:rPr>
              <a:t>(</a:t>
            </a:r>
            <a:r>
              <a:rPr sz="2000" spc="-5" dirty="0">
                <a:solidFill>
                  <a:srgbClr val="96E284"/>
                </a:solidFill>
                <a:latin typeface="Courier New"/>
                <a:cs typeface="Courier New"/>
              </a:rPr>
              <a:t>"error"</a:t>
            </a:r>
            <a:r>
              <a:rPr sz="2000" spc="-5" dirty="0">
                <a:solidFill>
                  <a:srgbClr val="D9D9D9"/>
                </a:solidFill>
                <a:latin typeface="Courier New"/>
                <a:cs typeface="Courier New"/>
              </a:rPr>
              <a:t>);</a:t>
            </a:r>
            <a:endParaRPr sz="2000">
              <a:latin typeface="Courier New"/>
              <a:cs typeface="Courier New"/>
            </a:endParaRPr>
          </a:p>
          <a:p>
            <a:pPr marL="622300">
              <a:lnSpc>
                <a:spcPts val="2190"/>
              </a:lnSpc>
            </a:pPr>
            <a:r>
              <a:rPr sz="2000" dirty="0">
                <a:solidFill>
                  <a:srgbClr val="D9D9D9"/>
                </a:solidFill>
                <a:latin typeface="Courier New"/>
                <a:cs typeface="Courier New"/>
              </a:rPr>
              <a:t>});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ts val="2350"/>
              </a:lnSpc>
            </a:pPr>
            <a:r>
              <a:rPr sz="2000" dirty="0">
                <a:solidFill>
                  <a:srgbClr val="D9D9D9"/>
                </a:solidFill>
                <a:latin typeface="Courier New"/>
                <a:cs typeface="Courier New"/>
              </a:rPr>
              <a:t>};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050">
              <a:latin typeface="Times New Roman"/>
              <a:cs typeface="Times New Roman"/>
            </a:endParaRPr>
          </a:p>
          <a:p>
            <a:pPr marL="622300" marR="1986280" indent="-610235">
              <a:lnSpc>
                <a:spcPts val="2300"/>
              </a:lnSpc>
            </a:pPr>
            <a:r>
              <a:rPr sz="2000" spc="-5" dirty="0">
                <a:solidFill>
                  <a:srgbClr val="D9D9D9"/>
                </a:solidFill>
                <a:latin typeface="Courier New"/>
                <a:cs typeface="Courier New"/>
              </a:rPr>
              <a:t>service.</a:t>
            </a:r>
            <a:r>
              <a:rPr sz="2000" spc="-5" dirty="0">
                <a:solidFill>
                  <a:srgbClr val="EB97F1"/>
                </a:solidFill>
                <a:latin typeface="Courier New"/>
                <a:cs typeface="Courier New"/>
              </a:rPr>
              <a:t>getMovies</a:t>
            </a:r>
            <a:r>
              <a:rPr sz="2000" spc="-5" dirty="0">
                <a:solidFill>
                  <a:srgbClr val="D9D9D9"/>
                </a:solidFill>
                <a:latin typeface="Courier New"/>
                <a:cs typeface="Courier New"/>
              </a:rPr>
              <a:t>(</a:t>
            </a:r>
            <a:r>
              <a:rPr sz="2000" b="1" spc="-5" dirty="0">
                <a:solidFill>
                  <a:srgbClr val="8FCCF2"/>
                </a:solidFill>
                <a:latin typeface="Courier New"/>
                <a:cs typeface="Courier New"/>
              </a:rPr>
              <a:t>function</a:t>
            </a:r>
            <a:r>
              <a:rPr sz="2000" spc="-5" dirty="0">
                <a:solidFill>
                  <a:srgbClr val="D9D9D9"/>
                </a:solidFill>
                <a:latin typeface="Courier New"/>
                <a:cs typeface="Courier New"/>
              </a:rPr>
              <a:t>(){  service.</a:t>
            </a:r>
            <a:r>
              <a:rPr sz="2000" spc="-5" dirty="0">
                <a:solidFill>
                  <a:srgbClr val="EB97F1"/>
                </a:solidFill>
                <a:latin typeface="Courier New"/>
                <a:cs typeface="Courier New"/>
              </a:rPr>
              <a:t>getWatchedMoviesFromStorage</a:t>
            </a:r>
            <a:r>
              <a:rPr sz="2000" spc="-5" dirty="0">
                <a:solidFill>
                  <a:srgbClr val="D9D9D9"/>
                </a:solidFill>
                <a:latin typeface="Courier New"/>
                <a:cs typeface="Courier New"/>
              </a:rPr>
              <a:t>();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ts val="2240"/>
              </a:lnSpc>
            </a:pPr>
            <a:r>
              <a:rPr sz="2000" dirty="0">
                <a:solidFill>
                  <a:srgbClr val="D9D9D9"/>
                </a:solidFill>
                <a:latin typeface="Courier New"/>
                <a:cs typeface="Courier New"/>
              </a:rPr>
              <a:t>});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581129" y="8608252"/>
            <a:ext cx="560387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395" dirty="0">
                <a:solidFill>
                  <a:srgbClr val="FF2E00"/>
                </a:solidFill>
                <a:latin typeface="Verdana"/>
                <a:cs typeface="Verdana"/>
              </a:rPr>
              <a:t>Call </a:t>
            </a:r>
            <a:r>
              <a:rPr sz="3000" spc="315" dirty="0">
                <a:solidFill>
                  <a:srgbClr val="FF2E00"/>
                </a:solidFill>
                <a:latin typeface="Verdana"/>
                <a:cs typeface="Verdana"/>
              </a:rPr>
              <a:t>function </a:t>
            </a:r>
            <a:r>
              <a:rPr sz="3000" spc="330" dirty="0">
                <a:solidFill>
                  <a:srgbClr val="FF2E00"/>
                </a:solidFill>
                <a:latin typeface="Verdana"/>
                <a:cs typeface="Verdana"/>
              </a:rPr>
              <a:t>in</a:t>
            </a:r>
            <a:r>
              <a:rPr sz="3000" spc="565" dirty="0">
                <a:solidFill>
                  <a:srgbClr val="FF2E00"/>
                </a:solidFill>
                <a:latin typeface="Verdana"/>
                <a:cs typeface="Verdana"/>
              </a:rPr>
              <a:t> </a:t>
            </a:r>
            <a:r>
              <a:rPr sz="3000" spc="270" dirty="0">
                <a:solidFill>
                  <a:srgbClr val="FF2E00"/>
                </a:solidFill>
                <a:latin typeface="Verdana"/>
                <a:cs typeface="Verdana"/>
              </a:rPr>
              <a:t>callback</a:t>
            </a:r>
            <a:endParaRPr sz="300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716041" y="7644600"/>
            <a:ext cx="402196" cy="9711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spc="-20" dirty="0"/>
              <a:t>30</a:t>
            </a:fld>
            <a:r>
              <a:rPr sz="2700" spc="-30" baseline="1543" dirty="0"/>
              <a:t>/70</a:t>
            </a:r>
            <a:endParaRPr sz="2700" baseline="1543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8500" y="653415"/>
            <a:ext cx="11569065" cy="7048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621790" algn="l"/>
                <a:tab pos="3663950" algn="l"/>
                <a:tab pos="5888355" algn="l"/>
                <a:tab pos="8402320" algn="l"/>
              </a:tabLst>
            </a:pPr>
            <a:r>
              <a:rPr sz="4450" dirty="0"/>
              <a:t>G</a:t>
            </a:r>
            <a:r>
              <a:rPr sz="4450" spc="-525" dirty="0"/>
              <a:t> </a:t>
            </a:r>
            <a:r>
              <a:rPr sz="4450" spc="-330" dirty="0"/>
              <a:t>E</a:t>
            </a:r>
            <a:r>
              <a:rPr sz="4450" spc="-525" dirty="0"/>
              <a:t> </a:t>
            </a:r>
            <a:r>
              <a:rPr sz="4450" spc="-165" dirty="0"/>
              <a:t>T	</a:t>
            </a:r>
            <a:r>
              <a:rPr sz="4450" spc="85" dirty="0"/>
              <a:t>D</a:t>
            </a:r>
            <a:r>
              <a:rPr sz="4450" spc="-520" dirty="0"/>
              <a:t> </a:t>
            </a:r>
            <a:r>
              <a:rPr sz="4450" spc="270" dirty="0"/>
              <a:t>ATA	</a:t>
            </a:r>
            <a:r>
              <a:rPr sz="4450" spc="-245" dirty="0"/>
              <a:t>F </a:t>
            </a:r>
            <a:r>
              <a:rPr sz="4450" spc="-575" dirty="0"/>
              <a:t>R</a:t>
            </a:r>
            <a:r>
              <a:rPr sz="4450" spc="-800" dirty="0"/>
              <a:t> </a:t>
            </a:r>
            <a:r>
              <a:rPr sz="4450" spc="250" dirty="0"/>
              <a:t>O</a:t>
            </a:r>
            <a:r>
              <a:rPr sz="4450" spc="-525" dirty="0"/>
              <a:t> </a:t>
            </a:r>
            <a:r>
              <a:rPr sz="4450" spc="250" dirty="0"/>
              <a:t>M	</a:t>
            </a:r>
            <a:r>
              <a:rPr sz="4450" spc="-250" dirty="0"/>
              <a:t>L</a:t>
            </a:r>
            <a:r>
              <a:rPr sz="4450" spc="-520" dirty="0"/>
              <a:t> </a:t>
            </a:r>
            <a:r>
              <a:rPr sz="4450" spc="250" dirty="0"/>
              <a:t>O</a:t>
            </a:r>
            <a:r>
              <a:rPr sz="4450" spc="-525" dirty="0"/>
              <a:t> </a:t>
            </a:r>
            <a:r>
              <a:rPr sz="4450" spc="-80" dirty="0"/>
              <a:t>C</a:t>
            </a:r>
            <a:r>
              <a:rPr sz="4450" spc="-525" dirty="0"/>
              <a:t> </a:t>
            </a:r>
            <a:r>
              <a:rPr sz="4450" spc="80" dirty="0"/>
              <a:t>A</a:t>
            </a:r>
            <a:r>
              <a:rPr sz="4450" spc="-520" dirty="0"/>
              <a:t> </a:t>
            </a:r>
            <a:r>
              <a:rPr sz="4450" spc="-250" dirty="0"/>
              <a:t>L	</a:t>
            </a:r>
            <a:r>
              <a:rPr sz="4450" spc="-495" dirty="0"/>
              <a:t>S</a:t>
            </a:r>
            <a:r>
              <a:rPr sz="4450" spc="-540" dirty="0"/>
              <a:t> </a:t>
            </a:r>
            <a:r>
              <a:rPr sz="4450" spc="-165" dirty="0"/>
              <a:t>T</a:t>
            </a:r>
            <a:r>
              <a:rPr sz="4450" spc="-535" dirty="0"/>
              <a:t> </a:t>
            </a:r>
            <a:r>
              <a:rPr sz="4450" spc="250" dirty="0"/>
              <a:t>O</a:t>
            </a:r>
            <a:r>
              <a:rPr sz="4450" spc="-535" dirty="0"/>
              <a:t> </a:t>
            </a:r>
            <a:r>
              <a:rPr sz="4450" spc="-575" dirty="0"/>
              <a:t>R</a:t>
            </a:r>
            <a:r>
              <a:rPr sz="4450" spc="-540" dirty="0"/>
              <a:t> </a:t>
            </a:r>
            <a:r>
              <a:rPr sz="4450" spc="80" dirty="0"/>
              <a:t>A</a:t>
            </a:r>
            <a:r>
              <a:rPr sz="4450" spc="-535" dirty="0"/>
              <a:t> </a:t>
            </a:r>
            <a:r>
              <a:rPr sz="4450" dirty="0"/>
              <a:t>G</a:t>
            </a:r>
            <a:r>
              <a:rPr sz="4450" spc="-535" dirty="0"/>
              <a:t> </a:t>
            </a:r>
            <a:r>
              <a:rPr sz="4450" spc="-330" dirty="0"/>
              <a:t>E</a:t>
            </a:r>
            <a:endParaRPr sz="445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spc="-20" dirty="0"/>
              <a:t>31</a:t>
            </a:fld>
            <a:r>
              <a:rPr sz="2700" spc="-30" baseline="1543" dirty="0"/>
              <a:t>/70</a:t>
            </a:r>
            <a:endParaRPr sz="2700" baseline="1543"/>
          </a:p>
        </p:txBody>
      </p:sp>
      <p:sp>
        <p:nvSpPr>
          <p:cNvPr id="3" name="object 3"/>
          <p:cNvSpPr txBox="1"/>
          <p:nvPr/>
        </p:nvSpPr>
        <p:spPr>
          <a:xfrm>
            <a:off x="736600" y="1955800"/>
            <a:ext cx="7824470" cy="421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55D7FF"/>
                </a:solidFill>
                <a:latin typeface="Courier New"/>
                <a:cs typeface="Courier New"/>
              </a:rPr>
              <a:t>www/model/movies-service.js</a:t>
            </a:r>
            <a:endParaRPr sz="2000">
              <a:latin typeface="Courier New"/>
              <a:cs typeface="Courier New"/>
            </a:endParaRPr>
          </a:p>
          <a:p>
            <a:pPr marL="38100" marR="5080">
              <a:lnSpc>
                <a:spcPct val="191700"/>
              </a:lnSpc>
              <a:spcBef>
                <a:spcPts val="700"/>
              </a:spcBef>
              <a:tabLst>
                <a:tab pos="3390900" algn="l"/>
                <a:tab pos="5829935" algn="l"/>
                <a:tab pos="7201534" algn="l"/>
              </a:tabLst>
            </a:pPr>
            <a:r>
              <a:rPr sz="2000" dirty="0">
                <a:solidFill>
                  <a:srgbClr val="D9D9D9"/>
                </a:solidFill>
                <a:latin typeface="Courier New"/>
                <a:cs typeface="Courier New"/>
              </a:rPr>
              <a:t>service.watchedMovies	= [];  service.</a:t>
            </a:r>
            <a:r>
              <a:rPr sz="2000" dirty="0">
                <a:solidFill>
                  <a:srgbClr val="EB97F1"/>
                </a:solidFill>
                <a:latin typeface="Courier New"/>
                <a:cs typeface="Courier New"/>
              </a:rPr>
              <a:t>getWatchedMoviesFromStorage</a:t>
            </a:r>
            <a:r>
              <a:rPr sz="2000" spc="-5" dirty="0">
                <a:solidFill>
                  <a:srgbClr val="EB97F1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D9D9D9"/>
                </a:solidFill>
                <a:latin typeface="Courier New"/>
                <a:cs typeface="Courier New"/>
              </a:rPr>
              <a:t>=	</a:t>
            </a:r>
            <a:r>
              <a:rPr sz="2000" b="1" dirty="0">
                <a:solidFill>
                  <a:srgbClr val="8FCCF2"/>
                </a:solidFill>
                <a:latin typeface="Courier New"/>
                <a:cs typeface="Courier New"/>
              </a:rPr>
              <a:t>function	</a:t>
            </a:r>
            <a:r>
              <a:rPr sz="2000" spc="-5" dirty="0">
                <a:solidFill>
                  <a:srgbClr val="D9D9D9"/>
                </a:solidFill>
                <a:latin typeface="Courier New"/>
                <a:cs typeface="Courier New"/>
              </a:rPr>
              <a:t>()</a:t>
            </a:r>
            <a:r>
              <a:rPr sz="2000" spc="-100" dirty="0">
                <a:solidFill>
                  <a:srgbClr val="D9D9D9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D9D9D9"/>
                </a:solidFill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L="647700">
              <a:lnSpc>
                <a:spcPts val="2250"/>
              </a:lnSpc>
              <a:tabLst>
                <a:tab pos="1257300" algn="l"/>
              </a:tabLst>
            </a:pPr>
            <a:r>
              <a:rPr sz="2000" b="1" dirty="0">
                <a:solidFill>
                  <a:srgbClr val="8FCCF2"/>
                </a:solidFill>
                <a:latin typeface="Courier New"/>
                <a:cs typeface="Courier New"/>
              </a:rPr>
              <a:t>try	</a:t>
            </a:r>
            <a:r>
              <a:rPr sz="2000" dirty="0">
                <a:solidFill>
                  <a:srgbClr val="D9D9D9"/>
                </a:solidFill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L="1562100" marR="462280" indent="-305435">
              <a:lnSpc>
                <a:spcPts val="2300"/>
              </a:lnSpc>
              <a:spcBef>
                <a:spcPts val="110"/>
              </a:spcBef>
              <a:tabLst>
                <a:tab pos="4610735" algn="l"/>
                <a:tab pos="4915535" algn="l"/>
              </a:tabLst>
            </a:pPr>
            <a:r>
              <a:rPr sz="2000" dirty="0">
                <a:solidFill>
                  <a:srgbClr val="D9D9D9"/>
                </a:solidFill>
                <a:latin typeface="Courier New"/>
                <a:cs typeface="Courier New"/>
              </a:rPr>
              <a:t>service.watchedMovies	=	JSON.</a:t>
            </a:r>
            <a:r>
              <a:rPr sz="2000" dirty="0">
                <a:solidFill>
                  <a:srgbClr val="EB97F1"/>
                </a:solidFill>
                <a:latin typeface="Courier New"/>
                <a:cs typeface="Courier New"/>
              </a:rPr>
              <a:t>parse</a:t>
            </a:r>
            <a:r>
              <a:rPr sz="2000" dirty="0">
                <a:solidFill>
                  <a:srgbClr val="D9D9D9"/>
                </a:solidFill>
                <a:latin typeface="Courier New"/>
                <a:cs typeface="Courier New"/>
              </a:rPr>
              <a:t>(  </a:t>
            </a:r>
            <a:r>
              <a:rPr sz="2000" spc="-5" dirty="0">
                <a:solidFill>
                  <a:srgbClr val="D9D9D9"/>
                </a:solidFill>
                <a:latin typeface="Courier New"/>
                <a:cs typeface="Courier New"/>
              </a:rPr>
              <a:t>localStorage.</a:t>
            </a:r>
            <a:r>
              <a:rPr sz="2000" spc="-5" dirty="0">
                <a:solidFill>
                  <a:srgbClr val="EB97F1"/>
                </a:solidFill>
                <a:latin typeface="Courier New"/>
                <a:cs typeface="Courier New"/>
              </a:rPr>
              <a:t>getItem</a:t>
            </a:r>
            <a:r>
              <a:rPr sz="2000" spc="-5" dirty="0">
                <a:solidFill>
                  <a:srgbClr val="D9D9D9"/>
                </a:solidFill>
                <a:latin typeface="Courier New"/>
                <a:cs typeface="Courier New"/>
              </a:rPr>
              <a:t>(</a:t>
            </a:r>
            <a:r>
              <a:rPr sz="2000" spc="-5" dirty="0">
                <a:solidFill>
                  <a:srgbClr val="96E284"/>
                </a:solidFill>
                <a:latin typeface="Courier New"/>
                <a:cs typeface="Courier New"/>
              </a:rPr>
              <a:t>"watched_movies"</a:t>
            </a:r>
            <a:r>
              <a:rPr sz="2000" spc="-5" dirty="0">
                <a:solidFill>
                  <a:srgbClr val="D9D9D9"/>
                </a:solidFill>
                <a:latin typeface="Courier New"/>
                <a:cs typeface="Courier New"/>
              </a:rPr>
              <a:t>)</a:t>
            </a:r>
            <a:endParaRPr sz="2000">
              <a:latin typeface="Courier New"/>
              <a:cs typeface="Courier New"/>
            </a:endParaRPr>
          </a:p>
          <a:p>
            <a:pPr marL="1257300">
              <a:lnSpc>
                <a:spcPts val="2190"/>
              </a:lnSpc>
            </a:pPr>
            <a:r>
              <a:rPr sz="2000" dirty="0">
                <a:solidFill>
                  <a:srgbClr val="D9D9D9"/>
                </a:solidFill>
                <a:latin typeface="Courier New"/>
                <a:cs typeface="Courier New"/>
              </a:rPr>
              <a:t>) </a:t>
            </a:r>
            <a:r>
              <a:rPr sz="2000" spc="-5" dirty="0">
                <a:solidFill>
                  <a:srgbClr val="D9D9D9"/>
                </a:solidFill>
                <a:latin typeface="Courier New"/>
                <a:cs typeface="Courier New"/>
              </a:rPr>
              <a:t>||</a:t>
            </a:r>
            <a:r>
              <a:rPr sz="2000" spc="-20" dirty="0">
                <a:solidFill>
                  <a:srgbClr val="D9D9D9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D9D9D9"/>
                </a:solidFill>
                <a:latin typeface="Courier New"/>
                <a:cs typeface="Courier New"/>
              </a:rPr>
              <a:t>[];</a:t>
            </a:r>
            <a:endParaRPr sz="2000">
              <a:latin typeface="Courier New"/>
              <a:cs typeface="Courier New"/>
            </a:endParaRPr>
          </a:p>
          <a:p>
            <a:pPr marL="647700">
              <a:lnSpc>
                <a:spcPts val="2300"/>
              </a:lnSpc>
              <a:tabLst>
                <a:tab pos="952500" algn="l"/>
                <a:tab pos="1866900" algn="l"/>
              </a:tabLst>
            </a:pPr>
            <a:r>
              <a:rPr sz="2000" dirty="0">
                <a:solidFill>
                  <a:srgbClr val="D9D9D9"/>
                </a:solidFill>
                <a:latin typeface="Courier New"/>
                <a:cs typeface="Courier New"/>
              </a:rPr>
              <a:t>}	</a:t>
            </a:r>
            <a:r>
              <a:rPr sz="2000" b="1" dirty="0">
                <a:solidFill>
                  <a:srgbClr val="8FCCF2"/>
                </a:solidFill>
                <a:latin typeface="Courier New"/>
                <a:cs typeface="Courier New"/>
              </a:rPr>
              <a:t>catch	</a:t>
            </a:r>
            <a:r>
              <a:rPr sz="2000" spc="-5" dirty="0">
                <a:solidFill>
                  <a:srgbClr val="D9D9D9"/>
                </a:solidFill>
                <a:latin typeface="Courier New"/>
                <a:cs typeface="Courier New"/>
              </a:rPr>
              <a:t>(e)</a:t>
            </a:r>
            <a:r>
              <a:rPr sz="2000" spc="-10" dirty="0">
                <a:solidFill>
                  <a:srgbClr val="D9D9D9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D9D9D9"/>
                </a:solidFill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L="1257300">
              <a:lnSpc>
                <a:spcPts val="2300"/>
              </a:lnSpc>
            </a:pPr>
            <a:r>
              <a:rPr sz="2000" spc="-5" dirty="0">
                <a:solidFill>
                  <a:srgbClr val="D9D9D9"/>
                </a:solidFill>
                <a:latin typeface="Courier New"/>
                <a:cs typeface="Courier New"/>
              </a:rPr>
              <a:t>console.</a:t>
            </a:r>
            <a:r>
              <a:rPr sz="2000" spc="-5" dirty="0">
                <a:solidFill>
                  <a:srgbClr val="EB97F1"/>
                </a:solidFill>
                <a:latin typeface="Courier New"/>
                <a:cs typeface="Courier New"/>
              </a:rPr>
              <a:t>warn</a:t>
            </a:r>
            <a:r>
              <a:rPr sz="2000" spc="-5" dirty="0">
                <a:solidFill>
                  <a:srgbClr val="D9D9D9"/>
                </a:solidFill>
                <a:latin typeface="Courier New"/>
                <a:cs typeface="Courier New"/>
              </a:rPr>
              <a:t>(</a:t>
            </a:r>
            <a:r>
              <a:rPr sz="2000" spc="-5" dirty="0">
                <a:solidFill>
                  <a:srgbClr val="96E284"/>
                </a:solidFill>
                <a:latin typeface="Courier New"/>
                <a:cs typeface="Courier New"/>
              </a:rPr>
              <a:t>"Invalid JSON</a:t>
            </a:r>
            <a:r>
              <a:rPr sz="2000" spc="-15" dirty="0">
                <a:solidFill>
                  <a:srgbClr val="96E284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96E284"/>
                </a:solidFill>
                <a:latin typeface="Courier New"/>
                <a:cs typeface="Courier New"/>
              </a:rPr>
              <a:t>string"</a:t>
            </a:r>
            <a:r>
              <a:rPr sz="2000" dirty="0">
                <a:solidFill>
                  <a:srgbClr val="D9D9D9"/>
                </a:solidFill>
                <a:latin typeface="Courier New"/>
                <a:cs typeface="Courier New"/>
              </a:rPr>
              <a:t>)</a:t>
            </a:r>
            <a:endParaRPr sz="2000">
              <a:latin typeface="Courier New"/>
              <a:cs typeface="Courier New"/>
            </a:endParaRPr>
          </a:p>
          <a:p>
            <a:pPr marL="647700">
              <a:lnSpc>
                <a:spcPts val="2300"/>
              </a:lnSpc>
            </a:pPr>
            <a:r>
              <a:rPr sz="2000" dirty="0">
                <a:solidFill>
                  <a:srgbClr val="D9D9D9"/>
                </a:solidFill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  <a:p>
            <a:pPr marL="647700">
              <a:lnSpc>
                <a:spcPts val="2300"/>
              </a:lnSpc>
              <a:tabLst>
                <a:tab pos="1714500" algn="l"/>
              </a:tabLst>
            </a:pPr>
            <a:r>
              <a:rPr sz="2000" b="1" dirty="0">
                <a:solidFill>
                  <a:srgbClr val="8FCCF2"/>
                </a:solidFill>
                <a:latin typeface="Courier New"/>
                <a:cs typeface="Courier New"/>
              </a:rPr>
              <a:t>return	</a:t>
            </a:r>
            <a:r>
              <a:rPr sz="2000" dirty="0">
                <a:solidFill>
                  <a:srgbClr val="D9D9D9"/>
                </a:solidFill>
                <a:latin typeface="Courier New"/>
                <a:cs typeface="Courier New"/>
              </a:rPr>
              <a:t>service.watchedMovies;</a:t>
            </a:r>
            <a:endParaRPr sz="2000">
              <a:latin typeface="Courier New"/>
              <a:cs typeface="Courier New"/>
            </a:endParaRPr>
          </a:p>
          <a:p>
            <a:pPr marL="38100">
              <a:lnSpc>
                <a:spcPts val="2350"/>
              </a:lnSpc>
            </a:pPr>
            <a:r>
              <a:rPr sz="2000" dirty="0">
                <a:solidFill>
                  <a:srgbClr val="D9D9D9"/>
                </a:solidFill>
                <a:latin typeface="Courier New"/>
                <a:cs typeface="Courier New"/>
              </a:rPr>
              <a:t>};</a:t>
            </a:r>
            <a:endParaRPr sz="200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8500" y="653415"/>
            <a:ext cx="11569065" cy="7048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621790" algn="l"/>
                <a:tab pos="3663950" algn="l"/>
                <a:tab pos="5888355" algn="l"/>
                <a:tab pos="8402320" algn="l"/>
              </a:tabLst>
            </a:pPr>
            <a:r>
              <a:rPr sz="4450" dirty="0"/>
              <a:t>G</a:t>
            </a:r>
            <a:r>
              <a:rPr sz="4450" spc="-525" dirty="0"/>
              <a:t> </a:t>
            </a:r>
            <a:r>
              <a:rPr sz="4450" spc="-330" dirty="0"/>
              <a:t>E</a:t>
            </a:r>
            <a:r>
              <a:rPr sz="4450" spc="-525" dirty="0"/>
              <a:t> </a:t>
            </a:r>
            <a:r>
              <a:rPr sz="4450" spc="-165" dirty="0"/>
              <a:t>T	</a:t>
            </a:r>
            <a:r>
              <a:rPr sz="4450" spc="85" dirty="0"/>
              <a:t>D</a:t>
            </a:r>
            <a:r>
              <a:rPr sz="4450" spc="-520" dirty="0"/>
              <a:t> </a:t>
            </a:r>
            <a:r>
              <a:rPr sz="4450" spc="270" dirty="0"/>
              <a:t>ATA	</a:t>
            </a:r>
            <a:r>
              <a:rPr sz="4450" spc="-245" dirty="0"/>
              <a:t>F </a:t>
            </a:r>
            <a:r>
              <a:rPr sz="4450" spc="-575" dirty="0"/>
              <a:t>R</a:t>
            </a:r>
            <a:r>
              <a:rPr sz="4450" spc="-800" dirty="0"/>
              <a:t> </a:t>
            </a:r>
            <a:r>
              <a:rPr sz="4450" spc="250" dirty="0"/>
              <a:t>O</a:t>
            </a:r>
            <a:r>
              <a:rPr sz="4450" spc="-525" dirty="0"/>
              <a:t> </a:t>
            </a:r>
            <a:r>
              <a:rPr sz="4450" spc="250" dirty="0"/>
              <a:t>M	</a:t>
            </a:r>
            <a:r>
              <a:rPr sz="4450" spc="-250" dirty="0"/>
              <a:t>L</a:t>
            </a:r>
            <a:r>
              <a:rPr sz="4450" spc="-520" dirty="0"/>
              <a:t> </a:t>
            </a:r>
            <a:r>
              <a:rPr sz="4450" spc="250" dirty="0"/>
              <a:t>O</a:t>
            </a:r>
            <a:r>
              <a:rPr sz="4450" spc="-525" dirty="0"/>
              <a:t> </a:t>
            </a:r>
            <a:r>
              <a:rPr sz="4450" spc="-80" dirty="0"/>
              <a:t>C</a:t>
            </a:r>
            <a:r>
              <a:rPr sz="4450" spc="-525" dirty="0"/>
              <a:t> </a:t>
            </a:r>
            <a:r>
              <a:rPr sz="4450" spc="80" dirty="0"/>
              <a:t>A</a:t>
            </a:r>
            <a:r>
              <a:rPr sz="4450" spc="-520" dirty="0"/>
              <a:t> </a:t>
            </a:r>
            <a:r>
              <a:rPr sz="4450" spc="-250" dirty="0"/>
              <a:t>L	</a:t>
            </a:r>
            <a:r>
              <a:rPr sz="4450" spc="-495" dirty="0"/>
              <a:t>S</a:t>
            </a:r>
            <a:r>
              <a:rPr sz="4450" spc="-540" dirty="0"/>
              <a:t> </a:t>
            </a:r>
            <a:r>
              <a:rPr sz="4450" spc="-165" dirty="0"/>
              <a:t>T</a:t>
            </a:r>
            <a:r>
              <a:rPr sz="4450" spc="-535" dirty="0"/>
              <a:t> </a:t>
            </a:r>
            <a:r>
              <a:rPr sz="4450" spc="250" dirty="0"/>
              <a:t>O</a:t>
            </a:r>
            <a:r>
              <a:rPr sz="4450" spc="-535" dirty="0"/>
              <a:t> </a:t>
            </a:r>
            <a:r>
              <a:rPr sz="4450" spc="-575" dirty="0"/>
              <a:t>R</a:t>
            </a:r>
            <a:r>
              <a:rPr sz="4450" spc="-540" dirty="0"/>
              <a:t> </a:t>
            </a:r>
            <a:r>
              <a:rPr sz="4450" spc="80" dirty="0"/>
              <a:t>A</a:t>
            </a:r>
            <a:r>
              <a:rPr sz="4450" spc="-535" dirty="0"/>
              <a:t> </a:t>
            </a:r>
            <a:r>
              <a:rPr sz="4450" dirty="0"/>
              <a:t>G</a:t>
            </a:r>
            <a:r>
              <a:rPr sz="4450" spc="-535" dirty="0"/>
              <a:t> </a:t>
            </a:r>
            <a:r>
              <a:rPr sz="4450" spc="-330" dirty="0"/>
              <a:t>E</a:t>
            </a:r>
            <a:endParaRPr sz="4450"/>
          </a:p>
        </p:txBody>
      </p:sp>
      <p:sp>
        <p:nvSpPr>
          <p:cNvPr id="3" name="object 3"/>
          <p:cNvSpPr txBox="1"/>
          <p:nvPr/>
        </p:nvSpPr>
        <p:spPr>
          <a:xfrm>
            <a:off x="736600" y="1955800"/>
            <a:ext cx="7824470" cy="421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55D7FF"/>
                </a:solidFill>
                <a:latin typeface="Courier New"/>
                <a:cs typeface="Courier New"/>
              </a:rPr>
              <a:t>www/model/movies-service.js</a:t>
            </a:r>
            <a:endParaRPr sz="2000">
              <a:latin typeface="Courier New"/>
              <a:cs typeface="Courier New"/>
            </a:endParaRPr>
          </a:p>
          <a:p>
            <a:pPr marL="38100" marR="5080">
              <a:lnSpc>
                <a:spcPct val="191700"/>
              </a:lnSpc>
              <a:spcBef>
                <a:spcPts val="700"/>
              </a:spcBef>
              <a:tabLst>
                <a:tab pos="3390900" algn="l"/>
                <a:tab pos="5829935" algn="l"/>
                <a:tab pos="7201534" algn="l"/>
              </a:tabLst>
            </a:pPr>
            <a:r>
              <a:rPr sz="2000" dirty="0">
                <a:solidFill>
                  <a:srgbClr val="D9D9D9"/>
                </a:solidFill>
                <a:latin typeface="Courier New"/>
                <a:cs typeface="Courier New"/>
              </a:rPr>
              <a:t>service.watchedMovies	= [];  service.</a:t>
            </a:r>
            <a:r>
              <a:rPr sz="2000" dirty="0">
                <a:solidFill>
                  <a:srgbClr val="EB97F1"/>
                </a:solidFill>
                <a:latin typeface="Courier New"/>
                <a:cs typeface="Courier New"/>
              </a:rPr>
              <a:t>getWatchedMoviesFromStorage</a:t>
            </a:r>
            <a:r>
              <a:rPr sz="2000" spc="-5" dirty="0">
                <a:solidFill>
                  <a:srgbClr val="EB97F1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D9D9D9"/>
                </a:solidFill>
                <a:latin typeface="Courier New"/>
                <a:cs typeface="Courier New"/>
              </a:rPr>
              <a:t>=	</a:t>
            </a:r>
            <a:r>
              <a:rPr sz="2000" b="1" dirty="0">
                <a:solidFill>
                  <a:srgbClr val="8FCCF2"/>
                </a:solidFill>
                <a:latin typeface="Courier New"/>
                <a:cs typeface="Courier New"/>
              </a:rPr>
              <a:t>function	</a:t>
            </a:r>
            <a:r>
              <a:rPr sz="2000" spc="-5" dirty="0">
                <a:solidFill>
                  <a:srgbClr val="D9D9D9"/>
                </a:solidFill>
                <a:latin typeface="Courier New"/>
                <a:cs typeface="Courier New"/>
              </a:rPr>
              <a:t>()</a:t>
            </a:r>
            <a:r>
              <a:rPr sz="2000" spc="-100" dirty="0">
                <a:solidFill>
                  <a:srgbClr val="D9D9D9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D9D9D9"/>
                </a:solidFill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L="647700">
              <a:lnSpc>
                <a:spcPts val="2250"/>
              </a:lnSpc>
              <a:tabLst>
                <a:tab pos="1257300" algn="l"/>
              </a:tabLst>
            </a:pPr>
            <a:r>
              <a:rPr sz="2000" b="1" dirty="0">
                <a:solidFill>
                  <a:srgbClr val="8FCCF2"/>
                </a:solidFill>
                <a:latin typeface="Courier New"/>
                <a:cs typeface="Courier New"/>
              </a:rPr>
              <a:t>try	</a:t>
            </a:r>
            <a:r>
              <a:rPr sz="2000" dirty="0">
                <a:solidFill>
                  <a:srgbClr val="D9D9D9"/>
                </a:solidFill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L="1562100" marR="462280" indent="-305435">
              <a:lnSpc>
                <a:spcPts val="2300"/>
              </a:lnSpc>
              <a:spcBef>
                <a:spcPts val="110"/>
              </a:spcBef>
              <a:tabLst>
                <a:tab pos="4610735" algn="l"/>
                <a:tab pos="4915535" algn="l"/>
              </a:tabLst>
            </a:pPr>
            <a:r>
              <a:rPr sz="2000" dirty="0">
                <a:solidFill>
                  <a:srgbClr val="D9D9D9"/>
                </a:solidFill>
                <a:latin typeface="Courier New"/>
                <a:cs typeface="Courier New"/>
              </a:rPr>
              <a:t>service.watchedMovies	=	JSON.</a:t>
            </a:r>
            <a:r>
              <a:rPr sz="2000" dirty="0">
                <a:solidFill>
                  <a:srgbClr val="EB97F1"/>
                </a:solidFill>
                <a:latin typeface="Courier New"/>
                <a:cs typeface="Courier New"/>
              </a:rPr>
              <a:t>parse</a:t>
            </a:r>
            <a:r>
              <a:rPr sz="2000" dirty="0">
                <a:solidFill>
                  <a:srgbClr val="D9D9D9"/>
                </a:solidFill>
                <a:latin typeface="Courier New"/>
                <a:cs typeface="Courier New"/>
              </a:rPr>
              <a:t>(  </a:t>
            </a:r>
            <a:r>
              <a:rPr sz="2000" spc="-5" dirty="0">
                <a:solidFill>
                  <a:srgbClr val="D9D9D9"/>
                </a:solidFill>
                <a:latin typeface="Courier New"/>
                <a:cs typeface="Courier New"/>
              </a:rPr>
              <a:t>localStorage.</a:t>
            </a:r>
            <a:r>
              <a:rPr sz="2000" spc="-5" dirty="0">
                <a:solidFill>
                  <a:srgbClr val="EB97F1"/>
                </a:solidFill>
                <a:latin typeface="Courier New"/>
                <a:cs typeface="Courier New"/>
              </a:rPr>
              <a:t>getItem</a:t>
            </a:r>
            <a:r>
              <a:rPr sz="2000" spc="-5" dirty="0">
                <a:solidFill>
                  <a:srgbClr val="D9D9D9"/>
                </a:solidFill>
                <a:latin typeface="Courier New"/>
                <a:cs typeface="Courier New"/>
              </a:rPr>
              <a:t>(</a:t>
            </a:r>
            <a:r>
              <a:rPr sz="2000" spc="-5" dirty="0">
                <a:solidFill>
                  <a:srgbClr val="96E284"/>
                </a:solidFill>
                <a:latin typeface="Courier New"/>
                <a:cs typeface="Courier New"/>
              </a:rPr>
              <a:t>"watched_movies"</a:t>
            </a:r>
            <a:r>
              <a:rPr sz="2000" spc="-5" dirty="0">
                <a:solidFill>
                  <a:srgbClr val="D9D9D9"/>
                </a:solidFill>
                <a:latin typeface="Courier New"/>
                <a:cs typeface="Courier New"/>
              </a:rPr>
              <a:t>)</a:t>
            </a:r>
            <a:endParaRPr sz="2000">
              <a:latin typeface="Courier New"/>
              <a:cs typeface="Courier New"/>
            </a:endParaRPr>
          </a:p>
          <a:p>
            <a:pPr marL="1257300">
              <a:lnSpc>
                <a:spcPts val="2190"/>
              </a:lnSpc>
            </a:pPr>
            <a:r>
              <a:rPr sz="2000" dirty="0">
                <a:solidFill>
                  <a:srgbClr val="D9D9D9"/>
                </a:solidFill>
                <a:latin typeface="Courier New"/>
                <a:cs typeface="Courier New"/>
              </a:rPr>
              <a:t>) </a:t>
            </a:r>
            <a:r>
              <a:rPr sz="2000" spc="-5" dirty="0">
                <a:solidFill>
                  <a:srgbClr val="D9D9D9"/>
                </a:solidFill>
                <a:latin typeface="Courier New"/>
                <a:cs typeface="Courier New"/>
              </a:rPr>
              <a:t>||</a:t>
            </a:r>
            <a:r>
              <a:rPr sz="2000" spc="-20" dirty="0">
                <a:solidFill>
                  <a:srgbClr val="D9D9D9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D9D9D9"/>
                </a:solidFill>
                <a:latin typeface="Courier New"/>
                <a:cs typeface="Courier New"/>
              </a:rPr>
              <a:t>[];</a:t>
            </a:r>
            <a:endParaRPr sz="2000">
              <a:latin typeface="Courier New"/>
              <a:cs typeface="Courier New"/>
            </a:endParaRPr>
          </a:p>
          <a:p>
            <a:pPr marL="647700">
              <a:lnSpc>
                <a:spcPts val="2300"/>
              </a:lnSpc>
              <a:tabLst>
                <a:tab pos="952500" algn="l"/>
                <a:tab pos="1866900" algn="l"/>
              </a:tabLst>
            </a:pPr>
            <a:r>
              <a:rPr sz="2000" dirty="0">
                <a:solidFill>
                  <a:srgbClr val="D9D9D9"/>
                </a:solidFill>
                <a:latin typeface="Courier New"/>
                <a:cs typeface="Courier New"/>
              </a:rPr>
              <a:t>}	</a:t>
            </a:r>
            <a:r>
              <a:rPr sz="2000" b="1" dirty="0">
                <a:solidFill>
                  <a:srgbClr val="8FCCF2"/>
                </a:solidFill>
                <a:latin typeface="Courier New"/>
                <a:cs typeface="Courier New"/>
              </a:rPr>
              <a:t>catch	</a:t>
            </a:r>
            <a:r>
              <a:rPr sz="2000" spc="-5" dirty="0">
                <a:solidFill>
                  <a:srgbClr val="D9D9D9"/>
                </a:solidFill>
                <a:latin typeface="Courier New"/>
                <a:cs typeface="Courier New"/>
              </a:rPr>
              <a:t>(e)</a:t>
            </a:r>
            <a:r>
              <a:rPr sz="2000" spc="-10" dirty="0">
                <a:solidFill>
                  <a:srgbClr val="D9D9D9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D9D9D9"/>
                </a:solidFill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L="1257300">
              <a:lnSpc>
                <a:spcPts val="2300"/>
              </a:lnSpc>
            </a:pPr>
            <a:r>
              <a:rPr sz="2000" spc="-5" dirty="0">
                <a:solidFill>
                  <a:srgbClr val="D9D9D9"/>
                </a:solidFill>
                <a:latin typeface="Courier New"/>
                <a:cs typeface="Courier New"/>
              </a:rPr>
              <a:t>console.</a:t>
            </a:r>
            <a:r>
              <a:rPr sz="2000" spc="-5" dirty="0">
                <a:solidFill>
                  <a:srgbClr val="EB97F1"/>
                </a:solidFill>
                <a:latin typeface="Courier New"/>
                <a:cs typeface="Courier New"/>
              </a:rPr>
              <a:t>warn</a:t>
            </a:r>
            <a:r>
              <a:rPr sz="2000" spc="-5" dirty="0">
                <a:solidFill>
                  <a:srgbClr val="D9D9D9"/>
                </a:solidFill>
                <a:latin typeface="Courier New"/>
                <a:cs typeface="Courier New"/>
              </a:rPr>
              <a:t>(</a:t>
            </a:r>
            <a:r>
              <a:rPr sz="2000" spc="-5" dirty="0">
                <a:solidFill>
                  <a:srgbClr val="96E284"/>
                </a:solidFill>
                <a:latin typeface="Courier New"/>
                <a:cs typeface="Courier New"/>
              </a:rPr>
              <a:t>"Invalid JSON</a:t>
            </a:r>
            <a:r>
              <a:rPr sz="2000" spc="-15" dirty="0">
                <a:solidFill>
                  <a:srgbClr val="96E284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96E284"/>
                </a:solidFill>
                <a:latin typeface="Courier New"/>
                <a:cs typeface="Courier New"/>
              </a:rPr>
              <a:t>string"</a:t>
            </a:r>
            <a:r>
              <a:rPr sz="2000" dirty="0">
                <a:solidFill>
                  <a:srgbClr val="D9D9D9"/>
                </a:solidFill>
                <a:latin typeface="Courier New"/>
                <a:cs typeface="Courier New"/>
              </a:rPr>
              <a:t>)</a:t>
            </a:r>
            <a:endParaRPr sz="2000">
              <a:latin typeface="Courier New"/>
              <a:cs typeface="Courier New"/>
            </a:endParaRPr>
          </a:p>
          <a:p>
            <a:pPr marL="647700">
              <a:lnSpc>
                <a:spcPts val="2300"/>
              </a:lnSpc>
            </a:pPr>
            <a:r>
              <a:rPr sz="2000" dirty="0">
                <a:solidFill>
                  <a:srgbClr val="D9D9D9"/>
                </a:solidFill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  <a:p>
            <a:pPr marL="647700">
              <a:lnSpc>
                <a:spcPts val="2300"/>
              </a:lnSpc>
              <a:tabLst>
                <a:tab pos="1714500" algn="l"/>
              </a:tabLst>
            </a:pPr>
            <a:r>
              <a:rPr sz="2000" b="1" dirty="0">
                <a:solidFill>
                  <a:srgbClr val="8FCCF2"/>
                </a:solidFill>
                <a:latin typeface="Courier New"/>
                <a:cs typeface="Courier New"/>
              </a:rPr>
              <a:t>return	</a:t>
            </a:r>
            <a:r>
              <a:rPr sz="2000" dirty="0">
                <a:solidFill>
                  <a:srgbClr val="D9D9D9"/>
                </a:solidFill>
                <a:latin typeface="Courier New"/>
                <a:cs typeface="Courier New"/>
              </a:rPr>
              <a:t>service.watchedMovies;</a:t>
            </a:r>
            <a:endParaRPr sz="2000">
              <a:latin typeface="Courier New"/>
              <a:cs typeface="Courier New"/>
            </a:endParaRPr>
          </a:p>
          <a:p>
            <a:pPr marL="38100">
              <a:lnSpc>
                <a:spcPts val="2350"/>
              </a:lnSpc>
            </a:pPr>
            <a:r>
              <a:rPr sz="2000" dirty="0">
                <a:solidFill>
                  <a:srgbClr val="D9D9D9"/>
                </a:solidFill>
                <a:latin typeface="Courier New"/>
                <a:cs typeface="Courier New"/>
              </a:rPr>
              <a:t>};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012721" y="5065064"/>
            <a:ext cx="1056514" cy="20195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spc="-20" dirty="0"/>
              <a:t>32</a:t>
            </a:fld>
            <a:r>
              <a:rPr sz="2700" spc="-30" baseline="1543" dirty="0"/>
              <a:t>/70</a:t>
            </a:r>
            <a:endParaRPr sz="2700" baseline="1543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8500" y="653415"/>
            <a:ext cx="11569065" cy="7048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621790" algn="l"/>
                <a:tab pos="3663950" algn="l"/>
                <a:tab pos="5888355" algn="l"/>
                <a:tab pos="8402320" algn="l"/>
              </a:tabLst>
            </a:pPr>
            <a:r>
              <a:rPr sz="4450" dirty="0"/>
              <a:t>G</a:t>
            </a:r>
            <a:r>
              <a:rPr sz="4450" spc="-525" dirty="0"/>
              <a:t> </a:t>
            </a:r>
            <a:r>
              <a:rPr sz="4450" spc="-330" dirty="0"/>
              <a:t>E</a:t>
            </a:r>
            <a:r>
              <a:rPr sz="4450" spc="-525" dirty="0"/>
              <a:t> </a:t>
            </a:r>
            <a:r>
              <a:rPr sz="4450" spc="-165" dirty="0"/>
              <a:t>T	</a:t>
            </a:r>
            <a:r>
              <a:rPr sz="4450" spc="85" dirty="0"/>
              <a:t>D</a:t>
            </a:r>
            <a:r>
              <a:rPr sz="4450" spc="-520" dirty="0"/>
              <a:t> </a:t>
            </a:r>
            <a:r>
              <a:rPr sz="4450" spc="270" dirty="0"/>
              <a:t>ATA	</a:t>
            </a:r>
            <a:r>
              <a:rPr sz="4450" spc="-245" dirty="0"/>
              <a:t>F </a:t>
            </a:r>
            <a:r>
              <a:rPr sz="4450" spc="-575" dirty="0"/>
              <a:t>R</a:t>
            </a:r>
            <a:r>
              <a:rPr sz="4450" spc="-800" dirty="0"/>
              <a:t> </a:t>
            </a:r>
            <a:r>
              <a:rPr sz="4450" spc="250" dirty="0"/>
              <a:t>O</a:t>
            </a:r>
            <a:r>
              <a:rPr sz="4450" spc="-525" dirty="0"/>
              <a:t> </a:t>
            </a:r>
            <a:r>
              <a:rPr sz="4450" spc="250" dirty="0"/>
              <a:t>M	</a:t>
            </a:r>
            <a:r>
              <a:rPr sz="4450" spc="-250" dirty="0"/>
              <a:t>L</a:t>
            </a:r>
            <a:r>
              <a:rPr sz="4450" spc="-520" dirty="0"/>
              <a:t> </a:t>
            </a:r>
            <a:r>
              <a:rPr sz="4450" spc="250" dirty="0"/>
              <a:t>O</a:t>
            </a:r>
            <a:r>
              <a:rPr sz="4450" spc="-525" dirty="0"/>
              <a:t> </a:t>
            </a:r>
            <a:r>
              <a:rPr sz="4450" spc="-80" dirty="0"/>
              <a:t>C</a:t>
            </a:r>
            <a:r>
              <a:rPr sz="4450" spc="-525" dirty="0"/>
              <a:t> </a:t>
            </a:r>
            <a:r>
              <a:rPr sz="4450" spc="80" dirty="0"/>
              <a:t>A</a:t>
            </a:r>
            <a:r>
              <a:rPr sz="4450" spc="-520" dirty="0"/>
              <a:t> </a:t>
            </a:r>
            <a:r>
              <a:rPr sz="4450" spc="-250" dirty="0"/>
              <a:t>L	</a:t>
            </a:r>
            <a:r>
              <a:rPr sz="4450" spc="-495" dirty="0"/>
              <a:t>S</a:t>
            </a:r>
            <a:r>
              <a:rPr sz="4450" spc="-540" dirty="0"/>
              <a:t> </a:t>
            </a:r>
            <a:r>
              <a:rPr sz="4450" spc="-165" dirty="0"/>
              <a:t>T</a:t>
            </a:r>
            <a:r>
              <a:rPr sz="4450" spc="-535" dirty="0"/>
              <a:t> </a:t>
            </a:r>
            <a:r>
              <a:rPr sz="4450" spc="250" dirty="0"/>
              <a:t>O</a:t>
            </a:r>
            <a:r>
              <a:rPr sz="4450" spc="-535" dirty="0"/>
              <a:t> </a:t>
            </a:r>
            <a:r>
              <a:rPr sz="4450" spc="-575" dirty="0"/>
              <a:t>R</a:t>
            </a:r>
            <a:r>
              <a:rPr sz="4450" spc="-540" dirty="0"/>
              <a:t> </a:t>
            </a:r>
            <a:r>
              <a:rPr sz="4450" spc="80" dirty="0"/>
              <a:t>A</a:t>
            </a:r>
            <a:r>
              <a:rPr sz="4450" spc="-535" dirty="0"/>
              <a:t> </a:t>
            </a:r>
            <a:r>
              <a:rPr sz="4450" dirty="0"/>
              <a:t>G</a:t>
            </a:r>
            <a:r>
              <a:rPr sz="4450" spc="-535" dirty="0"/>
              <a:t> </a:t>
            </a:r>
            <a:r>
              <a:rPr sz="4450" spc="-330" dirty="0"/>
              <a:t>E</a:t>
            </a:r>
            <a:endParaRPr sz="4450"/>
          </a:p>
        </p:txBody>
      </p:sp>
      <p:sp>
        <p:nvSpPr>
          <p:cNvPr id="3" name="object 3"/>
          <p:cNvSpPr/>
          <p:nvPr/>
        </p:nvSpPr>
        <p:spPr>
          <a:xfrm>
            <a:off x="10680700" y="7581900"/>
            <a:ext cx="2070100" cy="1803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012721" y="5065064"/>
            <a:ext cx="9012466" cy="39098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213100" y="7340600"/>
            <a:ext cx="5658485" cy="914400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00"/>
              </a:spcBef>
            </a:pPr>
            <a:r>
              <a:rPr sz="2500" dirty="0">
                <a:latin typeface="Comic Sans MS"/>
                <a:cs typeface="Comic Sans MS"/>
              </a:rPr>
              <a:t>“Not </a:t>
            </a:r>
            <a:r>
              <a:rPr sz="2500" spc="-5" dirty="0">
                <a:latin typeface="Comic Sans MS"/>
                <a:cs typeface="Comic Sans MS"/>
              </a:rPr>
              <a:t>everything </a:t>
            </a:r>
            <a:r>
              <a:rPr sz="2500" dirty="0">
                <a:latin typeface="Comic Sans MS"/>
                <a:cs typeface="Comic Sans MS"/>
              </a:rPr>
              <a:t>is a </a:t>
            </a:r>
            <a:r>
              <a:rPr sz="2500" spc="-5" dirty="0">
                <a:latin typeface="Comic Sans MS"/>
                <a:cs typeface="Comic Sans MS"/>
              </a:rPr>
              <a:t>JSON</a:t>
            </a:r>
            <a:r>
              <a:rPr sz="2500" spc="-25" dirty="0">
                <a:latin typeface="Comic Sans MS"/>
                <a:cs typeface="Comic Sans MS"/>
              </a:rPr>
              <a:t> </a:t>
            </a:r>
            <a:r>
              <a:rPr sz="2500" spc="-5" dirty="0">
                <a:latin typeface="Comic Sans MS"/>
                <a:cs typeface="Comic Sans MS"/>
              </a:rPr>
              <a:t>document“</a:t>
            </a:r>
            <a:endParaRPr sz="2500">
              <a:latin typeface="Comic Sans MS"/>
              <a:cs typeface="Comic Sans MS"/>
            </a:endParaRPr>
          </a:p>
          <a:p>
            <a:pPr algn="ctr">
              <a:lnSpc>
                <a:spcPct val="100000"/>
              </a:lnSpc>
              <a:spcBef>
                <a:spcPts val="500"/>
              </a:spcBef>
            </a:pPr>
            <a:r>
              <a:rPr sz="2500" dirty="0">
                <a:latin typeface="Comic Sans MS"/>
                <a:cs typeface="Comic Sans MS"/>
              </a:rPr>
              <a:t>– </a:t>
            </a:r>
            <a:r>
              <a:rPr sz="2500" spc="-5" dirty="0">
                <a:latin typeface="Comic Sans MS"/>
                <a:cs typeface="Comic Sans MS"/>
              </a:rPr>
              <a:t>Old Chinese</a:t>
            </a:r>
            <a:r>
              <a:rPr sz="2500" spc="-25" dirty="0">
                <a:latin typeface="Comic Sans MS"/>
                <a:cs typeface="Comic Sans MS"/>
              </a:rPr>
              <a:t> </a:t>
            </a:r>
            <a:r>
              <a:rPr sz="2500" dirty="0">
                <a:latin typeface="Comic Sans MS"/>
                <a:cs typeface="Comic Sans MS"/>
              </a:rPr>
              <a:t>proverb</a:t>
            </a:r>
            <a:endParaRPr sz="2500">
              <a:latin typeface="Comic Sans MS"/>
              <a:cs typeface="Comic Sans M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spc="-20" dirty="0"/>
              <a:t>33</a:t>
            </a:fld>
            <a:r>
              <a:rPr sz="2700" spc="-30" baseline="1543" dirty="0"/>
              <a:t>/70</a:t>
            </a:r>
            <a:endParaRPr sz="2700" baseline="1543"/>
          </a:p>
        </p:txBody>
      </p:sp>
      <p:sp>
        <p:nvSpPr>
          <p:cNvPr id="6" name="object 6"/>
          <p:cNvSpPr txBox="1"/>
          <p:nvPr/>
        </p:nvSpPr>
        <p:spPr>
          <a:xfrm>
            <a:off x="736600" y="1955800"/>
            <a:ext cx="7824470" cy="421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55D7FF"/>
                </a:solidFill>
                <a:latin typeface="Courier New"/>
                <a:cs typeface="Courier New"/>
              </a:rPr>
              <a:t>www/model/movies-service.js</a:t>
            </a:r>
            <a:endParaRPr sz="2000">
              <a:latin typeface="Courier New"/>
              <a:cs typeface="Courier New"/>
            </a:endParaRPr>
          </a:p>
          <a:p>
            <a:pPr marL="38100" marR="5080">
              <a:lnSpc>
                <a:spcPct val="191700"/>
              </a:lnSpc>
              <a:spcBef>
                <a:spcPts val="700"/>
              </a:spcBef>
              <a:tabLst>
                <a:tab pos="3390900" algn="l"/>
                <a:tab pos="5829935" algn="l"/>
                <a:tab pos="7201534" algn="l"/>
              </a:tabLst>
            </a:pPr>
            <a:r>
              <a:rPr sz="2000" dirty="0">
                <a:solidFill>
                  <a:srgbClr val="D9D9D9"/>
                </a:solidFill>
                <a:latin typeface="Courier New"/>
                <a:cs typeface="Courier New"/>
              </a:rPr>
              <a:t>service.watchedMovies	= [];  service.</a:t>
            </a:r>
            <a:r>
              <a:rPr sz="2000" dirty="0">
                <a:solidFill>
                  <a:srgbClr val="EB97F1"/>
                </a:solidFill>
                <a:latin typeface="Courier New"/>
                <a:cs typeface="Courier New"/>
              </a:rPr>
              <a:t>getWatchedMoviesFromStorage</a:t>
            </a:r>
            <a:r>
              <a:rPr sz="2000" spc="-5" dirty="0">
                <a:solidFill>
                  <a:srgbClr val="EB97F1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D9D9D9"/>
                </a:solidFill>
                <a:latin typeface="Courier New"/>
                <a:cs typeface="Courier New"/>
              </a:rPr>
              <a:t>=	</a:t>
            </a:r>
            <a:r>
              <a:rPr sz="2000" b="1" dirty="0">
                <a:solidFill>
                  <a:srgbClr val="8FCCF2"/>
                </a:solidFill>
                <a:latin typeface="Courier New"/>
                <a:cs typeface="Courier New"/>
              </a:rPr>
              <a:t>function	</a:t>
            </a:r>
            <a:r>
              <a:rPr sz="2000" spc="-5" dirty="0">
                <a:solidFill>
                  <a:srgbClr val="D9D9D9"/>
                </a:solidFill>
                <a:latin typeface="Courier New"/>
                <a:cs typeface="Courier New"/>
              </a:rPr>
              <a:t>()</a:t>
            </a:r>
            <a:r>
              <a:rPr sz="2000" spc="-100" dirty="0">
                <a:solidFill>
                  <a:srgbClr val="D9D9D9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D9D9D9"/>
                </a:solidFill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L="647700">
              <a:lnSpc>
                <a:spcPts val="2250"/>
              </a:lnSpc>
              <a:tabLst>
                <a:tab pos="1257300" algn="l"/>
              </a:tabLst>
            </a:pPr>
            <a:r>
              <a:rPr sz="2000" b="1" dirty="0">
                <a:solidFill>
                  <a:srgbClr val="8FCCF2"/>
                </a:solidFill>
                <a:latin typeface="Courier New"/>
                <a:cs typeface="Courier New"/>
              </a:rPr>
              <a:t>try	</a:t>
            </a:r>
            <a:r>
              <a:rPr sz="2000" dirty="0">
                <a:solidFill>
                  <a:srgbClr val="D9D9D9"/>
                </a:solidFill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L="1562100" marR="462280" indent="-305435">
              <a:lnSpc>
                <a:spcPts val="2300"/>
              </a:lnSpc>
              <a:spcBef>
                <a:spcPts val="110"/>
              </a:spcBef>
              <a:tabLst>
                <a:tab pos="4610735" algn="l"/>
                <a:tab pos="4915535" algn="l"/>
              </a:tabLst>
            </a:pPr>
            <a:r>
              <a:rPr sz="2000" dirty="0">
                <a:solidFill>
                  <a:srgbClr val="D9D9D9"/>
                </a:solidFill>
                <a:latin typeface="Courier New"/>
                <a:cs typeface="Courier New"/>
              </a:rPr>
              <a:t>service.watchedMovies	=	JSON.</a:t>
            </a:r>
            <a:r>
              <a:rPr sz="2000" dirty="0">
                <a:solidFill>
                  <a:srgbClr val="EB97F1"/>
                </a:solidFill>
                <a:latin typeface="Courier New"/>
                <a:cs typeface="Courier New"/>
              </a:rPr>
              <a:t>parse</a:t>
            </a:r>
            <a:r>
              <a:rPr sz="2000" dirty="0">
                <a:solidFill>
                  <a:srgbClr val="D9D9D9"/>
                </a:solidFill>
                <a:latin typeface="Courier New"/>
                <a:cs typeface="Courier New"/>
              </a:rPr>
              <a:t>(  </a:t>
            </a:r>
            <a:r>
              <a:rPr sz="2000" spc="-5" dirty="0">
                <a:solidFill>
                  <a:srgbClr val="D9D9D9"/>
                </a:solidFill>
                <a:latin typeface="Courier New"/>
                <a:cs typeface="Courier New"/>
              </a:rPr>
              <a:t>localStorage.</a:t>
            </a:r>
            <a:r>
              <a:rPr sz="2000" spc="-5" dirty="0">
                <a:solidFill>
                  <a:srgbClr val="EB97F1"/>
                </a:solidFill>
                <a:latin typeface="Courier New"/>
                <a:cs typeface="Courier New"/>
              </a:rPr>
              <a:t>getItem</a:t>
            </a:r>
            <a:r>
              <a:rPr sz="2000" spc="-5" dirty="0">
                <a:solidFill>
                  <a:srgbClr val="D9D9D9"/>
                </a:solidFill>
                <a:latin typeface="Courier New"/>
                <a:cs typeface="Courier New"/>
              </a:rPr>
              <a:t>(</a:t>
            </a:r>
            <a:r>
              <a:rPr sz="2000" spc="-5" dirty="0">
                <a:solidFill>
                  <a:srgbClr val="96E284"/>
                </a:solidFill>
                <a:latin typeface="Courier New"/>
                <a:cs typeface="Courier New"/>
              </a:rPr>
              <a:t>"watched_movies"</a:t>
            </a:r>
            <a:r>
              <a:rPr sz="2000" spc="-5" dirty="0">
                <a:solidFill>
                  <a:srgbClr val="D9D9D9"/>
                </a:solidFill>
                <a:latin typeface="Courier New"/>
                <a:cs typeface="Courier New"/>
              </a:rPr>
              <a:t>)</a:t>
            </a:r>
            <a:endParaRPr sz="2000">
              <a:latin typeface="Courier New"/>
              <a:cs typeface="Courier New"/>
            </a:endParaRPr>
          </a:p>
          <a:p>
            <a:pPr marL="1257300">
              <a:lnSpc>
                <a:spcPts val="2190"/>
              </a:lnSpc>
            </a:pPr>
            <a:r>
              <a:rPr sz="2000" dirty="0">
                <a:solidFill>
                  <a:srgbClr val="D9D9D9"/>
                </a:solidFill>
                <a:latin typeface="Courier New"/>
                <a:cs typeface="Courier New"/>
              </a:rPr>
              <a:t>) </a:t>
            </a:r>
            <a:r>
              <a:rPr sz="2000" spc="-5" dirty="0">
                <a:solidFill>
                  <a:srgbClr val="D9D9D9"/>
                </a:solidFill>
                <a:latin typeface="Courier New"/>
                <a:cs typeface="Courier New"/>
              </a:rPr>
              <a:t>||</a:t>
            </a:r>
            <a:r>
              <a:rPr sz="2000" spc="-20" dirty="0">
                <a:solidFill>
                  <a:srgbClr val="D9D9D9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D9D9D9"/>
                </a:solidFill>
                <a:latin typeface="Courier New"/>
                <a:cs typeface="Courier New"/>
              </a:rPr>
              <a:t>[];</a:t>
            </a:r>
            <a:endParaRPr sz="2000">
              <a:latin typeface="Courier New"/>
              <a:cs typeface="Courier New"/>
            </a:endParaRPr>
          </a:p>
          <a:p>
            <a:pPr marL="647700">
              <a:lnSpc>
                <a:spcPts val="2300"/>
              </a:lnSpc>
              <a:tabLst>
                <a:tab pos="952500" algn="l"/>
                <a:tab pos="1866900" algn="l"/>
              </a:tabLst>
            </a:pPr>
            <a:r>
              <a:rPr sz="2000" dirty="0">
                <a:solidFill>
                  <a:srgbClr val="D9D9D9"/>
                </a:solidFill>
                <a:latin typeface="Courier New"/>
                <a:cs typeface="Courier New"/>
              </a:rPr>
              <a:t>}	</a:t>
            </a:r>
            <a:r>
              <a:rPr sz="2000" b="1" dirty="0">
                <a:solidFill>
                  <a:srgbClr val="8FCCF2"/>
                </a:solidFill>
                <a:latin typeface="Courier New"/>
                <a:cs typeface="Courier New"/>
              </a:rPr>
              <a:t>catch	</a:t>
            </a:r>
            <a:r>
              <a:rPr sz="2000" spc="-5" dirty="0">
                <a:solidFill>
                  <a:srgbClr val="D9D9D9"/>
                </a:solidFill>
                <a:latin typeface="Courier New"/>
                <a:cs typeface="Courier New"/>
              </a:rPr>
              <a:t>(e)</a:t>
            </a:r>
            <a:r>
              <a:rPr sz="2000" spc="-10" dirty="0">
                <a:solidFill>
                  <a:srgbClr val="D9D9D9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D9D9D9"/>
                </a:solidFill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L="1257300">
              <a:lnSpc>
                <a:spcPts val="2300"/>
              </a:lnSpc>
            </a:pPr>
            <a:r>
              <a:rPr sz="2000" spc="-5" dirty="0">
                <a:solidFill>
                  <a:srgbClr val="D9D9D9"/>
                </a:solidFill>
                <a:latin typeface="Courier New"/>
                <a:cs typeface="Courier New"/>
              </a:rPr>
              <a:t>console.</a:t>
            </a:r>
            <a:r>
              <a:rPr sz="2000" spc="-5" dirty="0">
                <a:solidFill>
                  <a:srgbClr val="EB97F1"/>
                </a:solidFill>
                <a:latin typeface="Courier New"/>
                <a:cs typeface="Courier New"/>
              </a:rPr>
              <a:t>warn</a:t>
            </a:r>
            <a:r>
              <a:rPr sz="2000" spc="-5" dirty="0">
                <a:solidFill>
                  <a:srgbClr val="D9D9D9"/>
                </a:solidFill>
                <a:latin typeface="Courier New"/>
                <a:cs typeface="Courier New"/>
              </a:rPr>
              <a:t>(</a:t>
            </a:r>
            <a:r>
              <a:rPr sz="2000" spc="-5" dirty="0">
                <a:solidFill>
                  <a:srgbClr val="96E284"/>
                </a:solidFill>
                <a:latin typeface="Courier New"/>
                <a:cs typeface="Courier New"/>
              </a:rPr>
              <a:t>"Invalid JSON</a:t>
            </a:r>
            <a:r>
              <a:rPr sz="2000" spc="-15" dirty="0">
                <a:solidFill>
                  <a:srgbClr val="96E284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96E284"/>
                </a:solidFill>
                <a:latin typeface="Courier New"/>
                <a:cs typeface="Courier New"/>
              </a:rPr>
              <a:t>string"</a:t>
            </a:r>
            <a:r>
              <a:rPr sz="2000" dirty="0">
                <a:solidFill>
                  <a:srgbClr val="D9D9D9"/>
                </a:solidFill>
                <a:latin typeface="Courier New"/>
                <a:cs typeface="Courier New"/>
              </a:rPr>
              <a:t>)</a:t>
            </a:r>
            <a:endParaRPr sz="2000">
              <a:latin typeface="Courier New"/>
              <a:cs typeface="Courier New"/>
            </a:endParaRPr>
          </a:p>
          <a:p>
            <a:pPr marL="647700">
              <a:lnSpc>
                <a:spcPts val="2300"/>
              </a:lnSpc>
            </a:pPr>
            <a:r>
              <a:rPr sz="2000" dirty="0">
                <a:solidFill>
                  <a:srgbClr val="D9D9D9"/>
                </a:solidFill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  <a:p>
            <a:pPr marL="647700">
              <a:lnSpc>
                <a:spcPts val="2300"/>
              </a:lnSpc>
              <a:tabLst>
                <a:tab pos="1714500" algn="l"/>
              </a:tabLst>
            </a:pPr>
            <a:r>
              <a:rPr sz="2000" b="1" dirty="0">
                <a:solidFill>
                  <a:srgbClr val="8FCCF2"/>
                </a:solidFill>
                <a:latin typeface="Courier New"/>
                <a:cs typeface="Courier New"/>
              </a:rPr>
              <a:t>return	</a:t>
            </a:r>
            <a:r>
              <a:rPr sz="2000" dirty="0">
                <a:solidFill>
                  <a:srgbClr val="D9D9D9"/>
                </a:solidFill>
                <a:latin typeface="Courier New"/>
                <a:cs typeface="Courier New"/>
              </a:rPr>
              <a:t>service.watchedMovies;</a:t>
            </a:r>
            <a:endParaRPr sz="2000">
              <a:latin typeface="Courier New"/>
              <a:cs typeface="Courier New"/>
            </a:endParaRPr>
          </a:p>
          <a:p>
            <a:pPr marL="38100">
              <a:lnSpc>
                <a:spcPts val="2350"/>
              </a:lnSpc>
            </a:pPr>
            <a:r>
              <a:rPr sz="2000" dirty="0">
                <a:solidFill>
                  <a:srgbClr val="D9D9D9"/>
                </a:solidFill>
                <a:latin typeface="Courier New"/>
                <a:cs typeface="Courier New"/>
              </a:rPr>
              <a:t>};</a:t>
            </a:r>
            <a:endParaRPr sz="200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8500" y="653415"/>
            <a:ext cx="11569065" cy="7048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621790" algn="l"/>
                <a:tab pos="3663950" algn="l"/>
                <a:tab pos="5888355" algn="l"/>
                <a:tab pos="8402320" algn="l"/>
              </a:tabLst>
            </a:pPr>
            <a:r>
              <a:rPr sz="4450" dirty="0"/>
              <a:t>G</a:t>
            </a:r>
            <a:r>
              <a:rPr sz="4450" spc="-525" dirty="0"/>
              <a:t> </a:t>
            </a:r>
            <a:r>
              <a:rPr sz="4450" spc="-330" dirty="0"/>
              <a:t>E</a:t>
            </a:r>
            <a:r>
              <a:rPr sz="4450" spc="-525" dirty="0"/>
              <a:t> </a:t>
            </a:r>
            <a:r>
              <a:rPr sz="4450" spc="-165" dirty="0"/>
              <a:t>T	</a:t>
            </a:r>
            <a:r>
              <a:rPr sz="4450" spc="85" dirty="0"/>
              <a:t>D</a:t>
            </a:r>
            <a:r>
              <a:rPr sz="4450" spc="-520" dirty="0"/>
              <a:t> </a:t>
            </a:r>
            <a:r>
              <a:rPr sz="4450" spc="270" dirty="0"/>
              <a:t>ATA	</a:t>
            </a:r>
            <a:r>
              <a:rPr sz="4450" spc="-245" dirty="0"/>
              <a:t>F </a:t>
            </a:r>
            <a:r>
              <a:rPr sz="4450" spc="-575" dirty="0"/>
              <a:t>R</a:t>
            </a:r>
            <a:r>
              <a:rPr sz="4450" spc="-800" dirty="0"/>
              <a:t> </a:t>
            </a:r>
            <a:r>
              <a:rPr sz="4450" spc="250" dirty="0"/>
              <a:t>O</a:t>
            </a:r>
            <a:r>
              <a:rPr sz="4450" spc="-525" dirty="0"/>
              <a:t> </a:t>
            </a:r>
            <a:r>
              <a:rPr sz="4450" spc="250" dirty="0"/>
              <a:t>M	</a:t>
            </a:r>
            <a:r>
              <a:rPr sz="4450" spc="-250" dirty="0"/>
              <a:t>L</a:t>
            </a:r>
            <a:r>
              <a:rPr sz="4450" spc="-520" dirty="0"/>
              <a:t> </a:t>
            </a:r>
            <a:r>
              <a:rPr sz="4450" spc="250" dirty="0"/>
              <a:t>O</a:t>
            </a:r>
            <a:r>
              <a:rPr sz="4450" spc="-525" dirty="0"/>
              <a:t> </a:t>
            </a:r>
            <a:r>
              <a:rPr sz="4450" spc="-80" dirty="0"/>
              <a:t>C</a:t>
            </a:r>
            <a:r>
              <a:rPr sz="4450" spc="-525" dirty="0"/>
              <a:t> </a:t>
            </a:r>
            <a:r>
              <a:rPr sz="4450" spc="80" dirty="0"/>
              <a:t>A</a:t>
            </a:r>
            <a:r>
              <a:rPr sz="4450" spc="-520" dirty="0"/>
              <a:t> </a:t>
            </a:r>
            <a:r>
              <a:rPr sz="4450" spc="-250" dirty="0"/>
              <a:t>L	</a:t>
            </a:r>
            <a:r>
              <a:rPr sz="4450" spc="-495" dirty="0"/>
              <a:t>S</a:t>
            </a:r>
            <a:r>
              <a:rPr sz="4450" spc="-540" dirty="0"/>
              <a:t> </a:t>
            </a:r>
            <a:r>
              <a:rPr sz="4450" spc="-165" dirty="0"/>
              <a:t>T</a:t>
            </a:r>
            <a:r>
              <a:rPr sz="4450" spc="-535" dirty="0"/>
              <a:t> </a:t>
            </a:r>
            <a:r>
              <a:rPr sz="4450" spc="250" dirty="0"/>
              <a:t>O</a:t>
            </a:r>
            <a:r>
              <a:rPr sz="4450" spc="-535" dirty="0"/>
              <a:t> </a:t>
            </a:r>
            <a:r>
              <a:rPr sz="4450" spc="-575" dirty="0"/>
              <a:t>R</a:t>
            </a:r>
            <a:r>
              <a:rPr sz="4450" spc="-540" dirty="0"/>
              <a:t> </a:t>
            </a:r>
            <a:r>
              <a:rPr sz="4450" spc="80" dirty="0"/>
              <a:t>A</a:t>
            </a:r>
            <a:r>
              <a:rPr sz="4450" spc="-535" dirty="0"/>
              <a:t> </a:t>
            </a:r>
            <a:r>
              <a:rPr sz="4450" dirty="0"/>
              <a:t>G</a:t>
            </a:r>
            <a:r>
              <a:rPr sz="4450" spc="-535" dirty="0"/>
              <a:t> </a:t>
            </a:r>
            <a:r>
              <a:rPr sz="4450" spc="-330" dirty="0"/>
              <a:t>E</a:t>
            </a:r>
            <a:endParaRPr sz="4450"/>
          </a:p>
        </p:txBody>
      </p:sp>
      <p:sp>
        <p:nvSpPr>
          <p:cNvPr id="3" name="object 3"/>
          <p:cNvSpPr txBox="1"/>
          <p:nvPr/>
        </p:nvSpPr>
        <p:spPr>
          <a:xfrm>
            <a:off x="4341723" y="8608252"/>
            <a:ext cx="684403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30" dirty="0">
                <a:solidFill>
                  <a:srgbClr val="FF2E00"/>
                </a:solidFill>
                <a:latin typeface="Verdana"/>
                <a:cs typeface="Verdana"/>
              </a:rPr>
              <a:t>Happens </a:t>
            </a:r>
            <a:r>
              <a:rPr sz="3000" spc="100" dirty="0">
                <a:solidFill>
                  <a:srgbClr val="FF2E00"/>
                </a:solidFill>
                <a:latin typeface="Verdana"/>
                <a:cs typeface="Verdana"/>
              </a:rPr>
              <a:t>when </a:t>
            </a:r>
            <a:r>
              <a:rPr sz="3000" spc="-130" dirty="0">
                <a:solidFill>
                  <a:srgbClr val="FF2E00"/>
                </a:solidFill>
                <a:latin typeface="Verdana"/>
                <a:cs typeface="Verdana"/>
              </a:rPr>
              <a:t>JSON </a:t>
            </a:r>
            <a:r>
              <a:rPr sz="3000" spc="155" dirty="0">
                <a:solidFill>
                  <a:srgbClr val="FF2E00"/>
                </a:solidFill>
                <a:latin typeface="Verdana"/>
                <a:cs typeface="Verdana"/>
              </a:rPr>
              <a:t>is </a:t>
            </a:r>
            <a:r>
              <a:rPr sz="3000" spc="215" dirty="0">
                <a:solidFill>
                  <a:srgbClr val="FF2E00"/>
                </a:solidFill>
                <a:latin typeface="Verdana"/>
                <a:cs typeface="Verdana"/>
              </a:rPr>
              <a:t>not</a:t>
            </a:r>
            <a:r>
              <a:rPr sz="3000" spc="-25" dirty="0">
                <a:solidFill>
                  <a:srgbClr val="FF2E00"/>
                </a:solidFill>
                <a:latin typeface="Verdana"/>
                <a:cs typeface="Verdana"/>
              </a:rPr>
              <a:t> </a:t>
            </a:r>
            <a:r>
              <a:rPr sz="3000" spc="320" dirty="0">
                <a:solidFill>
                  <a:srgbClr val="FF2E00"/>
                </a:solidFill>
                <a:latin typeface="Verdana"/>
                <a:cs typeface="Verdana"/>
              </a:rPr>
              <a:t>valid</a:t>
            </a:r>
            <a:endParaRPr sz="30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36600" y="1955800"/>
            <a:ext cx="7824470" cy="421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55D7FF"/>
                </a:solidFill>
                <a:latin typeface="Courier New"/>
                <a:cs typeface="Courier New"/>
              </a:rPr>
              <a:t>www/model/movies-service.js</a:t>
            </a:r>
            <a:endParaRPr sz="2000">
              <a:latin typeface="Courier New"/>
              <a:cs typeface="Courier New"/>
            </a:endParaRPr>
          </a:p>
          <a:p>
            <a:pPr marL="38100" marR="5080">
              <a:lnSpc>
                <a:spcPct val="191700"/>
              </a:lnSpc>
              <a:spcBef>
                <a:spcPts val="700"/>
              </a:spcBef>
              <a:tabLst>
                <a:tab pos="3390900" algn="l"/>
                <a:tab pos="5829935" algn="l"/>
                <a:tab pos="7201534" algn="l"/>
              </a:tabLst>
            </a:pPr>
            <a:r>
              <a:rPr sz="2000" dirty="0">
                <a:solidFill>
                  <a:srgbClr val="D9D9D9"/>
                </a:solidFill>
                <a:latin typeface="Courier New"/>
                <a:cs typeface="Courier New"/>
              </a:rPr>
              <a:t>service.watchedMovies	= [];  service.</a:t>
            </a:r>
            <a:r>
              <a:rPr sz="2000" dirty="0">
                <a:solidFill>
                  <a:srgbClr val="EB97F1"/>
                </a:solidFill>
                <a:latin typeface="Courier New"/>
                <a:cs typeface="Courier New"/>
              </a:rPr>
              <a:t>getWatchedMoviesFromStorage</a:t>
            </a:r>
            <a:r>
              <a:rPr sz="2000" spc="-5" dirty="0">
                <a:solidFill>
                  <a:srgbClr val="EB97F1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D9D9D9"/>
                </a:solidFill>
                <a:latin typeface="Courier New"/>
                <a:cs typeface="Courier New"/>
              </a:rPr>
              <a:t>=	</a:t>
            </a:r>
            <a:r>
              <a:rPr sz="2000" b="1" dirty="0">
                <a:solidFill>
                  <a:srgbClr val="8FCCF2"/>
                </a:solidFill>
                <a:latin typeface="Courier New"/>
                <a:cs typeface="Courier New"/>
              </a:rPr>
              <a:t>function	</a:t>
            </a:r>
            <a:r>
              <a:rPr sz="2000" spc="-5" dirty="0">
                <a:solidFill>
                  <a:srgbClr val="D9D9D9"/>
                </a:solidFill>
                <a:latin typeface="Courier New"/>
                <a:cs typeface="Courier New"/>
              </a:rPr>
              <a:t>()</a:t>
            </a:r>
            <a:r>
              <a:rPr sz="2000" spc="-100" dirty="0">
                <a:solidFill>
                  <a:srgbClr val="D9D9D9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D9D9D9"/>
                </a:solidFill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L="647700">
              <a:lnSpc>
                <a:spcPts val="2250"/>
              </a:lnSpc>
              <a:tabLst>
                <a:tab pos="1257300" algn="l"/>
              </a:tabLst>
            </a:pPr>
            <a:r>
              <a:rPr sz="2000" b="1" dirty="0">
                <a:solidFill>
                  <a:srgbClr val="8FCCF2"/>
                </a:solidFill>
                <a:latin typeface="Courier New"/>
                <a:cs typeface="Courier New"/>
              </a:rPr>
              <a:t>try	</a:t>
            </a:r>
            <a:r>
              <a:rPr sz="2000" dirty="0">
                <a:solidFill>
                  <a:srgbClr val="D9D9D9"/>
                </a:solidFill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L="1562100" marR="462280" indent="-305435">
              <a:lnSpc>
                <a:spcPts val="2300"/>
              </a:lnSpc>
              <a:spcBef>
                <a:spcPts val="110"/>
              </a:spcBef>
              <a:tabLst>
                <a:tab pos="4610735" algn="l"/>
                <a:tab pos="4915535" algn="l"/>
              </a:tabLst>
            </a:pPr>
            <a:r>
              <a:rPr sz="2000" dirty="0">
                <a:solidFill>
                  <a:srgbClr val="D9D9D9"/>
                </a:solidFill>
                <a:latin typeface="Courier New"/>
                <a:cs typeface="Courier New"/>
              </a:rPr>
              <a:t>service.watchedMovies	=	JSON.</a:t>
            </a:r>
            <a:r>
              <a:rPr sz="2000" dirty="0">
                <a:solidFill>
                  <a:srgbClr val="EB97F1"/>
                </a:solidFill>
                <a:latin typeface="Courier New"/>
                <a:cs typeface="Courier New"/>
              </a:rPr>
              <a:t>parse</a:t>
            </a:r>
            <a:r>
              <a:rPr sz="2000" dirty="0">
                <a:solidFill>
                  <a:srgbClr val="D9D9D9"/>
                </a:solidFill>
                <a:latin typeface="Courier New"/>
                <a:cs typeface="Courier New"/>
              </a:rPr>
              <a:t>(  </a:t>
            </a:r>
            <a:r>
              <a:rPr sz="2000" spc="-5" dirty="0">
                <a:solidFill>
                  <a:srgbClr val="D9D9D9"/>
                </a:solidFill>
                <a:latin typeface="Courier New"/>
                <a:cs typeface="Courier New"/>
              </a:rPr>
              <a:t>localStorage.</a:t>
            </a:r>
            <a:r>
              <a:rPr sz="2000" spc="-5" dirty="0">
                <a:solidFill>
                  <a:srgbClr val="EB97F1"/>
                </a:solidFill>
                <a:latin typeface="Courier New"/>
                <a:cs typeface="Courier New"/>
              </a:rPr>
              <a:t>getItem</a:t>
            </a:r>
            <a:r>
              <a:rPr sz="2000" spc="-5" dirty="0">
                <a:solidFill>
                  <a:srgbClr val="D9D9D9"/>
                </a:solidFill>
                <a:latin typeface="Courier New"/>
                <a:cs typeface="Courier New"/>
              </a:rPr>
              <a:t>(</a:t>
            </a:r>
            <a:r>
              <a:rPr sz="2000" spc="-5" dirty="0">
                <a:solidFill>
                  <a:srgbClr val="96E284"/>
                </a:solidFill>
                <a:latin typeface="Courier New"/>
                <a:cs typeface="Courier New"/>
              </a:rPr>
              <a:t>"watched_movies"</a:t>
            </a:r>
            <a:r>
              <a:rPr sz="2000" spc="-5" dirty="0">
                <a:solidFill>
                  <a:srgbClr val="D9D9D9"/>
                </a:solidFill>
                <a:latin typeface="Courier New"/>
                <a:cs typeface="Courier New"/>
              </a:rPr>
              <a:t>)</a:t>
            </a:r>
            <a:endParaRPr sz="2000">
              <a:latin typeface="Courier New"/>
              <a:cs typeface="Courier New"/>
            </a:endParaRPr>
          </a:p>
          <a:p>
            <a:pPr marL="1257300">
              <a:lnSpc>
                <a:spcPts val="2190"/>
              </a:lnSpc>
            </a:pPr>
            <a:r>
              <a:rPr sz="2000" dirty="0">
                <a:solidFill>
                  <a:srgbClr val="D9D9D9"/>
                </a:solidFill>
                <a:latin typeface="Courier New"/>
                <a:cs typeface="Courier New"/>
              </a:rPr>
              <a:t>) </a:t>
            </a:r>
            <a:r>
              <a:rPr sz="2000" spc="-5" dirty="0">
                <a:solidFill>
                  <a:srgbClr val="D9D9D9"/>
                </a:solidFill>
                <a:latin typeface="Courier New"/>
                <a:cs typeface="Courier New"/>
              </a:rPr>
              <a:t>||</a:t>
            </a:r>
            <a:r>
              <a:rPr sz="2000" spc="-20" dirty="0">
                <a:solidFill>
                  <a:srgbClr val="D9D9D9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D9D9D9"/>
                </a:solidFill>
                <a:latin typeface="Courier New"/>
                <a:cs typeface="Courier New"/>
              </a:rPr>
              <a:t>[];</a:t>
            </a:r>
            <a:endParaRPr sz="2000">
              <a:latin typeface="Courier New"/>
              <a:cs typeface="Courier New"/>
            </a:endParaRPr>
          </a:p>
          <a:p>
            <a:pPr marL="647700">
              <a:lnSpc>
                <a:spcPts val="2300"/>
              </a:lnSpc>
              <a:tabLst>
                <a:tab pos="952500" algn="l"/>
                <a:tab pos="1866900" algn="l"/>
              </a:tabLst>
            </a:pPr>
            <a:r>
              <a:rPr sz="2000" dirty="0">
                <a:solidFill>
                  <a:srgbClr val="D9D9D9"/>
                </a:solidFill>
                <a:latin typeface="Courier New"/>
                <a:cs typeface="Courier New"/>
              </a:rPr>
              <a:t>}	</a:t>
            </a:r>
            <a:r>
              <a:rPr sz="2000" b="1" dirty="0">
                <a:solidFill>
                  <a:srgbClr val="8FCCF2"/>
                </a:solidFill>
                <a:latin typeface="Courier New"/>
                <a:cs typeface="Courier New"/>
              </a:rPr>
              <a:t>catch	</a:t>
            </a:r>
            <a:r>
              <a:rPr sz="2000" spc="-5" dirty="0">
                <a:solidFill>
                  <a:srgbClr val="D9D9D9"/>
                </a:solidFill>
                <a:latin typeface="Courier New"/>
                <a:cs typeface="Courier New"/>
              </a:rPr>
              <a:t>(e)</a:t>
            </a:r>
            <a:r>
              <a:rPr sz="2000" spc="-10" dirty="0">
                <a:solidFill>
                  <a:srgbClr val="D9D9D9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D9D9D9"/>
                </a:solidFill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L="1257300">
              <a:lnSpc>
                <a:spcPts val="2300"/>
              </a:lnSpc>
            </a:pPr>
            <a:r>
              <a:rPr sz="2000" spc="-5" dirty="0">
                <a:solidFill>
                  <a:srgbClr val="D9D9D9"/>
                </a:solidFill>
                <a:latin typeface="Courier New"/>
                <a:cs typeface="Courier New"/>
              </a:rPr>
              <a:t>console.</a:t>
            </a:r>
            <a:r>
              <a:rPr sz="2000" spc="-5" dirty="0">
                <a:solidFill>
                  <a:srgbClr val="EB97F1"/>
                </a:solidFill>
                <a:latin typeface="Courier New"/>
                <a:cs typeface="Courier New"/>
              </a:rPr>
              <a:t>warn</a:t>
            </a:r>
            <a:r>
              <a:rPr sz="2000" spc="-5" dirty="0">
                <a:solidFill>
                  <a:srgbClr val="D9D9D9"/>
                </a:solidFill>
                <a:latin typeface="Courier New"/>
                <a:cs typeface="Courier New"/>
              </a:rPr>
              <a:t>(</a:t>
            </a:r>
            <a:r>
              <a:rPr sz="2000" spc="-5" dirty="0">
                <a:solidFill>
                  <a:srgbClr val="96E284"/>
                </a:solidFill>
                <a:latin typeface="Courier New"/>
                <a:cs typeface="Courier New"/>
              </a:rPr>
              <a:t>"Invalid JSON</a:t>
            </a:r>
            <a:r>
              <a:rPr sz="2000" spc="-15" dirty="0">
                <a:solidFill>
                  <a:srgbClr val="96E284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96E284"/>
                </a:solidFill>
                <a:latin typeface="Courier New"/>
                <a:cs typeface="Courier New"/>
              </a:rPr>
              <a:t>string"</a:t>
            </a:r>
            <a:r>
              <a:rPr sz="2000" dirty="0">
                <a:solidFill>
                  <a:srgbClr val="D9D9D9"/>
                </a:solidFill>
                <a:latin typeface="Courier New"/>
                <a:cs typeface="Courier New"/>
              </a:rPr>
              <a:t>)</a:t>
            </a:r>
            <a:endParaRPr sz="2000">
              <a:latin typeface="Courier New"/>
              <a:cs typeface="Courier New"/>
            </a:endParaRPr>
          </a:p>
          <a:p>
            <a:pPr marL="647700">
              <a:lnSpc>
                <a:spcPts val="2300"/>
              </a:lnSpc>
            </a:pPr>
            <a:r>
              <a:rPr sz="2000" dirty="0">
                <a:solidFill>
                  <a:srgbClr val="D9D9D9"/>
                </a:solidFill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  <a:p>
            <a:pPr marL="647700">
              <a:lnSpc>
                <a:spcPts val="2300"/>
              </a:lnSpc>
              <a:tabLst>
                <a:tab pos="1714500" algn="l"/>
              </a:tabLst>
            </a:pPr>
            <a:r>
              <a:rPr sz="2000" b="1" dirty="0">
                <a:solidFill>
                  <a:srgbClr val="8FCCF2"/>
                </a:solidFill>
                <a:latin typeface="Courier New"/>
                <a:cs typeface="Courier New"/>
              </a:rPr>
              <a:t>return	</a:t>
            </a:r>
            <a:r>
              <a:rPr sz="2000" dirty="0">
                <a:solidFill>
                  <a:srgbClr val="D9D9D9"/>
                </a:solidFill>
                <a:latin typeface="Courier New"/>
                <a:cs typeface="Courier New"/>
              </a:rPr>
              <a:t>service.watchedMovies;</a:t>
            </a:r>
            <a:endParaRPr sz="2000">
              <a:latin typeface="Courier New"/>
              <a:cs typeface="Courier New"/>
            </a:endParaRPr>
          </a:p>
          <a:p>
            <a:pPr marL="38100">
              <a:lnSpc>
                <a:spcPts val="2350"/>
              </a:lnSpc>
            </a:pPr>
            <a:r>
              <a:rPr sz="2000" dirty="0">
                <a:solidFill>
                  <a:srgbClr val="D9D9D9"/>
                </a:solidFill>
                <a:latin typeface="Courier New"/>
                <a:cs typeface="Courier New"/>
              </a:rPr>
              <a:t>};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611209" y="5100085"/>
            <a:ext cx="4559300" cy="3543300"/>
          </a:xfrm>
          <a:custGeom>
            <a:avLst/>
            <a:gdLst/>
            <a:ahLst/>
            <a:cxnLst/>
            <a:rect l="l" t="t" r="r" b="b"/>
            <a:pathLst>
              <a:path w="4559300" h="3543300">
                <a:moveTo>
                  <a:pt x="4514098" y="3530600"/>
                </a:moveTo>
                <a:lnTo>
                  <a:pt x="4500721" y="3530600"/>
                </a:lnTo>
                <a:lnTo>
                  <a:pt x="4507223" y="3543300"/>
                </a:lnTo>
                <a:lnTo>
                  <a:pt x="4518162" y="3543300"/>
                </a:lnTo>
                <a:lnTo>
                  <a:pt x="4514098" y="3530600"/>
                </a:lnTo>
                <a:close/>
              </a:path>
              <a:path w="4559300" h="3543300">
                <a:moveTo>
                  <a:pt x="4527154" y="3530600"/>
                </a:moveTo>
                <a:lnTo>
                  <a:pt x="4518492" y="3530600"/>
                </a:lnTo>
                <a:lnTo>
                  <a:pt x="4518162" y="3543300"/>
                </a:lnTo>
                <a:lnTo>
                  <a:pt x="4528437" y="3543300"/>
                </a:lnTo>
                <a:lnTo>
                  <a:pt x="4527154" y="3530600"/>
                </a:lnTo>
                <a:close/>
              </a:path>
              <a:path w="4559300" h="3543300">
                <a:moveTo>
                  <a:pt x="4543774" y="3530600"/>
                </a:moveTo>
                <a:lnTo>
                  <a:pt x="4530996" y="3530600"/>
                </a:lnTo>
                <a:lnTo>
                  <a:pt x="4537822" y="3543300"/>
                </a:lnTo>
                <a:lnTo>
                  <a:pt x="4543510" y="3543300"/>
                </a:lnTo>
                <a:lnTo>
                  <a:pt x="4543774" y="3530600"/>
                </a:lnTo>
                <a:close/>
              </a:path>
              <a:path w="4559300" h="3543300">
                <a:moveTo>
                  <a:pt x="4501056" y="3523362"/>
                </a:moveTo>
                <a:lnTo>
                  <a:pt x="4501830" y="3530600"/>
                </a:lnTo>
                <a:lnTo>
                  <a:pt x="4502873" y="3530600"/>
                </a:lnTo>
                <a:lnTo>
                  <a:pt x="4501056" y="3523362"/>
                </a:lnTo>
                <a:close/>
              </a:path>
              <a:path w="4559300" h="3543300">
                <a:moveTo>
                  <a:pt x="4500471" y="3517900"/>
                </a:moveTo>
                <a:lnTo>
                  <a:pt x="4501056" y="3523362"/>
                </a:lnTo>
                <a:lnTo>
                  <a:pt x="4502873" y="3530600"/>
                </a:lnTo>
                <a:lnTo>
                  <a:pt x="4504294" y="3527247"/>
                </a:lnTo>
                <a:lnTo>
                  <a:pt x="4500471" y="3517900"/>
                </a:lnTo>
                <a:close/>
              </a:path>
              <a:path w="4559300" h="3543300">
                <a:moveTo>
                  <a:pt x="4504294" y="3527247"/>
                </a:moveTo>
                <a:lnTo>
                  <a:pt x="4502873" y="3530600"/>
                </a:lnTo>
                <a:lnTo>
                  <a:pt x="4505665" y="3530600"/>
                </a:lnTo>
                <a:lnTo>
                  <a:pt x="4504294" y="3527247"/>
                </a:lnTo>
                <a:close/>
              </a:path>
              <a:path w="4559300" h="3543300">
                <a:moveTo>
                  <a:pt x="4531040" y="3517900"/>
                </a:moveTo>
                <a:lnTo>
                  <a:pt x="4512149" y="3517900"/>
                </a:lnTo>
                <a:lnTo>
                  <a:pt x="4508015" y="3530600"/>
                </a:lnTo>
                <a:lnTo>
                  <a:pt x="4532361" y="3530600"/>
                </a:lnTo>
                <a:lnTo>
                  <a:pt x="4531040" y="3517900"/>
                </a:lnTo>
                <a:close/>
              </a:path>
              <a:path w="4559300" h="3543300">
                <a:moveTo>
                  <a:pt x="4557470" y="3517900"/>
                </a:moveTo>
                <a:lnTo>
                  <a:pt x="4531040" y="3517900"/>
                </a:lnTo>
                <a:lnTo>
                  <a:pt x="4536806" y="3530600"/>
                </a:lnTo>
                <a:lnTo>
                  <a:pt x="4558931" y="3530600"/>
                </a:lnTo>
                <a:lnTo>
                  <a:pt x="4557470" y="3517900"/>
                </a:lnTo>
                <a:close/>
              </a:path>
              <a:path w="4559300" h="3543300">
                <a:moveTo>
                  <a:pt x="4508256" y="3517900"/>
                </a:moveTo>
                <a:lnTo>
                  <a:pt x="4500471" y="3517900"/>
                </a:lnTo>
                <a:lnTo>
                  <a:pt x="4504294" y="3527247"/>
                </a:lnTo>
                <a:lnTo>
                  <a:pt x="4508256" y="3517900"/>
                </a:lnTo>
                <a:close/>
              </a:path>
              <a:path w="4559300" h="3543300">
                <a:moveTo>
                  <a:pt x="4500471" y="3517900"/>
                </a:moveTo>
                <a:lnTo>
                  <a:pt x="4499684" y="3517900"/>
                </a:lnTo>
                <a:lnTo>
                  <a:pt x="4501056" y="3523362"/>
                </a:lnTo>
                <a:lnTo>
                  <a:pt x="4500471" y="3517900"/>
                </a:lnTo>
                <a:close/>
              </a:path>
              <a:path w="4559300" h="3543300">
                <a:moveTo>
                  <a:pt x="4483325" y="3505200"/>
                </a:moveTo>
                <a:lnTo>
                  <a:pt x="4481124" y="3505200"/>
                </a:lnTo>
                <a:lnTo>
                  <a:pt x="4481593" y="3517900"/>
                </a:lnTo>
                <a:lnTo>
                  <a:pt x="4486463" y="3517900"/>
                </a:lnTo>
                <a:lnTo>
                  <a:pt x="4483325" y="3505200"/>
                </a:lnTo>
                <a:close/>
              </a:path>
              <a:path w="4559300" h="3543300">
                <a:moveTo>
                  <a:pt x="4492736" y="3513155"/>
                </a:moveTo>
                <a:lnTo>
                  <a:pt x="4493395" y="3517900"/>
                </a:lnTo>
                <a:lnTo>
                  <a:pt x="4495132" y="3517900"/>
                </a:lnTo>
                <a:lnTo>
                  <a:pt x="4495132" y="3517222"/>
                </a:lnTo>
                <a:lnTo>
                  <a:pt x="4492736" y="3513155"/>
                </a:lnTo>
                <a:close/>
              </a:path>
              <a:path w="4559300" h="3543300">
                <a:moveTo>
                  <a:pt x="4500805" y="3505200"/>
                </a:moveTo>
                <a:lnTo>
                  <a:pt x="4495120" y="3505200"/>
                </a:lnTo>
                <a:lnTo>
                  <a:pt x="4495132" y="3517222"/>
                </a:lnTo>
                <a:lnTo>
                  <a:pt x="4495531" y="3517900"/>
                </a:lnTo>
                <a:lnTo>
                  <a:pt x="4500805" y="3505200"/>
                </a:lnTo>
                <a:close/>
              </a:path>
              <a:path w="4559300" h="3543300">
                <a:moveTo>
                  <a:pt x="4552689" y="3505200"/>
                </a:moveTo>
                <a:lnTo>
                  <a:pt x="4500805" y="3505200"/>
                </a:lnTo>
                <a:lnTo>
                  <a:pt x="4508045" y="3517900"/>
                </a:lnTo>
                <a:lnTo>
                  <a:pt x="4553250" y="3517900"/>
                </a:lnTo>
                <a:lnTo>
                  <a:pt x="4552689" y="3505200"/>
                </a:lnTo>
                <a:close/>
              </a:path>
              <a:path w="4559300" h="3543300">
                <a:moveTo>
                  <a:pt x="4491632" y="3505200"/>
                </a:moveTo>
                <a:lnTo>
                  <a:pt x="4488051" y="3505200"/>
                </a:lnTo>
                <a:lnTo>
                  <a:pt x="4492736" y="3513155"/>
                </a:lnTo>
                <a:lnTo>
                  <a:pt x="4491632" y="3505200"/>
                </a:lnTo>
                <a:close/>
              </a:path>
              <a:path w="4559300" h="3543300">
                <a:moveTo>
                  <a:pt x="4470954" y="3503631"/>
                </a:moveTo>
                <a:lnTo>
                  <a:pt x="4471121" y="3505200"/>
                </a:lnTo>
                <a:lnTo>
                  <a:pt x="4471906" y="3505200"/>
                </a:lnTo>
                <a:lnTo>
                  <a:pt x="4470954" y="3503631"/>
                </a:lnTo>
                <a:close/>
              </a:path>
              <a:path w="4559300" h="3543300">
                <a:moveTo>
                  <a:pt x="4520908" y="3467100"/>
                </a:moveTo>
                <a:lnTo>
                  <a:pt x="4479010" y="3467100"/>
                </a:lnTo>
                <a:lnTo>
                  <a:pt x="4468141" y="3477791"/>
                </a:lnTo>
                <a:lnTo>
                  <a:pt x="4469077" y="3479800"/>
                </a:lnTo>
                <a:lnTo>
                  <a:pt x="4468936" y="3492500"/>
                </a:lnTo>
                <a:lnTo>
                  <a:pt x="4469763" y="3492500"/>
                </a:lnTo>
                <a:lnTo>
                  <a:pt x="4474970" y="3505200"/>
                </a:lnTo>
                <a:lnTo>
                  <a:pt x="4479199" y="3505200"/>
                </a:lnTo>
                <a:lnTo>
                  <a:pt x="4472188" y="3492500"/>
                </a:lnTo>
                <a:lnTo>
                  <a:pt x="4471464" y="3479800"/>
                </a:lnTo>
                <a:lnTo>
                  <a:pt x="4518378" y="3479800"/>
                </a:lnTo>
                <a:lnTo>
                  <a:pt x="4520908" y="3467100"/>
                </a:lnTo>
                <a:close/>
              </a:path>
              <a:path w="4559300" h="3543300">
                <a:moveTo>
                  <a:pt x="4543874" y="3492500"/>
                </a:moveTo>
                <a:lnTo>
                  <a:pt x="4483197" y="3492500"/>
                </a:lnTo>
                <a:lnTo>
                  <a:pt x="4479199" y="3505200"/>
                </a:lnTo>
                <a:lnTo>
                  <a:pt x="4544769" y="3505200"/>
                </a:lnTo>
                <a:lnTo>
                  <a:pt x="4543874" y="3492500"/>
                </a:lnTo>
                <a:close/>
              </a:path>
              <a:path w="4559300" h="3543300">
                <a:moveTo>
                  <a:pt x="4466488" y="3479800"/>
                </a:moveTo>
                <a:lnTo>
                  <a:pt x="4460326" y="3479800"/>
                </a:lnTo>
                <a:lnTo>
                  <a:pt x="4464196" y="3492500"/>
                </a:lnTo>
                <a:lnTo>
                  <a:pt x="4470954" y="3503631"/>
                </a:lnTo>
                <a:lnTo>
                  <a:pt x="4469763" y="3492500"/>
                </a:lnTo>
                <a:lnTo>
                  <a:pt x="4468936" y="3492500"/>
                </a:lnTo>
                <a:lnTo>
                  <a:pt x="4466488" y="3479800"/>
                </a:lnTo>
                <a:close/>
              </a:path>
              <a:path w="4559300" h="3543300">
                <a:moveTo>
                  <a:pt x="4526992" y="3479800"/>
                </a:moveTo>
                <a:lnTo>
                  <a:pt x="4471464" y="3479800"/>
                </a:lnTo>
                <a:lnTo>
                  <a:pt x="4476798" y="3492500"/>
                </a:lnTo>
                <a:lnTo>
                  <a:pt x="4530326" y="3492500"/>
                </a:lnTo>
                <a:lnTo>
                  <a:pt x="4526992" y="3479800"/>
                </a:lnTo>
                <a:close/>
              </a:path>
              <a:path w="4559300" h="3543300">
                <a:moveTo>
                  <a:pt x="4537708" y="3479800"/>
                </a:moveTo>
                <a:lnTo>
                  <a:pt x="4531993" y="3479800"/>
                </a:lnTo>
                <a:lnTo>
                  <a:pt x="4533275" y="3492500"/>
                </a:lnTo>
                <a:lnTo>
                  <a:pt x="4537708" y="3479800"/>
                </a:lnTo>
                <a:close/>
              </a:path>
              <a:path w="4559300" h="3543300">
                <a:moveTo>
                  <a:pt x="4463157" y="3467100"/>
                </a:moveTo>
                <a:lnTo>
                  <a:pt x="4447982" y="3467100"/>
                </a:lnTo>
                <a:lnTo>
                  <a:pt x="4466099" y="3479800"/>
                </a:lnTo>
                <a:lnTo>
                  <a:pt x="4468141" y="3477791"/>
                </a:lnTo>
                <a:lnTo>
                  <a:pt x="4463157" y="3467100"/>
                </a:lnTo>
                <a:close/>
              </a:path>
              <a:path w="4559300" h="3543300">
                <a:moveTo>
                  <a:pt x="4479010" y="3467100"/>
                </a:moveTo>
                <a:lnTo>
                  <a:pt x="4463157" y="3467100"/>
                </a:lnTo>
                <a:lnTo>
                  <a:pt x="4468141" y="3477791"/>
                </a:lnTo>
                <a:lnTo>
                  <a:pt x="4479010" y="3467100"/>
                </a:lnTo>
                <a:close/>
              </a:path>
              <a:path w="4559300" h="3543300">
                <a:moveTo>
                  <a:pt x="4473293" y="3454400"/>
                </a:moveTo>
                <a:lnTo>
                  <a:pt x="4438072" y="3454400"/>
                </a:lnTo>
                <a:lnTo>
                  <a:pt x="4441694" y="3467100"/>
                </a:lnTo>
                <a:lnTo>
                  <a:pt x="4472861" y="3467100"/>
                </a:lnTo>
                <a:lnTo>
                  <a:pt x="4473293" y="3454400"/>
                </a:lnTo>
                <a:close/>
              </a:path>
              <a:path w="4559300" h="3543300">
                <a:moveTo>
                  <a:pt x="4477078" y="3454400"/>
                </a:moveTo>
                <a:lnTo>
                  <a:pt x="4473293" y="3454400"/>
                </a:lnTo>
                <a:lnTo>
                  <a:pt x="4472861" y="3467100"/>
                </a:lnTo>
                <a:lnTo>
                  <a:pt x="4477078" y="3454400"/>
                </a:lnTo>
                <a:close/>
              </a:path>
              <a:path w="4559300" h="3543300">
                <a:moveTo>
                  <a:pt x="4477929" y="3454400"/>
                </a:moveTo>
                <a:lnTo>
                  <a:pt x="4477078" y="3454400"/>
                </a:lnTo>
                <a:lnTo>
                  <a:pt x="4472861" y="3467100"/>
                </a:lnTo>
                <a:lnTo>
                  <a:pt x="4473740" y="3467100"/>
                </a:lnTo>
                <a:lnTo>
                  <a:pt x="4477929" y="3454400"/>
                </a:lnTo>
                <a:close/>
              </a:path>
              <a:path w="4559300" h="3543300">
                <a:moveTo>
                  <a:pt x="4495628" y="3441700"/>
                </a:moveTo>
                <a:lnTo>
                  <a:pt x="4445239" y="3441700"/>
                </a:lnTo>
                <a:lnTo>
                  <a:pt x="4453401" y="3454400"/>
                </a:lnTo>
                <a:lnTo>
                  <a:pt x="4477929" y="3454400"/>
                </a:lnTo>
                <a:lnTo>
                  <a:pt x="4473740" y="3467100"/>
                </a:lnTo>
                <a:lnTo>
                  <a:pt x="4487274" y="3467100"/>
                </a:lnTo>
                <a:lnTo>
                  <a:pt x="4495628" y="3441700"/>
                </a:lnTo>
                <a:close/>
              </a:path>
              <a:path w="4559300" h="3543300">
                <a:moveTo>
                  <a:pt x="4507901" y="3454400"/>
                </a:moveTo>
                <a:lnTo>
                  <a:pt x="4491451" y="3454400"/>
                </a:lnTo>
                <a:lnTo>
                  <a:pt x="4487274" y="3467100"/>
                </a:lnTo>
                <a:lnTo>
                  <a:pt x="4507579" y="3467100"/>
                </a:lnTo>
                <a:lnTo>
                  <a:pt x="4507901" y="3454400"/>
                </a:lnTo>
                <a:close/>
              </a:path>
              <a:path w="4559300" h="3543300">
                <a:moveTo>
                  <a:pt x="4429030" y="3441700"/>
                </a:moveTo>
                <a:lnTo>
                  <a:pt x="4426460" y="3441700"/>
                </a:lnTo>
                <a:lnTo>
                  <a:pt x="4430761" y="3454400"/>
                </a:lnTo>
                <a:lnTo>
                  <a:pt x="4439230" y="3454400"/>
                </a:lnTo>
                <a:lnTo>
                  <a:pt x="4429030" y="3441700"/>
                </a:lnTo>
                <a:close/>
              </a:path>
              <a:path w="4559300" h="3543300">
                <a:moveTo>
                  <a:pt x="4458864" y="3403600"/>
                </a:moveTo>
                <a:lnTo>
                  <a:pt x="4398668" y="3403600"/>
                </a:lnTo>
                <a:lnTo>
                  <a:pt x="4410483" y="3416300"/>
                </a:lnTo>
                <a:lnTo>
                  <a:pt x="4416583" y="3429000"/>
                </a:lnTo>
                <a:lnTo>
                  <a:pt x="4421523" y="3441700"/>
                </a:lnTo>
                <a:lnTo>
                  <a:pt x="4426460" y="3441700"/>
                </a:lnTo>
                <a:lnTo>
                  <a:pt x="4422160" y="3429000"/>
                </a:lnTo>
                <a:lnTo>
                  <a:pt x="4476886" y="3429000"/>
                </a:lnTo>
                <a:lnTo>
                  <a:pt x="4470675" y="3416300"/>
                </a:lnTo>
                <a:lnTo>
                  <a:pt x="4453049" y="3416300"/>
                </a:lnTo>
                <a:lnTo>
                  <a:pt x="4458864" y="3403600"/>
                </a:lnTo>
                <a:close/>
              </a:path>
              <a:path w="4559300" h="3543300">
                <a:moveTo>
                  <a:pt x="4474486" y="3429000"/>
                </a:moveTo>
                <a:lnTo>
                  <a:pt x="4422160" y="3429000"/>
                </a:lnTo>
                <a:lnTo>
                  <a:pt x="4429030" y="3441700"/>
                </a:lnTo>
                <a:lnTo>
                  <a:pt x="4486830" y="3441700"/>
                </a:lnTo>
                <a:lnTo>
                  <a:pt x="4474486" y="3429000"/>
                </a:lnTo>
                <a:close/>
              </a:path>
              <a:path w="4559300" h="3543300">
                <a:moveTo>
                  <a:pt x="4401868" y="3416300"/>
                </a:moveTo>
                <a:lnTo>
                  <a:pt x="4399768" y="3416300"/>
                </a:lnTo>
                <a:lnTo>
                  <a:pt x="4404242" y="3429000"/>
                </a:lnTo>
                <a:lnTo>
                  <a:pt x="4401868" y="3416300"/>
                </a:lnTo>
                <a:close/>
              </a:path>
              <a:path w="4559300" h="3543300">
                <a:moveTo>
                  <a:pt x="4459395" y="3403600"/>
                </a:moveTo>
                <a:lnTo>
                  <a:pt x="4453049" y="3416300"/>
                </a:lnTo>
                <a:lnTo>
                  <a:pt x="4470675" y="3416300"/>
                </a:lnTo>
                <a:lnTo>
                  <a:pt x="4459395" y="3403600"/>
                </a:lnTo>
                <a:close/>
              </a:path>
              <a:path w="4559300" h="3543300">
                <a:moveTo>
                  <a:pt x="4390254" y="3390900"/>
                </a:moveTo>
                <a:lnTo>
                  <a:pt x="4386597" y="3390900"/>
                </a:lnTo>
                <a:lnTo>
                  <a:pt x="4392940" y="3403600"/>
                </a:lnTo>
                <a:lnTo>
                  <a:pt x="4395255" y="3403600"/>
                </a:lnTo>
                <a:lnTo>
                  <a:pt x="4390254" y="3390900"/>
                </a:lnTo>
                <a:close/>
              </a:path>
              <a:path w="4559300" h="3543300">
                <a:moveTo>
                  <a:pt x="4427094" y="3365500"/>
                </a:moveTo>
                <a:lnTo>
                  <a:pt x="4366400" y="3365500"/>
                </a:lnTo>
                <a:lnTo>
                  <a:pt x="4371574" y="3378200"/>
                </a:lnTo>
                <a:lnTo>
                  <a:pt x="4385200" y="3378200"/>
                </a:lnTo>
                <a:lnTo>
                  <a:pt x="4395244" y="3390900"/>
                </a:lnTo>
                <a:lnTo>
                  <a:pt x="4402037" y="3403600"/>
                </a:lnTo>
                <a:lnTo>
                  <a:pt x="4437028" y="3403600"/>
                </a:lnTo>
                <a:lnTo>
                  <a:pt x="4438789" y="3390900"/>
                </a:lnTo>
                <a:lnTo>
                  <a:pt x="4440714" y="3390900"/>
                </a:lnTo>
                <a:lnTo>
                  <a:pt x="4429415" y="3378200"/>
                </a:lnTo>
                <a:lnTo>
                  <a:pt x="4427094" y="3365500"/>
                </a:lnTo>
                <a:close/>
              </a:path>
              <a:path w="4559300" h="3543300">
                <a:moveTo>
                  <a:pt x="4448820" y="3390900"/>
                </a:moveTo>
                <a:lnTo>
                  <a:pt x="4437028" y="3403600"/>
                </a:lnTo>
                <a:lnTo>
                  <a:pt x="4451378" y="3403600"/>
                </a:lnTo>
                <a:lnTo>
                  <a:pt x="4448820" y="3390900"/>
                </a:lnTo>
                <a:close/>
              </a:path>
              <a:path w="4559300" h="3543300">
                <a:moveTo>
                  <a:pt x="4385200" y="3378200"/>
                </a:moveTo>
                <a:lnTo>
                  <a:pt x="4372742" y="3378200"/>
                </a:lnTo>
                <a:lnTo>
                  <a:pt x="4374962" y="3390900"/>
                </a:lnTo>
                <a:lnTo>
                  <a:pt x="4378818" y="3390900"/>
                </a:lnTo>
                <a:lnTo>
                  <a:pt x="4385200" y="3378200"/>
                </a:lnTo>
                <a:close/>
              </a:path>
              <a:path w="4559300" h="3543300">
                <a:moveTo>
                  <a:pt x="4367146" y="3376675"/>
                </a:moveTo>
                <a:lnTo>
                  <a:pt x="4367542" y="3378200"/>
                </a:lnTo>
                <a:lnTo>
                  <a:pt x="4367895" y="3378200"/>
                </a:lnTo>
                <a:lnTo>
                  <a:pt x="4367146" y="3376675"/>
                </a:lnTo>
                <a:close/>
              </a:path>
              <a:path w="4559300" h="3543300">
                <a:moveTo>
                  <a:pt x="4364248" y="3365500"/>
                </a:moveTo>
                <a:lnTo>
                  <a:pt x="4361660" y="3365500"/>
                </a:lnTo>
                <a:lnTo>
                  <a:pt x="4367146" y="3376675"/>
                </a:lnTo>
                <a:lnTo>
                  <a:pt x="4364248" y="3365500"/>
                </a:lnTo>
                <a:close/>
              </a:path>
              <a:path w="4559300" h="3543300">
                <a:moveTo>
                  <a:pt x="4387200" y="3352800"/>
                </a:moveTo>
                <a:lnTo>
                  <a:pt x="4342853" y="3352800"/>
                </a:lnTo>
                <a:lnTo>
                  <a:pt x="4354187" y="3365500"/>
                </a:lnTo>
                <a:lnTo>
                  <a:pt x="4391057" y="3365500"/>
                </a:lnTo>
                <a:lnTo>
                  <a:pt x="4387200" y="3352800"/>
                </a:lnTo>
                <a:close/>
              </a:path>
              <a:path w="4559300" h="3543300">
                <a:moveTo>
                  <a:pt x="4409692" y="3352800"/>
                </a:moveTo>
                <a:lnTo>
                  <a:pt x="4393944" y="3352800"/>
                </a:lnTo>
                <a:lnTo>
                  <a:pt x="4391057" y="3365500"/>
                </a:lnTo>
                <a:lnTo>
                  <a:pt x="4416770" y="3365500"/>
                </a:lnTo>
                <a:lnTo>
                  <a:pt x="4409692" y="3352800"/>
                </a:lnTo>
                <a:close/>
              </a:path>
              <a:path w="4559300" h="3543300">
                <a:moveTo>
                  <a:pt x="4339570" y="3348205"/>
                </a:moveTo>
                <a:lnTo>
                  <a:pt x="4340186" y="3352800"/>
                </a:lnTo>
                <a:lnTo>
                  <a:pt x="4342853" y="3352800"/>
                </a:lnTo>
                <a:lnTo>
                  <a:pt x="4339570" y="3348205"/>
                </a:lnTo>
                <a:close/>
              </a:path>
              <a:path w="4559300" h="3543300">
                <a:moveTo>
                  <a:pt x="4382285" y="3340100"/>
                </a:moveTo>
                <a:lnTo>
                  <a:pt x="4338483" y="3340100"/>
                </a:lnTo>
                <a:lnTo>
                  <a:pt x="4344008" y="3352800"/>
                </a:lnTo>
                <a:lnTo>
                  <a:pt x="4383799" y="3352800"/>
                </a:lnTo>
                <a:lnTo>
                  <a:pt x="4382285" y="3340100"/>
                </a:lnTo>
                <a:close/>
              </a:path>
              <a:path w="4559300" h="3543300">
                <a:moveTo>
                  <a:pt x="4386349" y="3327400"/>
                </a:moveTo>
                <a:lnTo>
                  <a:pt x="4339581" y="3327400"/>
                </a:lnTo>
                <a:lnTo>
                  <a:pt x="4344828" y="3340100"/>
                </a:lnTo>
                <a:lnTo>
                  <a:pt x="4391296" y="3340100"/>
                </a:lnTo>
                <a:lnTo>
                  <a:pt x="4396290" y="3352800"/>
                </a:lnTo>
                <a:lnTo>
                  <a:pt x="4404026" y="3352800"/>
                </a:lnTo>
                <a:lnTo>
                  <a:pt x="4396334" y="3340100"/>
                </a:lnTo>
                <a:lnTo>
                  <a:pt x="4386349" y="3327400"/>
                </a:lnTo>
                <a:close/>
              </a:path>
              <a:path w="4559300" h="3543300">
                <a:moveTo>
                  <a:pt x="4338483" y="3340100"/>
                </a:moveTo>
                <a:lnTo>
                  <a:pt x="4333779" y="3340100"/>
                </a:lnTo>
                <a:lnTo>
                  <a:pt x="4339570" y="3348205"/>
                </a:lnTo>
                <a:lnTo>
                  <a:pt x="4338483" y="3340100"/>
                </a:lnTo>
                <a:close/>
              </a:path>
              <a:path w="4559300" h="3543300">
                <a:moveTo>
                  <a:pt x="4321579" y="3327400"/>
                </a:moveTo>
                <a:lnTo>
                  <a:pt x="4318626" y="3327400"/>
                </a:lnTo>
                <a:lnTo>
                  <a:pt x="4323029" y="3340100"/>
                </a:lnTo>
                <a:lnTo>
                  <a:pt x="4321579" y="3327400"/>
                </a:lnTo>
                <a:close/>
              </a:path>
              <a:path w="4559300" h="3543300">
                <a:moveTo>
                  <a:pt x="4328272" y="3327400"/>
                </a:moveTo>
                <a:lnTo>
                  <a:pt x="4332003" y="3340100"/>
                </a:lnTo>
                <a:lnTo>
                  <a:pt x="4333306" y="3340100"/>
                </a:lnTo>
                <a:lnTo>
                  <a:pt x="4328272" y="3327400"/>
                </a:lnTo>
                <a:close/>
              </a:path>
              <a:path w="4559300" h="3543300">
                <a:moveTo>
                  <a:pt x="4313095" y="3314700"/>
                </a:moveTo>
                <a:lnTo>
                  <a:pt x="4312079" y="3314700"/>
                </a:lnTo>
                <a:lnTo>
                  <a:pt x="4311971" y="3327400"/>
                </a:lnTo>
                <a:lnTo>
                  <a:pt x="4313095" y="3314700"/>
                </a:lnTo>
                <a:close/>
              </a:path>
              <a:path w="4559300" h="3543300">
                <a:moveTo>
                  <a:pt x="4375084" y="3314700"/>
                </a:moveTo>
                <a:lnTo>
                  <a:pt x="4316773" y="3314700"/>
                </a:lnTo>
                <a:lnTo>
                  <a:pt x="4324322" y="3327400"/>
                </a:lnTo>
                <a:lnTo>
                  <a:pt x="4383052" y="3327400"/>
                </a:lnTo>
                <a:lnTo>
                  <a:pt x="4375084" y="3314700"/>
                </a:lnTo>
                <a:close/>
              </a:path>
              <a:path w="4559300" h="3543300">
                <a:moveTo>
                  <a:pt x="4309019" y="3302000"/>
                </a:moveTo>
                <a:lnTo>
                  <a:pt x="4296958" y="3302000"/>
                </a:lnTo>
                <a:lnTo>
                  <a:pt x="4305366" y="3314700"/>
                </a:lnTo>
                <a:lnTo>
                  <a:pt x="4308879" y="3314700"/>
                </a:lnTo>
                <a:lnTo>
                  <a:pt x="4309019" y="3302000"/>
                </a:lnTo>
                <a:close/>
              </a:path>
              <a:path w="4559300" h="3543300">
                <a:moveTo>
                  <a:pt x="4318945" y="3302000"/>
                </a:moveTo>
                <a:lnTo>
                  <a:pt x="4309019" y="3302000"/>
                </a:lnTo>
                <a:lnTo>
                  <a:pt x="4308879" y="3314700"/>
                </a:lnTo>
                <a:lnTo>
                  <a:pt x="4313724" y="3314700"/>
                </a:lnTo>
                <a:lnTo>
                  <a:pt x="4318945" y="3302000"/>
                </a:lnTo>
                <a:close/>
              </a:path>
              <a:path w="4559300" h="3543300">
                <a:moveTo>
                  <a:pt x="4347855" y="3289300"/>
                </a:moveTo>
                <a:lnTo>
                  <a:pt x="4297768" y="3289300"/>
                </a:lnTo>
                <a:lnTo>
                  <a:pt x="4297972" y="3302000"/>
                </a:lnTo>
                <a:lnTo>
                  <a:pt x="4323598" y="3302000"/>
                </a:lnTo>
                <a:lnTo>
                  <a:pt x="4313724" y="3314700"/>
                </a:lnTo>
                <a:lnTo>
                  <a:pt x="4356434" y="3314700"/>
                </a:lnTo>
                <a:lnTo>
                  <a:pt x="4351690" y="3302000"/>
                </a:lnTo>
                <a:lnTo>
                  <a:pt x="4347855" y="3289300"/>
                </a:lnTo>
                <a:close/>
              </a:path>
              <a:path w="4559300" h="3543300">
                <a:moveTo>
                  <a:pt x="4364814" y="3302000"/>
                </a:moveTo>
                <a:lnTo>
                  <a:pt x="4354497" y="3302000"/>
                </a:lnTo>
                <a:lnTo>
                  <a:pt x="4358549" y="3314700"/>
                </a:lnTo>
                <a:lnTo>
                  <a:pt x="4370665" y="3314700"/>
                </a:lnTo>
                <a:lnTo>
                  <a:pt x="4364814" y="3302000"/>
                </a:lnTo>
                <a:close/>
              </a:path>
              <a:path w="4559300" h="3543300">
                <a:moveTo>
                  <a:pt x="4344923" y="3276600"/>
                </a:moveTo>
                <a:lnTo>
                  <a:pt x="4268000" y="3276600"/>
                </a:lnTo>
                <a:lnTo>
                  <a:pt x="4273603" y="3289300"/>
                </a:lnTo>
                <a:lnTo>
                  <a:pt x="4350256" y="3289300"/>
                </a:lnTo>
                <a:lnTo>
                  <a:pt x="4344923" y="3276600"/>
                </a:lnTo>
                <a:close/>
              </a:path>
              <a:path w="4559300" h="3543300">
                <a:moveTo>
                  <a:pt x="4267933" y="3276448"/>
                </a:moveTo>
                <a:lnTo>
                  <a:pt x="4267909" y="3276600"/>
                </a:lnTo>
                <a:lnTo>
                  <a:pt x="4267933" y="3276448"/>
                </a:lnTo>
                <a:close/>
              </a:path>
              <a:path w="4559300" h="3543300">
                <a:moveTo>
                  <a:pt x="4299951" y="3238500"/>
                </a:moveTo>
                <a:lnTo>
                  <a:pt x="4252141" y="3238500"/>
                </a:lnTo>
                <a:lnTo>
                  <a:pt x="4267198" y="3251200"/>
                </a:lnTo>
                <a:lnTo>
                  <a:pt x="4277596" y="3263900"/>
                </a:lnTo>
                <a:lnTo>
                  <a:pt x="4269939" y="3263900"/>
                </a:lnTo>
                <a:lnTo>
                  <a:pt x="4276591" y="3276600"/>
                </a:lnTo>
                <a:lnTo>
                  <a:pt x="4334771" y="3276600"/>
                </a:lnTo>
                <a:lnTo>
                  <a:pt x="4325081" y="3263900"/>
                </a:lnTo>
                <a:lnTo>
                  <a:pt x="4321134" y="3251200"/>
                </a:lnTo>
                <a:lnTo>
                  <a:pt x="4305874" y="3251200"/>
                </a:lnTo>
                <a:lnTo>
                  <a:pt x="4299951" y="3238500"/>
                </a:lnTo>
                <a:close/>
              </a:path>
              <a:path w="4559300" h="3543300">
                <a:moveTo>
                  <a:pt x="4269939" y="3263900"/>
                </a:moveTo>
                <a:lnTo>
                  <a:pt x="4262396" y="3263900"/>
                </a:lnTo>
                <a:lnTo>
                  <a:pt x="4267933" y="3276448"/>
                </a:lnTo>
                <a:lnTo>
                  <a:pt x="4269939" y="3263900"/>
                </a:lnTo>
                <a:close/>
              </a:path>
              <a:path w="4559300" h="3543300">
                <a:moveTo>
                  <a:pt x="4252751" y="3251200"/>
                </a:moveTo>
                <a:lnTo>
                  <a:pt x="4250243" y="3263900"/>
                </a:lnTo>
                <a:lnTo>
                  <a:pt x="4256278" y="3263900"/>
                </a:lnTo>
                <a:lnTo>
                  <a:pt x="4252751" y="3251200"/>
                </a:lnTo>
                <a:close/>
              </a:path>
              <a:path w="4559300" h="3543300">
                <a:moveTo>
                  <a:pt x="4292709" y="3225800"/>
                </a:moveTo>
                <a:lnTo>
                  <a:pt x="4239982" y="3225800"/>
                </a:lnTo>
                <a:lnTo>
                  <a:pt x="4237518" y="3238500"/>
                </a:lnTo>
                <a:lnTo>
                  <a:pt x="4243756" y="3251200"/>
                </a:lnTo>
                <a:lnTo>
                  <a:pt x="4253215" y="3251200"/>
                </a:lnTo>
                <a:lnTo>
                  <a:pt x="4252141" y="3238500"/>
                </a:lnTo>
                <a:lnTo>
                  <a:pt x="4305601" y="3238500"/>
                </a:lnTo>
                <a:lnTo>
                  <a:pt x="4292709" y="3225800"/>
                </a:lnTo>
                <a:close/>
              </a:path>
              <a:path w="4559300" h="3543300">
                <a:moveTo>
                  <a:pt x="4305601" y="3238500"/>
                </a:moveTo>
                <a:lnTo>
                  <a:pt x="4299951" y="3238500"/>
                </a:lnTo>
                <a:lnTo>
                  <a:pt x="4312718" y="3251200"/>
                </a:lnTo>
                <a:lnTo>
                  <a:pt x="4305601" y="3238500"/>
                </a:lnTo>
                <a:close/>
              </a:path>
              <a:path w="4559300" h="3543300">
                <a:moveTo>
                  <a:pt x="4244239" y="3213100"/>
                </a:moveTo>
                <a:lnTo>
                  <a:pt x="4223637" y="3213100"/>
                </a:lnTo>
                <a:lnTo>
                  <a:pt x="4221714" y="3225800"/>
                </a:lnTo>
                <a:lnTo>
                  <a:pt x="4244879" y="3225800"/>
                </a:lnTo>
                <a:lnTo>
                  <a:pt x="4244239" y="3213100"/>
                </a:lnTo>
                <a:close/>
              </a:path>
              <a:path w="4559300" h="3543300">
                <a:moveTo>
                  <a:pt x="4274467" y="3200400"/>
                </a:moveTo>
                <a:lnTo>
                  <a:pt x="4270614" y="3213100"/>
                </a:lnTo>
                <a:lnTo>
                  <a:pt x="4250065" y="3213100"/>
                </a:lnTo>
                <a:lnTo>
                  <a:pt x="4250395" y="3225800"/>
                </a:lnTo>
                <a:lnTo>
                  <a:pt x="4283635" y="3225800"/>
                </a:lnTo>
                <a:lnTo>
                  <a:pt x="4278940" y="3213100"/>
                </a:lnTo>
                <a:lnTo>
                  <a:pt x="4274467" y="3200400"/>
                </a:lnTo>
                <a:close/>
              </a:path>
              <a:path w="4559300" h="3543300">
                <a:moveTo>
                  <a:pt x="4272072" y="3200400"/>
                </a:moveTo>
                <a:lnTo>
                  <a:pt x="4208498" y="3200400"/>
                </a:lnTo>
                <a:lnTo>
                  <a:pt x="4222778" y="3213100"/>
                </a:lnTo>
                <a:lnTo>
                  <a:pt x="4270614" y="3213100"/>
                </a:lnTo>
                <a:lnTo>
                  <a:pt x="4272072" y="3200400"/>
                </a:lnTo>
                <a:close/>
              </a:path>
              <a:path w="4559300" h="3543300">
                <a:moveTo>
                  <a:pt x="4192445" y="3187700"/>
                </a:moveTo>
                <a:lnTo>
                  <a:pt x="4183339" y="3200400"/>
                </a:lnTo>
                <a:lnTo>
                  <a:pt x="4192001" y="3200400"/>
                </a:lnTo>
                <a:lnTo>
                  <a:pt x="4192445" y="3187700"/>
                </a:lnTo>
                <a:close/>
              </a:path>
              <a:path w="4559300" h="3543300">
                <a:moveTo>
                  <a:pt x="4202885" y="3187700"/>
                </a:moveTo>
                <a:lnTo>
                  <a:pt x="4194942" y="3187700"/>
                </a:lnTo>
                <a:lnTo>
                  <a:pt x="4201103" y="3200400"/>
                </a:lnTo>
                <a:lnTo>
                  <a:pt x="4202819" y="3200400"/>
                </a:lnTo>
                <a:lnTo>
                  <a:pt x="4202885" y="3187700"/>
                </a:lnTo>
                <a:close/>
              </a:path>
              <a:path w="4559300" h="3543300">
                <a:moveTo>
                  <a:pt x="4259489" y="3187700"/>
                </a:moveTo>
                <a:lnTo>
                  <a:pt x="4206573" y="3187700"/>
                </a:lnTo>
                <a:lnTo>
                  <a:pt x="4205299" y="3200400"/>
                </a:lnTo>
                <a:lnTo>
                  <a:pt x="4258828" y="3200400"/>
                </a:lnTo>
                <a:lnTo>
                  <a:pt x="4259489" y="3187700"/>
                </a:lnTo>
                <a:close/>
              </a:path>
              <a:path w="4559300" h="3543300">
                <a:moveTo>
                  <a:pt x="4263934" y="3187700"/>
                </a:moveTo>
                <a:lnTo>
                  <a:pt x="4259489" y="3187700"/>
                </a:lnTo>
                <a:lnTo>
                  <a:pt x="4258828" y="3200400"/>
                </a:lnTo>
                <a:lnTo>
                  <a:pt x="4264711" y="3200400"/>
                </a:lnTo>
                <a:lnTo>
                  <a:pt x="4263934" y="3187700"/>
                </a:lnTo>
                <a:close/>
              </a:path>
              <a:path w="4559300" h="3543300">
                <a:moveTo>
                  <a:pt x="4206492" y="3136900"/>
                </a:moveTo>
                <a:lnTo>
                  <a:pt x="4160005" y="3136900"/>
                </a:lnTo>
                <a:lnTo>
                  <a:pt x="4165074" y="3149600"/>
                </a:lnTo>
                <a:lnTo>
                  <a:pt x="4158336" y="3149600"/>
                </a:lnTo>
                <a:lnTo>
                  <a:pt x="4166501" y="3162300"/>
                </a:lnTo>
                <a:lnTo>
                  <a:pt x="4187164" y="3162300"/>
                </a:lnTo>
                <a:lnTo>
                  <a:pt x="4183128" y="3175000"/>
                </a:lnTo>
                <a:lnTo>
                  <a:pt x="4182768" y="3187700"/>
                </a:lnTo>
                <a:lnTo>
                  <a:pt x="4247348" y="3187700"/>
                </a:lnTo>
                <a:lnTo>
                  <a:pt x="4238267" y="3175000"/>
                </a:lnTo>
                <a:lnTo>
                  <a:pt x="4186432" y="3175000"/>
                </a:lnTo>
                <a:lnTo>
                  <a:pt x="4195735" y="3162300"/>
                </a:lnTo>
                <a:lnTo>
                  <a:pt x="4203742" y="3149600"/>
                </a:lnTo>
                <a:lnTo>
                  <a:pt x="4206492" y="3136900"/>
                </a:lnTo>
                <a:close/>
              </a:path>
              <a:path w="4559300" h="3543300">
                <a:moveTo>
                  <a:pt x="4164594" y="3162300"/>
                </a:moveTo>
                <a:lnTo>
                  <a:pt x="4163172" y="3175000"/>
                </a:lnTo>
                <a:lnTo>
                  <a:pt x="4168366" y="3175000"/>
                </a:lnTo>
                <a:lnTo>
                  <a:pt x="4164594" y="3162300"/>
                </a:lnTo>
                <a:close/>
              </a:path>
              <a:path w="4559300" h="3543300">
                <a:moveTo>
                  <a:pt x="4187164" y="3162300"/>
                </a:moveTo>
                <a:lnTo>
                  <a:pt x="4169293" y="3162300"/>
                </a:lnTo>
                <a:lnTo>
                  <a:pt x="4175104" y="3175000"/>
                </a:lnTo>
                <a:lnTo>
                  <a:pt x="4183128" y="3175000"/>
                </a:lnTo>
                <a:lnTo>
                  <a:pt x="4187164" y="3162300"/>
                </a:lnTo>
                <a:close/>
              </a:path>
              <a:path w="4559300" h="3543300">
                <a:moveTo>
                  <a:pt x="4226275" y="3149600"/>
                </a:moveTo>
                <a:lnTo>
                  <a:pt x="4211727" y="3149600"/>
                </a:lnTo>
                <a:lnTo>
                  <a:pt x="4211699" y="3162300"/>
                </a:lnTo>
                <a:lnTo>
                  <a:pt x="4195735" y="3162300"/>
                </a:lnTo>
                <a:lnTo>
                  <a:pt x="4186432" y="3175000"/>
                </a:lnTo>
                <a:lnTo>
                  <a:pt x="4228869" y="3175000"/>
                </a:lnTo>
                <a:lnTo>
                  <a:pt x="4220360" y="3162300"/>
                </a:lnTo>
                <a:lnTo>
                  <a:pt x="4226275" y="3149600"/>
                </a:lnTo>
                <a:close/>
              </a:path>
              <a:path w="4559300" h="3543300">
                <a:moveTo>
                  <a:pt x="4236558" y="3162300"/>
                </a:moveTo>
                <a:lnTo>
                  <a:pt x="4233847" y="3162300"/>
                </a:lnTo>
                <a:lnTo>
                  <a:pt x="4228869" y="3175000"/>
                </a:lnTo>
                <a:lnTo>
                  <a:pt x="4238267" y="3175000"/>
                </a:lnTo>
                <a:lnTo>
                  <a:pt x="4236558" y="3162300"/>
                </a:lnTo>
                <a:close/>
              </a:path>
              <a:path w="4559300" h="3543300">
                <a:moveTo>
                  <a:pt x="4156324" y="3147833"/>
                </a:moveTo>
                <a:lnTo>
                  <a:pt x="4155730" y="3149600"/>
                </a:lnTo>
                <a:lnTo>
                  <a:pt x="4158336" y="3149600"/>
                </a:lnTo>
                <a:lnTo>
                  <a:pt x="4156324" y="3147833"/>
                </a:lnTo>
                <a:close/>
              </a:path>
              <a:path w="4559300" h="3543300">
                <a:moveTo>
                  <a:pt x="4160005" y="3136900"/>
                </a:moveTo>
                <a:lnTo>
                  <a:pt x="4143868" y="3136900"/>
                </a:lnTo>
                <a:lnTo>
                  <a:pt x="4156324" y="3147833"/>
                </a:lnTo>
                <a:lnTo>
                  <a:pt x="4160005" y="3136900"/>
                </a:lnTo>
                <a:close/>
              </a:path>
              <a:path w="4559300" h="3543300">
                <a:moveTo>
                  <a:pt x="4199062" y="3124200"/>
                </a:moveTo>
                <a:lnTo>
                  <a:pt x="4125923" y="3124200"/>
                </a:lnTo>
                <a:lnTo>
                  <a:pt x="4129783" y="3136900"/>
                </a:lnTo>
                <a:lnTo>
                  <a:pt x="4209654" y="3136900"/>
                </a:lnTo>
                <a:lnTo>
                  <a:pt x="4199062" y="3124200"/>
                </a:lnTo>
                <a:close/>
              </a:path>
              <a:path w="4559300" h="3543300">
                <a:moveTo>
                  <a:pt x="4143728" y="3098800"/>
                </a:moveTo>
                <a:lnTo>
                  <a:pt x="4120579" y="3098800"/>
                </a:lnTo>
                <a:lnTo>
                  <a:pt x="4126853" y="3111500"/>
                </a:lnTo>
                <a:lnTo>
                  <a:pt x="4132874" y="3124200"/>
                </a:lnTo>
                <a:lnTo>
                  <a:pt x="4183619" y="3124200"/>
                </a:lnTo>
                <a:lnTo>
                  <a:pt x="4181106" y="3111500"/>
                </a:lnTo>
                <a:lnTo>
                  <a:pt x="4156929" y="3111500"/>
                </a:lnTo>
                <a:lnTo>
                  <a:pt x="4143728" y="3098800"/>
                </a:lnTo>
                <a:close/>
              </a:path>
              <a:path w="4559300" h="3543300">
                <a:moveTo>
                  <a:pt x="4177180" y="3098800"/>
                </a:moveTo>
                <a:lnTo>
                  <a:pt x="4178607" y="3111500"/>
                </a:lnTo>
                <a:lnTo>
                  <a:pt x="4184367" y="3111500"/>
                </a:lnTo>
                <a:lnTo>
                  <a:pt x="4187253" y="3124200"/>
                </a:lnTo>
                <a:lnTo>
                  <a:pt x="4189501" y="3124200"/>
                </a:lnTo>
                <a:lnTo>
                  <a:pt x="4185018" y="3111500"/>
                </a:lnTo>
                <a:lnTo>
                  <a:pt x="4177180" y="3098800"/>
                </a:lnTo>
                <a:close/>
              </a:path>
              <a:path w="4559300" h="3543300">
                <a:moveTo>
                  <a:pt x="4159777" y="3098800"/>
                </a:moveTo>
                <a:lnTo>
                  <a:pt x="4158601" y="3098800"/>
                </a:lnTo>
                <a:lnTo>
                  <a:pt x="4156929" y="3111500"/>
                </a:lnTo>
                <a:lnTo>
                  <a:pt x="4169674" y="3111500"/>
                </a:lnTo>
                <a:lnTo>
                  <a:pt x="4159777" y="3098800"/>
                </a:lnTo>
                <a:close/>
              </a:path>
              <a:path w="4559300" h="3543300">
                <a:moveTo>
                  <a:pt x="4089372" y="3086100"/>
                </a:moveTo>
                <a:lnTo>
                  <a:pt x="4087988" y="3098800"/>
                </a:lnTo>
                <a:lnTo>
                  <a:pt x="4093220" y="3098800"/>
                </a:lnTo>
                <a:lnTo>
                  <a:pt x="4089372" y="3086100"/>
                </a:lnTo>
                <a:close/>
              </a:path>
              <a:path w="4559300" h="3543300">
                <a:moveTo>
                  <a:pt x="4145676" y="3086100"/>
                </a:moveTo>
                <a:lnTo>
                  <a:pt x="4116605" y="3086100"/>
                </a:lnTo>
                <a:lnTo>
                  <a:pt x="4126774" y="3098800"/>
                </a:lnTo>
                <a:lnTo>
                  <a:pt x="4150586" y="3098800"/>
                </a:lnTo>
                <a:lnTo>
                  <a:pt x="4145676" y="3086100"/>
                </a:lnTo>
                <a:close/>
              </a:path>
              <a:path w="4559300" h="3543300">
                <a:moveTo>
                  <a:pt x="4160441" y="3086100"/>
                </a:moveTo>
                <a:lnTo>
                  <a:pt x="4149176" y="3086100"/>
                </a:lnTo>
                <a:lnTo>
                  <a:pt x="4154199" y="3098800"/>
                </a:lnTo>
                <a:lnTo>
                  <a:pt x="4164838" y="3098800"/>
                </a:lnTo>
                <a:lnTo>
                  <a:pt x="4160441" y="3086100"/>
                </a:lnTo>
                <a:close/>
              </a:path>
              <a:path w="4559300" h="3543300">
                <a:moveTo>
                  <a:pt x="4080257" y="3073400"/>
                </a:moveTo>
                <a:lnTo>
                  <a:pt x="4079911" y="3086100"/>
                </a:lnTo>
                <a:lnTo>
                  <a:pt x="4082349" y="3086100"/>
                </a:lnTo>
                <a:lnTo>
                  <a:pt x="4080257" y="3073400"/>
                </a:lnTo>
                <a:close/>
              </a:path>
              <a:path w="4559300" h="3543300">
                <a:moveTo>
                  <a:pt x="4101238" y="3073400"/>
                </a:moveTo>
                <a:lnTo>
                  <a:pt x="4086959" y="3073400"/>
                </a:lnTo>
                <a:lnTo>
                  <a:pt x="4088883" y="3086100"/>
                </a:lnTo>
                <a:lnTo>
                  <a:pt x="4095962" y="3086100"/>
                </a:lnTo>
                <a:lnTo>
                  <a:pt x="4101238" y="3073400"/>
                </a:lnTo>
                <a:close/>
              </a:path>
              <a:path w="4559300" h="3543300">
                <a:moveTo>
                  <a:pt x="4127345" y="3073400"/>
                </a:moveTo>
                <a:lnTo>
                  <a:pt x="4101238" y="3073400"/>
                </a:lnTo>
                <a:lnTo>
                  <a:pt x="4097754" y="3086100"/>
                </a:lnTo>
                <a:lnTo>
                  <a:pt x="4130399" y="3086100"/>
                </a:lnTo>
                <a:lnTo>
                  <a:pt x="4127345" y="3073400"/>
                </a:lnTo>
                <a:close/>
              </a:path>
              <a:path w="4559300" h="3543300">
                <a:moveTo>
                  <a:pt x="4146252" y="3073400"/>
                </a:moveTo>
                <a:lnTo>
                  <a:pt x="4130946" y="3073400"/>
                </a:lnTo>
                <a:lnTo>
                  <a:pt x="4130399" y="3086100"/>
                </a:lnTo>
                <a:lnTo>
                  <a:pt x="4148624" y="3086100"/>
                </a:lnTo>
                <a:lnTo>
                  <a:pt x="4146252" y="3073400"/>
                </a:lnTo>
                <a:close/>
              </a:path>
              <a:path w="4559300" h="3543300">
                <a:moveTo>
                  <a:pt x="4154739" y="3073400"/>
                </a:moveTo>
                <a:lnTo>
                  <a:pt x="4155071" y="3086100"/>
                </a:lnTo>
                <a:lnTo>
                  <a:pt x="4158493" y="3086100"/>
                </a:lnTo>
                <a:lnTo>
                  <a:pt x="4154739" y="3073400"/>
                </a:lnTo>
                <a:close/>
              </a:path>
              <a:path w="4559300" h="3543300">
                <a:moveTo>
                  <a:pt x="4128478" y="3048000"/>
                </a:moveTo>
                <a:lnTo>
                  <a:pt x="4070567" y="3048000"/>
                </a:lnTo>
                <a:lnTo>
                  <a:pt x="4082882" y="3060700"/>
                </a:lnTo>
                <a:lnTo>
                  <a:pt x="4071513" y="3060700"/>
                </a:lnTo>
                <a:lnTo>
                  <a:pt x="4072562" y="3073400"/>
                </a:lnTo>
                <a:lnTo>
                  <a:pt x="4143143" y="3073400"/>
                </a:lnTo>
                <a:lnTo>
                  <a:pt x="4129110" y="3060700"/>
                </a:lnTo>
                <a:lnTo>
                  <a:pt x="4128478" y="3048000"/>
                </a:lnTo>
                <a:close/>
              </a:path>
              <a:path w="4559300" h="3543300">
                <a:moveTo>
                  <a:pt x="4064391" y="3035300"/>
                </a:moveTo>
                <a:lnTo>
                  <a:pt x="4054788" y="3035300"/>
                </a:lnTo>
                <a:lnTo>
                  <a:pt x="4049995" y="3048000"/>
                </a:lnTo>
                <a:lnTo>
                  <a:pt x="4052949" y="3060700"/>
                </a:lnTo>
                <a:lnTo>
                  <a:pt x="4061142" y="3048000"/>
                </a:lnTo>
                <a:lnTo>
                  <a:pt x="4069484" y="3048000"/>
                </a:lnTo>
                <a:lnTo>
                  <a:pt x="4064391" y="3035300"/>
                </a:lnTo>
                <a:close/>
              </a:path>
              <a:path w="4559300" h="3543300">
                <a:moveTo>
                  <a:pt x="4064391" y="3035300"/>
                </a:moveTo>
                <a:lnTo>
                  <a:pt x="4069484" y="3048000"/>
                </a:lnTo>
                <a:lnTo>
                  <a:pt x="4067815" y="3041930"/>
                </a:lnTo>
                <a:lnTo>
                  <a:pt x="4064391" y="3035300"/>
                </a:lnTo>
                <a:close/>
              </a:path>
              <a:path w="4559300" h="3543300">
                <a:moveTo>
                  <a:pt x="4067815" y="3041930"/>
                </a:moveTo>
                <a:lnTo>
                  <a:pt x="4069484" y="3048000"/>
                </a:lnTo>
                <a:lnTo>
                  <a:pt x="4070949" y="3048000"/>
                </a:lnTo>
                <a:lnTo>
                  <a:pt x="4067815" y="3041930"/>
                </a:lnTo>
                <a:close/>
              </a:path>
              <a:path w="4559300" h="3543300">
                <a:moveTo>
                  <a:pt x="4102977" y="3035300"/>
                </a:moveTo>
                <a:lnTo>
                  <a:pt x="4068824" y="3035300"/>
                </a:lnTo>
                <a:lnTo>
                  <a:pt x="4076139" y="3048000"/>
                </a:lnTo>
                <a:lnTo>
                  <a:pt x="4107178" y="3048000"/>
                </a:lnTo>
                <a:lnTo>
                  <a:pt x="4102977" y="3035300"/>
                </a:lnTo>
                <a:close/>
              </a:path>
              <a:path w="4559300" h="3543300">
                <a:moveTo>
                  <a:pt x="4106388" y="3035300"/>
                </a:moveTo>
                <a:lnTo>
                  <a:pt x="4107178" y="3048000"/>
                </a:lnTo>
                <a:lnTo>
                  <a:pt x="4117196" y="3048000"/>
                </a:lnTo>
                <a:lnTo>
                  <a:pt x="4106388" y="3035300"/>
                </a:lnTo>
                <a:close/>
              </a:path>
              <a:path w="4559300" h="3543300">
                <a:moveTo>
                  <a:pt x="4121624" y="3035300"/>
                </a:moveTo>
                <a:lnTo>
                  <a:pt x="4119166" y="3035300"/>
                </a:lnTo>
                <a:lnTo>
                  <a:pt x="4122538" y="3048000"/>
                </a:lnTo>
                <a:lnTo>
                  <a:pt x="4121624" y="3035300"/>
                </a:lnTo>
                <a:close/>
              </a:path>
              <a:path w="4559300" h="3543300">
                <a:moveTo>
                  <a:pt x="4065991" y="3035300"/>
                </a:moveTo>
                <a:lnTo>
                  <a:pt x="4064391" y="3035300"/>
                </a:lnTo>
                <a:lnTo>
                  <a:pt x="4067815" y="3041930"/>
                </a:lnTo>
                <a:lnTo>
                  <a:pt x="4065991" y="3035300"/>
                </a:lnTo>
                <a:close/>
              </a:path>
              <a:path w="4559300" h="3543300">
                <a:moveTo>
                  <a:pt x="4046581" y="3022600"/>
                </a:moveTo>
                <a:lnTo>
                  <a:pt x="4037512" y="3022600"/>
                </a:lnTo>
                <a:lnTo>
                  <a:pt x="4032375" y="3035300"/>
                </a:lnTo>
                <a:lnTo>
                  <a:pt x="4048418" y="3035300"/>
                </a:lnTo>
                <a:lnTo>
                  <a:pt x="4046581" y="3022600"/>
                </a:lnTo>
                <a:close/>
              </a:path>
              <a:path w="4559300" h="3543300">
                <a:moveTo>
                  <a:pt x="4094301" y="3022600"/>
                </a:moveTo>
                <a:lnTo>
                  <a:pt x="4047300" y="3022600"/>
                </a:lnTo>
                <a:lnTo>
                  <a:pt x="4051691" y="3035300"/>
                </a:lnTo>
                <a:lnTo>
                  <a:pt x="4098665" y="3035300"/>
                </a:lnTo>
                <a:lnTo>
                  <a:pt x="4094301" y="3022600"/>
                </a:lnTo>
                <a:close/>
              </a:path>
              <a:path w="4559300" h="3543300">
                <a:moveTo>
                  <a:pt x="4103342" y="3022600"/>
                </a:moveTo>
                <a:lnTo>
                  <a:pt x="4098808" y="3035300"/>
                </a:lnTo>
                <a:lnTo>
                  <a:pt x="4105019" y="3035300"/>
                </a:lnTo>
                <a:lnTo>
                  <a:pt x="4103342" y="3022600"/>
                </a:lnTo>
                <a:close/>
              </a:path>
              <a:path w="4559300" h="3543300">
                <a:moveTo>
                  <a:pt x="4045076" y="2997200"/>
                </a:moveTo>
                <a:lnTo>
                  <a:pt x="4016220" y="2997200"/>
                </a:lnTo>
                <a:lnTo>
                  <a:pt x="4020410" y="3009900"/>
                </a:lnTo>
                <a:lnTo>
                  <a:pt x="4036477" y="3009900"/>
                </a:lnTo>
                <a:lnTo>
                  <a:pt x="4031282" y="3022600"/>
                </a:lnTo>
                <a:lnTo>
                  <a:pt x="4056098" y="3022600"/>
                </a:lnTo>
                <a:lnTo>
                  <a:pt x="4045247" y="3009900"/>
                </a:lnTo>
                <a:lnTo>
                  <a:pt x="4045076" y="2997200"/>
                </a:lnTo>
                <a:close/>
              </a:path>
              <a:path w="4559300" h="3543300">
                <a:moveTo>
                  <a:pt x="4076040" y="2997200"/>
                </a:moveTo>
                <a:lnTo>
                  <a:pt x="4065401" y="2997200"/>
                </a:lnTo>
                <a:lnTo>
                  <a:pt x="4058572" y="3009900"/>
                </a:lnTo>
                <a:lnTo>
                  <a:pt x="4056098" y="3022600"/>
                </a:lnTo>
                <a:lnTo>
                  <a:pt x="4089944" y="3022600"/>
                </a:lnTo>
                <a:lnTo>
                  <a:pt x="4076040" y="2997200"/>
                </a:lnTo>
                <a:close/>
              </a:path>
              <a:path w="4559300" h="3543300">
                <a:moveTo>
                  <a:pt x="4016220" y="2997200"/>
                </a:moveTo>
                <a:lnTo>
                  <a:pt x="4002745" y="2997200"/>
                </a:lnTo>
                <a:lnTo>
                  <a:pt x="4006524" y="3009900"/>
                </a:lnTo>
                <a:lnTo>
                  <a:pt x="4017078" y="3009900"/>
                </a:lnTo>
                <a:lnTo>
                  <a:pt x="4016220" y="2997200"/>
                </a:lnTo>
                <a:close/>
              </a:path>
              <a:path w="4559300" h="3543300">
                <a:moveTo>
                  <a:pt x="4059329" y="2997200"/>
                </a:moveTo>
                <a:lnTo>
                  <a:pt x="4051856" y="2997200"/>
                </a:lnTo>
                <a:lnTo>
                  <a:pt x="4054807" y="3009900"/>
                </a:lnTo>
                <a:lnTo>
                  <a:pt x="4059329" y="2997200"/>
                </a:lnTo>
                <a:close/>
              </a:path>
              <a:path w="4559300" h="3543300">
                <a:moveTo>
                  <a:pt x="4060467" y="2984500"/>
                </a:moveTo>
                <a:lnTo>
                  <a:pt x="3993096" y="2984500"/>
                </a:lnTo>
                <a:lnTo>
                  <a:pt x="3999756" y="2997200"/>
                </a:lnTo>
                <a:lnTo>
                  <a:pt x="4062267" y="2997200"/>
                </a:lnTo>
                <a:lnTo>
                  <a:pt x="4060467" y="2984500"/>
                </a:lnTo>
                <a:close/>
              </a:path>
              <a:path w="4559300" h="3543300">
                <a:moveTo>
                  <a:pt x="4021480" y="2946400"/>
                </a:moveTo>
                <a:lnTo>
                  <a:pt x="3959788" y="2946400"/>
                </a:lnTo>
                <a:lnTo>
                  <a:pt x="3975212" y="2959100"/>
                </a:lnTo>
                <a:lnTo>
                  <a:pt x="3987627" y="2959100"/>
                </a:lnTo>
                <a:lnTo>
                  <a:pt x="4004015" y="2984500"/>
                </a:lnTo>
                <a:lnTo>
                  <a:pt x="4048887" y="2984500"/>
                </a:lnTo>
                <a:lnTo>
                  <a:pt x="4045486" y="2971800"/>
                </a:lnTo>
                <a:lnTo>
                  <a:pt x="4042120" y="2971800"/>
                </a:lnTo>
                <a:lnTo>
                  <a:pt x="4030647" y="2959100"/>
                </a:lnTo>
                <a:lnTo>
                  <a:pt x="4021480" y="2946400"/>
                </a:lnTo>
                <a:close/>
              </a:path>
              <a:path w="4559300" h="3543300">
                <a:moveTo>
                  <a:pt x="3981047" y="2959100"/>
                </a:moveTo>
                <a:lnTo>
                  <a:pt x="3965752" y="2959100"/>
                </a:lnTo>
                <a:lnTo>
                  <a:pt x="3965928" y="2971800"/>
                </a:lnTo>
                <a:lnTo>
                  <a:pt x="3976430" y="2971800"/>
                </a:lnTo>
                <a:lnTo>
                  <a:pt x="3981047" y="2959100"/>
                </a:lnTo>
                <a:close/>
              </a:path>
              <a:path w="4559300" h="3543300">
                <a:moveTo>
                  <a:pt x="4035092" y="2946400"/>
                </a:moveTo>
                <a:lnTo>
                  <a:pt x="4028565" y="2946400"/>
                </a:lnTo>
                <a:lnTo>
                  <a:pt x="4031028" y="2959100"/>
                </a:lnTo>
                <a:lnTo>
                  <a:pt x="4035092" y="2946400"/>
                </a:lnTo>
                <a:close/>
              </a:path>
              <a:path w="4559300" h="3543300">
                <a:moveTo>
                  <a:pt x="3997752" y="2921000"/>
                </a:moveTo>
                <a:lnTo>
                  <a:pt x="3944875" y="2921000"/>
                </a:lnTo>
                <a:lnTo>
                  <a:pt x="3958130" y="2933700"/>
                </a:lnTo>
                <a:lnTo>
                  <a:pt x="3957510" y="2946400"/>
                </a:lnTo>
                <a:lnTo>
                  <a:pt x="4007914" y="2946400"/>
                </a:lnTo>
                <a:lnTo>
                  <a:pt x="4004551" y="2933700"/>
                </a:lnTo>
                <a:lnTo>
                  <a:pt x="4002066" y="2933700"/>
                </a:lnTo>
                <a:lnTo>
                  <a:pt x="3997752" y="2921000"/>
                </a:lnTo>
                <a:close/>
              </a:path>
              <a:path w="4559300" h="3543300">
                <a:moveTo>
                  <a:pt x="3938233" y="2921000"/>
                </a:moveTo>
                <a:lnTo>
                  <a:pt x="3925783" y="2921000"/>
                </a:lnTo>
                <a:lnTo>
                  <a:pt x="3933452" y="2933700"/>
                </a:lnTo>
                <a:lnTo>
                  <a:pt x="3938233" y="2921000"/>
                </a:lnTo>
                <a:close/>
              </a:path>
              <a:path w="4559300" h="3543300">
                <a:moveTo>
                  <a:pt x="3924901" y="2908300"/>
                </a:moveTo>
                <a:lnTo>
                  <a:pt x="3917871" y="2908300"/>
                </a:lnTo>
                <a:lnTo>
                  <a:pt x="3920779" y="2921000"/>
                </a:lnTo>
                <a:lnTo>
                  <a:pt x="3924901" y="2908300"/>
                </a:lnTo>
                <a:close/>
              </a:path>
              <a:path w="4559300" h="3543300">
                <a:moveTo>
                  <a:pt x="3932572" y="2908300"/>
                </a:moveTo>
                <a:lnTo>
                  <a:pt x="3927361" y="2908300"/>
                </a:lnTo>
                <a:lnTo>
                  <a:pt x="3928075" y="2921000"/>
                </a:lnTo>
                <a:lnTo>
                  <a:pt x="3935067" y="2921000"/>
                </a:lnTo>
                <a:lnTo>
                  <a:pt x="3932572" y="2908300"/>
                </a:lnTo>
                <a:close/>
              </a:path>
              <a:path w="4559300" h="3543300">
                <a:moveTo>
                  <a:pt x="3989010" y="2908300"/>
                </a:moveTo>
                <a:lnTo>
                  <a:pt x="3936405" y="2908300"/>
                </a:lnTo>
                <a:lnTo>
                  <a:pt x="3939569" y="2921000"/>
                </a:lnTo>
                <a:lnTo>
                  <a:pt x="3993314" y="2921000"/>
                </a:lnTo>
                <a:lnTo>
                  <a:pt x="3989010" y="2908300"/>
                </a:lnTo>
                <a:close/>
              </a:path>
              <a:path w="4559300" h="3543300">
                <a:moveTo>
                  <a:pt x="3900147" y="2883749"/>
                </a:moveTo>
                <a:lnTo>
                  <a:pt x="3898266" y="2895600"/>
                </a:lnTo>
                <a:lnTo>
                  <a:pt x="3896404" y="2895600"/>
                </a:lnTo>
                <a:lnTo>
                  <a:pt x="3899887" y="2908300"/>
                </a:lnTo>
                <a:lnTo>
                  <a:pt x="3930337" y="2908300"/>
                </a:lnTo>
                <a:lnTo>
                  <a:pt x="3915774" y="2895600"/>
                </a:lnTo>
                <a:lnTo>
                  <a:pt x="3909592" y="2890019"/>
                </a:lnTo>
                <a:lnTo>
                  <a:pt x="3900147" y="2883749"/>
                </a:lnTo>
                <a:close/>
              </a:path>
              <a:path w="4559300" h="3543300">
                <a:moveTo>
                  <a:pt x="3909592" y="2890019"/>
                </a:moveTo>
                <a:lnTo>
                  <a:pt x="3915774" y="2895600"/>
                </a:lnTo>
                <a:lnTo>
                  <a:pt x="3930337" y="2908300"/>
                </a:lnTo>
                <a:lnTo>
                  <a:pt x="3934657" y="2908300"/>
                </a:lnTo>
                <a:lnTo>
                  <a:pt x="3917998" y="2895600"/>
                </a:lnTo>
                <a:lnTo>
                  <a:pt x="3909592" y="2890019"/>
                </a:lnTo>
                <a:close/>
              </a:path>
              <a:path w="4559300" h="3543300">
                <a:moveTo>
                  <a:pt x="3945382" y="2882900"/>
                </a:moveTo>
                <a:lnTo>
                  <a:pt x="3901706" y="2882900"/>
                </a:lnTo>
                <a:lnTo>
                  <a:pt x="3909592" y="2890019"/>
                </a:lnTo>
                <a:lnTo>
                  <a:pt x="3917998" y="2895600"/>
                </a:lnTo>
                <a:lnTo>
                  <a:pt x="3934657" y="2908300"/>
                </a:lnTo>
                <a:lnTo>
                  <a:pt x="3976812" y="2908300"/>
                </a:lnTo>
                <a:lnTo>
                  <a:pt x="3972231" y="2895600"/>
                </a:lnTo>
                <a:lnTo>
                  <a:pt x="3954041" y="2895600"/>
                </a:lnTo>
                <a:lnTo>
                  <a:pt x="3945382" y="2882900"/>
                </a:lnTo>
                <a:close/>
              </a:path>
              <a:path w="4559300" h="3543300">
                <a:moveTo>
                  <a:pt x="3908861" y="2832100"/>
                </a:moveTo>
                <a:lnTo>
                  <a:pt x="3855929" y="2832100"/>
                </a:lnTo>
                <a:lnTo>
                  <a:pt x="3867749" y="2844800"/>
                </a:lnTo>
                <a:lnTo>
                  <a:pt x="3876538" y="2857500"/>
                </a:lnTo>
                <a:lnTo>
                  <a:pt x="3898847" y="2857500"/>
                </a:lnTo>
                <a:lnTo>
                  <a:pt x="3893577" y="2870200"/>
                </a:lnTo>
                <a:lnTo>
                  <a:pt x="3890430" y="2882900"/>
                </a:lnTo>
                <a:lnTo>
                  <a:pt x="3891849" y="2895600"/>
                </a:lnTo>
                <a:lnTo>
                  <a:pt x="3899849" y="2883551"/>
                </a:lnTo>
                <a:lnTo>
                  <a:pt x="3898868" y="2882900"/>
                </a:lnTo>
                <a:lnTo>
                  <a:pt x="3941658" y="2882900"/>
                </a:lnTo>
                <a:lnTo>
                  <a:pt x="3940808" y="2870200"/>
                </a:lnTo>
                <a:lnTo>
                  <a:pt x="3902917" y="2870200"/>
                </a:lnTo>
                <a:lnTo>
                  <a:pt x="3910761" y="2857500"/>
                </a:lnTo>
                <a:lnTo>
                  <a:pt x="3914252" y="2844800"/>
                </a:lnTo>
                <a:lnTo>
                  <a:pt x="3918026" y="2844800"/>
                </a:lnTo>
                <a:lnTo>
                  <a:pt x="3908861" y="2832100"/>
                </a:lnTo>
                <a:close/>
              </a:path>
              <a:path w="4559300" h="3543300">
                <a:moveTo>
                  <a:pt x="3900282" y="2882900"/>
                </a:moveTo>
                <a:lnTo>
                  <a:pt x="3899849" y="2883551"/>
                </a:lnTo>
                <a:lnTo>
                  <a:pt x="3900147" y="2883749"/>
                </a:lnTo>
                <a:lnTo>
                  <a:pt x="3900282" y="2882900"/>
                </a:lnTo>
                <a:close/>
              </a:path>
              <a:path w="4559300" h="3543300">
                <a:moveTo>
                  <a:pt x="3945739" y="2876360"/>
                </a:moveTo>
                <a:lnTo>
                  <a:pt x="3941658" y="2882900"/>
                </a:lnTo>
                <a:lnTo>
                  <a:pt x="3947132" y="2882900"/>
                </a:lnTo>
                <a:lnTo>
                  <a:pt x="3945739" y="2876360"/>
                </a:lnTo>
                <a:close/>
              </a:path>
              <a:path w="4559300" h="3543300">
                <a:moveTo>
                  <a:pt x="3950160" y="2872634"/>
                </a:moveTo>
                <a:lnTo>
                  <a:pt x="3947132" y="2882900"/>
                </a:lnTo>
                <a:lnTo>
                  <a:pt x="3952593" y="2882900"/>
                </a:lnTo>
                <a:lnTo>
                  <a:pt x="3950160" y="2872634"/>
                </a:lnTo>
                <a:close/>
              </a:path>
              <a:path w="4559300" h="3543300">
                <a:moveTo>
                  <a:pt x="3949583" y="2870200"/>
                </a:moveTo>
                <a:lnTo>
                  <a:pt x="3944427" y="2870200"/>
                </a:lnTo>
                <a:lnTo>
                  <a:pt x="3945739" y="2876360"/>
                </a:lnTo>
                <a:lnTo>
                  <a:pt x="3949583" y="2870200"/>
                </a:lnTo>
                <a:close/>
              </a:path>
              <a:path w="4559300" h="3543300">
                <a:moveTo>
                  <a:pt x="3950879" y="2870200"/>
                </a:moveTo>
                <a:lnTo>
                  <a:pt x="3949583" y="2870200"/>
                </a:lnTo>
                <a:lnTo>
                  <a:pt x="3950160" y="2872634"/>
                </a:lnTo>
                <a:lnTo>
                  <a:pt x="3950879" y="2870200"/>
                </a:lnTo>
                <a:close/>
              </a:path>
              <a:path w="4559300" h="3543300">
                <a:moveTo>
                  <a:pt x="3898847" y="2857500"/>
                </a:moveTo>
                <a:lnTo>
                  <a:pt x="3865016" y="2857500"/>
                </a:lnTo>
                <a:lnTo>
                  <a:pt x="3872106" y="2870200"/>
                </a:lnTo>
                <a:lnTo>
                  <a:pt x="3893577" y="2870200"/>
                </a:lnTo>
                <a:lnTo>
                  <a:pt x="3898847" y="2857500"/>
                </a:lnTo>
                <a:close/>
              </a:path>
              <a:path w="4559300" h="3543300">
                <a:moveTo>
                  <a:pt x="3937580" y="2857500"/>
                </a:moveTo>
                <a:lnTo>
                  <a:pt x="3910761" y="2857500"/>
                </a:lnTo>
                <a:lnTo>
                  <a:pt x="3902917" y="2870200"/>
                </a:lnTo>
                <a:lnTo>
                  <a:pt x="3940808" y="2870200"/>
                </a:lnTo>
                <a:lnTo>
                  <a:pt x="3937580" y="2857500"/>
                </a:lnTo>
                <a:close/>
              </a:path>
              <a:path w="4559300" h="3543300">
                <a:moveTo>
                  <a:pt x="3861843" y="2844800"/>
                </a:moveTo>
                <a:lnTo>
                  <a:pt x="3853305" y="2844800"/>
                </a:lnTo>
                <a:lnTo>
                  <a:pt x="3853952" y="2857500"/>
                </a:lnTo>
                <a:lnTo>
                  <a:pt x="3863503" y="2857500"/>
                </a:lnTo>
                <a:lnTo>
                  <a:pt x="3861843" y="2844800"/>
                </a:lnTo>
                <a:close/>
              </a:path>
              <a:path w="4559300" h="3543300">
                <a:moveTo>
                  <a:pt x="3879762" y="2806700"/>
                </a:moveTo>
                <a:lnTo>
                  <a:pt x="3818875" y="2806700"/>
                </a:lnTo>
                <a:lnTo>
                  <a:pt x="3831075" y="2819400"/>
                </a:lnTo>
                <a:lnTo>
                  <a:pt x="3838031" y="2832100"/>
                </a:lnTo>
                <a:lnTo>
                  <a:pt x="3843651" y="2844800"/>
                </a:lnTo>
                <a:lnTo>
                  <a:pt x="3848296" y="2839995"/>
                </a:lnTo>
                <a:lnTo>
                  <a:pt x="3843856" y="2832100"/>
                </a:lnTo>
                <a:lnTo>
                  <a:pt x="3896171" y="2832100"/>
                </a:lnTo>
                <a:lnTo>
                  <a:pt x="3889373" y="2819400"/>
                </a:lnTo>
                <a:lnTo>
                  <a:pt x="3891470" y="2819400"/>
                </a:lnTo>
                <a:lnTo>
                  <a:pt x="3879762" y="2806700"/>
                </a:lnTo>
                <a:close/>
              </a:path>
              <a:path w="4559300" h="3543300">
                <a:moveTo>
                  <a:pt x="3849106" y="2839157"/>
                </a:moveTo>
                <a:lnTo>
                  <a:pt x="3848296" y="2839995"/>
                </a:lnTo>
                <a:lnTo>
                  <a:pt x="3850998" y="2844800"/>
                </a:lnTo>
                <a:lnTo>
                  <a:pt x="3853305" y="2844800"/>
                </a:lnTo>
                <a:lnTo>
                  <a:pt x="3849106" y="2839157"/>
                </a:lnTo>
                <a:close/>
              </a:path>
              <a:path w="4559300" h="3543300">
                <a:moveTo>
                  <a:pt x="3843856" y="2832100"/>
                </a:moveTo>
                <a:lnTo>
                  <a:pt x="3848296" y="2839995"/>
                </a:lnTo>
                <a:lnTo>
                  <a:pt x="3849106" y="2839157"/>
                </a:lnTo>
                <a:lnTo>
                  <a:pt x="3843856" y="2832100"/>
                </a:lnTo>
                <a:close/>
              </a:path>
              <a:path w="4559300" h="3543300">
                <a:moveTo>
                  <a:pt x="3855929" y="2832100"/>
                </a:moveTo>
                <a:lnTo>
                  <a:pt x="3843856" y="2832100"/>
                </a:lnTo>
                <a:lnTo>
                  <a:pt x="3849106" y="2839157"/>
                </a:lnTo>
                <a:lnTo>
                  <a:pt x="3855929" y="2832100"/>
                </a:lnTo>
                <a:close/>
              </a:path>
              <a:path w="4559300" h="3543300">
                <a:moveTo>
                  <a:pt x="3809845" y="2794000"/>
                </a:moveTo>
                <a:lnTo>
                  <a:pt x="3806183" y="2794000"/>
                </a:lnTo>
                <a:lnTo>
                  <a:pt x="3812855" y="2806700"/>
                </a:lnTo>
                <a:lnTo>
                  <a:pt x="3815012" y="2806700"/>
                </a:lnTo>
                <a:lnTo>
                  <a:pt x="3809845" y="2794000"/>
                </a:lnTo>
                <a:close/>
              </a:path>
              <a:path w="4559300" h="3543300">
                <a:moveTo>
                  <a:pt x="3859701" y="2781300"/>
                </a:moveTo>
                <a:lnTo>
                  <a:pt x="3804066" y="2781300"/>
                </a:lnTo>
                <a:lnTo>
                  <a:pt x="3814522" y="2794000"/>
                </a:lnTo>
                <a:lnTo>
                  <a:pt x="3821954" y="2806700"/>
                </a:lnTo>
                <a:lnTo>
                  <a:pt x="3856915" y="2806700"/>
                </a:lnTo>
                <a:lnTo>
                  <a:pt x="3858346" y="2794000"/>
                </a:lnTo>
                <a:lnTo>
                  <a:pt x="3859701" y="2781300"/>
                </a:lnTo>
                <a:close/>
              </a:path>
              <a:path w="4559300" h="3543300">
                <a:moveTo>
                  <a:pt x="3868481" y="2794000"/>
                </a:moveTo>
                <a:lnTo>
                  <a:pt x="3856915" y="2806700"/>
                </a:lnTo>
                <a:lnTo>
                  <a:pt x="3871323" y="2806700"/>
                </a:lnTo>
                <a:lnTo>
                  <a:pt x="3868481" y="2794000"/>
                </a:lnTo>
                <a:close/>
              </a:path>
              <a:path w="4559300" h="3543300">
                <a:moveTo>
                  <a:pt x="3804066" y="2781300"/>
                </a:moveTo>
                <a:lnTo>
                  <a:pt x="3791476" y="2781300"/>
                </a:lnTo>
                <a:lnTo>
                  <a:pt x="3793946" y="2794000"/>
                </a:lnTo>
                <a:lnTo>
                  <a:pt x="3798072" y="2794000"/>
                </a:lnTo>
                <a:lnTo>
                  <a:pt x="3804066" y="2781300"/>
                </a:lnTo>
                <a:close/>
              </a:path>
              <a:path w="4559300" h="3543300">
                <a:moveTo>
                  <a:pt x="3785098" y="2779131"/>
                </a:moveTo>
                <a:lnTo>
                  <a:pt x="3785710" y="2781300"/>
                </a:lnTo>
                <a:lnTo>
                  <a:pt x="3786234" y="2781300"/>
                </a:lnTo>
                <a:lnTo>
                  <a:pt x="3785098" y="2779131"/>
                </a:lnTo>
                <a:close/>
              </a:path>
              <a:path w="4559300" h="3543300">
                <a:moveTo>
                  <a:pt x="3845137" y="2768600"/>
                </a:moveTo>
                <a:lnTo>
                  <a:pt x="3784202" y="2768600"/>
                </a:lnTo>
                <a:lnTo>
                  <a:pt x="3789939" y="2781300"/>
                </a:lnTo>
                <a:lnTo>
                  <a:pt x="3847907" y="2781300"/>
                </a:lnTo>
                <a:lnTo>
                  <a:pt x="3845137" y="2768600"/>
                </a:lnTo>
                <a:close/>
              </a:path>
              <a:path w="4559300" h="3543300">
                <a:moveTo>
                  <a:pt x="3782122" y="2768600"/>
                </a:moveTo>
                <a:lnTo>
                  <a:pt x="3779581" y="2768600"/>
                </a:lnTo>
                <a:lnTo>
                  <a:pt x="3785098" y="2779131"/>
                </a:lnTo>
                <a:lnTo>
                  <a:pt x="3782122" y="2768600"/>
                </a:lnTo>
                <a:close/>
              </a:path>
              <a:path w="4559300" h="3543300">
                <a:moveTo>
                  <a:pt x="3767208" y="2763543"/>
                </a:moveTo>
                <a:lnTo>
                  <a:pt x="3766932" y="2768600"/>
                </a:lnTo>
                <a:lnTo>
                  <a:pt x="3769038" y="2765512"/>
                </a:lnTo>
                <a:lnTo>
                  <a:pt x="3767208" y="2763543"/>
                </a:lnTo>
                <a:close/>
              </a:path>
              <a:path w="4559300" h="3543300">
                <a:moveTo>
                  <a:pt x="3804602" y="2755900"/>
                </a:moveTo>
                <a:lnTo>
                  <a:pt x="3775597" y="2755900"/>
                </a:lnTo>
                <a:lnTo>
                  <a:pt x="3769038" y="2765512"/>
                </a:lnTo>
                <a:lnTo>
                  <a:pt x="3771909" y="2768600"/>
                </a:lnTo>
                <a:lnTo>
                  <a:pt x="3808645" y="2768600"/>
                </a:lnTo>
                <a:lnTo>
                  <a:pt x="3804602" y="2755900"/>
                </a:lnTo>
                <a:close/>
              </a:path>
              <a:path w="4559300" h="3543300">
                <a:moveTo>
                  <a:pt x="3827104" y="2755900"/>
                </a:moveTo>
                <a:lnTo>
                  <a:pt x="3811242" y="2755900"/>
                </a:lnTo>
                <a:lnTo>
                  <a:pt x="3808645" y="2768600"/>
                </a:lnTo>
                <a:lnTo>
                  <a:pt x="3834439" y="2768600"/>
                </a:lnTo>
                <a:lnTo>
                  <a:pt x="3827104" y="2755900"/>
                </a:lnTo>
                <a:close/>
              </a:path>
              <a:path w="4559300" h="3543300">
                <a:moveTo>
                  <a:pt x="3767625" y="2755900"/>
                </a:moveTo>
                <a:lnTo>
                  <a:pt x="3760101" y="2755900"/>
                </a:lnTo>
                <a:lnTo>
                  <a:pt x="3767208" y="2763543"/>
                </a:lnTo>
                <a:lnTo>
                  <a:pt x="3767625" y="2755900"/>
                </a:lnTo>
                <a:close/>
              </a:path>
              <a:path w="4559300" h="3543300">
                <a:moveTo>
                  <a:pt x="3798771" y="2743200"/>
                </a:moveTo>
                <a:lnTo>
                  <a:pt x="3750701" y="2743200"/>
                </a:lnTo>
                <a:lnTo>
                  <a:pt x="3750428" y="2755900"/>
                </a:lnTo>
                <a:lnTo>
                  <a:pt x="3800760" y="2755900"/>
                </a:lnTo>
                <a:lnTo>
                  <a:pt x="3798771" y="2743200"/>
                </a:lnTo>
                <a:close/>
              </a:path>
              <a:path w="4559300" h="3543300">
                <a:moveTo>
                  <a:pt x="3802162" y="2730500"/>
                </a:moveTo>
                <a:lnTo>
                  <a:pt x="3744899" y="2730500"/>
                </a:lnTo>
                <a:lnTo>
                  <a:pt x="3755507" y="2743200"/>
                </a:lnTo>
                <a:lnTo>
                  <a:pt x="3807750" y="2743200"/>
                </a:lnTo>
                <a:lnTo>
                  <a:pt x="3813140" y="2755900"/>
                </a:lnTo>
                <a:lnTo>
                  <a:pt x="3820948" y="2755900"/>
                </a:lnTo>
                <a:lnTo>
                  <a:pt x="3812763" y="2743200"/>
                </a:lnTo>
                <a:lnTo>
                  <a:pt x="3802162" y="2730500"/>
                </a:lnTo>
                <a:close/>
              </a:path>
              <a:path w="4559300" h="3543300">
                <a:moveTo>
                  <a:pt x="3737265" y="2730500"/>
                </a:moveTo>
                <a:lnTo>
                  <a:pt x="3731241" y="2730500"/>
                </a:lnTo>
                <a:lnTo>
                  <a:pt x="3734469" y="2743200"/>
                </a:lnTo>
                <a:lnTo>
                  <a:pt x="3739095" y="2743200"/>
                </a:lnTo>
                <a:lnTo>
                  <a:pt x="3737265" y="2730500"/>
                </a:lnTo>
                <a:close/>
              </a:path>
              <a:path w="4559300" h="3543300">
                <a:moveTo>
                  <a:pt x="3731620" y="2717800"/>
                </a:moveTo>
                <a:lnTo>
                  <a:pt x="3726825" y="2717800"/>
                </a:lnTo>
                <a:lnTo>
                  <a:pt x="3727244" y="2730500"/>
                </a:lnTo>
                <a:lnTo>
                  <a:pt x="3728176" y="2730500"/>
                </a:lnTo>
                <a:lnTo>
                  <a:pt x="3731620" y="2717800"/>
                </a:lnTo>
                <a:close/>
              </a:path>
              <a:path w="4559300" h="3543300">
                <a:moveTo>
                  <a:pt x="3789881" y="2717800"/>
                </a:moveTo>
                <a:lnTo>
                  <a:pt x="3731620" y="2717800"/>
                </a:lnTo>
                <a:lnTo>
                  <a:pt x="3739576" y="2730500"/>
                </a:lnTo>
                <a:lnTo>
                  <a:pt x="3798520" y="2730500"/>
                </a:lnTo>
                <a:lnTo>
                  <a:pt x="3789881" y="2717800"/>
                </a:lnTo>
                <a:close/>
              </a:path>
              <a:path w="4559300" h="3543300">
                <a:moveTo>
                  <a:pt x="3711039" y="2705100"/>
                </a:moveTo>
                <a:lnTo>
                  <a:pt x="3705555" y="2705100"/>
                </a:lnTo>
                <a:lnTo>
                  <a:pt x="3708550" y="2717800"/>
                </a:lnTo>
                <a:lnTo>
                  <a:pt x="3711798" y="2706194"/>
                </a:lnTo>
                <a:lnTo>
                  <a:pt x="3711039" y="2705100"/>
                </a:lnTo>
                <a:close/>
              </a:path>
              <a:path w="4559300" h="3543300">
                <a:moveTo>
                  <a:pt x="3740707" y="2705100"/>
                </a:moveTo>
                <a:lnTo>
                  <a:pt x="3712105" y="2705100"/>
                </a:lnTo>
                <a:lnTo>
                  <a:pt x="3711798" y="2706194"/>
                </a:lnTo>
                <a:lnTo>
                  <a:pt x="3719848" y="2717800"/>
                </a:lnTo>
                <a:lnTo>
                  <a:pt x="3733263" y="2717800"/>
                </a:lnTo>
                <a:lnTo>
                  <a:pt x="3740707" y="2705100"/>
                </a:lnTo>
                <a:close/>
              </a:path>
              <a:path w="4559300" h="3543300">
                <a:moveTo>
                  <a:pt x="3761534" y="2692400"/>
                </a:moveTo>
                <a:lnTo>
                  <a:pt x="3710194" y="2692400"/>
                </a:lnTo>
                <a:lnTo>
                  <a:pt x="3709267" y="2700289"/>
                </a:lnTo>
                <a:lnTo>
                  <a:pt x="3711319" y="2705100"/>
                </a:lnTo>
                <a:lnTo>
                  <a:pt x="3740707" y="2705100"/>
                </a:lnTo>
                <a:lnTo>
                  <a:pt x="3738001" y="2717800"/>
                </a:lnTo>
                <a:lnTo>
                  <a:pt x="3771132" y="2717800"/>
                </a:lnTo>
                <a:lnTo>
                  <a:pt x="3765883" y="2705100"/>
                </a:lnTo>
                <a:lnTo>
                  <a:pt x="3761534" y="2692400"/>
                </a:lnTo>
                <a:close/>
              </a:path>
              <a:path w="4559300" h="3543300">
                <a:moveTo>
                  <a:pt x="3779090" y="2705100"/>
                </a:moveTo>
                <a:lnTo>
                  <a:pt x="3768291" y="2705100"/>
                </a:lnTo>
                <a:lnTo>
                  <a:pt x="3773271" y="2717800"/>
                </a:lnTo>
                <a:lnTo>
                  <a:pt x="3785384" y="2717800"/>
                </a:lnTo>
                <a:lnTo>
                  <a:pt x="3779090" y="2705100"/>
                </a:lnTo>
                <a:close/>
              </a:path>
              <a:path w="4559300" h="3543300">
                <a:moveTo>
                  <a:pt x="3674387" y="2667000"/>
                </a:moveTo>
                <a:lnTo>
                  <a:pt x="3674600" y="2679700"/>
                </a:lnTo>
                <a:lnTo>
                  <a:pt x="3686712" y="2692400"/>
                </a:lnTo>
                <a:lnTo>
                  <a:pt x="3697958" y="2705100"/>
                </a:lnTo>
                <a:lnTo>
                  <a:pt x="3695571" y="2692400"/>
                </a:lnTo>
                <a:lnTo>
                  <a:pt x="3693107" y="2692400"/>
                </a:lnTo>
                <a:lnTo>
                  <a:pt x="3695723" y="2679700"/>
                </a:lnTo>
                <a:lnTo>
                  <a:pt x="3689811" y="2679700"/>
                </a:lnTo>
                <a:lnTo>
                  <a:pt x="3674387" y="2667000"/>
                </a:lnTo>
                <a:close/>
              </a:path>
              <a:path w="4559300" h="3543300">
                <a:moveTo>
                  <a:pt x="3705903" y="2692400"/>
                </a:moveTo>
                <a:lnTo>
                  <a:pt x="3701403" y="2692400"/>
                </a:lnTo>
                <a:lnTo>
                  <a:pt x="3708702" y="2705100"/>
                </a:lnTo>
                <a:lnTo>
                  <a:pt x="3709267" y="2700289"/>
                </a:lnTo>
                <a:lnTo>
                  <a:pt x="3705903" y="2692400"/>
                </a:lnTo>
                <a:close/>
              </a:path>
              <a:path w="4559300" h="3543300">
                <a:moveTo>
                  <a:pt x="3757778" y="2679700"/>
                </a:moveTo>
                <a:lnTo>
                  <a:pt x="3697641" y="2679700"/>
                </a:lnTo>
                <a:lnTo>
                  <a:pt x="3693107" y="2692400"/>
                </a:lnTo>
                <a:lnTo>
                  <a:pt x="3763681" y="2692400"/>
                </a:lnTo>
                <a:lnTo>
                  <a:pt x="3757778" y="2679700"/>
                </a:lnTo>
                <a:close/>
              </a:path>
              <a:path w="4559300" h="3543300">
                <a:moveTo>
                  <a:pt x="3717198" y="2654300"/>
                </a:moveTo>
                <a:lnTo>
                  <a:pt x="3662689" y="2654300"/>
                </a:lnTo>
                <a:lnTo>
                  <a:pt x="3678543" y="2667000"/>
                </a:lnTo>
                <a:lnTo>
                  <a:pt x="3689811" y="2679700"/>
                </a:lnTo>
                <a:lnTo>
                  <a:pt x="3747160" y="2679700"/>
                </a:lnTo>
                <a:lnTo>
                  <a:pt x="3737029" y="2667000"/>
                </a:lnTo>
                <a:lnTo>
                  <a:pt x="3722814" y="2667000"/>
                </a:lnTo>
                <a:lnTo>
                  <a:pt x="3717198" y="2654300"/>
                </a:lnTo>
                <a:close/>
              </a:path>
              <a:path w="4559300" h="3543300">
                <a:moveTo>
                  <a:pt x="3662689" y="2654300"/>
                </a:moveTo>
                <a:lnTo>
                  <a:pt x="3653465" y="2654300"/>
                </a:lnTo>
                <a:lnTo>
                  <a:pt x="3664354" y="2667000"/>
                </a:lnTo>
                <a:lnTo>
                  <a:pt x="3662689" y="2654300"/>
                </a:lnTo>
                <a:close/>
              </a:path>
              <a:path w="4559300" h="3543300">
                <a:moveTo>
                  <a:pt x="3702321" y="2628900"/>
                </a:moveTo>
                <a:lnTo>
                  <a:pt x="3659706" y="2628900"/>
                </a:lnTo>
                <a:lnTo>
                  <a:pt x="3670399" y="2641600"/>
                </a:lnTo>
                <a:lnTo>
                  <a:pt x="3647641" y="2641600"/>
                </a:lnTo>
                <a:lnTo>
                  <a:pt x="3654579" y="2654300"/>
                </a:lnTo>
                <a:lnTo>
                  <a:pt x="3723950" y="2654300"/>
                </a:lnTo>
                <a:lnTo>
                  <a:pt x="3716091" y="2641600"/>
                </a:lnTo>
                <a:lnTo>
                  <a:pt x="3702321" y="2628900"/>
                </a:lnTo>
                <a:close/>
              </a:path>
              <a:path w="4559300" h="3543300">
                <a:moveTo>
                  <a:pt x="3687892" y="2616200"/>
                </a:moveTo>
                <a:lnTo>
                  <a:pt x="3631341" y="2616200"/>
                </a:lnTo>
                <a:lnTo>
                  <a:pt x="3632733" y="2628900"/>
                </a:lnTo>
                <a:lnTo>
                  <a:pt x="3631278" y="2641600"/>
                </a:lnTo>
                <a:lnTo>
                  <a:pt x="3637176" y="2628900"/>
                </a:lnTo>
                <a:lnTo>
                  <a:pt x="3693131" y="2628900"/>
                </a:lnTo>
                <a:lnTo>
                  <a:pt x="3687892" y="2616200"/>
                </a:lnTo>
                <a:close/>
              </a:path>
              <a:path w="4559300" h="3543300">
                <a:moveTo>
                  <a:pt x="3654475" y="2628900"/>
                </a:moveTo>
                <a:lnTo>
                  <a:pt x="3647099" y="2628900"/>
                </a:lnTo>
                <a:lnTo>
                  <a:pt x="3649876" y="2641600"/>
                </a:lnTo>
                <a:lnTo>
                  <a:pt x="3659432" y="2641600"/>
                </a:lnTo>
                <a:lnTo>
                  <a:pt x="3654475" y="2628900"/>
                </a:lnTo>
                <a:close/>
              </a:path>
              <a:path w="4559300" h="3543300">
                <a:moveTo>
                  <a:pt x="3610544" y="2603500"/>
                </a:moveTo>
                <a:lnTo>
                  <a:pt x="3602657" y="2603500"/>
                </a:lnTo>
                <a:lnTo>
                  <a:pt x="3609370" y="2616200"/>
                </a:lnTo>
                <a:lnTo>
                  <a:pt x="3610898" y="2616200"/>
                </a:lnTo>
                <a:lnTo>
                  <a:pt x="3610544" y="2603500"/>
                </a:lnTo>
                <a:close/>
              </a:path>
              <a:path w="4559300" h="3543300">
                <a:moveTo>
                  <a:pt x="3664294" y="2590800"/>
                </a:moveTo>
                <a:lnTo>
                  <a:pt x="3657842" y="2590800"/>
                </a:lnTo>
                <a:lnTo>
                  <a:pt x="3661198" y="2603500"/>
                </a:lnTo>
                <a:lnTo>
                  <a:pt x="3613192" y="2603500"/>
                </a:lnTo>
                <a:lnTo>
                  <a:pt x="3610898" y="2616200"/>
                </a:lnTo>
                <a:lnTo>
                  <a:pt x="3673043" y="2616200"/>
                </a:lnTo>
                <a:lnTo>
                  <a:pt x="3671758" y="2603500"/>
                </a:lnTo>
                <a:lnTo>
                  <a:pt x="3664294" y="2590800"/>
                </a:lnTo>
                <a:close/>
              </a:path>
              <a:path w="4559300" h="3543300">
                <a:moveTo>
                  <a:pt x="3644834" y="2578100"/>
                </a:moveTo>
                <a:lnTo>
                  <a:pt x="3593347" y="2578100"/>
                </a:lnTo>
                <a:lnTo>
                  <a:pt x="3589854" y="2590800"/>
                </a:lnTo>
                <a:lnTo>
                  <a:pt x="3590262" y="2603500"/>
                </a:lnTo>
                <a:lnTo>
                  <a:pt x="3659274" y="2603500"/>
                </a:lnTo>
                <a:lnTo>
                  <a:pt x="3657842" y="2590800"/>
                </a:lnTo>
                <a:lnTo>
                  <a:pt x="3654499" y="2590800"/>
                </a:lnTo>
                <a:lnTo>
                  <a:pt x="3644834" y="2578100"/>
                </a:lnTo>
                <a:close/>
              </a:path>
              <a:path w="4559300" h="3543300">
                <a:moveTo>
                  <a:pt x="3570615" y="2578100"/>
                </a:moveTo>
                <a:lnTo>
                  <a:pt x="3569637" y="2590800"/>
                </a:lnTo>
                <a:lnTo>
                  <a:pt x="3574870" y="2590800"/>
                </a:lnTo>
                <a:lnTo>
                  <a:pt x="3570615" y="2578100"/>
                </a:lnTo>
                <a:close/>
              </a:path>
              <a:path w="4559300" h="3543300">
                <a:moveTo>
                  <a:pt x="3592782" y="2578100"/>
                </a:moveTo>
                <a:lnTo>
                  <a:pt x="3581380" y="2578100"/>
                </a:lnTo>
                <a:lnTo>
                  <a:pt x="3580955" y="2590800"/>
                </a:lnTo>
                <a:lnTo>
                  <a:pt x="3586693" y="2590800"/>
                </a:lnTo>
                <a:lnTo>
                  <a:pt x="3592782" y="2578100"/>
                </a:lnTo>
                <a:close/>
              </a:path>
              <a:path w="4559300" h="3543300">
                <a:moveTo>
                  <a:pt x="3575365" y="2565400"/>
                </a:moveTo>
                <a:lnTo>
                  <a:pt x="3563768" y="2565400"/>
                </a:lnTo>
                <a:lnTo>
                  <a:pt x="3572276" y="2578100"/>
                </a:lnTo>
                <a:lnTo>
                  <a:pt x="3578448" y="2578100"/>
                </a:lnTo>
                <a:lnTo>
                  <a:pt x="3575365" y="2565400"/>
                </a:lnTo>
                <a:close/>
              </a:path>
              <a:path w="4559300" h="3543300">
                <a:moveTo>
                  <a:pt x="3613833" y="2540000"/>
                </a:moveTo>
                <a:lnTo>
                  <a:pt x="3529302" y="2540000"/>
                </a:lnTo>
                <a:lnTo>
                  <a:pt x="3533943" y="2552700"/>
                </a:lnTo>
                <a:lnTo>
                  <a:pt x="3564722" y="2552700"/>
                </a:lnTo>
                <a:lnTo>
                  <a:pt x="3570110" y="2565400"/>
                </a:lnTo>
                <a:lnTo>
                  <a:pt x="3575365" y="2565400"/>
                </a:lnTo>
                <a:lnTo>
                  <a:pt x="3579769" y="2578100"/>
                </a:lnTo>
                <a:lnTo>
                  <a:pt x="3600162" y="2578100"/>
                </a:lnTo>
                <a:lnTo>
                  <a:pt x="3607396" y="2568486"/>
                </a:lnTo>
                <a:lnTo>
                  <a:pt x="3609227" y="2565400"/>
                </a:lnTo>
                <a:lnTo>
                  <a:pt x="3611179" y="2552700"/>
                </a:lnTo>
                <a:lnTo>
                  <a:pt x="3613833" y="2540000"/>
                </a:lnTo>
                <a:close/>
              </a:path>
              <a:path w="4559300" h="3543300">
                <a:moveTo>
                  <a:pt x="3607396" y="2568486"/>
                </a:moveTo>
                <a:lnTo>
                  <a:pt x="3600162" y="2578100"/>
                </a:lnTo>
                <a:lnTo>
                  <a:pt x="3601694" y="2578100"/>
                </a:lnTo>
                <a:lnTo>
                  <a:pt x="3607396" y="2568486"/>
                </a:lnTo>
                <a:close/>
              </a:path>
              <a:path w="4559300" h="3543300">
                <a:moveTo>
                  <a:pt x="3613208" y="2565400"/>
                </a:moveTo>
                <a:lnTo>
                  <a:pt x="3609719" y="2565400"/>
                </a:lnTo>
                <a:lnTo>
                  <a:pt x="3607396" y="2568486"/>
                </a:lnTo>
                <a:lnTo>
                  <a:pt x="3601694" y="2578100"/>
                </a:lnTo>
                <a:lnTo>
                  <a:pt x="3611847" y="2578100"/>
                </a:lnTo>
                <a:lnTo>
                  <a:pt x="3613208" y="2565400"/>
                </a:lnTo>
                <a:close/>
              </a:path>
              <a:path w="4559300" h="3543300">
                <a:moveTo>
                  <a:pt x="3631692" y="2565400"/>
                </a:moveTo>
                <a:lnTo>
                  <a:pt x="3617064" y="2565400"/>
                </a:lnTo>
                <a:lnTo>
                  <a:pt x="3617567" y="2578100"/>
                </a:lnTo>
                <a:lnTo>
                  <a:pt x="3626381" y="2578100"/>
                </a:lnTo>
                <a:lnTo>
                  <a:pt x="3631692" y="2565400"/>
                </a:lnTo>
                <a:close/>
              </a:path>
              <a:path w="4559300" h="3543300">
                <a:moveTo>
                  <a:pt x="3544060" y="2552700"/>
                </a:moveTo>
                <a:lnTo>
                  <a:pt x="3547464" y="2565400"/>
                </a:lnTo>
                <a:lnTo>
                  <a:pt x="3547799" y="2565400"/>
                </a:lnTo>
                <a:lnTo>
                  <a:pt x="3544060" y="2552700"/>
                </a:lnTo>
                <a:close/>
              </a:path>
              <a:path w="4559300" h="3543300">
                <a:moveTo>
                  <a:pt x="3561394" y="2563434"/>
                </a:moveTo>
                <a:lnTo>
                  <a:pt x="3560785" y="2565400"/>
                </a:lnTo>
                <a:lnTo>
                  <a:pt x="3563768" y="2565400"/>
                </a:lnTo>
                <a:lnTo>
                  <a:pt x="3561394" y="2563434"/>
                </a:lnTo>
                <a:close/>
              </a:path>
              <a:path w="4559300" h="3543300">
                <a:moveTo>
                  <a:pt x="3564722" y="2552700"/>
                </a:moveTo>
                <a:lnTo>
                  <a:pt x="3548428" y="2552700"/>
                </a:lnTo>
                <a:lnTo>
                  <a:pt x="3561394" y="2563434"/>
                </a:lnTo>
                <a:lnTo>
                  <a:pt x="3564722" y="2552700"/>
                </a:lnTo>
                <a:close/>
              </a:path>
              <a:path w="4559300" h="3543300">
                <a:moveTo>
                  <a:pt x="3532845" y="2514600"/>
                </a:moveTo>
                <a:lnTo>
                  <a:pt x="3522787" y="2514600"/>
                </a:lnTo>
                <a:lnTo>
                  <a:pt x="3529709" y="2527300"/>
                </a:lnTo>
                <a:lnTo>
                  <a:pt x="3536363" y="2540000"/>
                </a:lnTo>
                <a:lnTo>
                  <a:pt x="3569256" y="2540000"/>
                </a:lnTo>
                <a:lnTo>
                  <a:pt x="3569371" y="2527300"/>
                </a:lnTo>
                <a:lnTo>
                  <a:pt x="3532579" y="2527300"/>
                </a:lnTo>
                <a:lnTo>
                  <a:pt x="3532845" y="2514600"/>
                </a:lnTo>
                <a:close/>
              </a:path>
              <a:path w="4559300" h="3543300">
                <a:moveTo>
                  <a:pt x="3584378" y="2527300"/>
                </a:moveTo>
                <a:lnTo>
                  <a:pt x="3569371" y="2527300"/>
                </a:lnTo>
                <a:lnTo>
                  <a:pt x="3569256" y="2540000"/>
                </a:lnTo>
                <a:lnTo>
                  <a:pt x="3587189" y="2540000"/>
                </a:lnTo>
                <a:lnTo>
                  <a:pt x="3584378" y="2527300"/>
                </a:lnTo>
                <a:close/>
              </a:path>
              <a:path w="4559300" h="3543300">
                <a:moveTo>
                  <a:pt x="3592958" y="2527300"/>
                </a:moveTo>
                <a:lnTo>
                  <a:pt x="3590757" y="2527300"/>
                </a:lnTo>
                <a:lnTo>
                  <a:pt x="3587189" y="2540000"/>
                </a:lnTo>
                <a:lnTo>
                  <a:pt x="3596086" y="2540000"/>
                </a:lnTo>
                <a:lnTo>
                  <a:pt x="3592958" y="2527300"/>
                </a:lnTo>
                <a:close/>
              </a:path>
              <a:path w="4559300" h="3543300">
                <a:moveTo>
                  <a:pt x="3545838" y="2514600"/>
                </a:moveTo>
                <a:lnTo>
                  <a:pt x="3532845" y="2514600"/>
                </a:lnTo>
                <a:lnTo>
                  <a:pt x="3532579" y="2527300"/>
                </a:lnTo>
                <a:lnTo>
                  <a:pt x="3559763" y="2527300"/>
                </a:lnTo>
                <a:lnTo>
                  <a:pt x="3545838" y="2514600"/>
                </a:lnTo>
                <a:close/>
              </a:path>
              <a:path w="4559300" h="3543300">
                <a:moveTo>
                  <a:pt x="3566820" y="2501900"/>
                </a:moveTo>
                <a:lnTo>
                  <a:pt x="3556092" y="2501900"/>
                </a:lnTo>
                <a:lnTo>
                  <a:pt x="3561166" y="2514600"/>
                </a:lnTo>
                <a:lnTo>
                  <a:pt x="3559763" y="2527300"/>
                </a:lnTo>
                <a:lnTo>
                  <a:pt x="3579550" y="2527300"/>
                </a:lnTo>
                <a:lnTo>
                  <a:pt x="3572304" y="2514600"/>
                </a:lnTo>
                <a:lnTo>
                  <a:pt x="3563518" y="2514600"/>
                </a:lnTo>
                <a:lnTo>
                  <a:pt x="3566820" y="2501900"/>
                </a:lnTo>
                <a:close/>
              </a:path>
              <a:path w="4559300" h="3543300">
                <a:moveTo>
                  <a:pt x="3581468" y="2517210"/>
                </a:moveTo>
                <a:lnTo>
                  <a:pt x="3581923" y="2527300"/>
                </a:lnTo>
                <a:lnTo>
                  <a:pt x="3588072" y="2527300"/>
                </a:lnTo>
                <a:lnTo>
                  <a:pt x="3581468" y="2517210"/>
                </a:lnTo>
                <a:close/>
              </a:path>
              <a:path w="4559300" h="3543300">
                <a:moveTo>
                  <a:pt x="3581350" y="2514600"/>
                </a:moveTo>
                <a:lnTo>
                  <a:pt x="3579759" y="2514600"/>
                </a:lnTo>
                <a:lnTo>
                  <a:pt x="3581468" y="2517210"/>
                </a:lnTo>
                <a:lnTo>
                  <a:pt x="3581350" y="2514600"/>
                </a:lnTo>
                <a:close/>
              </a:path>
              <a:path w="4559300" h="3543300">
                <a:moveTo>
                  <a:pt x="3490681" y="2501900"/>
                </a:moveTo>
                <a:lnTo>
                  <a:pt x="3489729" y="2514600"/>
                </a:lnTo>
                <a:lnTo>
                  <a:pt x="3495012" y="2514600"/>
                </a:lnTo>
                <a:lnTo>
                  <a:pt x="3490681" y="2501900"/>
                </a:lnTo>
                <a:close/>
              </a:path>
              <a:path w="4559300" h="3543300">
                <a:moveTo>
                  <a:pt x="3542301" y="2489200"/>
                </a:moveTo>
                <a:lnTo>
                  <a:pt x="3531982" y="2489200"/>
                </a:lnTo>
                <a:lnTo>
                  <a:pt x="3531613" y="2501900"/>
                </a:lnTo>
                <a:lnTo>
                  <a:pt x="3518186" y="2501900"/>
                </a:lnTo>
                <a:lnTo>
                  <a:pt x="3529048" y="2514600"/>
                </a:lnTo>
                <a:lnTo>
                  <a:pt x="3552652" y="2514600"/>
                </a:lnTo>
                <a:lnTo>
                  <a:pt x="3547231" y="2501900"/>
                </a:lnTo>
                <a:lnTo>
                  <a:pt x="3542301" y="2489200"/>
                </a:lnTo>
                <a:close/>
              </a:path>
              <a:path w="4559300" h="3543300">
                <a:moveTo>
                  <a:pt x="3528248" y="2489200"/>
                </a:moveTo>
                <a:lnTo>
                  <a:pt x="3480577" y="2489200"/>
                </a:lnTo>
                <a:lnTo>
                  <a:pt x="3487887" y="2501900"/>
                </a:lnTo>
                <a:lnTo>
                  <a:pt x="3531613" y="2501900"/>
                </a:lnTo>
                <a:lnTo>
                  <a:pt x="3528248" y="2489200"/>
                </a:lnTo>
                <a:close/>
              </a:path>
              <a:path w="4559300" h="3543300">
                <a:moveTo>
                  <a:pt x="3549793" y="2489200"/>
                </a:moveTo>
                <a:lnTo>
                  <a:pt x="3542301" y="2489200"/>
                </a:lnTo>
                <a:lnTo>
                  <a:pt x="3550587" y="2501900"/>
                </a:lnTo>
                <a:lnTo>
                  <a:pt x="3558736" y="2501900"/>
                </a:lnTo>
                <a:lnTo>
                  <a:pt x="3557901" y="2497650"/>
                </a:lnTo>
                <a:lnTo>
                  <a:pt x="3549793" y="2489200"/>
                </a:lnTo>
                <a:close/>
              </a:path>
              <a:path w="4559300" h="3543300">
                <a:moveTo>
                  <a:pt x="3558702" y="2498484"/>
                </a:moveTo>
                <a:lnTo>
                  <a:pt x="3559766" y="2501900"/>
                </a:lnTo>
                <a:lnTo>
                  <a:pt x="3561979" y="2501900"/>
                </a:lnTo>
                <a:lnTo>
                  <a:pt x="3558702" y="2498484"/>
                </a:lnTo>
                <a:close/>
              </a:path>
              <a:path w="4559300" h="3543300">
                <a:moveTo>
                  <a:pt x="3556980" y="2492963"/>
                </a:moveTo>
                <a:lnTo>
                  <a:pt x="3557901" y="2497650"/>
                </a:lnTo>
                <a:lnTo>
                  <a:pt x="3558702" y="2498484"/>
                </a:lnTo>
                <a:lnTo>
                  <a:pt x="3556980" y="2492963"/>
                </a:lnTo>
                <a:close/>
              </a:path>
              <a:path w="4559300" h="3543300">
                <a:moveTo>
                  <a:pt x="3556241" y="2489200"/>
                </a:moveTo>
                <a:lnTo>
                  <a:pt x="3555807" y="2489200"/>
                </a:lnTo>
                <a:lnTo>
                  <a:pt x="3556980" y="2492963"/>
                </a:lnTo>
                <a:lnTo>
                  <a:pt x="3556241" y="2489200"/>
                </a:lnTo>
                <a:close/>
              </a:path>
              <a:path w="4559300" h="3543300">
                <a:moveTo>
                  <a:pt x="3527981" y="2463800"/>
                </a:moveTo>
                <a:lnTo>
                  <a:pt x="3469876" y="2463800"/>
                </a:lnTo>
                <a:lnTo>
                  <a:pt x="3483023" y="2476500"/>
                </a:lnTo>
                <a:lnTo>
                  <a:pt x="3471503" y="2476500"/>
                </a:lnTo>
                <a:lnTo>
                  <a:pt x="3472901" y="2489200"/>
                </a:lnTo>
                <a:lnTo>
                  <a:pt x="3543722" y="2489200"/>
                </a:lnTo>
                <a:lnTo>
                  <a:pt x="3528985" y="2476500"/>
                </a:lnTo>
                <a:lnTo>
                  <a:pt x="3527981" y="2463800"/>
                </a:lnTo>
                <a:close/>
              </a:path>
              <a:path w="4559300" h="3543300">
                <a:moveTo>
                  <a:pt x="3464402" y="2463800"/>
                </a:moveTo>
                <a:lnTo>
                  <a:pt x="3449042" y="2463800"/>
                </a:lnTo>
                <a:lnTo>
                  <a:pt x="3452467" y="2476500"/>
                </a:lnTo>
                <a:lnTo>
                  <a:pt x="3460599" y="2476500"/>
                </a:lnTo>
                <a:lnTo>
                  <a:pt x="3464402" y="2463800"/>
                </a:lnTo>
                <a:close/>
              </a:path>
              <a:path w="4559300" h="3543300">
                <a:moveTo>
                  <a:pt x="3464443" y="2451100"/>
                </a:moveTo>
                <a:lnTo>
                  <a:pt x="3438549" y="2451100"/>
                </a:lnTo>
                <a:lnTo>
                  <a:pt x="3447921" y="2463800"/>
                </a:lnTo>
                <a:lnTo>
                  <a:pt x="3468279" y="2463800"/>
                </a:lnTo>
                <a:lnTo>
                  <a:pt x="3464443" y="2451100"/>
                </a:lnTo>
                <a:close/>
              </a:path>
              <a:path w="4559300" h="3543300">
                <a:moveTo>
                  <a:pt x="3501717" y="2451100"/>
                </a:moveTo>
                <a:lnTo>
                  <a:pt x="3467225" y="2451100"/>
                </a:lnTo>
                <a:lnTo>
                  <a:pt x="3475029" y="2463800"/>
                </a:lnTo>
                <a:lnTo>
                  <a:pt x="3506112" y="2463800"/>
                </a:lnTo>
                <a:lnTo>
                  <a:pt x="3501717" y="2451100"/>
                </a:lnTo>
                <a:close/>
              </a:path>
              <a:path w="4559300" h="3543300">
                <a:moveTo>
                  <a:pt x="3504966" y="2451100"/>
                </a:moveTo>
                <a:lnTo>
                  <a:pt x="3506112" y="2463800"/>
                </a:lnTo>
                <a:lnTo>
                  <a:pt x="3516115" y="2463800"/>
                </a:lnTo>
                <a:lnTo>
                  <a:pt x="3504966" y="2451100"/>
                </a:lnTo>
                <a:close/>
              </a:path>
              <a:path w="4559300" h="3543300">
                <a:moveTo>
                  <a:pt x="3520447" y="2451100"/>
                </a:moveTo>
                <a:lnTo>
                  <a:pt x="3517961" y="2451100"/>
                </a:lnTo>
                <a:lnTo>
                  <a:pt x="3521483" y="2463800"/>
                </a:lnTo>
                <a:lnTo>
                  <a:pt x="3520447" y="2451100"/>
                </a:lnTo>
                <a:close/>
              </a:path>
              <a:path w="4559300" h="3543300">
                <a:moveTo>
                  <a:pt x="3492169" y="2438400"/>
                </a:moveTo>
                <a:lnTo>
                  <a:pt x="3432101" y="2438400"/>
                </a:lnTo>
                <a:lnTo>
                  <a:pt x="3435499" y="2451100"/>
                </a:lnTo>
                <a:lnTo>
                  <a:pt x="3496992" y="2451100"/>
                </a:lnTo>
                <a:lnTo>
                  <a:pt x="3492169" y="2438400"/>
                </a:lnTo>
                <a:close/>
              </a:path>
              <a:path w="4559300" h="3543300">
                <a:moveTo>
                  <a:pt x="3412615" y="2425700"/>
                </a:moveTo>
                <a:lnTo>
                  <a:pt x="3403320" y="2425700"/>
                </a:lnTo>
                <a:lnTo>
                  <a:pt x="3409468" y="2438400"/>
                </a:lnTo>
                <a:lnTo>
                  <a:pt x="3413218" y="2427312"/>
                </a:lnTo>
                <a:lnTo>
                  <a:pt x="3412615" y="2425700"/>
                </a:lnTo>
                <a:close/>
              </a:path>
              <a:path w="4559300" h="3543300">
                <a:moveTo>
                  <a:pt x="3417301" y="2425700"/>
                </a:moveTo>
                <a:lnTo>
                  <a:pt x="3413763" y="2425700"/>
                </a:lnTo>
                <a:lnTo>
                  <a:pt x="3413218" y="2427312"/>
                </a:lnTo>
                <a:lnTo>
                  <a:pt x="3417363" y="2438400"/>
                </a:lnTo>
                <a:lnTo>
                  <a:pt x="3417301" y="2425700"/>
                </a:lnTo>
                <a:close/>
              </a:path>
              <a:path w="4559300" h="3543300">
                <a:moveTo>
                  <a:pt x="3441958" y="2425700"/>
                </a:moveTo>
                <a:lnTo>
                  <a:pt x="3420144" y="2425700"/>
                </a:lnTo>
                <a:lnTo>
                  <a:pt x="3433608" y="2438400"/>
                </a:lnTo>
                <a:lnTo>
                  <a:pt x="3453407" y="2438400"/>
                </a:lnTo>
                <a:lnTo>
                  <a:pt x="3441958" y="2425700"/>
                </a:lnTo>
                <a:close/>
              </a:path>
              <a:path w="4559300" h="3543300">
                <a:moveTo>
                  <a:pt x="3472406" y="2413000"/>
                </a:moveTo>
                <a:lnTo>
                  <a:pt x="3461729" y="2413000"/>
                </a:lnTo>
                <a:lnTo>
                  <a:pt x="3456044" y="2424424"/>
                </a:lnTo>
                <a:lnTo>
                  <a:pt x="3455807" y="2425700"/>
                </a:lnTo>
                <a:lnTo>
                  <a:pt x="3455409" y="2425700"/>
                </a:lnTo>
                <a:lnTo>
                  <a:pt x="3453407" y="2438400"/>
                </a:lnTo>
                <a:lnTo>
                  <a:pt x="3487481" y="2438400"/>
                </a:lnTo>
                <a:lnTo>
                  <a:pt x="3479943" y="2425700"/>
                </a:lnTo>
                <a:lnTo>
                  <a:pt x="3455807" y="2425700"/>
                </a:lnTo>
                <a:lnTo>
                  <a:pt x="3456044" y="2424424"/>
                </a:lnTo>
                <a:lnTo>
                  <a:pt x="3479187" y="2424424"/>
                </a:lnTo>
                <a:lnTo>
                  <a:pt x="3472406" y="2413000"/>
                </a:lnTo>
                <a:close/>
              </a:path>
              <a:path w="4559300" h="3543300">
                <a:moveTo>
                  <a:pt x="3413763" y="2425700"/>
                </a:moveTo>
                <a:lnTo>
                  <a:pt x="3412615" y="2425700"/>
                </a:lnTo>
                <a:lnTo>
                  <a:pt x="3413218" y="2427312"/>
                </a:lnTo>
                <a:lnTo>
                  <a:pt x="3413763" y="2425700"/>
                </a:lnTo>
                <a:close/>
              </a:path>
              <a:path w="4559300" h="3543300">
                <a:moveTo>
                  <a:pt x="3409821" y="2413000"/>
                </a:moveTo>
                <a:lnTo>
                  <a:pt x="3404086" y="2413000"/>
                </a:lnTo>
                <a:lnTo>
                  <a:pt x="3398911" y="2425700"/>
                </a:lnTo>
                <a:lnTo>
                  <a:pt x="3416399" y="2425700"/>
                </a:lnTo>
                <a:lnTo>
                  <a:pt x="3409821" y="2413000"/>
                </a:lnTo>
                <a:close/>
              </a:path>
              <a:path w="4559300" h="3543300">
                <a:moveTo>
                  <a:pt x="3445536" y="2413000"/>
                </a:moveTo>
                <a:lnTo>
                  <a:pt x="3414647" y="2413000"/>
                </a:lnTo>
                <a:lnTo>
                  <a:pt x="3416399" y="2425700"/>
                </a:lnTo>
                <a:lnTo>
                  <a:pt x="3441448" y="2425700"/>
                </a:lnTo>
                <a:lnTo>
                  <a:pt x="3445536" y="2413000"/>
                </a:lnTo>
                <a:close/>
              </a:path>
              <a:path w="4559300" h="3543300">
                <a:moveTo>
                  <a:pt x="3455883" y="2400300"/>
                </a:moveTo>
                <a:lnTo>
                  <a:pt x="3420825" y="2400300"/>
                </a:lnTo>
                <a:lnTo>
                  <a:pt x="3421978" y="2413000"/>
                </a:lnTo>
                <a:lnTo>
                  <a:pt x="3447882" y="2413000"/>
                </a:lnTo>
                <a:lnTo>
                  <a:pt x="3451490" y="2425700"/>
                </a:lnTo>
                <a:lnTo>
                  <a:pt x="3455409" y="2425700"/>
                </a:lnTo>
                <a:lnTo>
                  <a:pt x="3456044" y="2424424"/>
                </a:lnTo>
                <a:lnTo>
                  <a:pt x="3458162" y="2413000"/>
                </a:lnTo>
                <a:lnTo>
                  <a:pt x="3455883" y="2400300"/>
                </a:lnTo>
                <a:close/>
              </a:path>
              <a:path w="4559300" h="3543300">
                <a:moveTo>
                  <a:pt x="3390440" y="2411004"/>
                </a:moveTo>
                <a:lnTo>
                  <a:pt x="3388785" y="2413000"/>
                </a:lnTo>
                <a:lnTo>
                  <a:pt x="3390948" y="2413000"/>
                </a:lnTo>
                <a:lnTo>
                  <a:pt x="3390440" y="2411004"/>
                </a:lnTo>
                <a:close/>
              </a:path>
              <a:path w="4559300" h="3543300">
                <a:moveTo>
                  <a:pt x="3440315" y="2387600"/>
                </a:moveTo>
                <a:lnTo>
                  <a:pt x="3381794" y="2387600"/>
                </a:lnTo>
                <a:lnTo>
                  <a:pt x="3399318" y="2400300"/>
                </a:lnTo>
                <a:lnTo>
                  <a:pt x="3392355" y="2408695"/>
                </a:lnTo>
                <a:lnTo>
                  <a:pt x="3390948" y="2413000"/>
                </a:lnTo>
                <a:lnTo>
                  <a:pt x="3421978" y="2413000"/>
                </a:lnTo>
                <a:lnTo>
                  <a:pt x="3418520" y="2400300"/>
                </a:lnTo>
                <a:lnTo>
                  <a:pt x="3444177" y="2400300"/>
                </a:lnTo>
                <a:lnTo>
                  <a:pt x="3440315" y="2387600"/>
                </a:lnTo>
                <a:close/>
              </a:path>
              <a:path w="4559300" h="3543300">
                <a:moveTo>
                  <a:pt x="3395099" y="2400300"/>
                </a:moveTo>
                <a:lnTo>
                  <a:pt x="3387712" y="2400300"/>
                </a:lnTo>
                <a:lnTo>
                  <a:pt x="3390440" y="2411004"/>
                </a:lnTo>
                <a:lnTo>
                  <a:pt x="3392355" y="2408695"/>
                </a:lnTo>
                <a:lnTo>
                  <a:pt x="3395099" y="2400300"/>
                </a:lnTo>
                <a:close/>
              </a:path>
              <a:path w="4559300" h="3543300">
                <a:moveTo>
                  <a:pt x="3375257" y="2387600"/>
                </a:moveTo>
                <a:lnTo>
                  <a:pt x="3360113" y="2387600"/>
                </a:lnTo>
                <a:lnTo>
                  <a:pt x="3370950" y="2400300"/>
                </a:lnTo>
                <a:lnTo>
                  <a:pt x="3375257" y="2387600"/>
                </a:lnTo>
                <a:close/>
              </a:path>
              <a:path w="4559300" h="3543300">
                <a:moveTo>
                  <a:pt x="3357467" y="2378450"/>
                </a:moveTo>
                <a:lnTo>
                  <a:pt x="3359617" y="2387600"/>
                </a:lnTo>
                <a:lnTo>
                  <a:pt x="3360567" y="2380906"/>
                </a:lnTo>
                <a:lnTo>
                  <a:pt x="3357467" y="2378450"/>
                </a:lnTo>
                <a:close/>
              </a:path>
              <a:path w="4559300" h="3543300">
                <a:moveTo>
                  <a:pt x="3394234" y="2349500"/>
                </a:moveTo>
                <a:lnTo>
                  <a:pt x="3343590" y="2349500"/>
                </a:lnTo>
                <a:lnTo>
                  <a:pt x="3341741" y="2354109"/>
                </a:lnTo>
                <a:lnTo>
                  <a:pt x="3350664" y="2362200"/>
                </a:lnTo>
                <a:lnTo>
                  <a:pt x="3350677" y="2374900"/>
                </a:lnTo>
                <a:lnTo>
                  <a:pt x="3361419" y="2374900"/>
                </a:lnTo>
                <a:lnTo>
                  <a:pt x="3360567" y="2380906"/>
                </a:lnTo>
                <a:lnTo>
                  <a:pt x="3369015" y="2387600"/>
                </a:lnTo>
                <a:lnTo>
                  <a:pt x="3424794" y="2387600"/>
                </a:lnTo>
                <a:lnTo>
                  <a:pt x="3414628" y="2362200"/>
                </a:lnTo>
                <a:lnTo>
                  <a:pt x="3397188" y="2362200"/>
                </a:lnTo>
                <a:lnTo>
                  <a:pt x="3394234" y="2349500"/>
                </a:lnTo>
                <a:close/>
              </a:path>
              <a:path w="4559300" h="3543300">
                <a:moveTo>
                  <a:pt x="3356633" y="2374900"/>
                </a:moveTo>
                <a:lnTo>
                  <a:pt x="3352986" y="2374900"/>
                </a:lnTo>
                <a:lnTo>
                  <a:pt x="3357467" y="2378450"/>
                </a:lnTo>
                <a:lnTo>
                  <a:pt x="3356633" y="2374900"/>
                </a:lnTo>
                <a:close/>
              </a:path>
              <a:path w="4559300" h="3543300">
                <a:moveTo>
                  <a:pt x="3336657" y="2349500"/>
                </a:moveTo>
                <a:lnTo>
                  <a:pt x="3336148" y="2349500"/>
                </a:lnTo>
                <a:lnTo>
                  <a:pt x="3338497" y="2362200"/>
                </a:lnTo>
                <a:lnTo>
                  <a:pt x="3341741" y="2354109"/>
                </a:lnTo>
                <a:lnTo>
                  <a:pt x="3336657" y="2349500"/>
                </a:lnTo>
                <a:close/>
              </a:path>
              <a:path w="4559300" h="3543300">
                <a:moveTo>
                  <a:pt x="3316048" y="2336800"/>
                </a:moveTo>
                <a:lnTo>
                  <a:pt x="3308957" y="2336800"/>
                </a:lnTo>
                <a:lnTo>
                  <a:pt x="3312091" y="2349500"/>
                </a:lnTo>
                <a:lnTo>
                  <a:pt x="3316048" y="2336800"/>
                </a:lnTo>
                <a:close/>
              </a:path>
              <a:path w="4559300" h="3543300">
                <a:moveTo>
                  <a:pt x="3326331" y="2336800"/>
                </a:moveTo>
                <a:lnTo>
                  <a:pt x="3318374" y="2336800"/>
                </a:lnTo>
                <a:lnTo>
                  <a:pt x="3319550" y="2349500"/>
                </a:lnTo>
                <a:lnTo>
                  <a:pt x="3330999" y="2349500"/>
                </a:lnTo>
                <a:lnTo>
                  <a:pt x="3326331" y="2336800"/>
                </a:lnTo>
                <a:close/>
              </a:path>
              <a:path w="4559300" h="3543300">
                <a:moveTo>
                  <a:pt x="3380496" y="2336800"/>
                </a:moveTo>
                <a:lnTo>
                  <a:pt x="3327578" y="2336800"/>
                </a:lnTo>
                <a:lnTo>
                  <a:pt x="3330999" y="2349500"/>
                </a:lnTo>
                <a:lnTo>
                  <a:pt x="3389543" y="2349500"/>
                </a:lnTo>
                <a:lnTo>
                  <a:pt x="3380496" y="2336800"/>
                </a:lnTo>
                <a:close/>
              </a:path>
              <a:path w="4559300" h="3543300">
                <a:moveTo>
                  <a:pt x="3296223" y="2329289"/>
                </a:moveTo>
                <a:lnTo>
                  <a:pt x="3297975" y="2336800"/>
                </a:lnTo>
                <a:lnTo>
                  <a:pt x="3299780" y="2336800"/>
                </a:lnTo>
                <a:lnTo>
                  <a:pt x="3299571" y="2332233"/>
                </a:lnTo>
                <a:lnTo>
                  <a:pt x="3296223" y="2329289"/>
                </a:lnTo>
                <a:close/>
              </a:path>
              <a:path w="4559300" h="3543300">
                <a:moveTo>
                  <a:pt x="3298308" y="2317776"/>
                </a:moveTo>
                <a:lnTo>
                  <a:pt x="3305600" y="2324100"/>
                </a:lnTo>
                <a:lnTo>
                  <a:pt x="3299201" y="2324100"/>
                </a:lnTo>
                <a:lnTo>
                  <a:pt x="3299571" y="2332233"/>
                </a:lnTo>
                <a:lnTo>
                  <a:pt x="3304766" y="2336800"/>
                </a:lnTo>
                <a:lnTo>
                  <a:pt x="3325530" y="2336800"/>
                </a:lnTo>
                <a:lnTo>
                  <a:pt x="3308386" y="2324100"/>
                </a:lnTo>
                <a:lnTo>
                  <a:pt x="3298308" y="2317776"/>
                </a:lnTo>
                <a:close/>
              </a:path>
              <a:path w="4559300" h="3543300">
                <a:moveTo>
                  <a:pt x="3362386" y="2324100"/>
                </a:moveTo>
                <a:lnTo>
                  <a:pt x="3320863" y="2324100"/>
                </a:lnTo>
                <a:lnTo>
                  <a:pt x="3325530" y="2336800"/>
                </a:lnTo>
                <a:lnTo>
                  <a:pt x="3367682" y="2336800"/>
                </a:lnTo>
                <a:lnTo>
                  <a:pt x="3362386" y="2324100"/>
                </a:lnTo>
                <a:close/>
              </a:path>
              <a:path w="4559300" h="3543300">
                <a:moveTo>
                  <a:pt x="3295013" y="2324100"/>
                </a:moveTo>
                <a:lnTo>
                  <a:pt x="3290320" y="2324100"/>
                </a:lnTo>
                <a:lnTo>
                  <a:pt x="3296223" y="2329289"/>
                </a:lnTo>
                <a:lnTo>
                  <a:pt x="3295013" y="2324100"/>
                </a:lnTo>
                <a:close/>
              </a:path>
              <a:path w="4559300" h="3543300">
                <a:moveTo>
                  <a:pt x="3295421" y="2260600"/>
                </a:moveTo>
                <a:lnTo>
                  <a:pt x="3242426" y="2260600"/>
                </a:lnTo>
                <a:lnTo>
                  <a:pt x="3254849" y="2273300"/>
                </a:lnTo>
                <a:lnTo>
                  <a:pt x="3264271" y="2286000"/>
                </a:lnTo>
                <a:lnTo>
                  <a:pt x="3286999" y="2286000"/>
                </a:lnTo>
                <a:lnTo>
                  <a:pt x="3282097" y="2298700"/>
                </a:lnTo>
                <a:lnTo>
                  <a:pt x="3279695" y="2311400"/>
                </a:lnTo>
                <a:lnTo>
                  <a:pt x="3281643" y="2324100"/>
                </a:lnTo>
                <a:lnTo>
                  <a:pt x="3287502" y="2314969"/>
                </a:lnTo>
                <a:lnTo>
                  <a:pt x="3287930" y="2311400"/>
                </a:lnTo>
                <a:lnTo>
                  <a:pt x="3347720" y="2311400"/>
                </a:lnTo>
                <a:lnTo>
                  <a:pt x="3341698" y="2298700"/>
                </a:lnTo>
                <a:lnTo>
                  <a:pt x="3291404" y="2298700"/>
                </a:lnTo>
                <a:lnTo>
                  <a:pt x="3298813" y="2286000"/>
                </a:lnTo>
                <a:lnTo>
                  <a:pt x="3301604" y="2273300"/>
                </a:lnTo>
                <a:lnTo>
                  <a:pt x="3304955" y="2273300"/>
                </a:lnTo>
                <a:lnTo>
                  <a:pt x="3295421" y="2260600"/>
                </a:lnTo>
                <a:close/>
              </a:path>
              <a:path w="4559300" h="3543300">
                <a:moveTo>
                  <a:pt x="3289320" y="2312136"/>
                </a:moveTo>
                <a:lnTo>
                  <a:pt x="3287502" y="2314969"/>
                </a:lnTo>
                <a:lnTo>
                  <a:pt x="3286407" y="2324100"/>
                </a:lnTo>
                <a:lnTo>
                  <a:pt x="3305600" y="2324100"/>
                </a:lnTo>
                <a:lnTo>
                  <a:pt x="3298308" y="2317776"/>
                </a:lnTo>
                <a:lnTo>
                  <a:pt x="3289320" y="2312136"/>
                </a:lnTo>
                <a:close/>
              </a:path>
              <a:path w="4559300" h="3543300">
                <a:moveTo>
                  <a:pt x="3335070" y="2311400"/>
                </a:moveTo>
                <a:lnTo>
                  <a:pt x="3290956" y="2311400"/>
                </a:lnTo>
                <a:lnTo>
                  <a:pt x="3298308" y="2317776"/>
                </a:lnTo>
                <a:lnTo>
                  <a:pt x="3308386" y="2324100"/>
                </a:lnTo>
                <a:lnTo>
                  <a:pt x="3344428" y="2324100"/>
                </a:lnTo>
                <a:lnTo>
                  <a:pt x="3335070" y="2311400"/>
                </a:lnTo>
                <a:close/>
              </a:path>
              <a:path w="4559300" h="3543300">
                <a:moveTo>
                  <a:pt x="3288146" y="2311400"/>
                </a:moveTo>
                <a:lnTo>
                  <a:pt x="3287930" y="2311400"/>
                </a:lnTo>
                <a:lnTo>
                  <a:pt x="3287502" y="2314969"/>
                </a:lnTo>
                <a:lnTo>
                  <a:pt x="3289320" y="2312136"/>
                </a:lnTo>
                <a:lnTo>
                  <a:pt x="3288146" y="2311400"/>
                </a:lnTo>
                <a:close/>
              </a:path>
              <a:path w="4559300" h="3543300">
                <a:moveTo>
                  <a:pt x="3289793" y="2311400"/>
                </a:moveTo>
                <a:lnTo>
                  <a:pt x="3288146" y="2311400"/>
                </a:lnTo>
                <a:lnTo>
                  <a:pt x="3289320" y="2312136"/>
                </a:lnTo>
                <a:lnTo>
                  <a:pt x="3289793" y="2311400"/>
                </a:lnTo>
                <a:close/>
              </a:path>
              <a:path w="4559300" h="3543300">
                <a:moveTo>
                  <a:pt x="3286999" y="2286000"/>
                </a:moveTo>
                <a:lnTo>
                  <a:pt x="3252942" y="2286000"/>
                </a:lnTo>
                <a:lnTo>
                  <a:pt x="3260248" y="2298700"/>
                </a:lnTo>
                <a:lnTo>
                  <a:pt x="3282097" y="2298700"/>
                </a:lnTo>
                <a:lnTo>
                  <a:pt x="3286999" y="2286000"/>
                </a:lnTo>
                <a:close/>
              </a:path>
              <a:path w="4559300" h="3543300">
                <a:moveTo>
                  <a:pt x="3325489" y="2286000"/>
                </a:moveTo>
                <a:lnTo>
                  <a:pt x="3298813" y="2286000"/>
                </a:lnTo>
                <a:lnTo>
                  <a:pt x="3291404" y="2298700"/>
                </a:lnTo>
                <a:lnTo>
                  <a:pt x="3329645" y="2298700"/>
                </a:lnTo>
                <a:lnTo>
                  <a:pt x="3325489" y="2286000"/>
                </a:lnTo>
                <a:close/>
              </a:path>
              <a:path w="4559300" h="3543300">
                <a:moveTo>
                  <a:pt x="3249062" y="2273300"/>
                </a:moveTo>
                <a:lnTo>
                  <a:pt x="3240466" y="2273300"/>
                </a:lnTo>
                <a:lnTo>
                  <a:pt x="3241444" y="2286000"/>
                </a:lnTo>
                <a:lnTo>
                  <a:pt x="3250994" y="2286000"/>
                </a:lnTo>
                <a:lnTo>
                  <a:pt x="3249062" y="2273300"/>
                </a:lnTo>
                <a:close/>
              </a:path>
              <a:path w="4559300" h="3543300">
                <a:moveTo>
                  <a:pt x="3264670" y="2235200"/>
                </a:moveTo>
                <a:lnTo>
                  <a:pt x="3203674" y="2235200"/>
                </a:lnTo>
                <a:lnTo>
                  <a:pt x="3216263" y="2247900"/>
                </a:lnTo>
                <a:lnTo>
                  <a:pt x="3224091" y="2260600"/>
                </a:lnTo>
                <a:lnTo>
                  <a:pt x="3230397" y="2273300"/>
                </a:lnTo>
                <a:lnTo>
                  <a:pt x="3234837" y="2268612"/>
                </a:lnTo>
                <a:lnTo>
                  <a:pt x="3230161" y="2260600"/>
                </a:lnTo>
                <a:lnTo>
                  <a:pt x="3282392" y="2260600"/>
                </a:lnTo>
                <a:lnTo>
                  <a:pt x="3275264" y="2247900"/>
                </a:lnTo>
                <a:lnTo>
                  <a:pt x="3276801" y="2247900"/>
                </a:lnTo>
                <a:lnTo>
                  <a:pt x="3264670" y="2235200"/>
                </a:lnTo>
                <a:close/>
              </a:path>
              <a:path w="4559300" h="3543300">
                <a:moveTo>
                  <a:pt x="3235820" y="2267574"/>
                </a:moveTo>
                <a:lnTo>
                  <a:pt x="3234837" y="2268612"/>
                </a:lnTo>
                <a:lnTo>
                  <a:pt x="3237572" y="2273300"/>
                </a:lnTo>
                <a:lnTo>
                  <a:pt x="3240466" y="2273300"/>
                </a:lnTo>
                <a:lnTo>
                  <a:pt x="3235820" y="2267574"/>
                </a:lnTo>
                <a:close/>
              </a:path>
              <a:path w="4559300" h="3543300">
                <a:moveTo>
                  <a:pt x="3230161" y="2260600"/>
                </a:moveTo>
                <a:lnTo>
                  <a:pt x="3234837" y="2268612"/>
                </a:lnTo>
                <a:lnTo>
                  <a:pt x="3235820" y="2267574"/>
                </a:lnTo>
                <a:lnTo>
                  <a:pt x="3230161" y="2260600"/>
                </a:lnTo>
                <a:close/>
              </a:path>
              <a:path w="4559300" h="3543300">
                <a:moveTo>
                  <a:pt x="3242426" y="2260600"/>
                </a:moveTo>
                <a:lnTo>
                  <a:pt x="3230161" y="2260600"/>
                </a:lnTo>
                <a:lnTo>
                  <a:pt x="3235820" y="2267574"/>
                </a:lnTo>
                <a:lnTo>
                  <a:pt x="3242426" y="2260600"/>
                </a:lnTo>
                <a:close/>
              </a:path>
              <a:path w="4559300" h="3543300">
                <a:moveTo>
                  <a:pt x="3208043" y="2247900"/>
                </a:moveTo>
                <a:lnTo>
                  <a:pt x="3206252" y="2247900"/>
                </a:lnTo>
                <a:lnTo>
                  <a:pt x="3211129" y="2260600"/>
                </a:lnTo>
                <a:lnTo>
                  <a:pt x="3208043" y="2247900"/>
                </a:lnTo>
                <a:close/>
              </a:path>
              <a:path w="4559300" h="3543300">
                <a:moveTo>
                  <a:pt x="3227717" y="2197100"/>
                </a:moveTo>
                <a:lnTo>
                  <a:pt x="3166592" y="2197100"/>
                </a:lnTo>
                <a:lnTo>
                  <a:pt x="3172891" y="2209800"/>
                </a:lnTo>
                <a:lnTo>
                  <a:pt x="3173286" y="2217583"/>
                </a:lnTo>
                <a:lnTo>
                  <a:pt x="3174815" y="2222500"/>
                </a:lnTo>
                <a:lnTo>
                  <a:pt x="3198380" y="2222500"/>
                </a:lnTo>
                <a:lnTo>
                  <a:pt x="3206454" y="2235200"/>
                </a:lnTo>
                <a:lnTo>
                  <a:pt x="3241353" y="2235200"/>
                </a:lnTo>
                <a:lnTo>
                  <a:pt x="3242442" y="2222500"/>
                </a:lnTo>
                <a:lnTo>
                  <a:pt x="3243211" y="2209800"/>
                </a:lnTo>
                <a:lnTo>
                  <a:pt x="3230928" y="2209800"/>
                </a:lnTo>
                <a:lnTo>
                  <a:pt x="3227717" y="2197100"/>
                </a:lnTo>
                <a:close/>
              </a:path>
              <a:path w="4559300" h="3543300">
                <a:moveTo>
                  <a:pt x="3252671" y="2222500"/>
                </a:moveTo>
                <a:lnTo>
                  <a:pt x="3241353" y="2235200"/>
                </a:lnTo>
                <a:lnTo>
                  <a:pt x="3255801" y="2235200"/>
                </a:lnTo>
                <a:lnTo>
                  <a:pt x="3252671" y="2222500"/>
                </a:lnTo>
                <a:close/>
              </a:path>
              <a:path w="4559300" h="3543300">
                <a:moveTo>
                  <a:pt x="3170864" y="2209800"/>
                </a:moveTo>
                <a:lnTo>
                  <a:pt x="3162793" y="2209800"/>
                </a:lnTo>
                <a:lnTo>
                  <a:pt x="3173535" y="2222500"/>
                </a:lnTo>
                <a:lnTo>
                  <a:pt x="3173286" y="2217583"/>
                </a:lnTo>
                <a:lnTo>
                  <a:pt x="3170864" y="2209800"/>
                </a:lnTo>
                <a:close/>
              </a:path>
              <a:path w="4559300" h="3543300">
                <a:moveTo>
                  <a:pt x="3164584" y="2197100"/>
                </a:moveTo>
                <a:lnTo>
                  <a:pt x="3162094" y="2209800"/>
                </a:lnTo>
                <a:lnTo>
                  <a:pt x="3168467" y="2209800"/>
                </a:lnTo>
                <a:lnTo>
                  <a:pt x="3164584" y="2197100"/>
                </a:lnTo>
                <a:close/>
              </a:path>
              <a:path w="4559300" h="3543300">
                <a:moveTo>
                  <a:pt x="3148923" y="2184400"/>
                </a:moveTo>
                <a:lnTo>
                  <a:pt x="3131678" y="2184400"/>
                </a:lnTo>
                <a:lnTo>
                  <a:pt x="3141952" y="2197100"/>
                </a:lnTo>
                <a:lnTo>
                  <a:pt x="3148861" y="2197100"/>
                </a:lnTo>
                <a:lnTo>
                  <a:pt x="3148923" y="2184400"/>
                </a:lnTo>
                <a:close/>
              </a:path>
              <a:path w="4559300" h="3543300">
                <a:moveTo>
                  <a:pt x="3179798" y="2171700"/>
                </a:moveTo>
                <a:lnTo>
                  <a:pt x="3141623" y="2171700"/>
                </a:lnTo>
                <a:lnTo>
                  <a:pt x="3131576" y="2184400"/>
                </a:lnTo>
                <a:lnTo>
                  <a:pt x="3154562" y="2184400"/>
                </a:lnTo>
                <a:lnTo>
                  <a:pt x="3157349" y="2197100"/>
                </a:lnTo>
                <a:lnTo>
                  <a:pt x="3186566" y="2197100"/>
                </a:lnTo>
                <a:lnTo>
                  <a:pt x="3182274" y="2184400"/>
                </a:lnTo>
                <a:lnTo>
                  <a:pt x="3179798" y="2171700"/>
                </a:lnTo>
                <a:close/>
              </a:path>
              <a:path w="4559300" h="3543300">
                <a:moveTo>
                  <a:pt x="3209059" y="2184400"/>
                </a:moveTo>
                <a:lnTo>
                  <a:pt x="3193095" y="2184400"/>
                </a:lnTo>
                <a:lnTo>
                  <a:pt x="3190798" y="2197100"/>
                </a:lnTo>
                <a:lnTo>
                  <a:pt x="3216650" y="2197100"/>
                </a:lnTo>
                <a:lnTo>
                  <a:pt x="3209059" y="2184400"/>
                </a:lnTo>
                <a:close/>
              </a:path>
              <a:path w="4559300" h="3543300">
                <a:moveTo>
                  <a:pt x="3182516" y="2159000"/>
                </a:moveTo>
                <a:lnTo>
                  <a:pt x="3131921" y="2159000"/>
                </a:lnTo>
                <a:lnTo>
                  <a:pt x="3134954" y="2171700"/>
                </a:lnTo>
                <a:lnTo>
                  <a:pt x="3188742" y="2171700"/>
                </a:lnTo>
                <a:lnTo>
                  <a:pt x="3194532" y="2184400"/>
                </a:lnTo>
                <a:lnTo>
                  <a:pt x="3202407" y="2184400"/>
                </a:lnTo>
                <a:lnTo>
                  <a:pt x="3193732" y="2171700"/>
                </a:lnTo>
                <a:lnTo>
                  <a:pt x="3182516" y="2159000"/>
                </a:lnTo>
                <a:close/>
              </a:path>
              <a:path w="4559300" h="3543300">
                <a:moveTo>
                  <a:pt x="3124208" y="2169574"/>
                </a:moveTo>
                <a:lnTo>
                  <a:pt x="3124058" y="2171700"/>
                </a:lnTo>
                <a:lnTo>
                  <a:pt x="3125170" y="2171700"/>
                </a:lnTo>
                <a:lnTo>
                  <a:pt x="3124208" y="2169574"/>
                </a:lnTo>
                <a:close/>
              </a:path>
              <a:path w="4559300" h="3543300">
                <a:moveTo>
                  <a:pt x="3124956" y="2159000"/>
                </a:moveTo>
                <a:lnTo>
                  <a:pt x="3119422" y="2159000"/>
                </a:lnTo>
                <a:lnTo>
                  <a:pt x="3124208" y="2169574"/>
                </a:lnTo>
                <a:lnTo>
                  <a:pt x="3124956" y="2159000"/>
                </a:lnTo>
                <a:close/>
              </a:path>
              <a:path w="4559300" h="3543300">
                <a:moveTo>
                  <a:pt x="3153255" y="2146300"/>
                </a:moveTo>
                <a:lnTo>
                  <a:pt x="3098928" y="2146300"/>
                </a:lnTo>
                <a:lnTo>
                  <a:pt x="3106164" y="2159000"/>
                </a:lnTo>
                <a:lnTo>
                  <a:pt x="3153903" y="2159000"/>
                </a:lnTo>
                <a:lnTo>
                  <a:pt x="3153255" y="2146300"/>
                </a:lnTo>
                <a:close/>
              </a:path>
              <a:path w="4559300" h="3543300">
                <a:moveTo>
                  <a:pt x="3169219" y="2146300"/>
                </a:moveTo>
                <a:lnTo>
                  <a:pt x="3157408" y="2146300"/>
                </a:lnTo>
                <a:lnTo>
                  <a:pt x="3153903" y="2159000"/>
                </a:lnTo>
                <a:lnTo>
                  <a:pt x="3178526" y="2159000"/>
                </a:lnTo>
                <a:lnTo>
                  <a:pt x="3169219" y="2146300"/>
                </a:lnTo>
                <a:close/>
              </a:path>
              <a:path w="4559300" h="3543300">
                <a:moveTo>
                  <a:pt x="3139755" y="2133600"/>
                </a:moveTo>
                <a:lnTo>
                  <a:pt x="3089455" y="2133600"/>
                </a:lnTo>
                <a:lnTo>
                  <a:pt x="3090842" y="2146300"/>
                </a:lnTo>
                <a:lnTo>
                  <a:pt x="3144617" y="2146300"/>
                </a:lnTo>
                <a:lnTo>
                  <a:pt x="3139755" y="2133600"/>
                </a:lnTo>
                <a:close/>
              </a:path>
              <a:path w="4559300" h="3543300">
                <a:moveTo>
                  <a:pt x="3151174" y="2133600"/>
                </a:moveTo>
                <a:lnTo>
                  <a:pt x="3146626" y="2133600"/>
                </a:lnTo>
                <a:lnTo>
                  <a:pt x="3152544" y="2146300"/>
                </a:lnTo>
                <a:lnTo>
                  <a:pt x="3157903" y="2146300"/>
                </a:lnTo>
                <a:lnTo>
                  <a:pt x="3151174" y="2133600"/>
                </a:lnTo>
                <a:close/>
              </a:path>
              <a:path w="4559300" h="3543300">
                <a:moveTo>
                  <a:pt x="3050830" y="2108200"/>
                </a:moveTo>
                <a:lnTo>
                  <a:pt x="3051405" y="2120900"/>
                </a:lnTo>
                <a:lnTo>
                  <a:pt x="3064423" y="2133600"/>
                </a:lnTo>
                <a:lnTo>
                  <a:pt x="3133021" y="2133600"/>
                </a:lnTo>
                <a:lnTo>
                  <a:pt x="3128997" y="2120900"/>
                </a:lnTo>
                <a:lnTo>
                  <a:pt x="3057421" y="2120900"/>
                </a:lnTo>
                <a:lnTo>
                  <a:pt x="3058048" y="2114004"/>
                </a:lnTo>
                <a:lnTo>
                  <a:pt x="3050830" y="2108200"/>
                </a:lnTo>
                <a:close/>
              </a:path>
              <a:path w="4559300" h="3543300">
                <a:moveTo>
                  <a:pt x="3064869" y="2119490"/>
                </a:moveTo>
                <a:lnTo>
                  <a:pt x="3065655" y="2120900"/>
                </a:lnTo>
                <a:lnTo>
                  <a:pt x="3066623" y="2120900"/>
                </a:lnTo>
                <a:lnTo>
                  <a:pt x="3064869" y="2119490"/>
                </a:lnTo>
                <a:close/>
              </a:path>
              <a:path w="4559300" h="3543300">
                <a:moveTo>
                  <a:pt x="3086047" y="2082800"/>
                </a:moveTo>
                <a:lnTo>
                  <a:pt x="3037830" y="2082800"/>
                </a:lnTo>
                <a:lnTo>
                  <a:pt x="3054482" y="2095500"/>
                </a:lnTo>
                <a:lnTo>
                  <a:pt x="3066623" y="2120900"/>
                </a:lnTo>
                <a:lnTo>
                  <a:pt x="3135157" y="2120900"/>
                </a:lnTo>
                <a:lnTo>
                  <a:pt x="3124072" y="2108200"/>
                </a:lnTo>
                <a:lnTo>
                  <a:pt x="3101465" y="2108200"/>
                </a:lnTo>
                <a:lnTo>
                  <a:pt x="3098407" y="2095500"/>
                </a:lnTo>
                <a:lnTo>
                  <a:pt x="3093075" y="2095500"/>
                </a:lnTo>
                <a:lnTo>
                  <a:pt x="3086047" y="2082800"/>
                </a:lnTo>
                <a:close/>
              </a:path>
              <a:path w="4559300" h="3543300">
                <a:moveTo>
                  <a:pt x="3058576" y="2108200"/>
                </a:moveTo>
                <a:lnTo>
                  <a:pt x="3058048" y="2114004"/>
                </a:lnTo>
                <a:lnTo>
                  <a:pt x="3064869" y="2119490"/>
                </a:lnTo>
                <a:lnTo>
                  <a:pt x="3058576" y="2108200"/>
                </a:lnTo>
                <a:close/>
              </a:path>
              <a:path w="4559300" h="3543300">
                <a:moveTo>
                  <a:pt x="3108577" y="2095500"/>
                </a:moveTo>
                <a:lnTo>
                  <a:pt x="3101360" y="2095500"/>
                </a:lnTo>
                <a:lnTo>
                  <a:pt x="3104365" y="2108200"/>
                </a:lnTo>
                <a:lnTo>
                  <a:pt x="3113504" y="2108200"/>
                </a:lnTo>
                <a:lnTo>
                  <a:pt x="3108577" y="2095500"/>
                </a:lnTo>
                <a:close/>
              </a:path>
              <a:path w="4559300" h="3543300">
                <a:moveTo>
                  <a:pt x="3023184" y="2084155"/>
                </a:moveTo>
                <a:lnTo>
                  <a:pt x="3020058" y="2095500"/>
                </a:lnTo>
                <a:lnTo>
                  <a:pt x="3024753" y="2095500"/>
                </a:lnTo>
                <a:lnTo>
                  <a:pt x="3023778" y="2085141"/>
                </a:lnTo>
                <a:lnTo>
                  <a:pt x="3023184" y="2084155"/>
                </a:lnTo>
                <a:close/>
              </a:path>
              <a:path w="4559300" h="3543300">
                <a:moveTo>
                  <a:pt x="3037830" y="2082800"/>
                </a:moveTo>
                <a:lnTo>
                  <a:pt x="3023558" y="2082800"/>
                </a:lnTo>
                <a:lnTo>
                  <a:pt x="3023778" y="2085141"/>
                </a:lnTo>
                <a:lnTo>
                  <a:pt x="3030013" y="2095500"/>
                </a:lnTo>
                <a:lnTo>
                  <a:pt x="3040085" y="2095500"/>
                </a:lnTo>
                <a:lnTo>
                  <a:pt x="3037830" y="2082800"/>
                </a:lnTo>
                <a:close/>
              </a:path>
              <a:path w="4559300" h="3543300">
                <a:moveTo>
                  <a:pt x="3076467" y="2070100"/>
                </a:moveTo>
                <a:lnTo>
                  <a:pt x="3044708" y="2070100"/>
                </a:lnTo>
                <a:lnTo>
                  <a:pt x="3039755" y="2082800"/>
                </a:lnTo>
                <a:lnTo>
                  <a:pt x="3086047" y="2082800"/>
                </a:lnTo>
                <a:lnTo>
                  <a:pt x="3099722" y="2095500"/>
                </a:lnTo>
                <a:lnTo>
                  <a:pt x="3091114" y="2082800"/>
                </a:lnTo>
                <a:lnTo>
                  <a:pt x="3076467" y="2070100"/>
                </a:lnTo>
                <a:close/>
              </a:path>
              <a:path w="4559300" h="3543300">
                <a:moveTo>
                  <a:pt x="3023558" y="2082800"/>
                </a:moveTo>
                <a:lnTo>
                  <a:pt x="3022369" y="2082800"/>
                </a:lnTo>
                <a:lnTo>
                  <a:pt x="3023184" y="2084155"/>
                </a:lnTo>
                <a:lnTo>
                  <a:pt x="3023558" y="2082800"/>
                </a:lnTo>
                <a:close/>
              </a:path>
              <a:path w="4559300" h="3543300">
                <a:moveTo>
                  <a:pt x="3028643" y="2070100"/>
                </a:moveTo>
                <a:lnTo>
                  <a:pt x="3021202" y="2070100"/>
                </a:lnTo>
                <a:lnTo>
                  <a:pt x="3024359" y="2082800"/>
                </a:lnTo>
                <a:lnTo>
                  <a:pt x="3033992" y="2082800"/>
                </a:lnTo>
                <a:lnTo>
                  <a:pt x="3028643" y="2070100"/>
                </a:lnTo>
                <a:close/>
              </a:path>
              <a:path w="4559300" h="3543300">
                <a:moveTo>
                  <a:pt x="3061374" y="2057400"/>
                </a:moveTo>
                <a:lnTo>
                  <a:pt x="3004480" y="2057400"/>
                </a:lnTo>
                <a:lnTo>
                  <a:pt x="3006415" y="2070100"/>
                </a:lnTo>
                <a:lnTo>
                  <a:pt x="3067164" y="2070100"/>
                </a:lnTo>
                <a:lnTo>
                  <a:pt x="3061374" y="2057400"/>
                </a:lnTo>
                <a:close/>
              </a:path>
              <a:path w="4559300" h="3543300">
                <a:moveTo>
                  <a:pt x="2982796" y="2044700"/>
                </a:moveTo>
                <a:lnTo>
                  <a:pt x="2974974" y="2044700"/>
                </a:lnTo>
                <a:lnTo>
                  <a:pt x="2982244" y="2057400"/>
                </a:lnTo>
                <a:lnTo>
                  <a:pt x="2983571" y="2057400"/>
                </a:lnTo>
                <a:lnTo>
                  <a:pt x="2982796" y="2044700"/>
                </a:lnTo>
                <a:close/>
              </a:path>
              <a:path w="4559300" h="3543300">
                <a:moveTo>
                  <a:pt x="3053589" y="2044700"/>
                </a:moveTo>
                <a:lnTo>
                  <a:pt x="2985672" y="2044700"/>
                </a:lnTo>
                <a:lnTo>
                  <a:pt x="2983571" y="2057400"/>
                </a:lnTo>
                <a:lnTo>
                  <a:pt x="3052798" y="2057400"/>
                </a:lnTo>
                <a:lnTo>
                  <a:pt x="3053589" y="2044700"/>
                </a:lnTo>
                <a:close/>
              </a:path>
              <a:path w="4559300" h="3543300">
                <a:moveTo>
                  <a:pt x="3015930" y="2019300"/>
                </a:moveTo>
                <a:lnTo>
                  <a:pt x="2964117" y="2019300"/>
                </a:lnTo>
                <a:lnTo>
                  <a:pt x="2961180" y="2032000"/>
                </a:lnTo>
                <a:lnTo>
                  <a:pt x="2962374" y="2044700"/>
                </a:lnTo>
                <a:lnTo>
                  <a:pt x="3035926" y="2044700"/>
                </a:lnTo>
                <a:lnTo>
                  <a:pt x="3031424" y="2032000"/>
                </a:lnTo>
                <a:lnTo>
                  <a:pt x="3026179" y="2032000"/>
                </a:lnTo>
                <a:lnTo>
                  <a:pt x="3015930" y="2019300"/>
                </a:lnTo>
                <a:close/>
              </a:path>
              <a:path w="4559300" h="3543300">
                <a:moveTo>
                  <a:pt x="3036227" y="2032000"/>
                </a:moveTo>
                <a:lnTo>
                  <a:pt x="3033353" y="2032000"/>
                </a:lnTo>
                <a:lnTo>
                  <a:pt x="3035926" y="2044700"/>
                </a:lnTo>
                <a:lnTo>
                  <a:pt x="3044111" y="2044700"/>
                </a:lnTo>
                <a:lnTo>
                  <a:pt x="3036227" y="2032000"/>
                </a:lnTo>
                <a:close/>
              </a:path>
              <a:path w="4559300" h="3543300">
                <a:moveTo>
                  <a:pt x="2941229" y="2019300"/>
                </a:moveTo>
                <a:lnTo>
                  <a:pt x="2940708" y="2032000"/>
                </a:lnTo>
                <a:lnTo>
                  <a:pt x="2945966" y="2032000"/>
                </a:lnTo>
                <a:lnTo>
                  <a:pt x="2941229" y="2019300"/>
                </a:lnTo>
                <a:close/>
              </a:path>
              <a:path w="4559300" h="3543300">
                <a:moveTo>
                  <a:pt x="2963710" y="2019300"/>
                </a:moveTo>
                <a:lnTo>
                  <a:pt x="2952254" y="2019300"/>
                </a:lnTo>
                <a:lnTo>
                  <a:pt x="2951992" y="2032000"/>
                </a:lnTo>
                <a:lnTo>
                  <a:pt x="2958183" y="2032000"/>
                </a:lnTo>
                <a:lnTo>
                  <a:pt x="2963710" y="2019300"/>
                </a:lnTo>
                <a:close/>
              </a:path>
              <a:path w="4559300" h="3543300">
                <a:moveTo>
                  <a:pt x="2945547" y="2006600"/>
                </a:moveTo>
                <a:lnTo>
                  <a:pt x="2933808" y="2006600"/>
                </a:lnTo>
                <a:lnTo>
                  <a:pt x="2942653" y="2019300"/>
                </a:lnTo>
                <a:lnTo>
                  <a:pt x="2948917" y="2019300"/>
                </a:lnTo>
                <a:lnTo>
                  <a:pt x="2945547" y="2006600"/>
                </a:lnTo>
                <a:close/>
              </a:path>
              <a:path w="4559300" h="3543300">
                <a:moveTo>
                  <a:pt x="2982542" y="1981200"/>
                </a:moveTo>
                <a:lnTo>
                  <a:pt x="2897274" y="1981200"/>
                </a:lnTo>
                <a:lnTo>
                  <a:pt x="2902710" y="1993900"/>
                </a:lnTo>
                <a:lnTo>
                  <a:pt x="2934025" y="1993900"/>
                </a:lnTo>
                <a:lnTo>
                  <a:pt x="2939733" y="2006600"/>
                </a:lnTo>
                <a:lnTo>
                  <a:pt x="2945547" y="2006600"/>
                </a:lnTo>
                <a:lnTo>
                  <a:pt x="2950070" y="2019300"/>
                </a:lnTo>
                <a:lnTo>
                  <a:pt x="2970564" y="2019300"/>
                </a:lnTo>
                <a:lnTo>
                  <a:pt x="2977320" y="2010109"/>
                </a:lnTo>
                <a:lnTo>
                  <a:pt x="2979268" y="2006600"/>
                </a:lnTo>
                <a:lnTo>
                  <a:pt x="2980408" y="1993900"/>
                </a:lnTo>
                <a:lnTo>
                  <a:pt x="2982542" y="1981200"/>
                </a:lnTo>
                <a:close/>
              </a:path>
              <a:path w="4559300" h="3543300">
                <a:moveTo>
                  <a:pt x="2977320" y="2010109"/>
                </a:moveTo>
                <a:lnTo>
                  <a:pt x="2970564" y="2019300"/>
                </a:lnTo>
                <a:lnTo>
                  <a:pt x="2972220" y="2019300"/>
                </a:lnTo>
                <a:lnTo>
                  <a:pt x="2977320" y="2010109"/>
                </a:lnTo>
                <a:close/>
              </a:path>
              <a:path w="4559300" h="3543300">
                <a:moveTo>
                  <a:pt x="2983573" y="2006600"/>
                </a:moveTo>
                <a:lnTo>
                  <a:pt x="2979900" y="2006600"/>
                </a:lnTo>
                <a:lnTo>
                  <a:pt x="2977320" y="2010109"/>
                </a:lnTo>
                <a:lnTo>
                  <a:pt x="2972220" y="2019300"/>
                </a:lnTo>
                <a:lnTo>
                  <a:pt x="2982133" y="2019300"/>
                </a:lnTo>
                <a:lnTo>
                  <a:pt x="2982572" y="2018344"/>
                </a:lnTo>
                <a:lnTo>
                  <a:pt x="2983573" y="2006600"/>
                </a:lnTo>
                <a:close/>
              </a:path>
              <a:path w="4559300" h="3543300">
                <a:moveTo>
                  <a:pt x="2982572" y="2018344"/>
                </a:moveTo>
                <a:lnTo>
                  <a:pt x="2982133" y="2019300"/>
                </a:lnTo>
                <a:lnTo>
                  <a:pt x="2982491" y="2019300"/>
                </a:lnTo>
                <a:lnTo>
                  <a:pt x="2982572" y="2018344"/>
                </a:lnTo>
                <a:close/>
              </a:path>
              <a:path w="4559300" h="3543300">
                <a:moveTo>
                  <a:pt x="2994894" y="1993900"/>
                </a:moveTo>
                <a:lnTo>
                  <a:pt x="2986940" y="2006600"/>
                </a:lnTo>
                <a:lnTo>
                  <a:pt x="2987977" y="2006600"/>
                </a:lnTo>
                <a:lnTo>
                  <a:pt x="2982572" y="2018344"/>
                </a:lnTo>
                <a:lnTo>
                  <a:pt x="2982491" y="2019300"/>
                </a:lnTo>
                <a:lnTo>
                  <a:pt x="2996944" y="2019300"/>
                </a:lnTo>
                <a:lnTo>
                  <a:pt x="3001631" y="2006600"/>
                </a:lnTo>
                <a:lnTo>
                  <a:pt x="2994894" y="1993900"/>
                </a:lnTo>
                <a:close/>
              </a:path>
              <a:path w="4559300" h="3543300">
                <a:moveTo>
                  <a:pt x="2931055" y="2004441"/>
                </a:moveTo>
                <a:lnTo>
                  <a:pt x="2930446" y="2006600"/>
                </a:lnTo>
                <a:lnTo>
                  <a:pt x="2933808" y="2006600"/>
                </a:lnTo>
                <a:lnTo>
                  <a:pt x="2931055" y="2004441"/>
                </a:lnTo>
                <a:close/>
              </a:path>
              <a:path w="4559300" h="3543300">
                <a:moveTo>
                  <a:pt x="2934025" y="1993900"/>
                </a:moveTo>
                <a:lnTo>
                  <a:pt x="2917607" y="1993900"/>
                </a:lnTo>
                <a:lnTo>
                  <a:pt x="2931055" y="2004441"/>
                </a:lnTo>
                <a:lnTo>
                  <a:pt x="2934025" y="1993900"/>
                </a:lnTo>
                <a:close/>
              </a:path>
              <a:path w="4559300" h="3543300">
                <a:moveTo>
                  <a:pt x="2912489" y="1955800"/>
                </a:moveTo>
                <a:lnTo>
                  <a:pt x="2889578" y="1955800"/>
                </a:lnTo>
                <a:lnTo>
                  <a:pt x="2897155" y="1968500"/>
                </a:lnTo>
                <a:lnTo>
                  <a:pt x="2904448" y="1981200"/>
                </a:lnTo>
                <a:lnTo>
                  <a:pt x="2955313" y="1981200"/>
                </a:lnTo>
                <a:lnTo>
                  <a:pt x="2952193" y="1968500"/>
                </a:lnTo>
                <a:lnTo>
                  <a:pt x="2927148" y="1968500"/>
                </a:lnTo>
                <a:lnTo>
                  <a:pt x="2912489" y="1955800"/>
                </a:lnTo>
                <a:close/>
              </a:path>
              <a:path w="4559300" h="3543300">
                <a:moveTo>
                  <a:pt x="2960947" y="1968500"/>
                </a:moveTo>
                <a:lnTo>
                  <a:pt x="2958797" y="1968500"/>
                </a:lnTo>
                <a:lnTo>
                  <a:pt x="2955313" y="1981200"/>
                </a:lnTo>
                <a:lnTo>
                  <a:pt x="2964404" y="1981200"/>
                </a:lnTo>
                <a:lnTo>
                  <a:pt x="2960947" y="1968500"/>
                </a:lnTo>
                <a:close/>
              </a:path>
              <a:path w="4559300" h="3543300">
                <a:moveTo>
                  <a:pt x="2939476" y="1955800"/>
                </a:moveTo>
                <a:lnTo>
                  <a:pt x="2928278" y="1955800"/>
                </a:lnTo>
                <a:lnTo>
                  <a:pt x="2927148" y="1968500"/>
                </a:lnTo>
                <a:lnTo>
                  <a:pt x="2947112" y="1968500"/>
                </a:lnTo>
                <a:lnTo>
                  <a:pt x="2939476" y="1955800"/>
                </a:lnTo>
                <a:close/>
              </a:path>
              <a:path w="4559300" h="3543300">
                <a:moveTo>
                  <a:pt x="2948804" y="1958598"/>
                </a:moveTo>
                <a:lnTo>
                  <a:pt x="2949434" y="1968500"/>
                </a:lnTo>
                <a:lnTo>
                  <a:pt x="2955654" y="1968500"/>
                </a:lnTo>
                <a:lnTo>
                  <a:pt x="2948804" y="1958598"/>
                </a:lnTo>
                <a:close/>
              </a:path>
              <a:path w="4559300" h="3543300">
                <a:moveTo>
                  <a:pt x="2948625" y="1955800"/>
                </a:moveTo>
                <a:lnTo>
                  <a:pt x="2946867" y="1955800"/>
                </a:lnTo>
                <a:lnTo>
                  <a:pt x="2948804" y="1958598"/>
                </a:lnTo>
                <a:lnTo>
                  <a:pt x="2948625" y="1955800"/>
                </a:lnTo>
                <a:close/>
              </a:path>
              <a:path w="4559300" h="3543300">
                <a:moveTo>
                  <a:pt x="2856596" y="1943100"/>
                </a:moveTo>
                <a:lnTo>
                  <a:pt x="2856075" y="1955800"/>
                </a:lnTo>
                <a:lnTo>
                  <a:pt x="2861396" y="1955800"/>
                </a:lnTo>
                <a:lnTo>
                  <a:pt x="2856596" y="1943100"/>
                </a:lnTo>
                <a:close/>
              </a:path>
              <a:path w="4559300" h="3543300">
                <a:moveTo>
                  <a:pt x="2913333" y="1943100"/>
                </a:moveTo>
                <a:lnTo>
                  <a:pt x="2880007" y="1943100"/>
                </a:lnTo>
                <a:lnTo>
                  <a:pt x="2884343" y="1955800"/>
                </a:lnTo>
                <a:lnTo>
                  <a:pt x="2919262" y="1955800"/>
                </a:lnTo>
                <a:lnTo>
                  <a:pt x="2913333" y="1943100"/>
                </a:lnTo>
                <a:close/>
              </a:path>
              <a:path w="4559300" h="3543300">
                <a:moveTo>
                  <a:pt x="2928059" y="1943100"/>
                </a:moveTo>
                <a:lnTo>
                  <a:pt x="2916540" y="1943100"/>
                </a:lnTo>
                <a:lnTo>
                  <a:pt x="2922525" y="1955800"/>
                </a:lnTo>
                <a:lnTo>
                  <a:pt x="2933334" y="1955800"/>
                </a:lnTo>
                <a:lnTo>
                  <a:pt x="2928059" y="1943100"/>
                </a:lnTo>
                <a:close/>
              </a:path>
              <a:path w="4559300" h="3543300">
                <a:moveTo>
                  <a:pt x="2893705" y="1930400"/>
                </a:moveTo>
                <a:lnTo>
                  <a:pt x="2837843" y="1930400"/>
                </a:lnTo>
                <a:lnTo>
                  <a:pt x="2845970" y="1943100"/>
                </a:lnTo>
                <a:lnTo>
                  <a:pt x="2897382" y="1943100"/>
                </a:lnTo>
                <a:lnTo>
                  <a:pt x="2893705" y="1930400"/>
                </a:lnTo>
                <a:close/>
              </a:path>
              <a:path w="4559300" h="3543300">
                <a:moveTo>
                  <a:pt x="2912654" y="1930400"/>
                </a:moveTo>
                <a:lnTo>
                  <a:pt x="2895822" y="1930400"/>
                </a:lnTo>
                <a:lnTo>
                  <a:pt x="2897568" y="1943100"/>
                </a:lnTo>
                <a:lnTo>
                  <a:pt x="2915507" y="1943100"/>
                </a:lnTo>
                <a:lnTo>
                  <a:pt x="2912654" y="1930400"/>
                </a:lnTo>
                <a:close/>
              </a:path>
              <a:path w="4559300" h="3543300">
                <a:moveTo>
                  <a:pt x="2921391" y="1930400"/>
                </a:moveTo>
                <a:lnTo>
                  <a:pt x="2921939" y="1943100"/>
                </a:lnTo>
                <a:lnTo>
                  <a:pt x="2925565" y="1943100"/>
                </a:lnTo>
                <a:lnTo>
                  <a:pt x="2921391" y="1930400"/>
                </a:lnTo>
                <a:close/>
              </a:path>
              <a:path w="4559300" h="3543300">
                <a:moveTo>
                  <a:pt x="2869207" y="1917700"/>
                </a:moveTo>
                <a:lnTo>
                  <a:pt x="2833768" y="1917700"/>
                </a:lnTo>
                <a:lnTo>
                  <a:pt x="2847744" y="1930400"/>
                </a:lnTo>
                <a:lnTo>
                  <a:pt x="2869245" y="1930400"/>
                </a:lnTo>
                <a:lnTo>
                  <a:pt x="2869207" y="1917700"/>
                </a:lnTo>
                <a:close/>
              </a:path>
              <a:path w="4559300" h="3543300">
                <a:moveTo>
                  <a:pt x="2893400" y="1917700"/>
                </a:moveTo>
                <a:lnTo>
                  <a:pt x="2869207" y="1917700"/>
                </a:lnTo>
                <a:lnTo>
                  <a:pt x="2869245" y="1930400"/>
                </a:lnTo>
                <a:lnTo>
                  <a:pt x="2908838" y="1930400"/>
                </a:lnTo>
                <a:lnTo>
                  <a:pt x="2893400" y="1917700"/>
                </a:lnTo>
                <a:close/>
              </a:path>
              <a:path w="4559300" h="3543300">
                <a:moveTo>
                  <a:pt x="2816728" y="1905261"/>
                </a:moveTo>
                <a:lnTo>
                  <a:pt x="2812684" y="1917700"/>
                </a:lnTo>
                <a:lnTo>
                  <a:pt x="2816616" y="1917700"/>
                </a:lnTo>
                <a:lnTo>
                  <a:pt x="2816728" y="1905261"/>
                </a:lnTo>
                <a:close/>
              </a:path>
              <a:path w="4559300" h="3543300">
                <a:moveTo>
                  <a:pt x="2868076" y="1892300"/>
                </a:moveTo>
                <a:lnTo>
                  <a:pt x="2869588" y="1905000"/>
                </a:lnTo>
                <a:lnTo>
                  <a:pt x="2816813" y="1905000"/>
                </a:lnTo>
                <a:lnTo>
                  <a:pt x="2816728" y="1905261"/>
                </a:lnTo>
                <a:lnTo>
                  <a:pt x="2816616" y="1917700"/>
                </a:lnTo>
                <a:lnTo>
                  <a:pt x="2892012" y="1917700"/>
                </a:lnTo>
                <a:lnTo>
                  <a:pt x="2879561" y="1905000"/>
                </a:lnTo>
                <a:lnTo>
                  <a:pt x="2868076" y="1892300"/>
                </a:lnTo>
                <a:close/>
              </a:path>
              <a:path w="4559300" h="3543300">
                <a:moveTo>
                  <a:pt x="2859863" y="1892300"/>
                </a:moveTo>
                <a:lnTo>
                  <a:pt x="2798074" y="1892300"/>
                </a:lnTo>
                <a:lnTo>
                  <a:pt x="2793401" y="1905000"/>
                </a:lnTo>
                <a:lnTo>
                  <a:pt x="2865003" y="1905000"/>
                </a:lnTo>
                <a:lnTo>
                  <a:pt x="2859863" y="1892300"/>
                </a:lnTo>
                <a:close/>
              </a:path>
              <a:path w="4559300" h="3543300">
                <a:moveTo>
                  <a:pt x="2833301" y="1866900"/>
                </a:moveTo>
                <a:lnTo>
                  <a:pt x="2822600" y="1866900"/>
                </a:lnTo>
                <a:lnTo>
                  <a:pt x="2816806" y="1879600"/>
                </a:lnTo>
                <a:lnTo>
                  <a:pt x="2795318" y="1879600"/>
                </a:lnTo>
                <a:lnTo>
                  <a:pt x="2790709" y="1892300"/>
                </a:lnTo>
                <a:lnTo>
                  <a:pt x="2854575" y="1892300"/>
                </a:lnTo>
                <a:lnTo>
                  <a:pt x="2849547" y="1879600"/>
                </a:lnTo>
                <a:lnTo>
                  <a:pt x="2833301" y="1866900"/>
                </a:lnTo>
                <a:close/>
              </a:path>
              <a:path w="4559300" h="3543300">
                <a:moveTo>
                  <a:pt x="2773601" y="1866900"/>
                </a:moveTo>
                <a:lnTo>
                  <a:pt x="2759682" y="1866900"/>
                </a:lnTo>
                <a:lnTo>
                  <a:pt x="2764718" y="1879600"/>
                </a:lnTo>
                <a:lnTo>
                  <a:pt x="2775038" y="1879600"/>
                </a:lnTo>
                <a:lnTo>
                  <a:pt x="2773601" y="1866900"/>
                </a:lnTo>
                <a:close/>
              </a:path>
              <a:path w="4559300" h="3543300">
                <a:moveTo>
                  <a:pt x="2802383" y="1866900"/>
                </a:moveTo>
                <a:lnTo>
                  <a:pt x="2773601" y="1866900"/>
                </a:lnTo>
                <a:lnTo>
                  <a:pt x="2778906" y="1879600"/>
                </a:lnTo>
                <a:lnTo>
                  <a:pt x="2803239" y="1879600"/>
                </a:lnTo>
                <a:lnTo>
                  <a:pt x="2802383" y="1866900"/>
                </a:lnTo>
                <a:close/>
              </a:path>
              <a:path w="4559300" h="3543300">
                <a:moveTo>
                  <a:pt x="2806989" y="1866900"/>
                </a:moveTo>
                <a:lnTo>
                  <a:pt x="2805466" y="1879600"/>
                </a:lnTo>
                <a:lnTo>
                  <a:pt x="2810547" y="1879600"/>
                </a:lnTo>
                <a:lnTo>
                  <a:pt x="2806989" y="1866900"/>
                </a:lnTo>
                <a:close/>
              </a:path>
              <a:path w="4559300" h="3543300">
                <a:moveTo>
                  <a:pt x="2795356" y="1828800"/>
                </a:moveTo>
                <a:lnTo>
                  <a:pt x="2727411" y="1828800"/>
                </a:lnTo>
                <a:lnTo>
                  <a:pt x="2727446" y="1841500"/>
                </a:lnTo>
                <a:lnTo>
                  <a:pt x="2740539" y="1841500"/>
                </a:lnTo>
                <a:lnTo>
                  <a:pt x="2759212" y="1854200"/>
                </a:lnTo>
                <a:lnTo>
                  <a:pt x="2749077" y="1866900"/>
                </a:lnTo>
                <a:lnTo>
                  <a:pt x="2816842" y="1866900"/>
                </a:lnTo>
                <a:lnTo>
                  <a:pt x="2818595" y="1854200"/>
                </a:lnTo>
                <a:lnTo>
                  <a:pt x="2803997" y="1854200"/>
                </a:lnTo>
                <a:lnTo>
                  <a:pt x="2795356" y="1828800"/>
                </a:lnTo>
                <a:close/>
              </a:path>
              <a:path w="4559300" h="3543300">
                <a:moveTo>
                  <a:pt x="2754359" y="1803400"/>
                </a:moveTo>
                <a:lnTo>
                  <a:pt x="2696600" y="1803400"/>
                </a:lnTo>
                <a:lnTo>
                  <a:pt x="2696248" y="1806178"/>
                </a:lnTo>
                <a:lnTo>
                  <a:pt x="2707790" y="1816100"/>
                </a:lnTo>
                <a:lnTo>
                  <a:pt x="2708448" y="1828800"/>
                </a:lnTo>
                <a:lnTo>
                  <a:pt x="2783342" y="1828800"/>
                </a:lnTo>
                <a:lnTo>
                  <a:pt x="2783273" y="1828548"/>
                </a:lnTo>
                <a:lnTo>
                  <a:pt x="2772314" y="1816100"/>
                </a:lnTo>
                <a:lnTo>
                  <a:pt x="2758653" y="1816100"/>
                </a:lnTo>
                <a:lnTo>
                  <a:pt x="2754359" y="1803400"/>
                </a:lnTo>
                <a:close/>
              </a:path>
              <a:path w="4559300" h="3543300">
                <a:moveTo>
                  <a:pt x="2783374" y="1828663"/>
                </a:moveTo>
                <a:lnTo>
                  <a:pt x="2783342" y="1828800"/>
                </a:lnTo>
                <a:lnTo>
                  <a:pt x="2783495" y="1828800"/>
                </a:lnTo>
                <a:lnTo>
                  <a:pt x="2783374" y="1828663"/>
                </a:lnTo>
                <a:close/>
              </a:path>
              <a:path w="4559300" h="3543300">
                <a:moveTo>
                  <a:pt x="2786339" y="1816100"/>
                </a:moveTo>
                <a:lnTo>
                  <a:pt x="2779862" y="1816100"/>
                </a:lnTo>
                <a:lnTo>
                  <a:pt x="2783273" y="1828548"/>
                </a:lnTo>
                <a:lnTo>
                  <a:pt x="2786339" y="1816100"/>
                </a:lnTo>
                <a:close/>
              </a:path>
              <a:path w="4559300" h="3543300">
                <a:moveTo>
                  <a:pt x="2693016" y="1803400"/>
                </a:moveTo>
                <a:lnTo>
                  <a:pt x="2692728" y="1803400"/>
                </a:lnTo>
                <a:lnTo>
                  <a:pt x="2694994" y="1816100"/>
                </a:lnTo>
                <a:lnTo>
                  <a:pt x="2696248" y="1806178"/>
                </a:lnTo>
                <a:lnTo>
                  <a:pt x="2693016" y="1803400"/>
                </a:lnTo>
                <a:close/>
              </a:path>
              <a:path w="4559300" h="3543300">
                <a:moveTo>
                  <a:pt x="2671787" y="1790700"/>
                </a:moveTo>
                <a:lnTo>
                  <a:pt x="2664648" y="1790700"/>
                </a:lnTo>
                <a:lnTo>
                  <a:pt x="2668004" y="1803400"/>
                </a:lnTo>
                <a:lnTo>
                  <a:pt x="2671787" y="1790700"/>
                </a:lnTo>
                <a:close/>
              </a:path>
              <a:path w="4559300" h="3543300">
                <a:moveTo>
                  <a:pt x="2745870" y="1790700"/>
                </a:moveTo>
                <a:lnTo>
                  <a:pt x="2673976" y="1790700"/>
                </a:lnTo>
                <a:lnTo>
                  <a:pt x="2675621" y="1803400"/>
                </a:lnTo>
                <a:lnTo>
                  <a:pt x="2750938" y="1803400"/>
                </a:lnTo>
                <a:lnTo>
                  <a:pt x="2745870" y="1790700"/>
                </a:lnTo>
                <a:close/>
              </a:path>
              <a:path w="4559300" h="3543300">
                <a:moveTo>
                  <a:pt x="2649980" y="1778000"/>
                </a:moveTo>
                <a:lnTo>
                  <a:pt x="2641004" y="1778000"/>
                </a:lnTo>
                <a:lnTo>
                  <a:pt x="2645348" y="1790700"/>
                </a:lnTo>
                <a:lnTo>
                  <a:pt x="2653225" y="1790700"/>
                </a:lnTo>
                <a:lnTo>
                  <a:pt x="2649980" y="1778000"/>
                </a:lnTo>
                <a:close/>
              </a:path>
              <a:path w="4559300" h="3543300">
                <a:moveTo>
                  <a:pt x="2651670" y="1771037"/>
                </a:moveTo>
                <a:lnTo>
                  <a:pt x="2660011" y="1778000"/>
                </a:lnTo>
                <a:lnTo>
                  <a:pt x="2654171" y="1778000"/>
                </a:lnTo>
                <a:lnTo>
                  <a:pt x="2654937" y="1790700"/>
                </a:lnTo>
                <a:lnTo>
                  <a:pt x="2680993" y="1790700"/>
                </a:lnTo>
                <a:lnTo>
                  <a:pt x="2663378" y="1778000"/>
                </a:lnTo>
                <a:lnTo>
                  <a:pt x="2651670" y="1771037"/>
                </a:lnTo>
                <a:close/>
              </a:path>
              <a:path w="4559300" h="3543300">
                <a:moveTo>
                  <a:pt x="2728104" y="1778000"/>
                </a:moveTo>
                <a:lnTo>
                  <a:pt x="2675974" y="1778000"/>
                </a:lnTo>
                <a:lnTo>
                  <a:pt x="2680993" y="1790700"/>
                </a:lnTo>
                <a:lnTo>
                  <a:pt x="2735979" y="1790700"/>
                </a:lnTo>
                <a:lnTo>
                  <a:pt x="2728104" y="1778000"/>
                </a:lnTo>
                <a:close/>
              </a:path>
              <a:path w="4559300" h="3543300">
                <a:moveTo>
                  <a:pt x="2643702" y="1739900"/>
                </a:moveTo>
                <a:lnTo>
                  <a:pt x="2639705" y="1739900"/>
                </a:lnTo>
                <a:lnTo>
                  <a:pt x="2635194" y="1752600"/>
                </a:lnTo>
                <a:lnTo>
                  <a:pt x="2633558" y="1765300"/>
                </a:lnTo>
                <a:lnTo>
                  <a:pt x="2636048" y="1778000"/>
                </a:lnTo>
                <a:lnTo>
                  <a:pt x="2643401" y="1766120"/>
                </a:lnTo>
                <a:lnTo>
                  <a:pt x="2642022" y="1765300"/>
                </a:lnTo>
                <a:lnTo>
                  <a:pt x="2701913" y="1765300"/>
                </a:lnTo>
                <a:lnTo>
                  <a:pt x="2695331" y="1752600"/>
                </a:lnTo>
                <a:lnTo>
                  <a:pt x="2644061" y="1752600"/>
                </a:lnTo>
                <a:lnTo>
                  <a:pt x="2643702" y="1739900"/>
                </a:lnTo>
                <a:close/>
              </a:path>
              <a:path w="4559300" h="3543300">
                <a:moveTo>
                  <a:pt x="2643768" y="1766338"/>
                </a:moveTo>
                <a:lnTo>
                  <a:pt x="2642188" y="1778000"/>
                </a:lnTo>
                <a:lnTo>
                  <a:pt x="2660011" y="1778000"/>
                </a:lnTo>
                <a:lnTo>
                  <a:pt x="2651670" y="1771037"/>
                </a:lnTo>
                <a:lnTo>
                  <a:pt x="2643768" y="1766338"/>
                </a:lnTo>
                <a:close/>
              </a:path>
              <a:path w="4559300" h="3543300">
                <a:moveTo>
                  <a:pt x="2689316" y="1765300"/>
                </a:moveTo>
                <a:lnTo>
                  <a:pt x="2644797" y="1765300"/>
                </a:lnTo>
                <a:lnTo>
                  <a:pt x="2651670" y="1771037"/>
                </a:lnTo>
                <a:lnTo>
                  <a:pt x="2663378" y="1778000"/>
                </a:lnTo>
                <a:lnTo>
                  <a:pt x="2699370" y="1778000"/>
                </a:lnTo>
                <a:lnTo>
                  <a:pt x="2689316" y="1765300"/>
                </a:lnTo>
                <a:close/>
              </a:path>
              <a:path w="4559300" h="3543300">
                <a:moveTo>
                  <a:pt x="2717083" y="1765300"/>
                </a:moveTo>
                <a:lnTo>
                  <a:pt x="2711133" y="1765300"/>
                </a:lnTo>
                <a:lnTo>
                  <a:pt x="2705236" y="1778000"/>
                </a:lnTo>
                <a:lnTo>
                  <a:pt x="2723106" y="1778000"/>
                </a:lnTo>
                <a:lnTo>
                  <a:pt x="2717083" y="1765300"/>
                </a:lnTo>
                <a:close/>
              </a:path>
              <a:path w="4559300" h="3543300">
                <a:moveTo>
                  <a:pt x="2643909" y="1765300"/>
                </a:moveTo>
                <a:lnTo>
                  <a:pt x="2643401" y="1766120"/>
                </a:lnTo>
                <a:lnTo>
                  <a:pt x="2643768" y="1766338"/>
                </a:lnTo>
                <a:lnTo>
                  <a:pt x="2643909" y="1765300"/>
                </a:lnTo>
                <a:close/>
              </a:path>
              <a:path w="4559300" h="3543300">
                <a:moveTo>
                  <a:pt x="2639705" y="1739900"/>
                </a:moveTo>
                <a:lnTo>
                  <a:pt x="2616087" y="1739900"/>
                </a:lnTo>
                <a:lnTo>
                  <a:pt x="2623627" y="1752600"/>
                </a:lnTo>
                <a:lnTo>
                  <a:pt x="2635194" y="1752600"/>
                </a:lnTo>
                <a:lnTo>
                  <a:pt x="2639705" y="1739900"/>
                </a:lnTo>
                <a:close/>
              </a:path>
              <a:path w="4559300" h="3543300">
                <a:moveTo>
                  <a:pt x="2677930" y="1739900"/>
                </a:moveTo>
                <a:lnTo>
                  <a:pt x="2643702" y="1739900"/>
                </a:lnTo>
                <a:lnTo>
                  <a:pt x="2644061" y="1752600"/>
                </a:lnTo>
                <a:lnTo>
                  <a:pt x="2683025" y="1752600"/>
                </a:lnTo>
                <a:lnTo>
                  <a:pt x="2677930" y="1739900"/>
                </a:lnTo>
                <a:close/>
              </a:path>
              <a:path w="4559300" h="3543300">
                <a:moveTo>
                  <a:pt x="2588046" y="1714500"/>
                </a:moveTo>
                <a:lnTo>
                  <a:pt x="2572967" y="1714500"/>
                </a:lnTo>
                <a:lnTo>
                  <a:pt x="2583999" y="1739900"/>
                </a:lnTo>
                <a:lnTo>
                  <a:pt x="2596779" y="1739900"/>
                </a:lnTo>
                <a:lnTo>
                  <a:pt x="2599597" y="1727200"/>
                </a:lnTo>
                <a:lnTo>
                  <a:pt x="2586031" y="1727200"/>
                </a:lnTo>
                <a:lnTo>
                  <a:pt x="2588046" y="1714500"/>
                </a:lnTo>
                <a:close/>
              </a:path>
              <a:path w="4559300" h="3543300">
                <a:moveTo>
                  <a:pt x="2638981" y="1701800"/>
                </a:moveTo>
                <a:lnTo>
                  <a:pt x="2560526" y="1701800"/>
                </a:lnTo>
                <a:lnTo>
                  <a:pt x="2576478" y="1714500"/>
                </a:lnTo>
                <a:lnTo>
                  <a:pt x="2593621" y="1714500"/>
                </a:lnTo>
                <a:lnTo>
                  <a:pt x="2595166" y="1727200"/>
                </a:lnTo>
                <a:lnTo>
                  <a:pt x="2599597" y="1727200"/>
                </a:lnTo>
                <a:lnTo>
                  <a:pt x="2607055" y="1739900"/>
                </a:lnTo>
                <a:lnTo>
                  <a:pt x="2653890" y="1739900"/>
                </a:lnTo>
                <a:lnTo>
                  <a:pt x="2657893" y="1727200"/>
                </a:lnTo>
                <a:lnTo>
                  <a:pt x="2638981" y="1701800"/>
                </a:lnTo>
                <a:close/>
              </a:path>
              <a:path w="4559300" h="3543300">
                <a:moveTo>
                  <a:pt x="2560526" y="1701800"/>
                </a:moveTo>
                <a:lnTo>
                  <a:pt x="2549318" y="1701800"/>
                </a:lnTo>
                <a:lnTo>
                  <a:pt x="2551261" y="1714500"/>
                </a:lnTo>
                <a:lnTo>
                  <a:pt x="2565207" y="1714500"/>
                </a:lnTo>
                <a:lnTo>
                  <a:pt x="2560526" y="1701800"/>
                </a:lnTo>
                <a:close/>
              </a:path>
              <a:path w="4559300" h="3543300">
                <a:moveTo>
                  <a:pt x="2617545" y="1689100"/>
                </a:moveTo>
                <a:lnTo>
                  <a:pt x="2542756" y="1689100"/>
                </a:lnTo>
                <a:lnTo>
                  <a:pt x="2548583" y="1701800"/>
                </a:lnTo>
                <a:lnTo>
                  <a:pt x="2625796" y="1701800"/>
                </a:lnTo>
                <a:lnTo>
                  <a:pt x="2617545" y="1689100"/>
                </a:lnTo>
                <a:close/>
              </a:path>
              <a:path w="4559300" h="3543300">
                <a:moveTo>
                  <a:pt x="2524903" y="1676400"/>
                </a:moveTo>
                <a:lnTo>
                  <a:pt x="2523754" y="1689100"/>
                </a:lnTo>
                <a:lnTo>
                  <a:pt x="2530160" y="1689100"/>
                </a:lnTo>
                <a:lnTo>
                  <a:pt x="2524903" y="1676400"/>
                </a:lnTo>
                <a:close/>
              </a:path>
              <a:path w="4559300" h="3543300">
                <a:moveTo>
                  <a:pt x="2535705" y="1676400"/>
                </a:moveTo>
                <a:lnTo>
                  <a:pt x="2531533" y="1676400"/>
                </a:lnTo>
                <a:lnTo>
                  <a:pt x="2536419" y="1689100"/>
                </a:lnTo>
                <a:lnTo>
                  <a:pt x="2540948" y="1689100"/>
                </a:lnTo>
                <a:lnTo>
                  <a:pt x="2535705" y="1676400"/>
                </a:lnTo>
                <a:close/>
              </a:path>
              <a:path w="4559300" h="3543300">
                <a:moveTo>
                  <a:pt x="2541300" y="1663700"/>
                </a:moveTo>
                <a:lnTo>
                  <a:pt x="2534492" y="1663700"/>
                </a:lnTo>
                <a:lnTo>
                  <a:pt x="2535673" y="1676400"/>
                </a:lnTo>
                <a:lnTo>
                  <a:pt x="2539169" y="1676400"/>
                </a:lnTo>
                <a:lnTo>
                  <a:pt x="2552355" y="1689100"/>
                </a:lnTo>
                <a:lnTo>
                  <a:pt x="2555716" y="1689100"/>
                </a:lnTo>
                <a:lnTo>
                  <a:pt x="2546951" y="1676400"/>
                </a:lnTo>
                <a:lnTo>
                  <a:pt x="2541300" y="1663700"/>
                </a:lnTo>
                <a:close/>
              </a:path>
              <a:path w="4559300" h="3543300">
                <a:moveTo>
                  <a:pt x="2587049" y="1663700"/>
                </a:moveTo>
                <a:lnTo>
                  <a:pt x="2541300" y="1663700"/>
                </a:lnTo>
                <a:lnTo>
                  <a:pt x="2553180" y="1676400"/>
                </a:lnTo>
                <a:lnTo>
                  <a:pt x="2555716" y="1689100"/>
                </a:lnTo>
                <a:lnTo>
                  <a:pt x="2599307" y="1689100"/>
                </a:lnTo>
                <a:lnTo>
                  <a:pt x="2604895" y="1676400"/>
                </a:lnTo>
                <a:lnTo>
                  <a:pt x="2588938" y="1676400"/>
                </a:lnTo>
                <a:lnTo>
                  <a:pt x="2587049" y="1663700"/>
                </a:lnTo>
                <a:close/>
              </a:path>
              <a:path w="4559300" h="3543300">
                <a:moveTo>
                  <a:pt x="2506927" y="1663700"/>
                </a:moveTo>
                <a:lnTo>
                  <a:pt x="2501321" y="1663700"/>
                </a:lnTo>
                <a:lnTo>
                  <a:pt x="2504396" y="1676400"/>
                </a:lnTo>
                <a:lnTo>
                  <a:pt x="2506927" y="1663700"/>
                </a:lnTo>
                <a:close/>
              </a:path>
              <a:path w="4559300" h="3543300">
                <a:moveTo>
                  <a:pt x="2521341" y="1674688"/>
                </a:moveTo>
                <a:lnTo>
                  <a:pt x="2520265" y="1676400"/>
                </a:lnTo>
                <a:lnTo>
                  <a:pt x="2521127" y="1676400"/>
                </a:lnTo>
                <a:lnTo>
                  <a:pt x="2521341" y="1674688"/>
                </a:lnTo>
                <a:close/>
              </a:path>
              <a:path w="4559300" h="3543300">
                <a:moveTo>
                  <a:pt x="2528250" y="1663700"/>
                </a:moveTo>
                <a:lnTo>
                  <a:pt x="2522715" y="1663700"/>
                </a:lnTo>
                <a:lnTo>
                  <a:pt x="2521341" y="1674688"/>
                </a:lnTo>
                <a:lnTo>
                  <a:pt x="2528250" y="1663700"/>
                </a:lnTo>
                <a:close/>
              </a:path>
              <a:path w="4559300" h="3543300">
                <a:moveTo>
                  <a:pt x="2487267" y="1638300"/>
                </a:moveTo>
                <a:lnTo>
                  <a:pt x="2473375" y="1638300"/>
                </a:lnTo>
                <a:lnTo>
                  <a:pt x="2487978" y="1651000"/>
                </a:lnTo>
                <a:lnTo>
                  <a:pt x="2491074" y="1663700"/>
                </a:lnTo>
                <a:lnTo>
                  <a:pt x="2494176" y="1663700"/>
                </a:lnTo>
                <a:lnTo>
                  <a:pt x="2501412" y="1651000"/>
                </a:lnTo>
                <a:lnTo>
                  <a:pt x="2493313" y="1651000"/>
                </a:lnTo>
                <a:lnTo>
                  <a:pt x="2487267" y="1638300"/>
                </a:lnTo>
                <a:close/>
              </a:path>
              <a:path w="4559300" h="3543300">
                <a:moveTo>
                  <a:pt x="2503668" y="1652848"/>
                </a:moveTo>
                <a:lnTo>
                  <a:pt x="2502766" y="1663700"/>
                </a:lnTo>
                <a:lnTo>
                  <a:pt x="2506495" y="1663700"/>
                </a:lnTo>
                <a:lnTo>
                  <a:pt x="2504324" y="1653386"/>
                </a:lnTo>
                <a:lnTo>
                  <a:pt x="2503668" y="1652848"/>
                </a:lnTo>
                <a:close/>
              </a:path>
              <a:path w="4559300" h="3543300">
                <a:moveTo>
                  <a:pt x="2518282" y="1612900"/>
                </a:moveTo>
                <a:lnTo>
                  <a:pt x="2468012" y="1612900"/>
                </a:lnTo>
                <a:lnTo>
                  <a:pt x="2478472" y="1625600"/>
                </a:lnTo>
                <a:lnTo>
                  <a:pt x="2491435" y="1625600"/>
                </a:lnTo>
                <a:lnTo>
                  <a:pt x="2487915" y="1638300"/>
                </a:lnTo>
                <a:lnTo>
                  <a:pt x="2496059" y="1638300"/>
                </a:lnTo>
                <a:lnTo>
                  <a:pt x="2497159" y="1651000"/>
                </a:lnTo>
                <a:lnTo>
                  <a:pt x="2503821" y="1651000"/>
                </a:lnTo>
                <a:lnTo>
                  <a:pt x="2504324" y="1653386"/>
                </a:lnTo>
                <a:lnTo>
                  <a:pt x="2516909" y="1663700"/>
                </a:lnTo>
                <a:lnTo>
                  <a:pt x="2559227" y="1663700"/>
                </a:lnTo>
                <a:lnTo>
                  <a:pt x="2554519" y="1651000"/>
                </a:lnTo>
                <a:lnTo>
                  <a:pt x="2552113" y="1638300"/>
                </a:lnTo>
                <a:lnTo>
                  <a:pt x="2537655" y="1625600"/>
                </a:lnTo>
                <a:lnTo>
                  <a:pt x="2518282" y="1612900"/>
                </a:lnTo>
                <a:close/>
              </a:path>
              <a:path w="4559300" h="3543300">
                <a:moveTo>
                  <a:pt x="2503821" y="1651000"/>
                </a:moveTo>
                <a:lnTo>
                  <a:pt x="2501412" y="1651000"/>
                </a:lnTo>
                <a:lnTo>
                  <a:pt x="2503668" y="1652848"/>
                </a:lnTo>
                <a:lnTo>
                  <a:pt x="2503821" y="1651000"/>
                </a:lnTo>
                <a:close/>
              </a:path>
              <a:path w="4559300" h="3543300">
                <a:moveTo>
                  <a:pt x="2461021" y="1625600"/>
                </a:moveTo>
                <a:lnTo>
                  <a:pt x="2459855" y="1625600"/>
                </a:lnTo>
                <a:lnTo>
                  <a:pt x="2464572" y="1638300"/>
                </a:lnTo>
                <a:lnTo>
                  <a:pt x="2461021" y="1625600"/>
                </a:lnTo>
                <a:close/>
              </a:path>
              <a:path w="4559300" h="3543300">
                <a:moveTo>
                  <a:pt x="2484356" y="1625600"/>
                </a:moveTo>
                <a:lnTo>
                  <a:pt x="2480663" y="1625600"/>
                </a:lnTo>
                <a:lnTo>
                  <a:pt x="2480201" y="1638300"/>
                </a:lnTo>
                <a:lnTo>
                  <a:pt x="2487915" y="1638300"/>
                </a:lnTo>
                <a:lnTo>
                  <a:pt x="2484356" y="1625600"/>
                </a:lnTo>
                <a:close/>
              </a:path>
              <a:path w="4559300" h="3543300">
                <a:moveTo>
                  <a:pt x="2468012" y="1612900"/>
                </a:moveTo>
                <a:lnTo>
                  <a:pt x="2455554" y="1612900"/>
                </a:lnTo>
                <a:lnTo>
                  <a:pt x="2451720" y="1625600"/>
                </a:lnTo>
                <a:lnTo>
                  <a:pt x="2459855" y="1625600"/>
                </a:lnTo>
                <a:lnTo>
                  <a:pt x="2468012" y="1612900"/>
                </a:lnTo>
                <a:close/>
              </a:path>
              <a:path w="4559300" h="3543300">
                <a:moveTo>
                  <a:pt x="2442169" y="1600200"/>
                </a:moveTo>
                <a:lnTo>
                  <a:pt x="2434260" y="1600200"/>
                </a:lnTo>
                <a:lnTo>
                  <a:pt x="2433394" y="1612900"/>
                </a:lnTo>
                <a:lnTo>
                  <a:pt x="2441996" y="1612900"/>
                </a:lnTo>
                <a:lnTo>
                  <a:pt x="2442169" y="1600200"/>
                </a:lnTo>
                <a:close/>
              </a:path>
              <a:path w="4559300" h="3543300">
                <a:moveTo>
                  <a:pt x="2472599" y="1600200"/>
                </a:moveTo>
                <a:lnTo>
                  <a:pt x="2442169" y="1600200"/>
                </a:lnTo>
                <a:lnTo>
                  <a:pt x="2447336" y="1612900"/>
                </a:lnTo>
                <a:lnTo>
                  <a:pt x="2479076" y="1612900"/>
                </a:lnTo>
                <a:lnTo>
                  <a:pt x="2472599" y="1600200"/>
                </a:lnTo>
                <a:close/>
              </a:path>
              <a:path w="4559300" h="3543300">
                <a:moveTo>
                  <a:pt x="2492338" y="1587500"/>
                </a:moveTo>
                <a:lnTo>
                  <a:pt x="2425753" y="1587500"/>
                </a:lnTo>
                <a:lnTo>
                  <a:pt x="2435934" y="1600200"/>
                </a:lnTo>
                <a:lnTo>
                  <a:pt x="2476575" y="1600200"/>
                </a:lnTo>
                <a:lnTo>
                  <a:pt x="2479076" y="1612900"/>
                </a:lnTo>
                <a:lnTo>
                  <a:pt x="2507390" y="1612900"/>
                </a:lnTo>
                <a:lnTo>
                  <a:pt x="2505615" y="1607247"/>
                </a:lnTo>
                <a:lnTo>
                  <a:pt x="2492338" y="1587500"/>
                </a:lnTo>
                <a:close/>
              </a:path>
              <a:path w="4559300" h="3543300">
                <a:moveTo>
                  <a:pt x="2503402" y="1600200"/>
                </a:moveTo>
                <a:lnTo>
                  <a:pt x="2505615" y="1607247"/>
                </a:lnTo>
                <a:lnTo>
                  <a:pt x="2509416" y="1612900"/>
                </a:lnTo>
                <a:lnTo>
                  <a:pt x="2503402" y="1600200"/>
                </a:lnTo>
                <a:close/>
              </a:path>
              <a:path w="4559300" h="3543300">
                <a:moveTo>
                  <a:pt x="2394615" y="1574800"/>
                </a:moveTo>
                <a:lnTo>
                  <a:pt x="2387058" y="1574800"/>
                </a:lnTo>
                <a:lnTo>
                  <a:pt x="2392195" y="1587500"/>
                </a:lnTo>
                <a:lnTo>
                  <a:pt x="2392728" y="1587500"/>
                </a:lnTo>
                <a:lnTo>
                  <a:pt x="2394615" y="1574800"/>
                </a:lnTo>
                <a:close/>
              </a:path>
              <a:path w="4559300" h="3543300">
                <a:moveTo>
                  <a:pt x="2418704" y="1574800"/>
                </a:moveTo>
                <a:lnTo>
                  <a:pt x="2403128" y="1574800"/>
                </a:lnTo>
                <a:lnTo>
                  <a:pt x="2406244" y="1587500"/>
                </a:lnTo>
                <a:lnTo>
                  <a:pt x="2423802" y="1587500"/>
                </a:lnTo>
                <a:lnTo>
                  <a:pt x="2418704" y="1574800"/>
                </a:lnTo>
                <a:close/>
              </a:path>
              <a:path w="4559300" h="3543300">
                <a:moveTo>
                  <a:pt x="2468651" y="1574800"/>
                </a:moveTo>
                <a:lnTo>
                  <a:pt x="2423297" y="1574800"/>
                </a:lnTo>
                <a:lnTo>
                  <a:pt x="2428648" y="1587500"/>
                </a:lnTo>
                <a:lnTo>
                  <a:pt x="2469796" y="1587500"/>
                </a:lnTo>
                <a:lnTo>
                  <a:pt x="2468651" y="1574800"/>
                </a:lnTo>
                <a:close/>
              </a:path>
              <a:path w="4559300" h="3543300">
                <a:moveTo>
                  <a:pt x="2488639" y="1574800"/>
                </a:moveTo>
                <a:lnTo>
                  <a:pt x="2477361" y="1574800"/>
                </a:lnTo>
                <a:lnTo>
                  <a:pt x="2487051" y="1587500"/>
                </a:lnTo>
                <a:lnTo>
                  <a:pt x="2488639" y="1574800"/>
                </a:lnTo>
                <a:close/>
              </a:path>
              <a:path w="4559300" h="3543300">
                <a:moveTo>
                  <a:pt x="2422527" y="1536700"/>
                </a:moveTo>
                <a:lnTo>
                  <a:pt x="2385083" y="1536700"/>
                </a:lnTo>
                <a:lnTo>
                  <a:pt x="2391698" y="1549400"/>
                </a:lnTo>
                <a:lnTo>
                  <a:pt x="2380162" y="1549400"/>
                </a:lnTo>
                <a:lnTo>
                  <a:pt x="2371265" y="1562100"/>
                </a:lnTo>
                <a:lnTo>
                  <a:pt x="2375153" y="1574800"/>
                </a:lnTo>
                <a:lnTo>
                  <a:pt x="2389757" y="1574800"/>
                </a:lnTo>
                <a:lnTo>
                  <a:pt x="2388258" y="1562100"/>
                </a:lnTo>
                <a:lnTo>
                  <a:pt x="2438725" y="1562100"/>
                </a:lnTo>
                <a:lnTo>
                  <a:pt x="2429723" y="1549400"/>
                </a:lnTo>
                <a:lnTo>
                  <a:pt x="2422527" y="1536700"/>
                </a:lnTo>
                <a:close/>
              </a:path>
              <a:path w="4559300" h="3543300">
                <a:moveTo>
                  <a:pt x="2458703" y="1562100"/>
                </a:moveTo>
                <a:lnTo>
                  <a:pt x="2388258" y="1562100"/>
                </a:lnTo>
                <a:lnTo>
                  <a:pt x="2395390" y="1574800"/>
                </a:lnTo>
                <a:lnTo>
                  <a:pt x="2459307" y="1574800"/>
                </a:lnTo>
                <a:lnTo>
                  <a:pt x="2458703" y="1562100"/>
                </a:lnTo>
                <a:close/>
              </a:path>
              <a:path w="4559300" h="3543300">
                <a:moveTo>
                  <a:pt x="2363226" y="1536700"/>
                </a:moveTo>
                <a:lnTo>
                  <a:pt x="2350412" y="1536700"/>
                </a:lnTo>
                <a:lnTo>
                  <a:pt x="2357989" y="1549400"/>
                </a:lnTo>
                <a:lnTo>
                  <a:pt x="2363226" y="1536700"/>
                </a:lnTo>
                <a:close/>
              </a:path>
              <a:path w="4559300" h="3543300">
                <a:moveTo>
                  <a:pt x="2377472" y="1536700"/>
                </a:moveTo>
                <a:lnTo>
                  <a:pt x="2363226" y="1536700"/>
                </a:lnTo>
                <a:lnTo>
                  <a:pt x="2369552" y="1549400"/>
                </a:lnTo>
                <a:lnTo>
                  <a:pt x="2391698" y="1549400"/>
                </a:lnTo>
                <a:lnTo>
                  <a:pt x="2377472" y="1536700"/>
                </a:lnTo>
                <a:close/>
              </a:path>
              <a:path w="4559300" h="3543300">
                <a:moveTo>
                  <a:pt x="2327220" y="1524000"/>
                </a:moveTo>
                <a:lnTo>
                  <a:pt x="2325685" y="1524000"/>
                </a:lnTo>
                <a:lnTo>
                  <a:pt x="2325837" y="1536700"/>
                </a:lnTo>
                <a:lnTo>
                  <a:pt x="2327220" y="1524000"/>
                </a:lnTo>
                <a:close/>
              </a:path>
              <a:path w="4559300" h="3543300">
                <a:moveTo>
                  <a:pt x="2359750" y="1485900"/>
                </a:moveTo>
                <a:lnTo>
                  <a:pt x="2307707" y="1485900"/>
                </a:lnTo>
                <a:lnTo>
                  <a:pt x="2300209" y="1493547"/>
                </a:lnTo>
                <a:lnTo>
                  <a:pt x="2298658" y="1498600"/>
                </a:lnTo>
                <a:lnTo>
                  <a:pt x="2305454" y="1511300"/>
                </a:lnTo>
                <a:lnTo>
                  <a:pt x="2333394" y="1524000"/>
                </a:lnTo>
                <a:lnTo>
                  <a:pt x="2340554" y="1524000"/>
                </a:lnTo>
                <a:lnTo>
                  <a:pt x="2352673" y="1536700"/>
                </a:lnTo>
                <a:lnTo>
                  <a:pt x="2399441" y="1536700"/>
                </a:lnTo>
                <a:lnTo>
                  <a:pt x="2398110" y="1524000"/>
                </a:lnTo>
                <a:lnTo>
                  <a:pt x="2393497" y="1511300"/>
                </a:lnTo>
                <a:lnTo>
                  <a:pt x="2361533" y="1511300"/>
                </a:lnTo>
                <a:lnTo>
                  <a:pt x="2361232" y="1498600"/>
                </a:lnTo>
                <a:lnTo>
                  <a:pt x="2359750" y="1485900"/>
                </a:lnTo>
                <a:close/>
              </a:path>
              <a:path w="4559300" h="3543300">
                <a:moveTo>
                  <a:pt x="2373456" y="1498600"/>
                </a:moveTo>
                <a:lnTo>
                  <a:pt x="2369945" y="1498600"/>
                </a:lnTo>
                <a:lnTo>
                  <a:pt x="2361533" y="1511300"/>
                </a:lnTo>
                <a:lnTo>
                  <a:pt x="2370745" y="1511300"/>
                </a:lnTo>
                <a:lnTo>
                  <a:pt x="2373456" y="1498600"/>
                </a:lnTo>
                <a:close/>
              </a:path>
              <a:path w="4559300" h="3543300">
                <a:moveTo>
                  <a:pt x="2378715" y="1498600"/>
                </a:moveTo>
                <a:lnTo>
                  <a:pt x="2373456" y="1498600"/>
                </a:lnTo>
                <a:lnTo>
                  <a:pt x="2375583" y="1511300"/>
                </a:lnTo>
                <a:lnTo>
                  <a:pt x="2383248" y="1511300"/>
                </a:lnTo>
                <a:lnTo>
                  <a:pt x="2378715" y="1498600"/>
                </a:lnTo>
                <a:close/>
              </a:path>
              <a:path w="4559300" h="3543300">
                <a:moveTo>
                  <a:pt x="2302556" y="1485900"/>
                </a:moveTo>
                <a:lnTo>
                  <a:pt x="2276085" y="1485900"/>
                </a:lnTo>
                <a:lnTo>
                  <a:pt x="2276384" y="1498600"/>
                </a:lnTo>
                <a:lnTo>
                  <a:pt x="2295256" y="1498600"/>
                </a:lnTo>
                <a:lnTo>
                  <a:pt x="2300209" y="1493547"/>
                </a:lnTo>
                <a:lnTo>
                  <a:pt x="2302556" y="1485900"/>
                </a:lnTo>
                <a:close/>
              </a:path>
              <a:path w="4559300" h="3543300">
                <a:moveTo>
                  <a:pt x="2307707" y="1485900"/>
                </a:moveTo>
                <a:lnTo>
                  <a:pt x="2302556" y="1485900"/>
                </a:lnTo>
                <a:lnTo>
                  <a:pt x="2300209" y="1493547"/>
                </a:lnTo>
                <a:lnTo>
                  <a:pt x="2307707" y="1485900"/>
                </a:lnTo>
                <a:close/>
              </a:path>
              <a:path w="4559300" h="3543300">
                <a:moveTo>
                  <a:pt x="2253477" y="1462994"/>
                </a:moveTo>
                <a:lnTo>
                  <a:pt x="2249480" y="1467353"/>
                </a:lnTo>
                <a:lnTo>
                  <a:pt x="2254819" y="1473200"/>
                </a:lnTo>
                <a:lnTo>
                  <a:pt x="2256305" y="1485900"/>
                </a:lnTo>
                <a:lnTo>
                  <a:pt x="2261753" y="1473200"/>
                </a:lnTo>
                <a:lnTo>
                  <a:pt x="2263490" y="1473200"/>
                </a:lnTo>
                <a:lnTo>
                  <a:pt x="2253477" y="1462994"/>
                </a:lnTo>
                <a:close/>
              </a:path>
              <a:path w="4559300" h="3543300">
                <a:moveTo>
                  <a:pt x="2318856" y="1460500"/>
                </a:moveTo>
                <a:lnTo>
                  <a:pt x="2255764" y="1460500"/>
                </a:lnTo>
                <a:lnTo>
                  <a:pt x="2269086" y="1473200"/>
                </a:lnTo>
                <a:lnTo>
                  <a:pt x="2279462" y="1485900"/>
                </a:lnTo>
                <a:lnTo>
                  <a:pt x="2306699" y="1485900"/>
                </a:lnTo>
                <a:lnTo>
                  <a:pt x="2307416" y="1473200"/>
                </a:lnTo>
                <a:lnTo>
                  <a:pt x="2316160" y="1473200"/>
                </a:lnTo>
                <a:lnTo>
                  <a:pt x="2318856" y="1460500"/>
                </a:lnTo>
                <a:close/>
              </a:path>
              <a:path w="4559300" h="3543300">
                <a:moveTo>
                  <a:pt x="2316160" y="1473200"/>
                </a:moveTo>
                <a:lnTo>
                  <a:pt x="2307416" y="1473200"/>
                </a:lnTo>
                <a:lnTo>
                  <a:pt x="2306699" y="1485900"/>
                </a:lnTo>
                <a:lnTo>
                  <a:pt x="2314440" y="1485900"/>
                </a:lnTo>
                <a:lnTo>
                  <a:pt x="2316160" y="1473200"/>
                </a:lnTo>
                <a:close/>
              </a:path>
              <a:path w="4559300" h="3543300">
                <a:moveTo>
                  <a:pt x="2336107" y="1473200"/>
                </a:moveTo>
                <a:lnTo>
                  <a:pt x="2316160" y="1473200"/>
                </a:lnTo>
                <a:lnTo>
                  <a:pt x="2314440" y="1485900"/>
                </a:lnTo>
                <a:lnTo>
                  <a:pt x="2338304" y="1485900"/>
                </a:lnTo>
                <a:lnTo>
                  <a:pt x="2336107" y="1473200"/>
                </a:lnTo>
                <a:close/>
              </a:path>
              <a:path w="4559300" h="3543300">
                <a:moveTo>
                  <a:pt x="2243220" y="1460500"/>
                </a:moveTo>
                <a:lnTo>
                  <a:pt x="2236774" y="1460500"/>
                </a:lnTo>
                <a:lnTo>
                  <a:pt x="2244119" y="1473200"/>
                </a:lnTo>
                <a:lnTo>
                  <a:pt x="2249480" y="1467353"/>
                </a:lnTo>
                <a:lnTo>
                  <a:pt x="2243220" y="1460500"/>
                </a:lnTo>
                <a:close/>
              </a:path>
              <a:path w="4559300" h="3543300">
                <a:moveTo>
                  <a:pt x="2255764" y="1460500"/>
                </a:moveTo>
                <a:lnTo>
                  <a:pt x="2251030" y="1460500"/>
                </a:lnTo>
                <a:lnTo>
                  <a:pt x="2253477" y="1462994"/>
                </a:lnTo>
                <a:lnTo>
                  <a:pt x="2255764" y="1460500"/>
                </a:lnTo>
                <a:close/>
              </a:path>
              <a:path w="4559300" h="3543300">
                <a:moveTo>
                  <a:pt x="2219729" y="1447800"/>
                </a:moveTo>
                <a:lnTo>
                  <a:pt x="2218186" y="1447800"/>
                </a:lnTo>
                <a:lnTo>
                  <a:pt x="2223362" y="1460500"/>
                </a:lnTo>
                <a:lnTo>
                  <a:pt x="2219729" y="1447800"/>
                </a:lnTo>
                <a:close/>
              </a:path>
              <a:path w="4559300" h="3543300">
                <a:moveTo>
                  <a:pt x="2236113" y="1459582"/>
                </a:moveTo>
                <a:lnTo>
                  <a:pt x="2235589" y="1460500"/>
                </a:lnTo>
                <a:lnTo>
                  <a:pt x="2236774" y="1460500"/>
                </a:lnTo>
                <a:lnTo>
                  <a:pt x="2236113" y="1459582"/>
                </a:lnTo>
                <a:close/>
              </a:path>
              <a:path w="4559300" h="3543300">
                <a:moveTo>
                  <a:pt x="2295243" y="1447800"/>
                </a:moveTo>
                <a:lnTo>
                  <a:pt x="2250012" y="1447800"/>
                </a:lnTo>
                <a:lnTo>
                  <a:pt x="2242665" y="1460500"/>
                </a:lnTo>
                <a:lnTo>
                  <a:pt x="2308769" y="1460500"/>
                </a:lnTo>
                <a:lnTo>
                  <a:pt x="2295243" y="1447800"/>
                </a:lnTo>
                <a:close/>
              </a:path>
              <a:path w="4559300" h="3543300">
                <a:moveTo>
                  <a:pt x="2288293" y="1435100"/>
                </a:moveTo>
                <a:lnTo>
                  <a:pt x="2214471" y="1435100"/>
                </a:lnTo>
                <a:lnTo>
                  <a:pt x="2227630" y="1447800"/>
                </a:lnTo>
                <a:lnTo>
                  <a:pt x="2236113" y="1459582"/>
                </a:lnTo>
                <a:lnTo>
                  <a:pt x="2242846" y="1447800"/>
                </a:lnTo>
                <a:lnTo>
                  <a:pt x="2296220" y="1447800"/>
                </a:lnTo>
                <a:lnTo>
                  <a:pt x="2288293" y="1435100"/>
                </a:lnTo>
                <a:close/>
              </a:path>
              <a:path w="4559300" h="3543300">
                <a:moveTo>
                  <a:pt x="2274182" y="1422400"/>
                </a:moveTo>
                <a:lnTo>
                  <a:pt x="2207758" y="1422400"/>
                </a:lnTo>
                <a:lnTo>
                  <a:pt x="2216799" y="1435100"/>
                </a:lnTo>
                <a:lnTo>
                  <a:pt x="2269627" y="1435100"/>
                </a:lnTo>
                <a:lnTo>
                  <a:pt x="2274182" y="1422400"/>
                </a:lnTo>
                <a:close/>
              </a:path>
              <a:path w="4559300" h="3543300">
                <a:moveTo>
                  <a:pt x="2170986" y="1409700"/>
                </a:moveTo>
                <a:lnTo>
                  <a:pt x="2179184" y="1422400"/>
                </a:lnTo>
                <a:lnTo>
                  <a:pt x="2182231" y="1422400"/>
                </a:lnTo>
                <a:lnTo>
                  <a:pt x="2170986" y="1409700"/>
                </a:lnTo>
                <a:close/>
              </a:path>
              <a:path w="4559300" h="3543300">
                <a:moveTo>
                  <a:pt x="2251992" y="1409700"/>
                </a:moveTo>
                <a:lnTo>
                  <a:pt x="2180930" y="1409700"/>
                </a:lnTo>
                <a:lnTo>
                  <a:pt x="2182231" y="1422400"/>
                </a:lnTo>
                <a:lnTo>
                  <a:pt x="2252116" y="1422400"/>
                </a:lnTo>
                <a:lnTo>
                  <a:pt x="2251992" y="1409700"/>
                </a:lnTo>
                <a:close/>
              </a:path>
              <a:path w="4559300" h="3543300">
                <a:moveTo>
                  <a:pt x="2154454" y="1384300"/>
                </a:moveTo>
                <a:lnTo>
                  <a:pt x="2147670" y="1384300"/>
                </a:lnTo>
                <a:lnTo>
                  <a:pt x="2147344" y="1395858"/>
                </a:lnTo>
                <a:lnTo>
                  <a:pt x="2148349" y="1397000"/>
                </a:lnTo>
                <a:lnTo>
                  <a:pt x="2161336" y="1409700"/>
                </a:lnTo>
                <a:lnTo>
                  <a:pt x="2238982" y="1409700"/>
                </a:lnTo>
                <a:lnTo>
                  <a:pt x="2235090" y="1397000"/>
                </a:lnTo>
                <a:lnTo>
                  <a:pt x="2155365" y="1397000"/>
                </a:lnTo>
                <a:lnTo>
                  <a:pt x="2154454" y="1384300"/>
                </a:lnTo>
                <a:close/>
              </a:path>
              <a:path w="4559300" h="3543300">
                <a:moveTo>
                  <a:pt x="2142922" y="1390834"/>
                </a:moveTo>
                <a:lnTo>
                  <a:pt x="2144123" y="1397000"/>
                </a:lnTo>
                <a:lnTo>
                  <a:pt x="2147312" y="1397000"/>
                </a:lnTo>
                <a:lnTo>
                  <a:pt x="2147344" y="1395858"/>
                </a:lnTo>
                <a:lnTo>
                  <a:pt x="2142922" y="1390834"/>
                </a:lnTo>
                <a:close/>
              </a:path>
              <a:path w="4559300" h="3543300">
                <a:moveTo>
                  <a:pt x="2184880" y="1371600"/>
                </a:moveTo>
                <a:lnTo>
                  <a:pt x="2140400" y="1371600"/>
                </a:lnTo>
                <a:lnTo>
                  <a:pt x="2146245" y="1384300"/>
                </a:lnTo>
                <a:lnTo>
                  <a:pt x="2160223" y="1384300"/>
                </a:lnTo>
                <a:lnTo>
                  <a:pt x="2163563" y="1397000"/>
                </a:lnTo>
                <a:lnTo>
                  <a:pt x="2193068" y="1397000"/>
                </a:lnTo>
                <a:lnTo>
                  <a:pt x="2188100" y="1384300"/>
                </a:lnTo>
                <a:lnTo>
                  <a:pt x="2184880" y="1371600"/>
                </a:lnTo>
                <a:close/>
              </a:path>
              <a:path w="4559300" h="3543300">
                <a:moveTo>
                  <a:pt x="2215513" y="1384300"/>
                </a:moveTo>
                <a:lnTo>
                  <a:pt x="2199409" y="1384300"/>
                </a:lnTo>
                <a:lnTo>
                  <a:pt x="2197575" y="1397000"/>
                </a:lnTo>
                <a:lnTo>
                  <a:pt x="2223477" y="1397000"/>
                </a:lnTo>
                <a:lnTo>
                  <a:pt x="2215513" y="1384300"/>
                </a:lnTo>
                <a:close/>
              </a:path>
              <a:path w="4559300" h="3543300">
                <a:moveTo>
                  <a:pt x="2141649" y="1384300"/>
                </a:moveTo>
                <a:lnTo>
                  <a:pt x="2137171" y="1384300"/>
                </a:lnTo>
                <a:lnTo>
                  <a:pt x="2142922" y="1390834"/>
                </a:lnTo>
                <a:lnTo>
                  <a:pt x="2141649" y="1384300"/>
                </a:lnTo>
                <a:close/>
              </a:path>
              <a:path w="4559300" h="3543300">
                <a:moveTo>
                  <a:pt x="2121571" y="1371600"/>
                </a:moveTo>
                <a:lnTo>
                  <a:pt x="2115207" y="1371600"/>
                </a:lnTo>
                <a:lnTo>
                  <a:pt x="2119204" y="1384300"/>
                </a:lnTo>
                <a:lnTo>
                  <a:pt x="2124383" y="1384300"/>
                </a:lnTo>
                <a:lnTo>
                  <a:pt x="2121571" y="1371600"/>
                </a:lnTo>
                <a:close/>
              </a:path>
              <a:path w="4559300" h="3543300">
                <a:moveTo>
                  <a:pt x="2128810" y="1371600"/>
                </a:moveTo>
                <a:lnTo>
                  <a:pt x="2132917" y="1384300"/>
                </a:lnTo>
                <a:lnTo>
                  <a:pt x="2134903" y="1384300"/>
                </a:lnTo>
                <a:lnTo>
                  <a:pt x="2128810" y="1371600"/>
                </a:lnTo>
                <a:close/>
              </a:path>
              <a:path w="4559300" h="3543300">
                <a:moveTo>
                  <a:pt x="2198703" y="1371600"/>
                </a:moveTo>
                <a:lnTo>
                  <a:pt x="2193759" y="1371600"/>
                </a:lnTo>
                <a:lnTo>
                  <a:pt x="2200148" y="1384300"/>
                </a:lnTo>
                <a:lnTo>
                  <a:pt x="2208118" y="1384300"/>
                </a:lnTo>
                <a:lnTo>
                  <a:pt x="2198703" y="1371600"/>
                </a:lnTo>
                <a:close/>
              </a:path>
              <a:path w="4559300" h="3543300">
                <a:moveTo>
                  <a:pt x="2113823" y="1358900"/>
                </a:moveTo>
                <a:lnTo>
                  <a:pt x="2108756" y="1358900"/>
                </a:lnTo>
                <a:lnTo>
                  <a:pt x="2110544" y="1371600"/>
                </a:lnTo>
                <a:lnTo>
                  <a:pt x="2110987" y="1371600"/>
                </a:lnTo>
                <a:lnTo>
                  <a:pt x="2113823" y="1358900"/>
                </a:lnTo>
                <a:close/>
              </a:path>
              <a:path w="4559300" h="3543300">
                <a:moveTo>
                  <a:pt x="2181848" y="1358900"/>
                </a:moveTo>
                <a:lnTo>
                  <a:pt x="2117240" y="1358900"/>
                </a:lnTo>
                <a:lnTo>
                  <a:pt x="2117683" y="1364366"/>
                </a:lnTo>
                <a:lnTo>
                  <a:pt x="2122790" y="1371600"/>
                </a:lnTo>
                <a:lnTo>
                  <a:pt x="2180297" y="1371600"/>
                </a:lnTo>
                <a:lnTo>
                  <a:pt x="2181848" y="1358900"/>
                </a:lnTo>
                <a:close/>
              </a:path>
              <a:path w="4559300" h="3543300">
                <a:moveTo>
                  <a:pt x="2117240" y="1358900"/>
                </a:moveTo>
                <a:lnTo>
                  <a:pt x="2113823" y="1358900"/>
                </a:lnTo>
                <a:lnTo>
                  <a:pt x="2117683" y="1364366"/>
                </a:lnTo>
                <a:lnTo>
                  <a:pt x="2117240" y="1358900"/>
                </a:lnTo>
                <a:close/>
              </a:path>
              <a:path w="4559300" h="3543300">
                <a:moveTo>
                  <a:pt x="2090256" y="1346200"/>
                </a:moveTo>
                <a:lnTo>
                  <a:pt x="2085436" y="1346200"/>
                </a:lnTo>
                <a:lnTo>
                  <a:pt x="2089478" y="1358900"/>
                </a:lnTo>
                <a:lnTo>
                  <a:pt x="2092552" y="1358900"/>
                </a:lnTo>
                <a:lnTo>
                  <a:pt x="2090256" y="1346200"/>
                </a:lnTo>
                <a:close/>
              </a:path>
              <a:path w="4559300" h="3543300">
                <a:moveTo>
                  <a:pt x="2114097" y="1346200"/>
                </a:moveTo>
                <a:lnTo>
                  <a:pt x="2091345" y="1346200"/>
                </a:lnTo>
                <a:lnTo>
                  <a:pt x="2101140" y="1358900"/>
                </a:lnTo>
                <a:lnTo>
                  <a:pt x="2109415" y="1358900"/>
                </a:lnTo>
                <a:lnTo>
                  <a:pt x="2114097" y="1346200"/>
                </a:lnTo>
                <a:close/>
              </a:path>
              <a:path w="4559300" h="3543300">
                <a:moveTo>
                  <a:pt x="2155645" y="1346200"/>
                </a:moveTo>
                <a:lnTo>
                  <a:pt x="2121245" y="1346200"/>
                </a:lnTo>
                <a:lnTo>
                  <a:pt x="2119031" y="1358900"/>
                </a:lnTo>
                <a:lnTo>
                  <a:pt x="2157042" y="1358900"/>
                </a:lnTo>
                <a:lnTo>
                  <a:pt x="2155645" y="1346200"/>
                </a:lnTo>
                <a:close/>
              </a:path>
              <a:path w="4559300" h="3543300">
                <a:moveTo>
                  <a:pt x="2171736" y="1346200"/>
                </a:moveTo>
                <a:lnTo>
                  <a:pt x="2159582" y="1346200"/>
                </a:lnTo>
                <a:lnTo>
                  <a:pt x="2157042" y="1358900"/>
                </a:lnTo>
                <a:lnTo>
                  <a:pt x="2182051" y="1358900"/>
                </a:lnTo>
                <a:lnTo>
                  <a:pt x="2171736" y="1346200"/>
                </a:lnTo>
                <a:close/>
              </a:path>
              <a:path w="4559300" h="3543300">
                <a:moveTo>
                  <a:pt x="2073374" y="1333500"/>
                </a:moveTo>
                <a:lnTo>
                  <a:pt x="2064614" y="1333500"/>
                </a:lnTo>
                <a:lnTo>
                  <a:pt x="2077310" y="1346200"/>
                </a:lnTo>
                <a:lnTo>
                  <a:pt x="2073374" y="1333500"/>
                </a:lnTo>
                <a:close/>
              </a:path>
              <a:path w="4559300" h="3543300">
                <a:moveTo>
                  <a:pt x="2083007" y="1333500"/>
                </a:moveTo>
                <a:lnTo>
                  <a:pt x="2079616" y="1333500"/>
                </a:lnTo>
                <a:lnTo>
                  <a:pt x="2087903" y="1346200"/>
                </a:lnTo>
                <a:lnTo>
                  <a:pt x="2088846" y="1346200"/>
                </a:lnTo>
                <a:lnTo>
                  <a:pt x="2083007" y="1333500"/>
                </a:lnTo>
                <a:close/>
              </a:path>
              <a:path w="4559300" h="3543300">
                <a:moveTo>
                  <a:pt x="2140608" y="1333500"/>
                </a:moveTo>
                <a:lnTo>
                  <a:pt x="2083545" y="1333500"/>
                </a:lnTo>
                <a:lnTo>
                  <a:pt x="2090256" y="1346200"/>
                </a:lnTo>
                <a:lnTo>
                  <a:pt x="2146249" y="1346200"/>
                </a:lnTo>
                <a:lnTo>
                  <a:pt x="2140608" y="1333500"/>
                </a:lnTo>
                <a:close/>
              </a:path>
              <a:path w="4559300" h="3543300">
                <a:moveTo>
                  <a:pt x="2152246" y="1333500"/>
                </a:moveTo>
                <a:lnTo>
                  <a:pt x="2147631" y="1333500"/>
                </a:lnTo>
                <a:lnTo>
                  <a:pt x="2154978" y="1346200"/>
                </a:lnTo>
                <a:lnTo>
                  <a:pt x="2159631" y="1346200"/>
                </a:lnTo>
                <a:lnTo>
                  <a:pt x="2152246" y="1333500"/>
                </a:lnTo>
                <a:close/>
              </a:path>
              <a:path w="4559300" h="3543300">
                <a:moveTo>
                  <a:pt x="2056858" y="1326652"/>
                </a:moveTo>
                <a:lnTo>
                  <a:pt x="2056597" y="1333500"/>
                </a:lnTo>
                <a:lnTo>
                  <a:pt x="2064614" y="1333500"/>
                </a:lnTo>
                <a:lnTo>
                  <a:pt x="2056858" y="1326652"/>
                </a:lnTo>
                <a:close/>
              </a:path>
              <a:path w="4559300" h="3543300">
                <a:moveTo>
                  <a:pt x="2074117" y="1320800"/>
                </a:moveTo>
                <a:lnTo>
                  <a:pt x="2064479" y="1320800"/>
                </a:lnTo>
                <a:lnTo>
                  <a:pt x="2067936" y="1333500"/>
                </a:lnTo>
                <a:lnTo>
                  <a:pt x="2072164" y="1333500"/>
                </a:lnTo>
                <a:lnTo>
                  <a:pt x="2074117" y="1320800"/>
                </a:lnTo>
                <a:close/>
              </a:path>
              <a:path w="4559300" h="3543300">
                <a:moveTo>
                  <a:pt x="2134736" y="1320800"/>
                </a:moveTo>
                <a:lnTo>
                  <a:pt x="2074117" y="1320800"/>
                </a:lnTo>
                <a:lnTo>
                  <a:pt x="2074193" y="1333500"/>
                </a:lnTo>
                <a:lnTo>
                  <a:pt x="2142081" y="1333500"/>
                </a:lnTo>
                <a:lnTo>
                  <a:pt x="2134736" y="1320800"/>
                </a:lnTo>
                <a:close/>
              </a:path>
              <a:path w="4559300" h="3543300">
                <a:moveTo>
                  <a:pt x="2057081" y="1320800"/>
                </a:moveTo>
                <a:lnTo>
                  <a:pt x="2050228" y="1320800"/>
                </a:lnTo>
                <a:lnTo>
                  <a:pt x="2056858" y="1326652"/>
                </a:lnTo>
                <a:lnTo>
                  <a:pt x="2057081" y="1320800"/>
                </a:lnTo>
                <a:close/>
              </a:path>
              <a:path w="4559300" h="3543300">
                <a:moveTo>
                  <a:pt x="2082544" y="1295400"/>
                </a:moveTo>
                <a:lnTo>
                  <a:pt x="2034118" y="1295400"/>
                </a:lnTo>
                <a:lnTo>
                  <a:pt x="2051971" y="1308100"/>
                </a:lnTo>
                <a:lnTo>
                  <a:pt x="2065429" y="1320800"/>
                </a:lnTo>
                <a:lnTo>
                  <a:pt x="2122960" y="1320800"/>
                </a:lnTo>
                <a:lnTo>
                  <a:pt x="2111743" y="1308100"/>
                </a:lnTo>
                <a:lnTo>
                  <a:pt x="2090407" y="1308100"/>
                </a:lnTo>
                <a:lnTo>
                  <a:pt x="2082544" y="1295400"/>
                </a:lnTo>
                <a:close/>
              </a:path>
              <a:path w="4559300" h="3543300">
                <a:moveTo>
                  <a:pt x="2018040" y="1295400"/>
                </a:moveTo>
                <a:lnTo>
                  <a:pt x="2016288" y="1295400"/>
                </a:lnTo>
                <a:lnTo>
                  <a:pt x="2020149" y="1308100"/>
                </a:lnTo>
                <a:lnTo>
                  <a:pt x="2021117" y="1308100"/>
                </a:lnTo>
                <a:lnTo>
                  <a:pt x="2019995" y="1298248"/>
                </a:lnTo>
                <a:lnTo>
                  <a:pt x="2018040" y="1295400"/>
                </a:lnTo>
                <a:close/>
              </a:path>
              <a:path w="4559300" h="3543300">
                <a:moveTo>
                  <a:pt x="2023473" y="1282700"/>
                </a:moveTo>
                <a:lnTo>
                  <a:pt x="2015945" y="1282700"/>
                </a:lnTo>
                <a:lnTo>
                  <a:pt x="2019670" y="1295400"/>
                </a:lnTo>
                <a:lnTo>
                  <a:pt x="2019995" y="1298248"/>
                </a:lnTo>
                <a:lnTo>
                  <a:pt x="2026754" y="1308100"/>
                </a:lnTo>
                <a:lnTo>
                  <a:pt x="2037268" y="1308100"/>
                </a:lnTo>
                <a:lnTo>
                  <a:pt x="2034118" y="1295400"/>
                </a:lnTo>
                <a:lnTo>
                  <a:pt x="2029418" y="1295400"/>
                </a:lnTo>
                <a:lnTo>
                  <a:pt x="2023473" y="1282700"/>
                </a:lnTo>
                <a:close/>
              </a:path>
              <a:path w="4559300" h="3543300">
                <a:moveTo>
                  <a:pt x="2071201" y="1270000"/>
                </a:moveTo>
                <a:lnTo>
                  <a:pt x="2066859" y="1282700"/>
                </a:lnTo>
                <a:lnTo>
                  <a:pt x="2035033" y="1282700"/>
                </a:lnTo>
                <a:lnTo>
                  <a:pt x="2029418" y="1295400"/>
                </a:lnTo>
                <a:lnTo>
                  <a:pt x="2096897" y="1295400"/>
                </a:lnTo>
                <a:lnTo>
                  <a:pt x="2087165" y="1282700"/>
                </a:lnTo>
                <a:lnTo>
                  <a:pt x="2071201" y="1270000"/>
                </a:lnTo>
                <a:close/>
              </a:path>
              <a:path w="4559300" h="3543300">
                <a:moveTo>
                  <a:pt x="2027172" y="1270000"/>
                </a:moveTo>
                <a:lnTo>
                  <a:pt x="1997782" y="1270000"/>
                </a:lnTo>
                <a:lnTo>
                  <a:pt x="2000536" y="1282700"/>
                </a:lnTo>
                <a:lnTo>
                  <a:pt x="2021342" y="1282700"/>
                </a:lnTo>
                <a:lnTo>
                  <a:pt x="2027172" y="1270000"/>
                </a:lnTo>
                <a:close/>
              </a:path>
              <a:path w="4559300" h="3543300">
                <a:moveTo>
                  <a:pt x="2061736" y="1270000"/>
                </a:moveTo>
                <a:lnTo>
                  <a:pt x="2027172" y="1270000"/>
                </a:lnTo>
                <a:lnTo>
                  <a:pt x="2027959" y="1282700"/>
                </a:lnTo>
                <a:lnTo>
                  <a:pt x="2066859" y="1282700"/>
                </a:lnTo>
                <a:lnTo>
                  <a:pt x="2061736" y="1270000"/>
                </a:lnTo>
                <a:close/>
              </a:path>
              <a:path w="4559300" h="3543300">
                <a:moveTo>
                  <a:pt x="1963887" y="1257300"/>
                </a:moveTo>
                <a:lnTo>
                  <a:pt x="1955798" y="1270000"/>
                </a:lnTo>
                <a:lnTo>
                  <a:pt x="1964662" y="1270000"/>
                </a:lnTo>
                <a:lnTo>
                  <a:pt x="1963887" y="1257300"/>
                </a:lnTo>
                <a:close/>
              </a:path>
              <a:path w="4559300" h="3543300">
                <a:moveTo>
                  <a:pt x="1974759" y="1257300"/>
                </a:moveTo>
                <a:lnTo>
                  <a:pt x="1967045" y="1257300"/>
                </a:lnTo>
                <a:lnTo>
                  <a:pt x="1975154" y="1270000"/>
                </a:lnTo>
                <a:lnTo>
                  <a:pt x="1976180" y="1270000"/>
                </a:lnTo>
                <a:lnTo>
                  <a:pt x="1974759" y="1257300"/>
                </a:lnTo>
                <a:close/>
              </a:path>
              <a:path w="4559300" h="3543300">
                <a:moveTo>
                  <a:pt x="2046634" y="1257300"/>
                </a:moveTo>
                <a:lnTo>
                  <a:pt x="1977988" y="1257300"/>
                </a:lnTo>
                <a:lnTo>
                  <a:pt x="1976180" y="1270000"/>
                </a:lnTo>
                <a:lnTo>
                  <a:pt x="2046361" y="1270000"/>
                </a:lnTo>
                <a:lnTo>
                  <a:pt x="2046634" y="1257300"/>
                </a:lnTo>
                <a:close/>
              </a:path>
              <a:path w="4559300" h="3543300">
                <a:moveTo>
                  <a:pt x="2049234" y="1257300"/>
                </a:moveTo>
                <a:lnTo>
                  <a:pt x="2046361" y="1270000"/>
                </a:lnTo>
                <a:lnTo>
                  <a:pt x="2055110" y="1270000"/>
                </a:lnTo>
                <a:lnTo>
                  <a:pt x="2049234" y="1257300"/>
                </a:lnTo>
                <a:close/>
              </a:path>
              <a:path w="4559300" h="3543300">
                <a:moveTo>
                  <a:pt x="1965913" y="1223144"/>
                </a:moveTo>
                <a:lnTo>
                  <a:pt x="1959726" y="1231900"/>
                </a:lnTo>
                <a:lnTo>
                  <a:pt x="1953850" y="1231900"/>
                </a:lnTo>
                <a:lnTo>
                  <a:pt x="1951758" y="1244600"/>
                </a:lnTo>
                <a:lnTo>
                  <a:pt x="1954134" y="1257300"/>
                </a:lnTo>
                <a:lnTo>
                  <a:pt x="2031261" y="1257300"/>
                </a:lnTo>
                <a:lnTo>
                  <a:pt x="2031794" y="1244600"/>
                </a:lnTo>
                <a:lnTo>
                  <a:pt x="1953688" y="1244600"/>
                </a:lnTo>
                <a:lnTo>
                  <a:pt x="1961570" y="1231900"/>
                </a:lnTo>
                <a:lnTo>
                  <a:pt x="1965913" y="1223144"/>
                </a:lnTo>
                <a:close/>
              </a:path>
              <a:path w="4559300" h="3543300">
                <a:moveTo>
                  <a:pt x="2036163" y="1244600"/>
                </a:moveTo>
                <a:lnTo>
                  <a:pt x="2031794" y="1244600"/>
                </a:lnTo>
                <a:lnTo>
                  <a:pt x="2031261" y="1257300"/>
                </a:lnTo>
                <a:lnTo>
                  <a:pt x="2038741" y="1257300"/>
                </a:lnTo>
                <a:lnTo>
                  <a:pt x="2036163" y="1244600"/>
                </a:lnTo>
                <a:close/>
              </a:path>
              <a:path w="4559300" h="3543300">
                <a:moveTo>
                  <a:pt x="1930779" y="1231900"/>
                </a:moveTo>
                <a:lnTo>
                  <a:pt x="1930931" y="1244600"/>
                </a:lnTo>
                <a:lnTo>
                  <a:pt x="1936227" y="1244600"/>
                </a:lnTo>
                <a:lnTo>
                  <a:pt x="1930779" y="1231900"/>
                </a:lnTo>
                <a:close/>
              </a:path>
              <a:path w="4559300" h="3543300">
                <a:moveTo>
                  <a:pt x="1953850" y="1231900"/>
                </a:moveTo>
                <a:lnTo>
                  <a:pt x="1935551" y="1231900"/>
                </a:lnTo>
                <a:lnTo>
                  <a:pt x="1936240" y="1244600"/>
                </a:lnTo>
                <a:lnTo>
                  <a:pt x="1951758" y="1244600"/>
                </a:lnTo>
                <a:lnTo>
                  <a:pt x="1953850" y="1231900"/>
                </a:lnTo>
                <a:close/>
              </a:path>
              <a:path w="4559300" h="3543300">
                <a:moveTo>
                  <a:pt x="1968701" y="1219200"/>
                </a:moveTo>
                <a:lnTo>
                  <a:pt x="1965913" y="1223144"/>
                </a:lnTo>
                <a:lnTo>
                  <a:pt x="1961570" y="1231900"/>
                </a:lnTo>
                <a:lnTo>
                  <a:pt x="1953688" y="1244600"/>
                </a:lnTo>
                <a:lnTo>
                  <a:pt x="2017221" y="1244600"/>
                </a:lnTo>
                <a:lnTo>
                  <a:pt x="2006102" y="1231900"/>
                </a:lnTo>
                <a:lnTo>
                  <a:pt x="1972664" y="1231900"/>
                </a:lnTo>
                <a:lnTo>
                  <a:pt x="1968701" y="1219200"/>
                </a:lnTo>
                <a:close/>
              </a:path>
              <a:path w="4559300" h="3543300">
                <a:moveTo>
                  <a:pt x="1918510" y="1219200"/>
                </a:moveTo>
                <a:lnTo>
                  <a:pt x="1904959" y="1219200"/>
                </a:lnTo>
                <a:lnTo>
                  <a:pt x="1922457" y="1231900"/>
                </a:lnTo>
                <a:lnTo>
                  <a:pt x="1929315" y="1231900"/>
                </a:lnTo>
                <a:lnTo>
                  <a:pt x="1918510" y="1219200"/>
                </a:lnTo>
                <a:close/>
              </a:path>
              <a:path w="4559300" h="3543300">
                <a:moveTo>
                  <a:pt x="1969107" y="1193800"/>
                </a:moveTo>
                <a:lnTo>
                  <a:pt x="1882836" y="1193800"/>
                </a:lnTo>
                <a:lnTo>
                  <a:pt x="1890167" y="1206500"/>
                </a:lnTo>
                <a:lnTo>
                  <a:pt x="1911614" y="1206500"/>
                </a:lnTo>
                <a:lnTo>
                  <a:pt x="1918637" y="1219200"/>
                </a:lnTo>
                <a:lnTo>
                  <a:pt x="1927740" y="1219200"/>
                </a:lnTo>
                <a:lnTo>
                  <a:pt x="1929315" y="1231900"/>
                </a:lnTo>
                <a:lnTo>
                  <a:pt x="1959726" y="1231900"/>
                </a:lnTo>
                <a:lnTo>
                  <a:pt x="1965913" y="1223144"/>
                </a:lnTo>
                <a:lnTo>
                  <a:pt x="1967870" y="1219200"/>
                </a:lnTo>
                <a:lnTo>
                  <a:pt x="1967786" y="1206500"/>
                </a:lnTo>
                <a:lnTo>
                  <a:pt x="1969107" y="1193800"/>
                </a:lnTo>
                <a:close/>
              </a:path>
              <a:path w="4559300" h="3543300">
                <a:moveTo>
                  <a:pt x="1982990" y="1206500"/>
                </a:moveTo>
                <a:lnTo>
                  <a:pt x="1975293" y="1219200"/>
                </a:lnTo>
                <a:lnTo>
                  <a:pt x="1977146" y="1231900"/>
                </a:lnTo>
                <a:lnTo>
                  <a:pt x="1986328" y="1231900"/>
                </a:lnTo>
                <a:lnTo>
                  <a:pt x="1990060" y="1219200"/>
                </a:lnTo>
                <a:lnTo>
                  <a:pt x="1982990" y="1206500"/>
                </a:lnTo>
                <a:close/>
              </a:path>
              <a:path w="4559300" h="3543300">
                <a:moveTo>
                  <a:pt x="1886613" y="1201033"/>
                </a:moveTo>
                <a:lnTo>
                  <a:pt x="1889467" y="1206500"/>
                </a:lnTo>
                <a:lnTo>
                  <a:pt x="1890167" y="1206500"/>
                </a:lnTo>
                <a:lnTo>
                  <a:pt x="1886613" y="1201033"/>
                </a:lnTo>
                <a:close/>
              </a:path>
              <a:path w="4559300" h="3543300">
                <a:moveTo>
                  <a:pt x="1882836" y="1193800"/>
                </a:moveTo>
                <a:lnTo>
                  <a:pt x="1886613" y="1201033"/>
                </a:lnTo>
                <a:lnTo>
                  <a:pt x="1890167" y="1206500"/>
                </a:lnTo>
                <a:lnTo>
                  <a:pt x="1882836" y="1193800"/>
                </a:lnTo>
                <a:close/>
              </a:path>
              <a:path w="4559300" h="3543300">
                <a:moveTo>
                  <a:pt x="1937436" y="1181100"/>
                </a:moveTo>
                <a:lnTo>
                  <a:pt x="1873346" y="1181100"/>
                </a:lnTo>
                <a:lnTo>
                  <a:pt x="1881909" y="1193800"/>
                </a:lnTo>
                <a:lnTo>
                  <a:pt x="1886613" y="1201033"/>
                </a:lnTo>
                <a:lnTo>
                  <a:pt x="1882836" y="1193800"/>
                </a:lnTo>
                <a:lnTo>
                  <a:pt x="1941015" y="1193800"/>
                </a:lnTo>
                <a:lnTo>
                  <a:pt x="1937436" y="1181100"/>
                </a:lnTo>
                <a:close/>
              </a:path>
              <a:path w="4559300" h="3543300">
                <a:moveTo>
                  <a:pt x="1941335" y="1182776"/>
                </a:moveTo>
                <a:lnTo>
                  <a:pt x="1944379" y="1193800"/>
                </a:lnTo>
                <a:lnTo>
                  <a:pt x="1946460" y="1193800"/>
                </a:lnTo>
                <a:lnTo>
                  <a:pt x="1941335" y="1182776"/>
                </a:lnTo>
                <a:close/>
              </a:path>
              <a:path w="4559300" h="3543300">
                <a:moveTo>
                  <a:pt x="1940872" y="1181100"/>
                </a:moveTo>
                <a:lnTo>
                  <a:pt x="1940556" y="1181100"/>
                </a:lnTo>
                <a:lnTo>
                  <a:pt x="1941335" y="1182776"/>
                </a:lnTo>
                <a:lnTo>
                  <a:pt x="1940872" y="1181100"/>
                </a:lnTo>
                <a:close/>
              </a:path>
              <a:path w="4559300" h="3543300">
                <a:moveTo>
                  <a:pt x="1839059" y="1168400"/>
                </a:moveTo>
                <a:lnTo>
                  <a:pt x="1839212" y="1181100"/>
                </a:lnTo>
                <a:lnTo>
                  <a:pt x="1844584" y="1181100"/>
                </a:lnTo>
                <a:lnTo>
                  <a:pt x="1839059" y="1168400"/>
                </a:lnTo>
                <a:close/>
              </a:path>
              <a:path w="4559300" h="3543300">
                <a:moveTo>
                  <a:pt x="1896031" y="1168400"/>
                </a:moveTo>
                <a:lnTo>
                  <a:pt x="1867158" y="1168400"/>
                </a:lnTo>
                <a:lnTo>
                  <a:pt x="1879763" y="1181100"/>
                </a:lnTo>
                <a:lnTo>
                  <a:pt x="1911780" y="1181100"/>
                </a:lnTo>
                <a:lnTo>
                  <a:pt x="1896031" y="1168400"/>
                </a:lnTo>
                <a:close/>
              </a:path>
              <a:path w="4559300" h="3543300">
                <a:moveTo>
                  <a:pt x="1910674" y="1155700"/>
                </a:moveTo>
                <a:lnTo>
                  <a:pt x="1898990" y="1155700"/>
                </a:lnTo>
                <a:lnTo>
                  <a:pt x="1905709" y="1168400"/>
                </a:lnTo>
                <a:lnTo>
                  <a:pt x="1912489" y="1181100"/>
                </a:lnTo>
                <a:lnTo>
                  <a:pt x="1923755" y="1181100"/>
                </a:lnTo>
                <a:lnTo>
                  <a:pt x="1912541" y="1168400"/>
                </a:lnTo>
                <a:lnTo>
                  <a:pt x="1916624" y="1168400"/>
                </a:lnTo>
                <a:lnTo>
                  <a:pt x="1910674" y="1155700"/>
                </a:lnTo>
                <a:close/>
              </a:path>
              <a:path w="4559300" h="3543300">
                <a:moveTo>
                  <a:pt x="1890061" y="1155700"/>
                </a:moveTo>
                <a:lnTo>
                  <a:pt x="1818852" y="1155700"/>
                </a:lnTo>
                <a:lnTo>
                  <a:pt x="1827650" y="1168400"/>
                </a:lnTo>
                <a:lnTo>
                  <a:pt x="1896020" y="1168400"/>
                </a:lnTo>
                <a:lnTo>
                  <a:pt x="1890061" y="1155700"/>
                </a:lnTo>
                <a:close/>
              </a:path>
              <a:path w="4559300" h="3543300">
                <a:moveTo>
                  <a:pt x="1890025" y="1143000"/>
                </a:moveTo>
                <a:lnTo>
                  <a:pt x="1813189" y="1143000"/>
                </a:lnTo>
                <a:lnTo>
                  <a:pt x="1828417" y="1155700"/>
                </a:lnTo>
                <a:lnTo>
                  <a:pt x="1894374" y="1155700"/>
                </a:lnTo>
                <a:lnTo>
                  <a:pt x="1890025" y="1143000"/>
                </a:lnTo>
                <a:close/>
              </a:path>
              <a:path w="4559300" h="3543300">
                <a:moveTo>
                  <a:pt x="1795549" y="1130300"/>
                </a:moveTo>
                <a:lnTo>
                  <a:pt x="1795362" y="1130300"/>
                </a:lnTo>
                <a:lnTo>
                  <a:pt x="1791750" y="1143000"/>
                </a:lnTo>
                <a:lnTo>
                  <a:pt x="1795498" y="1143000"/>
                </a:lnTo>
                <a:lnTo>
                  <a:pt x="1795549" y="1130300"/>
                </a:lnTo>
                <a:close/>
              </a:path>
              <a:path w="4559300" h="3543300">
                <a:moveTo>
                  <a:pt x="1858239" y="1117600"/>
                </a:moveTo>
                <a:lnTo>
                  <a:pt x="1846261" y="1117600"/>
                </a:lnTo>
                <a:lnTo>
                  <a:pt x="1848330" y="1130300"/>
                </a:lnTo>
                <a:lnTo>
                  <a:pt x="1795549" y="1130300"/>
                </a:lnTo>
                <a:lnTo>
                  <a:pt x="1795498" y="1143000"/>
                </a:lnTo>
                <a:lnTo>
                  <a:pt x="1873540" y="1143000"/>
                </a:lnTo>
                <a:lnTo>
                  <a:pt x="1871565" y="1130300"/>
                </a:lnTo>
                <a:lnTo>
                  <a:pt x="1858239" y="1117600"/>
                </a:lnTo>
                <a:close/>
              </a:path>
              <a:path w="4559300" h="3543300">
                <a:moveTo>
                  <a:pt x="1843466" y="1117600"/>
                </a:moveTo>
                <a:lnTo>
                  <a:pt x="1771451" y="1117600"/>
                </a:lnTo>
                <a:lnTo>
                  <a:pt x="1775538" y="1130300"/>
                </a:lnTo>
                <a:lnTo>
                  <a:pt x="1848330" y="1130300"/>
                </a:lnTo>
                <a:lnTo>
                  <a:pt x="1843466" y="1117600"/>
                </a:lnTo>
                <a:close/>
              </a:path>
              <a:path w="4559300" h="3543300">
                <a:moveTo>
                  <a:pt x="1831717" y="1104900"/>
                </a:moveTo>
                <a:lnTo>
                  <a:pt x="1771470" y="1104900"/>
                </a:lnTo>
                <a:lnTo>
                  <a:pt x="1767316" y="1117600"/>
                </a:lnTo>
                <a:lnTo>
                  <a:pt x="1837703" y="1117600"/>
                </a:lnTo>
                <a:lnTo>
                  <a:pt x="1831717" y="1104900"/>
                </a:lnTo>
                <a:close/>
              </a:path>
              <a:path w="4559300" h="3543300">
                <a:moveTo>
                  <a:pt x="1777340" y="1092200"/>
                </a:moveTo>
                <a:lnTo>
                  <a:pt x="1738784" y="1092200"/>
                </a:lnTo>
                <a:lnTo>
                  <a:pt x="1734437" y="1104900"/>
                </a:lnTo>
                <a:lnTo>
                  <a:pt x="1778726" y="1104900"/>
                </a:lnTo>
                <a:lnTo>
                  <a:pt x="1777340" y="1092200"/>
                </a:lnTo>
                <a:close/>
              </a:path>
              <a:path w="4559300" h="3543300">
                <a:moveTo>
                  <a:pt x="1782263" y="1092200"/>
                </a:moveTo>
                <a:lnTo>
                  <a:pt x="1780919" y="1104900"/>
                </a:lnTo>
                <a:lnTo>
                  <a:pt x="1786162" y="1104900"/>
                </a:lnTo>
                <a:lnTo>
                  <a:pt x="1782263" y="1092200"/>
                </a:lnTo>
                <a:close/>
              </a:path>
              <a:path w="4559300" h="3543300">
                <a:moveTo>
                  <a:pt x="1807258" y="1092200"/>
                </a:moveTo>
                <a:lnTo>
                  <a:pt x="1797435" y="1092200"/>
                </a:lnTo>
                <a:lnTo>
                  <a:pt x="1792449" y="1104900"/>
                </a:lnTo>
                <a:lnTo>
                  <a:pt x="1810557" y="1104900"/>
                </a:lnTo>
                <a:lnTo>
                  <a:pt x="1807258" y="1092200"/>
                </a:lnTo>
                <a:close/>
              </a:path>
              <a:path w="4559300" h="3543300">
                <a:moveTo>
                  <a:pt x="1814083" y="1096371"/>
                </a:moveTo>
                <a:lnTo>
                  <a:pt x="1814026" y="1104900"/>
                </a:lnTo>
                <a:lnTo>
                  <a:pt x="1826181" y="1104900"/>
                </a:lnTo>
                <a:lnTo>
                  <a:pt x="1814083" y="1096371"/>
                </a:lnTo>
                <a:close/>
              </a:path>
              <a:path w="4559300" h="3543300">
                <a:moveTo>
                  <a:pt x="1814111" y="1092200"/>
                </a:moveTo>
                <a:lnTo>
                  <a:pt x="1808165" y="1092200"/>
                </a:lnTo>
                <a:lnTo>
                  <a:pt x="1814083" y="1096371"/>
                </a:lnTo>
                <a:lnTo>
                  <a:pt x="1814111" y="1092200"/>
                </a:lnTo>
                <a:close/>
              </a:path>
              <a:path w="4559300" h="3543300">
                <a:moveTo>
                  <a:pt x="1724023" y="1090978"/>
                </a:moveTo>
                <a:lnTo>
                  <a:pt x="1723108" y="1092200"/>
                </a:lnTo>
                <a:lnTo>
                  <a:pt x="1724404" y="1092200"/>
                </a:lnTo>
                <a:lnTo>
                  <a:pt x="1724023" y="1090978"/>
                </a:lnTo>
                <a:close/>
              </a:path>
              <a:path w="4559300" h="3543300">
                <a:moveTo>
                  <a:pt x="1767199" y="1054100"/>
                </a:moveTo>
                <a:lnTo>
                  <a:pt x="1681060" y="1054100"/>
                </a:lnTo>
                <a:lnTo>
                  <a:pt x="1698584" y="1066800"/>
                </a:lnTo>
                <a:lnTo>
                  <a:pt x="1712234" y="1066800"/>
                </a:lnTo>
                <a:lnTo>
                  <a:pt x="1732620" y="1079500"/>
                </a:lnTo>
                <a:lnTo>
                  <a:pt x="1725263" y="1089323"/>
                </a:lnTo>
                <a:lnTo>
                  <a:pt x="1724404" y="1092200"/>
                </a:lnTo>
                <a:lnTo>
                  <a:pt x="1791926" y="1092200"/>
                </a:lnTo>
                <a:lnTo>
                  <a:pt x="1792770" y="1079500"/>
                </a:lnTo>
                <a:lnTo>
                  <a:pt x="1777262" y="1079500"/>
                </a:lnTo>
                <a:lnTo>
                  <a:pt x="1772256" y="1066800"/>
                </a:lnTo>
                <a:lnTo>
                  <a:pt x="1767199" y="1054100"/>
                </a:lnTo>
                <a:close/>
              </a:path>
              <a:path w="4559300" h="3543300">
                <a:moveTo>
                  <a:pt x="1728197" y="1079500"/>
                </a:moveTo>
                <a:lnTo>
                  <a:pt x="1720453" y="1079500"/>
                </a:lnTo>
                <a:lnTo>
                  <a:pt x="1724023" y="1090978"/>
                </a:lnTo>
                <a:lnTo>
                  <a:pt x="1725263" y="1089323"/>
                </a:lnTo>
                <a:lnTo>
                  <a:pt x="1728197" y="1079500"/>
                </a:lnTo>
                <a:close/>
              </a:path>
              <a:path w="4559300" h="3543300">
                <a:moveTo>
                  <a:pt x="1705835" y="1066800"/>
                </a:moveTo>
                <a:lnTo>
                  <a:pt x="1690698" y="1066800"/>
                </a:lnTo>
                <a:lnTo>
                  <a:pt x="1702347" y="1079500"/>
                </a:lnTo>
                <a:lnTo>
                  <a:pt x="1705835" y="1066800"/>
                </a:lnTo>
                <a:close/>
              </a:path>
              <a:path w="4559300" h="3543300">
                <a:moveTo>
                  <a:pt x="1742363" y="1041400"/>
                </a:moveTo>
                <a:lnTo>
                  <a:pt x="1677045" y="1041400"/>
                </a:lnTo>
                <a:lnTo>
                  <a:pt x="1678682" y="1054100"/>
                </a:lnTo>
                <a:lnTo>
                  <a:pt x="1754515" y="1054100"/>
                </a:lnTo>
                <a:lnTo>
                  <a:pt x="1754240" y="1053278"/>
                </a:lnTo>
                <a:lnTo>
                  <a:pt x="1742363" y="1041400"/>
                </a:lnTo>
                <a:close/>
              </a:path>
              <a:path w="4559300" h="3543300">
                <a:moveTo>
                  <a:pt x="1754595" y="1053633"/>
                </a:moveTo>
                <a:lnTo>
                  <a:pt x="1754515" y="1054100"/>
                </a:lnTo>
                <a:lnTo>
                  <a:pt x="1755061" y="1054100"/>
                </a:lnTo>
                <a:lnTo>
                  <a:pt x="1754595" y="1053633"/>
                </a:lnTo>
                <a:close/>
              </a:path>
              <a:path w="4559300" h="3543300">
                <a:moveTo>
                  <a:pt x="1756674" y="1041400"/>
                </a:moveTo>
                <a:lnTo>
                  <a:pt x="1750261" y="1041400"/>
                </a:lnTo>
                <a:lnTo>
                  <a:pt x="1754240" y="1053278"/>
                </a:lnTo>
                <a:lnTo>
                  <a:pt x="1754595" y="1053633"/>
                </a:lnTo>
                <a:lnTo>
                  <a:pt x="1756674" y="1041400"/>
                </a:lnTo>
                <a:close/>
              </a:path>
              <a:path w="4559300" h="3543300">
                <a:moveTo>
                  <a:pt x="1645063" y="1028700"/>
                </a:moveTo>
                <a:lnTo>
                  <a:pt x="1643309" y="1028700"/>
                </a:lnTo>
                <a:lnTo>
                  <a:pt x="1642438" y="1041400"/>
                </a:lnTo>
                <a:lnTo>
                  <a:pt x="1648508" y="1041400"/>
                </a:lnTo>
                <a:lnTo>
                  <a:pt x="1645063" y="1028700"/>
                </a:lnTo>
                <a:close/>
              </a:path>
              <a:path w="4559300" h="3543300">
                <a:moveTo>
                  <a:pt x="1698051" y="1028700"/>
                </a:moveTo>
                <a:lnTo>
                  <a:pt x="1649017" y="1028700"/>
                </a:lnTo>
                <a:lnTo>
                  <a:pt x="1648508" y="1041400"/>
                </a:lnTo>
                <a:lnTo>
                  <a:pt x="1698064" y="1041400"/>
                </a:lnTo>
                <a:lnTo>
                  <a:pt x="1698051" y="1028700"/>
                </a:lnTo>
                <a:close/>
              </a:path>
              <a:path w="4559300" h="3543300">
                <a:moveTo>
                  <a:pt x="1719524" y="1028700"/>
                </a:moveTo>
                <a:lnTo>
                  <a:pt x="1698051" y="1028700"/>
                </a:lnTo>
                <a:lnTo>
                  <a:pt x="1698064" y="1041400"/>
                </a:lnTo>
                <a:lnTo>
                  <a:pt x="1723656" y="1041400"/>
                </a:lnTo>
                <a:lnTo>
                  <a:pt x="1719524" y="1028700"/>
                </a:lnTo>
                <a:close/>
              </a:path>
              <a:path w="4559300" h="3543300">
                <a:moveTo>
                  <a:pt x="1617426" y="1020858"/>
                </a:moveTo>
                <a:lnTo>
                  <a:pt x="1619692" y="1028700"/>
                </a:lnTo>
                <a:lnTo>
                  <a:pt x="1620365" y="1023267"/>
                </a:lnTo>
                <a:lnTo>
                  <a:pt x="1617426" y="1020858"/>
                </a:lnTo>
                <a:close/>
              </a:path>
              <a:path w="4559300" h="3543300">
                <a:moveTo>
                  <a:pt x="1635489" y="1016000"/>
                </a:moveTo>
                <a:lnTo>
                  <a:pt x="1621265" y="1016000"/>
                </a:lnTo>
                <a:lnTo>
                  <a:pt x="1620365" y="1023267"/>
                </a:lnTo>
                <a:lnTo>
                  <a:pt x="1626995" y="1028700"/>
                </a:lnTo>
                <a:lnTo>
                  <a:pt x="1635489" y="1016000"/>
                </a:lnTo>
                <a:close/>
              </a:path>
              <a:path w="4559300" h="3543300">
                <a:moveTo>
                  <a:pt x="1708332" y="1016000"/>
                </a:moveTo>
                <a:lnTo>
                  <a:pt x="1635489" y="1016000"/>
                </a:lnTo>
                <a:lnTo>
                  <a:pt x="1640960" y="1028700"/>
                </a:lnTo>
                <a:lnTo>
                  <a:pt x="1704350" y="1028700"/>
                </a:lnTo>
                <a:lnTo>
                  <a:pt x="1708332" y="1016000"/>
                </a:lnTo>
                <a:close/>
              </a:path>
              <a:path w="4559300" h="3543300">
                <a:moveTo>
                  <a:pt x="1616022" y="1016000"/>
                </a:moveTo>
                <a:lnTo>
                  <a:pt x="1611497" y="1016000"/>
                </a:lnTo>
                <a:lnTo>
                  <a:pt x="1617426" y="1020858"/>
                </a:lnTo>
                <a:lnTo>
                  <a:pt x="1616022" y="1016000"/>
                </a:lnTo>
                <a:close/>
              </a:path>
              <a:path w="4559300" h="3543300">
                <a:moveTo>
                  <a:pt x="1614165" y="974334"/>
                </a:moveTo>
                <a:lnTo>
                  <a:pt x="1609871" y="977900"/>
                </a:lnTo>
                <a:lnTo>
                  <a:pt x="1602331" y="977900"/>
                </a:lnTo>
                <a:lnTo>
                  <a:pt x="1598410" y="990600"/>
                </a:lnTo>
                <a:lnTo>
                  <a:pt x="1597935" y="1003300"/>
                </a:lnTo>
                <a:lnTo>
                  <a:pt x="1601240" y="1016000"/>
                </a:lnTo>
                <a:lnTo>
                  <a:pt x="1607011" y="1006116"/>
                </a:lnTo>
                <a:lnTo>
                  <a:pt x="1607158" y="1003300"/>
                </a:lnTo>
                <a:lnTo>
                  <a:pt x="1659867" y="1003300"/>
                </a:lnTo>
                <a:lnTo>
                  <a:pt x="1666736" y="990600"/>
                </a:lnTo>
                <a:lnTo>
                  <a:pt x="1607611" y="990600"/>
                </a:lnTo>
                <a:lnTo>
                  <a:pt x="1613886" y="977900"/>
                </a:lnTo>
                <a:lnTo>
                  <a:pt x="1614165" y="974334"/>
                </a:lnTo>
                <a:close/>
              </a:path>
              <a:path w="4559300" h="3543300">
                <a:moveTo>
                  <a:pt x="1608442" y="1003665"/>
                </a:moveTo>
                <a:lnTo>
                  <a:pt x="1607011" y="1006116"/>
                </a:lnTo>
                <a:lnTo>
                  <a:pt x="1606495" y="1016000"/>
                </a:lnTo>
                <a:lnTo>
                  <a:pt x="1629420" y="1016000"/>
                </a:lnTo>
                <a:lnTo>
                  <a:pt x="1608442" y="1003665"/>
                </a:lnTo>
                <a:close/>
              </a:path>
              <a:path w="4559300" h="3543300">
                <a:moveTo>
                  <a:pt x="1682645" y="1003300"/>
                </a:moveTo>
                <a:lnTo>
                  <a:pt x="1617466" y="1003300"/>
                </a:lnTo>
                <a:lnTo>
                  <a:pt x="1633088" y="1016000"/>
                </a:lnTo>
                <a:lnTo>
                  <a:pt x="1689758" y="1016000"/>
                </a:lnTo>
                <a:lnTo>
                  <a:pt x="1682645" y="1003300"/>
                </a:lnTo>
                <a:close/>
              </a:path>
              <a:path w="4559300" h="3543300">
                <a:moveTo>
                  <a:pt x="1607821" y="1003300"/>
                </a:moveTo>
                <a:lnTo>
                  <a:pt x="1607158" y="1003300"/>
                </a:lnTo>
                <a:lnTo>
                  <a:pt x="1607011" y="1006116"/>
                </a:lnTo>
                <a:lnTo>
                  <a:pt x="1608442" y="1003665"/>
                </a:lnTo>
                <a:lnTo>
                  <a:pt x="1607821" y="1003300"/>
                </a:lnTo>
                <a:close/>
              </a:path>
              <a:path w="4559300" h="3543300">
                <a:moveTo>
                  <a:pt x="1608656" y="1003300"/>
                </a:moveTo>
                <a:lnTo>
                  <a:pt x="1607821" y="1003300"/>
                </a:lnTo>
                <a:lnTo>
                  <a:pt x="1608442" y="1003665"/>
                </a:lnTo>
                <a:lnTo>
                  <a:pt x="1608656" y="1003300"/>
                </a:lnTo>
                <a:close/>
              </a:path>
              <a:path w="4559300" h="3543300">
                <a:moveTo>
                  <a:pt x="1586697" y="977900"/>
                </a:moveTo>
                <a:lnTo>
                  <a:pt x="1563578" y="977900"/>
                </a:lnTo>
                <a:lnTo>
                  <a:pt x="1567855" y="990600"/>
                </a:lnTo>
                <a:lnTo>
                  <a:pt x="1585542" y="990600"/>
                </a:lnTo>
                <a:lnTo>
                  <a:pt x="1586697" y="977900"/>
                </a:lnTo>
                <a:close/>
              </a:path>
              <a:path w="4559300" h="3543300">
                <a:moveTo>
                  <a:pt x="1602331" y="977900"/>
                </a:moveTo>
                <a:lnTo>
                  <a:pt x="1586697" y="977900"/>
                </a:lnTo>
                <a:lnTo>
                  <a:pt x="1585542" y="990600"/>
                </a:lnTo>
                <a:lnTo>
                  <a:pt x="1598410" y="990600"/>
                </a:lnTo>
                <a:lnTo>
                  <a:pt x="1602331" y="977900"/>
                </a:lnTo>
                <a:close/>
              </a:path>
              <a:path w="4559300" h="3543300">
                <a:moveTo>
                  <a:pt x="1640118" y="965200"/>
                </a:moveTo>
                <a:lnTo>
                  <a:pt x="1625166" y="965200"/>
                </a:lnTo>
                <a:lnTo>
                  <a:pt x="1614165" y="974334"/>
                </a:lnTo>
                <a:lnTo>
                  <a:pt x="1613886" y="977900"/>
                </a:lnTo>
                <a:lnTo>
                  <a:pt x="1607611" y="990600"/>
                </a:lnTo>
                <a:lnTo>
                  <a:pt x="1646629" y="990600"/>
                </a:lnTo>
                <a:lnTo>
                  <a:pt x="1640118" y="965200"/>
                </a:lnTo>
                <a:close/>
              </a:path>
              <a:path w="4559300" h="3543300">
                <a:moveTo>
                  <a:pt x="1655887" y="977900"/>
                </a:moveTo>
                <a:lnTo>
                  <a:pt x="1649601" y="977900"/>
                </a:lnTo>
                <a:lnTo>
                  <a:pt x="1654109" y="990600"/>
                </a:lnTo>
                <a:lnTo>
                  <a:pt x="1655887" y="977900"/>
                </a:lnTo>
                <a:close/>
              </a:path>
              <a:path w="4559300" h="3543300">
                <a:moveTo>
                  <a:pt x="1549050" y="965200"/>
                </a:moveTo>
                <a:lnTo>
                  <a:pt x="1540974" y="965200"/>
                </a:lnTo>
                <a:lnTo>
                  <a:pt x="1553436" y="977900"/>
                </a:lnTo>
                <a:lnTo>
                  <a:pt x="1562157" y="977900"/>
                </a:lnTo>
                <a:lnTo>
                  <a:pt x="1549050" y="965200"/>
                </a:lnTo>
                <a:close/>
              </a:path>
              <a:path w="4559300" h="3543300">
                <a:moveTo>
                  <a:pt x="1584881" y="939800"/>
                </a:moveTo>
                <a:lnTo>
                  <a:pt x="1524269" y="939800"/>
                </a:lnTo>
                <a:lnTo>
                  <a:pt x="1534291" y="965200"/>
                </a:lnTo>
                <a:lnTo>
                  <a:pt x="1567627" y="965200"/>
                </a:lnTo>
                <a:lnTo>
                  <a:pt x="1578641" y="977900"/>
                </a:lnTo>
                <a:lnTo>
                  <a:pt x="1609871" y="977900"/>
                </a:lnTo>
                <a:lnTo>
                  <a:pt x="1614165" y="974334"/>
                </a:lnTo>
                <a:lnTo>
                  <a:pt x="1614879" y="965200"/>
                </a:lnTo>
                <a:lnTo>
                  <a:pt x="1617137" y="952500"/>
                </a:lnTo>
                <a:lnTo>
                  <a:pt x="1592831" y="952500"/>
                </a:lnTo>
                <a:lnTo>
                  <a:pt x="1584881" y="939800"/>
                </a:lnTo>
                <a:close/>
              </a:path>
              <a:path w="4559300" h="3543300">
                <a:moveTo>
                  <a:pt x="1499563" y="927100"/>
                </a:moveTo>
                <a:lnTo>
                  <a:pt x="1495924" y="939800"/>
                </a:lnTo>
                <a:lnTo>
                  <a:pt x="1505297" y="939800"/>
                </a:lnTo>
                <a:lnTo>
                  <a:pt x="1499563" y="927100"/>
                </a:lnTo>
                <a:close/>
              </a:path>
              <a:path w="4559300" h="3543300">
                <a:moveTo>
                  <a:pt x="1570208" y="927100"/>
                </a:moveTo>
                <a:lnTo>
                  <a:pt x="1503058" y="927100"/>
                </a:lnTo>
                <a:lnTo>
                  <a:pt x="1512752" y="939800"/>
                </a:lnTo>
                <a:lnTo>
                  <a:pt x="1566035" y="939800"/>
                </a:lnTo>
                <a:lnTo>
                  <a:pt x="1570208" y="927100"/>
                </a:lnTo>
                <a:close/>
              </a:path>
              <a:path w="4559300" h="3543300">
                <a:moveTo>
                  <a:pt x="1571803" y="927100"/>
                </a:moveTo>
                <a:lnTo>
                  <a:pt x="1566035" y="939800"/>
                </a:lnTo>
                <a:lnTo>
                  <a:pt x="1584978" y="939800"/>
                </a:lnTo>
                <a:lnTo>
                  <a:pt x="1571803" y="927100"/>
                </a:lnTo>
                <a:close/>
              </a:path>
              <a:path w="4559300" h="3543300">
                <a:moveTo>
                  <a:pt x="1473781" y="914400"/>
                </a:moveTo>
                <a:lnTo>
                  <a:pt x="1465501" y="914400"/>
                </a:lnTo>
                <a:lnTo>
                  <a:pt x="1477075" y="927100"/>
                </a:lnTo>
                <a:lnTo>
                  <a:pt x="1476342" y="921733"/>
                </a:lnTo>
                <a:lnTo>
                  <a:pt x="1473781" y="914400"/>
                </a:lnTo>
                <a:close/>
              </a:path>
              <a:path w="4559300" h="3543300">
                <a:moveTo>
                  <a:pt x="1533370" y="901700"/>
                </a:moveTo>
                <a:lnTo>
                  <a:pt x="1467614" y="901700"/>
                </a:lnTo>
                <a:lnTo>
                  <a:pt x="1475339" y="914400"/>
                </a:lnTo>
                <a:lnTo>
                  <a:pt x="1476342" y="921733"/>
                </a:lnTo>
                <a:lnTo>
                  <a:pt x="1478216" y="927100"/>
                </a:lnTo>
                <a:lnTo>
                  <a:pt x="1547374" y="927100"/>
                </a:lnTo>
                <a:lnTo>
                  <a:pt x="1547579" y="926855"/>
                </a:lnTo>
                <a:lnTo>
                  <a:pt x="1546866" y="914400"/>
                </a:lnTo>
                <a:lnTo>
                  <a:pt x="1533370" y="901700"/>
                </a:lnTo>
                <a:close/>
              </a:path>
              <a:path w="4559300" h="3543300">
                <a:moveTo>
                  <a:pt x="1547579" y="926855"/>
                </a:moveTo>
                <a:lnTo>
                  <a:pt x="1547374" y="927100"/>
                </a:lnTo>
                <a:lnTo>
                  <a:pt x="1547593" y="927100"/>
                </a:lnTo>
                <a:lnTo>
                  <a:pt x="1547579" y="926855"/>
                </a:lnTo>
                <a:close/>
              </a:path>
              <a:path w="4559300" h="3543300">
                <a:moveTo>
                  <a:pt x="1558034" y="914400"/>
                </a:moveTo>
                <a:lnTo>
                  <a:pt x="1547579" y="926855"/>
                </a:lnTo>
                <a:lnTo>
                  <a:pt x="1547593" y="927100"/>
                </a:lnTo>
                <a:lnTo>
                  <a:pt x="1561882" y="927100"/>
                </a:lnTo>
                <a:lnTo>
                  <a:pt x="1558034" y="914400"/>
                </a:lnTo>
                <a:close/>
              </a:path>
              <a:path w="4559300" h="3543300">
                <a:moveTo>
                  <a:pt x="1447187" y="889000"/>
                </a:moveTo>
                <a:lnTo>
                  <a:pt x="1440454" y="889000"/>
                </a:lnTo>
                <a:lnTo>
                  <a:pt x="1440229" y="900147"/>
                </a:lnTo>
                <a:lnTo>
                  <a:pt x="1441670" y="901700"/>
                </a:lnTo>
                <a:lnTo>
                  <a:pt x="1455127" y="914400"/>
                </a:lnTo>
                <a:lnTo>
                  <a:pt x="1461221" y="901700"/>
                </a:lnTo>
                <a:lnTo>
                  <a:pt x="1448750" y="901700"/>
                </a:lnTo>
                <a:lnTo>
                  <a:pt x="1447187" y="889000"/>
                </a:lnTo>
                <a:close/>
              </a:path>
              <a:path w="4559300" h="3543300">
                <a:moveTo>
                  <a:pt x="1435605" y="895162"/>
                </a:moveTo>
                <a:lnTo>
                  <a:pt x="1436992" y="901700"/>
                </a:lnTo>
                <a:lnTo>
                  <a:pt x="1440198" y="901700"/>
                </a:lnTo>
                <a:lnTo>
                  <a:pt x="1440229" y="900147"/>
                </a:lnTo>
                <a:lnTo>
                  <a:pt x="1435605" y="895162"/>
                </a:lnTo>
                <a:close/>
              </a:path>
              <a:path w="4559300" h="3543300">
                <a:moveTo>
                  <a:pt x="1477300" y="876300"/>
                </a:moveTo>
                <a:lnTo>
                  <a:pt x="1432354" y="876300"/>
                </a:lnTo>
                <a:lnTo>
                  <a:pt x="1438366" y="889000"/>
                </a:lnTo>
                <a:lnTo>
                  <a:pt x="1453041" y="889000"/>
                </a:lnTo>
                <a:lnTo>
                  <a:pt x="1456749" y="901700"/>
                </a:lnTo>
                <a:lnTo>
                  <a:pt x="1486434" y="901700"/>
                </a:lnTo>
                <a:lnTo>
                  <a:pt x="1481013" y="889000"/>
                </a:lnTo>
                <a:lnTo>
                  <a:pt x="1477300" y="876300"/>
                </a:lnTo>
                <a:close/>
              </a:path>
              <a:path w="4559300" h="3543300">
                <a:moveTo>
                  <a:pt x="1523675" y="889000"/>
                </a:moveTo>
                <a:lnTo>
                  <a:pt x="1492654" y="889000"/>
                </a:lnTo>
                <a:lnTo>
                  <a:pt x="1491126" y="901700"/>
                </a:lnTo>
                <a:lnTo>
                  <a:pt x="1529019" y="901700"/>
                </a:lnTo>
                <a:lnTo>
                  <a:pt x="1523675" y="889000"/>
                </a:lnTo>
                <a:close/>
              </a:path>
              <a:path w="4559300" h="3543300">
                <a:moveTo>
                  <a:pt x="1434297" y="889000"/>
                </a:moveTo>
                <a:lnTo>
                  <a:pt x="1429889" y="889000"/>
                </a:lnTo>
                <a:lnTo>
                  <a:pt x="1435605" y="895162"/>
                </a:lnTo>
                <a:lnTo>
                  <a:pt x="1434297" y="889000"/>
                </a:lnTo>
                <a:close/>
              </a:path>
              <a:path w="4559300" h="3543300">
                <a:moveTo>
                  <a:pt x="1413317" y="876300"/>
                </a:moveTo>
                <a:lnTo>
                  <a:pt x="1406813" y="876300"/>
                </a:lnTo>
                <a:lnTo>
                  <a:pt x="1411117" y="889000"/>
                </a:lnTo>
                <a:lnTo>
                  <a:pt x="1416521" y="889000"/>
                </a:lnTo>
                <a:lnTo>
                  <a:pt x="1413317" y="876300"/>
                </a:lnTo>
                <a:close/>
              </a:path>
              <a:path w="4559300" h="3543300">
                <a:moveTo>
                  <a:pt x="1420696" y="876300"/>
                </a:moveTo>
                <a:lnTo>
                  <a:pt x="1424911" y="889000"/>
                </a:lnTo>
                <a:lnTo>
                  <a:pt x="1427097" y="889000"/>
                </a:lnTo>
                <a:lnTo>
                  <a:pt x="1420696" y="876300"/>
                </a:lnTo>
                <a:close/>
              </a:path>
              <a:path w="4559300" h="3543300">
                <a:moveTo>
                  <a:pt x="1478290" y="863600"/>
                </a:moveTo>
                <a:lnTo>
                  <a:pt x="1459545" y="863600"/>
                </a:lnTo>
                <a:lnTo>
                  <a:pt x="1458681" y="876300"/>
                </a:lnTo>
                <a:lnTo>
                  <a:pt x="1486129" y="876300"/>
                </a:lnTo>
                <a:lnTo>
                  <a:pt x="1492919" y="889000"/>
                </a:lnTo>
                <a:lnTo>
                  <a:pt x="1500941" y="889000"/>
                </a:lnTo>
                <a:lnTo>
                  <a:pt x="1491033" y="876300"/>
                </a:lnTo>
                <a:lnTo>
                  <a:pt x="1478290" y="863600"/>
                </a:lnTo>
                <a:close/>
              </a:path>
              <a:path w="4559300" h="3543300">
                <a:moveTo>
                  <a:pt x="1404715" y="863600"/>
                </a:moveTo>
                <a:lnTo>
                  <a:pt x="1399550" y="863600"/>
                </a:lnTo>
                <a:lnTo>
                  <a:pt x="1401883" y="876300"/>
                </a:lnTo>
                <a:lnTo>
                  <a:pt x="1402125" y="876300"/>
                </a:lnTo>
                <a:lnTo>
                  <a:pt x="1404715" y="863600"/>
                </a:lnTo>
                <a:close/>
              </a:path>
              <a:path w="4559300" h="3543300">
                <a:moveTo>
                  <a:pt x="1459545" y="863600"/>
                </a:moveTo>
                <a:lnTo>
                  <a:pt x="1404715" y="863600"/>
                </a:lnTo>
                <a:lnTo>
                  <a:pt x="1414092" y="876300"/>
                </a:lnTo>
                <a:lnTo>
                  <a:pt x="1458681" y="876300"/>
                </a:lnTo>
                <a:lnTo>
                  <a:pt x="1459545" y="863600"/>
                </a:lnTo>
                <a:close/>
              </a:path>
              <a:path w="4559300" h="3543300">
                <a:moveTo>
                  <a:pt x="1430195" y="838200"/>
                </a:moveTo>
                <a:lnTo>
                  <a:pt x="1372603" y="838200"/>
                </a:lnTo>
                <a:lnTo>
                  <a:pt x="1379829" y="850900"/>
                </a:lnTo>
                <a:lnTo>
                  <a:pt x="1382732" y="863600"/>
                </a:lnTo>
                <a:lnTo>
                  <a:pt x="1404433" y="863600"/>
                </a:lnTo>
                <a:lnTo>
                  <a:pt x="1411454" y="850900"/>
                </a:lnTo>
                <a:lnTo>
                  <a:pt x="1436358" y="850900"/>
                </a:lnTo>
                <a:lnTo>
                  <a:pt x="1430195" y="838200"/>
                </a:lnTo>
                <a:close/>
              </a:path>
              <a:path w="4559300" h="3543300">
                <a:moveTo>
                  <a:pt x="1446261" y="850900"/>
                </a:moveTo>
                <a:lnTo>
                  <a:pt x="1411454" y="850900"/>
                </a:lnTo>
                <a:lnTo>
                  <a:pt x="1409444" y="863600"/>
                </a:lnTo>
                <a:lnTo>
                  <a:pt x="1448153" y="863600"/>
                </a:lnTo>
                <a:lnTo>
                  <a:pt x="1446261" y="850900"/>
                </a:lnTo>
                <a:close/>
              </a:path>
              <a:path w="4559300" h="3543300">
                <a:moveTo>
                  <a:pt x="1462428" y="850900"/>
                </a:moveTo>
                <a:lnTo>
                  <a:pt x="1450058" y="850900"/>
                </a:lnTo>
                <a:lnTo>
                  <a:pt x="1448153" y="863600"/>
                </a:lnTo>
                <a:lnTo>
                  <a:pt x="1473416" y="863600"/>
                </a:lnTo>
                <a:lnTo>
                  <a:pt x="1462428" y="850900"/>
                </a:lnTo>
                <a:close/>
              </a:path>
              <a:path w="4559300" h="3543300">
                <a:moveTo>
                  <a:pt x="1345143" y="825500"/>
                </a:moveTo>
                <a:lnTo>
                  <a:pt x="1336990" y="825500"/>
                </a:lnTo>
                <a:lnTo>
                  <a:pt x="1338496" y="838200"/>
                </a:lnTo>
                <a:lnTo>
                  <a:pt x="1353792" y="850900"/>
                </a:lnTo>
                <a:lnTo>
                  <a:pt x="1362517" y="850900"/>
                </a:lnTo>
                <a:lnTo>
                  <a:pt x="1372603" y="838200"/>
                </a:lnTo>
                <a:lnTo>
                  <a:pt x="1345118" y="838200"/>
                </a:lnTo>
                <a:lnTo>
                  <a:pt x="1345143" y="825500"/>
                </a:lnTo>
                <a:close/>
              </a:path>
              <a:path w="4559300" h="3543300">
                <a:moveTo>
                  <a:pt x="1441983" y="838200"/>
                </a:moveTo>
                <a:lnTo>
                  <a:pt x="1437333" y="838200"/>
                </a:lnTo>
                <a:lnTo>
                  <a:pt x="1445629" y="850900"/>
                </a:lnTo>
                <a:lnTo>
                  <a:pt x="1449804" y="850900"/>
                </a:lnTo>
                <a:lnTo>
                  <a:pt x="1441983" y="838200"/>
                </a:lnTo>
                <a:close/>
              </a:path>
              <a:path w="4559300" h="3543300">
                <a:moveTo>
                  <a:pt x="1423472" y="825500"/>
                </a:moveTo>
                <a:lnTo>
                  <a:pt x="1345143" y="825500"/>
                </a:lnTo>
                <a:lnTo>
                  <a:pt x="1352748" y="838200"/>
                </a:lnTo>
                <a:lnTo>
                  <a:pt x="1431402" y="838200"/>
                </a:lnTo>
                <a:lnTo>
                  <a:pt x="1423472" y="825500"/>
                </a:lnTo>
                <a:close/>
              </a:path>
              <a:path w="4559300" h="3543300">
                <a:moveTo>
                  <a:pt x="1399582" y="812800"/>
                </a:moveTo>
                <a:lnTo>
                  <a:pt x="1332812" y="812800"/>
                </a:lnTo>
                <a:lnTo>
                  <a:pt x="1331777" y="820351"/>
                </a:lnTo>
                <a:lnTo>
                  <a:pt x="1339336" y="825500"/>
                </a:lnTo>
                <a:lnTo>
                  <a:pt x="1411233" y="825500"/>
                </a:lnTo>
                <a:lnTo>
                  <a:pt x="1399582" y="812800"/>
                </a:lnTo>
                <a:close/>
              </a:path>
              <a:path w="4559300" h="3543300">
                <a:moveTo>
                  <a:pt x="1332812" y="812800"/>
                </a:moveTo>
                <a:lnTo>
                  <a:pt x="1320688" y="812800"/>
                </a:lnTo>
                <a:lnTo>
                  <a:pt x="1331777" y="820351"/>
                </a:lnTo>
                <a:lnTo>
                  <a:pt x="1332812" y="812800"/>
                </a:lnTo>
                <a:close/>
              </a:path>
              <a:path w="4559300" h="3543300">
                <a:moveTo>
                  <a:pt x="1369235" y="800100"/>
                </a:moveTo>
                <a:lnTo>
                  <a:pt x="1304211" y="800100"/>
                </a:lnTo>
                <a:lnTo>
                  <a:pt x="1313634" y="812800"/>
                </a:lnTo>
                <a:lnTo>
                  <a:pt x="1377659" y="812800"/>
                </a:lnTo>
                <a:lnTo>
                  <a:pt x="1369235" y="800100"/>
                </a:lnTo>
                <a:close/>
              </a:path>
              <a:path w="4559300" h="3543300">
                <a:moveTo>
                  <a:pt x="1295607" y="787400"/>
                </a:moveTo>
                <a:lnTo>
                  <a:pt x="1285657" y="787400"/>
                </a:lnTo>
                <a:lnTo>
                  <a:pt x="1285919" y="800100"/>
                </a:lnTo>
                <a:lnTo>
                  <a:pt x="1291689" y="800100"/>
                </a:lnTo>
                <a:lnTo>
                  <a:pt x="1295607" y="787400"/>
                </a:lnTo>
                <a:close/>
              </a:path>
              <a:path w="4559300" h="3543300">
                <a:moveTo>
                  <a:pt x="1306499" y="787400"/>
                </a:moveTo>
                <a:lnTo>
                  <a:pt x="1295607" y="787400"/>
                </a:lnTo>
                <a:lnTo>
                  <a:pt x="1301484" y="800100"/>
                </a:lnTo>
                <a:lnTo>
                  <a:pt x="1309066" y="800100"/>
                </a:lnTo>
                <a:lnTo>
                  <a:pt x="1306499" y="787400"/>
                </a:lnTo>
                <a:close/>
              </a:path>
              <a:path w="4559300" h="3543300">
                <a:moveTo>
                  <a:pt x="1356709" y="787400"/>
                </a:moveTo>
                <a:lnTo>
                  <a:pt x="1325458" y="787400"/>
                </a:lnTo>
                <a:lnTo>
                  <a:pt x="1320912" y="800100"/>
                </a:lnTo>
                <a:lnTo>
                  <a:pt x="1373550" y="800100"/>
                </a:lnTo>
                <a:lnTo>
                  <a:pt x="1356709" y="787400"/>
                </a:lnTo>
                <a:close/>
              </a:path>
              <a:path w="4559300" h="3543300">
                <a:moveTo>
                  <a:pt x="1322982" y="762000"/>
                </a:moveTo>
                <a:lnTo>
                  <a:pt x="1244666" y="762000"/>
                </a:lnTo>
                <a:lnTo>
                  <a:pt x="1250813" y="774700"/>
                </a:lnTo>
                <a:lnTo>
                  <a:pt x="1259481" y="787400"/>
                </a:lnTo>
                <a:lnTo>
                  <a:pt x="1347140" y="787400"/>
                </a:lnTo>
                <a:lnTo>
                  <a:pt x="1339962" y="774700"/>
                </a:lnTo>
                <a:lnTo>
                  <a:pt x="1327514" y="774700"/>
                </a:lnTo>
                <a:lnTo>
                  <a:pt x="1322982" y="762000"/>
                </a:lnTo>
                <a:close/>
              </a:path>
              <a:path w="4559300" h="3543300">
                <a:moveTo>
                  <a:pt x="1304625" y="749300"/>
                </a:moveTo>
                <a:lnTo>
                  <a:pt x="1236050" y="749300"/>
                </a:lnTo>
                <a:lnTo>
                  <a:pt x="1234517" y="762000"/>
                </a:lnTo>
                <a:lnTo>
                  <a:pt x="1237689" y="774700"/>
                </a:lnTo>
                <a:lnTo>
                  <a:pt x="1244242" y="774700"/>
                </a:lnTo>
                <a:lnTo>
                  <a:pt x="1244666" y="762000"/>
                </a:lnTo>
                <a:lnTo>
                  <a:pt x="1306688" y="762000"/>
                </a:lnTo>
                <a:lnTo>
                  <a:pt x="1304625" y="749300"/>
                </a:lnTo>
                <a:close/>
              </a:path>
              <a:path w="4559300" h="3543300">
                <a:moveTo>
                  <a:pt x="1212848" y="749300"/>
                </a:moveTo>
                <a:lnTo>
                  <a:pt x="1213457" y="762000"/>
                </a:lnTo>
                <a:lnTo>
                  <a:pt x="1218791" y="762000"/>
                </a:lnTo>
                <a:lnTo>
                  <a:pt x="1212848" y="749300"/>
                </a:lnTo>
                <a:close/>
              </a:path>
              <a:path w="4559300" h="3543300">
                <a:moveTo>
                  <a:pt x="1202281" y="723900"/>
                </a:moveTo>
                <a:lnTo>
                  <a:pt x="1187727" y="723900"/>
                </a:lnTo>
                <a:lnTo>
                  <a:pt x="1185568" y="736600"/>
                </a:lnTo>
                <a:lnTo>
                  <a:pt x="1203939" y="749300"/>
                </a:lnTo>
                <a:lnTo>
                  <a:pt x="1224475" y="749300"/>
                </a:lnTo>
                <a:lnTo>
                  <a:pt x="1224625" y="762000"/>
                </a:lnTo>
                <a:lnTo>
                  <a:pt x="1231974" y="762000"/>
                </a:lnTo>
                <a:lnTo>
                  <a:pt x="1236042" y="749300"/>
                </a:lnTo>
                <a:lnTo>
                  <a:pt x="1241537" y="736600"/>
                </a:lnTo>
                <a:lnTo>
                  <a:pt x="1199614" y="736600"/>
                </a:lnTo>
                <a:lnTo>
                  <a:pt x="1202281" y="723900"/>
                </a:lnTo>
                <a:close/>
              </a:path>
              <a:path w="4559300" h="3543300">
                <a:moveTo>
                  <a:pt x="1310936" y="749300"/>
                </a:moveTo>
                <a:lnTo>
                  <a:pt x="1304625" y="749300"/>
                </a:lnTo>
                <a:lnTo>
                  <a:pt x="1308617" y="762000"/>
                </a:lnTo>
                <a:lnTo>
                  <a:pt x="1319870" y="762000"/>
                </a:lnTo>
                <a:lnTo>
                  <a:pt x="1310936" y="749300"/>
                </a:lnTo>
                <a:close/>
              </a:path>
              <a:path w="4559300" h="3543300">
                <a:moveTo>
                  <a:pt x="1249170" y="711200"/>
                </a:moveTo>
                <a:lnTo>
                  <a:pt x="1162251" y="711200"/>
                </a:lnTo>
                <a:lnTo>
                  <a:pt x="1169682" y="723900"/>
                </a:lnTo>
                <a:lnTo>
                  <a:pt x="1202281" y="723900"/>
                </a:lnTo>
                <a:lnTo>
                  <a:pt x="1208791" y="736600"/>
                </a:lnTo>
                <a:lnTo>
                  <a:pt x="1241537" y="736600"/>
                </a:lnTo>
                <a:lnTo>
                  <a:pt x="1236038" y="749338"/>
                </a:lnTo>
                <a:lnTo>
                  <a:pt x="1243507" y="749300"/>
                </a:lnTo>
                <a:lnTo>
                  <a:pt x="1249299" y="736600"/>
                </a:lnTo>
                <a:lnTo>
                  <a:pt x="1248382" y="723900"/>
                </a:lnTo>
                <a:lnTo>
                  <a:pt x="1249170" y="711200"/>
                </a:lnTo>
                <a:close/>
              </a:path>
              <a:path w="4559300" h="3543300">
                <a:moveTo>
                  <a:pt x="1254059" y="736600"/>
                </a:moveTo>
                <a:lnTo>
                  <a:pt x="1249299" y="736600"/>
                </a:lnTo>
                <a:lnTo>
                  <a:pt x="1243507" y="749300"/>
                </a:lnTo>
                <a:lnTo>
                  <a:pt x="1253968" y="749300"/>
                </a:lnTo>
                <a:lnTo>
                  <a:pt x="1254059" y="736600"/>
                </a:lnTo>
                <a:close/>
              </a:path>
              <a:path w="4559300" h="3543300">
                <a:moveTo>
                  <a:pt x="1271363" y="723900"/>
                </a:moveTo>
                <a:lnTo>
                  <a:pt x="1256549" y="723900"/>
                </a:lnTo>
                <a:lnTo>
                  <a:pt x="1258949" y="736600"/>
                </a:lnTo>
                <a:lnTo>
                  <a:pt x="1253968" y="749300"/>
                </a:lnTo>
                <a:lnTo>
                  <a:pt x="1278767" y="749300"/>
                </a:lnTo>
                <a:lnTo>
                  <a:pt x="1268270" y="736600"/>
                </a:lnTo>
                <a:lnTo>
                  <a:pt x="1271363" y="723900"/>
                </a:lnTo>
                <a:close/>
              </a:path>
              <a:path w="4559300" h="3543300">
                <a:moveTo>
                  <a:pt x="1285197" y="736600"/>
                </a:moveTo>
                <a:lnTo>
                  <a:pt x="1283171" y="736600"/>
                </a:lnTo>
                <a:lnTo>
                  <a:pt x="1278767" y="749300"/>
                </a:lnTo>
                <a:lnTo>
                  <a:pt x="1288565" y="749300"/>
                </a:lnTo>
                <a:lnTo>
                  <a:pt x="1285197" y="736600"/>
                </a:lnTo>
                <a:close/>
              </a:path>
              <a:path w="4559300" h="3543300">
                <a:moveTo>
                  <a:pt x="1225821" y="698500"/>
                </a:moveTo>
                <a:lnTo>
                  <a:pt x="1151562" y="698500"/>
                </a:lnTo>
                <a:lnTo>
                  <a:pt x="1160785" y="711200"/>
                </a:lnTo>
                <a:lnTo>
                  <a:pt x="1230096" y="711200"/>
                </a:lnTo>
                <a:lnTo>
                  <a:pt x="1225821" y="698500"/>
                </a:lnTo>
                <a:close/>
              </a:path>
              <a:path w="4559300" h="3543300">
                <a:moveTo>
                  <a:pt x="1116404" y="685800"/>
                </a:moveTo>
                <a:lnTo>
                  <a:pt x="1117026" y="698500"/>
                </a:lnTo>
                <a:lnTo>
                  <a:pt x="1122411" y="698500"/>
                </a:lnTo>
                <a:lnTo>
                  <a:pt x="1116404" y="685800"/>
                </a:lnTo>
                <a:close/>
              </a:path>
              <a:path w="4559300" h="3543300">
                <a:moveTo>
                  <a:pt x="1174087" y="685800"/>
                </a:moveTo>
                <a:lnTo>
                  <a:pt x="1144735" y="685800"/>
                </a:lnTo>
                <a:lnTo>
                  <a:pt x="1158034" y="698500"/>
                </a:lnTo>
                <a:lnTo>
                  <a:pt x="1190567" y="698500"/>
                </a:lnTo>
                <a:lnTo>
                  <a:pt x="1174087" y="685800"/>
                </a:lnTo>
                <a:close/>
              </a:path>
              <a:path w="4559300" h="3543300">
                <a:moveTo>
                  <a:pt x="1188121" y="673100"/>
                </a:moveTo>
                <a:lnTo>
                  <a:pt x="1176322" y="673100"/>
                </a:lnTo>
                <a:lnTo>
                  <a:pt x="1183531" y="685800"/>
                </a:lnTo>
                <a:lnTo>
                  <a:pt x="1190997" y="698500"/>
                </a:lnTo>
                <a:lnTo>
                  <a:pt x="1210908" y="698500"/>
                </a:lnTo>
                <a:lnTo>
                  <a:pt x="1202294" y="685800"/>
                </a:lnTo>
                <a:lnTo>
                  <a:pt x="1194514" y="685800"/>
                </a:lnTo>
                <a:lnTo>
                  <a:pt x="1188121" y="673100"/>
                </a:lnTo>
                <a:close/>
              </a:path>
              <a:path w="4559300" h="3543300">
                <a:moveTo>
                  <a:pt x="1212060" y="689018"/>
                </a:moveTo>
                <a:lnTo>
                  <a:pt x="1213105" y="698500"/>
                </a:lnTo>
                <a:lnTo>
                  <a:pt x="1219507" y="698500"/>
                </a:lnTo>
                <a:lnTo>
                  <a:pt x="1212060" y="689018"/>
                </a:lnTo>
                <a:close/>
              </a:path>
              <a:path w="4559300" h="3543300">
                <a:moveTo>
                  <a:pt x="1211706" y="685800"/>
                </a:moveTo>
                <a:lnTo>
                  <a:pt x="1209533" y="685800"/>
                </a:lnTo>
                <a:lnTo>
                  <a:pt x="1212060" y="689018"/>
                </a:lnTo>
                <a:lnTo>
                  <a:pt x="1211706" y="685800"/>
                </a:lnTo>
                <a:close/>
              </a:path>
              <a:path w="4559300" h="3543300">
                <a:moveTo>
                  <a:pt x="1173509" y="673100"/>
                </a:moveTo>
                <a:lnTo>
                  <a:pt x="1095234" y="673100"/>
                </a:lnTo>
                <a:lnTo>
                  <a:pt x="1104487" y="685800"/>
                </a:lnTo>
                <a:lnTo>
                  <a:pt x="1180726" y="685800"/>
                </a:lnTo>
                <a:lnTo>
                  <a:pt x="1173509" y="673100"/>
                </a:lnTo>
                <a:close/>
              </a:path>
              <a:path w="4559300" h="3543300">
                <a:moveTo>
                  <a:pt x="1133060" y="635000"/>
                </a:moveTo>
                <a:lnTo>
                  <a:pt x="1120754" y="635000"/>
                </a:lnTo>
                <a:lnTo>
                  <a:pt x="1123198" y="647700"/>
                </a:lnTo>
                <a:lnTo>
                  <a:pt x="1070104" y="647700"/>
                </a:lnTo>
                <a:lnTo>
                  <a:pt x="1066841" y="660400"/>
                </a:lnTo>
                <a:lnTo>
                  <a:pt x="1071966" y="673100"/>
                </a:lnTo>
                <a:lnTo>
                  <a:pt x="1079827" y="660400"/>
                </a:lnTo>
                <a:lnTo>
                  <a:pt x="1149322" y="660400"/>
                </a:lnTo>
                <a:lnTo>
                  <a:pt x="1146965" y="647700"/>
                </a:lnTo>
                <a:lnTo>
                  <a:pt x="1133060" y="635000"/>
                </a:lnTo>
                <a:close/>
              </a:path>
              <a:path w="4559300" h="3543300">
                <a:moveTo>
                  <a:pt x="1166505" y="660400"/>
                </a:moveTo>
                <a:lnTo>
                  <a:pt x="1088513" y="660400"/>
                </a:lnTo>
                <a:lnTo>
                  <a:pt x="1104567" y="673100"/>
                </a:lnTo>
                <a:lnTo>
                  <a:pt x="1171212" y="673100"/>
                </a:lnTo>
                <a:lnTo>
                  <a:pt x="1166505" y="660400"/>
                </a:lnTo>
                <a:close/>
              </a:path>
              <a:path w="4559300" h="3543300">
                <a:moveTo>
                  <a:pt x="1058082" y="635000"/>
                </a:moveTo>
                <a:lnTo>
                  <a:pt x="1045188" y="635000"/>
                </a:lnTo>
                <a:lnTo>
                  <a:pt x="1049551" y="647700"/>
                </a:lnTo>
                <a:lnTo>
                  <a:pt x="1060619" y="647700"/>
                </a:lnTo>
                <a:lnTo>
                  <a:pt x="1058082" y="635000"/>
                </a:lnTo>
                <a:close/>
              </a:path>
              <a:path w="4559300" h="3543300">
                <a:moveTo>
                  <a:pt x="1118142" y="635000"/>
                </a:moveTo>
                <a:lnTo>
                  <a:pt x="1058683" y="635000"/>
                </a:lnTo>
                <a:lnTo>
                  <a:pt x="1064359" y="647700"/>
                </a:lnTo>
                <a:lnTo>
                  <a:pt x="1123198" y="647700"/>
                </a:lnTo>
                <a:lnTo>
                  <a:pt x="1118142" y="635000"/>
                </a:lnTo>
                <a:close/>
              </a:path>
              <a:path w="4559300" h="3543300">
                <a:moveTo>
                  <a:pt x="1021598" y="609600"/>
                </a:moveTo>
                <a:lnTo>
                  <a:pt x="1010665" y="609600"/>
                </a:lnTo>
                <a:lnTo>
                  <a:pt x="1006650" y="622300"/>
                </a:lnTo>
                <a:lnTo>
                  <a:pt x="1013278" y="635000"/>
                </a:lnTo>
                <a:lnTo>
                  <a:pt x="1019736" y="635000"/>
                </a:lnTo>
                <a:lnTo>
                  <a:pt x="1022508" y="625003"/>
                </a:lnTo>
                <a:lnTo>
                  <a:pt x="1021078" y="622300"/>
                </a:lnTo>
                <a:lnTo>
                  <a:pt x="1017153" y="622300"/>
                </a:lnTo>
                <a:lnTo>
                  <a:pt x="1021598" y="609600"/>
                </a:lnTo>
                <a:close/>
              </a:path>
              <a:path w="4559300" h="3543300">
                <a:moveTo>
                  <a:pt x="1026920" y="622300"/>
                </a:moveTo>
                <a:lnTo>
                  <a:pt x="1023258" y="622300"/>
                </a:lnTo>
                <a:lnTo>
                  <a:pt x="1022508" y="625003"/>
                </a:lnTo>
                <a:lnTo>
                  <a:pt x="1027798" y="635000"/>
                </a:lnTo>
                <a:lnTo>
                  <a:pt x="1026920" y="622300"/>
                </a:lnTo>
                <a:close/>
              </a:path>
              <a:path w="4559300" h="3543300">
                <a:moveTo>
                  <a:pt x="1105505" y="622300"/>
                </a:moveTo>
                <a:lnTo>
                  <a:pt x="1029004" y="622300"/>
                </a:lnTo>
                <a:lnTo>
                  <a:pt x="1044611" y="635000"/>
                </a:lnTo>
                <a:lnTo>
                  <a:pt x="1111960" y="635000"/>
                </a:lnTo>
                <a:lnTo>
                  <a:pt x="1105505" y="622300"/>
                </a:lnTo>
                <a:close/>
              </a:path>
              <a:path w="4559300" h="3543300">
                <a:moveTo>
                  <a:pt x="1023258" y="622300"/>
                </a:moveTo>
                <a:lnTo>
                  <a:pt x="1021078" y="622300"/>
                </a:lnTo>
                <a:lnTo>
                  <a:pt x="1022508" y="625003"/>
                </a:lnTo>
                <a:lnTo>
                  <a:pt x="1023258" y="622300"/>
                </a:lnTo>
                <a:close/>
              </a:path>
              <a:path w="4559300" h="3543300">
                <a:moveTo>
                  <a:pt x="1049676" y="609600"/>
                </a:moveTo>
                <a:lnTo>
                  <a:pt x="1021598" y="609600"/>
                </a:lnTo>
                <a:lnTo>
                  <a:pt x="1024392" y="622300"/>
                </a:lnTo>
                <a:lnTo>
                  <a:pt x="1051414" y="622300"/>
                </a:lnTo>
                <a:lnTo>
                  <a:pt x="1049676" y="609600"/>
                </a:lnTo>
                <a:close/>
              </a:path>
              <a:path w="4559300" h="3543300">
                <a:moveTo>
                  <a:pt x="1064580" y="596900"/>
                </a:moveTo>
                <a:lnTo>
                  <a:pt x="1025567" y="596900"/>
                </a:lnTo>
                <a:lnTo>
                  <a:pt x="1027355" y="609600"/>
                </a:lnTo>
                <a:lnTo>
                  <a:pt x="1054860" y="609600"/>
                </a:lnTo>
                <a:lnTo>
                  <a:pt x="1060792" y="622300"/>
                </a:lnTo>
                <a:lnTo>
                  <a:pt x="1064345" y="609600"/>
                </a:lnTo>
                <a:lnTo>
                  <a:pt x="1064580" y="596900"/>
                </a:lnTo>
                <a:close/>
              </a:path>
              <a:path w="4559300" h="3543300">
                <a:moveTo>
                  <a:pt x="1080431" y="609600"/>
                </a:moveTo>
                <a:lnTo>
                  <a:pt x="1069684" y="609600"/>
                </a:lnTo>
                <a:lnTo>
                  <a:pt x="1065237" y="622300"/>
                </a:lnTo>
                <a:lnTo>
                  <a:pt x="1080094" y="622300"/>
                </a:lnTo>
                <a:lnTo>
                  <a:pt x="1085257" y="612792"/>
                </a:lnTo>
                <a:lnTo>
                  <a:pt x="1080431" y="609600"/>
                </a:lnTo>
                <a:close/>
              </a:path>
              <a:path w="4559300" h="3543300">
                <a:moveTo>
                  <a:pt x="1086988" y="613938"/>
                </a:moveTo>
                <a:lnTo>
                  <a:pt x="1086986" y="622300"/>
                </a:lnTo>
                <a:lnTo>
                  <a:pt x="1099627" y="622300"/>
                </a:lnTo>
                <a:lnTo>
                  <a:pt x="1086988" y="613938"/>
                </a:lnTo>
                <a:close/>
              </a:path>
              <a:path w="4559300" h="3543300">
                <a:moveTo>
                  <a:pt x="1086990" y="609600"/>
                </a:moveTo>
                <a:lnTo>
                  <a:pt x="1085257" y="612792"/>
                </a:lnTo>
                <a:lnTo>
                  <a:pt x="1086988" y="613938"/>
                </a:lnTo>
                <a:lnTo>
                  <a:pt x="1086990" y="609600"/>
                </a:lnTo>
                <a:close/>
              </a:path>
              <a:path w="4559300" h="3543300">
                <a:moveTo>
                  <a:pt x="1007776" y="596900"/>
                </a:moveTo>
                <a:lnTo>
                  <a:pt x="982401" y="596900"/>
                </a:lnTo>
                <a:lnTo>
                  <a:pt x="1003933" y="609600"/>
                </a:lnTo>
                <a:lnTo>
                  <a:pt x="1006130" y="609600"/>
                </a:lnTo>
                <a:lnTo>
                  <a:pt x="1007776" y="596900"/>
                </a:lnTo>
                <a:close/>
              </a:path>
              <a:path w="4559300" h="3543300">
                <a:moveTo>
                  <a:pt x="1023148" y="596900"/>
                </a:moveTo>
                <a:lnTo>
                  <a:pt x="1010663" y="596900"/>
                </a:lnTo>
                <a:lnTo>
                  <a:pt x="1010257" y="609600"/>
                </a:lnTo>
                <a:lnTo>
                  <a:pt x="1027355" y="609600"/>
                </a:lnTo>
                <a:lnTo>
                  <a:pt x="1023148" y="596900"/>
                </a:lnTo>
                <a:close/>
              </a:path>
              <a:path w="4559300" h="3543300">
                <a:moveTo>
                  <a:pt x="1042999" y="584200"/>
                </a:moveTo>
                <a:lnTo>
                  <a:pt x="968799" y="584200"/>
                </a:lnTo>
                <a:lnTo>
                  <a:pt x="964331" y="596900"/>
                </a:lnTo>
                <a:lnTo>
                  <a:pt x="1048468" y="596900"/>
                </a:lnTo>
                <a:lnTo>
                  <a:pt x="1042999" y="584200"/>
                </a:lnTo>
                <a:close/>
              </a:path>
              <a:path w="4559300" h="3543300">
                <a:moveTo>
                  <a:pt x="992216" y="558800"/>
                </a:moveTo>
                <a:lnTo>
                  <a:pt x="932904" y="558800"/>
                </a:lnTo>
                <a:lnTo>
                  <a:pt x="933069" y="561960"/>
                </a:lnTo>
                <a:lnTo>
                  <a:pt x="945589" y="571500"/>
                </a:lnTo>
                <a:lnTo>
                  <a:pt x="947877" y="584200"/>
                </a:lnTo>
                <a:lnTo>
                  <a:pt x="1025142" y="584200"/>
                </a:lnTo>
                <a:lnTo>
                  <a:pt x="1018283" y="571500"/>
                </a:lnTo>
                <a:lnTo>
                  <a:pt x="997697" y="571500"/>
                </a:lnTo>
                <a:lnTo>
                  <a:pt x="992216" y="558800"/>
                </a:lnTo>
                <a:close/>
              </a:path>
              <a:path w="4559300" h="3543300">
                <a:moveTo>
                  <a:pt x="912911" y="546100"/>
                </a:moveTo>
                <a:lnTo>
                  <a:pt x="907990" y="546100"/>
                </a:lnTo>
                <a:lnTo>
                  <a:pt x="910818" y="558800"/>
                </a:lnTo>
                <a:lnTo>
                  <a:pt x="910359" y="571500"/>
                </a:lnTo>
                <a:lnTo>
                  <a:pt x="918762" y="571500"/>
                </a:lnTo>
                <a:lnTo>
                  <a:pt x="922464" y="558800"/>
                </a:lnTo>
                <a:lnTo>
                  <a:pt x="916772" y="558800"/>
                </a:lnTo>
                <a:lnTo>
                  <a:pt x="912911" y="546100"/>
                </a:lnTo>
                <a:close/>
              </a:path>
              <a:path w="4559300" h="3543300">
                <a:moveTo>
                  <a:pt x="929234" y="559039"/>
                </a:moveTo>
                <a:lnTo>
                  <a:pt x="932036" y="571500"/>
                </a:lnTo>
                <a:lnTo>
                  <a:pt x="933567" y="571500"/>
                </a:lnTo>
                <a:lnTo>
                  <a:pt x="933069" y="561960"/>
                </a:lnTo>
                <a:lnTo>
                  <a:pt x="929234" y="559039"/>
                </a:lnTo>
                <a:close/>
              </a:path>
              <a:path w="4559300" h="3543300">
                <a:moveTo>
                  <a:pt x="1011424" y="558800"/>
                </a:moveTo>
                <a:lnTo>
                  <a:pt x="1003542" y="558800"/>
                </a:lnTo>
                <a:lnTo>
                  <a:pt x="997697" y="571500"/>
                </a:lnTo>
                <a:lnTo>
                  <a:pt x="1018283" y="571500"/>
                </a:lnTo>
                <a:lnTo>
                  <a:pt x="1011424" y="558800"/>
                </a:lnTo>
                <a:close/>
              </a:path>
              <a:path w="4559300" h="3543300">
                <a:moveTo>
                  <a:pt x="1025929" y="558800"/>
                </a:moveTo>
                <a:lnTo>
                  <a:pt x="1019554" y="571500"/>
                </a:lnTo>
                <a:lnTo>
                  <a:pt x="1024316" y="571500"/>
                </a:lnTo>
                <a:lnTo>
                  <a:pt x="1025929" y="558800"/>
                </a:lnTo>
                <a:close/>
              </a:path>
              <a:path w="4559300" h="3543300">
                <a:moveTo>
                  <a:pt x="929180" y="558800"/>
                </a:moveTo>
                <a:lnTo>
                  <a:pt x="928920" y="558800"/>
                </a:lnTo>
                <a:lnTo>
                  <a:pt x="929234" y="559039"/>
                </a:lnTo>
                <a:lnTo>
                  <a:pt x="929180" y="558800"/>
                </a:lnTo>
                <a:close/>
              </a:path>
              <a:path w="4559300" h="3543300">
                <a:moveTo>
                  <a:pt x="905860" y="546100"/>
                </a:moveTo>
                <a:lnTo>
                  <a:pt x="898891" y="558800"/>
                </a:lnTo>
                <a:lnTo>
                  <a:pt x="906149" y="558800"/>
                </a:lnTo>
                <a:lnTo>
                  <a:pt x="905860" y="546100"/>
                </a:lnTo>
                <a:close/>
              </a:path>
              <a:path w="4559300" h="3543300">
                <a:moveTo>
                  <a:pt x="981582" y="546100"/>
                </a:moveTo>
                <a:lnTo>
                  <a:pt x="917696" y="546100"/>
                </a:lnTo>
                <a:lnTo>
                  <a:pt x="922019" y="558800"/>
                </a:lnTo>
                <a:lnTo>
                  <a:pt x="987605" y="558800"/>
                </a:lnTo>
                <a:lnTo>
                  <a:pt x="981582" y="546100"/>
                </a:lnTo>
                <a:close/>
              </a:path>
              <a:path w="4559300" h="3543300">
                <a:moveTo>
                  <a:pt x="903931" y="495300"/>
                </a:moveTo>
                <a:lnTo>
                  <a:pt x="888807" y="495300"/>
                </a:lnTo>
                <a:lnTo>
                  <a:pt x="877962" y="504441"/>
                </a:lnTo>
                <a:lnTo>
                  <a:pt x="877888" y="508000"/>
                </a:lnTo>
                <a:lnTo>
                  <a:pt x="872076" y="508000"/>
                </a:lnTo>
                <a:lnTo>
                  <a:pt x="864155" y="516284"/>
                </a:lnTo>
                <a:lnTo>
                  <a:pt x="862929" y="520700"/>
                </a:lnTo>
                <a:lnTo>
                  <a:pt x="863231" y="533400"/>
                </a:lnTo>
                <a:lnTo>
                  <a:pt x="872845" y="533400"/>
                </a:lnTo>
                <a:lnTo>
                  <a:pt x="872532" y="546100"/>
                </a:lnTo>
                <a:lnTo>
                  <a:pt x="895830" y="546100"/>
                </a:lnTo>
                <a:lnTo>
                  <a:pt x="873200" y="533400"/>
                </a:lnTo>
                <a:lnTo>
                  <a:pt x="871629" y="520700"/>
                </a:lnTo>
                <a:lnTo>
                  <a:pt x="913826" y="520700"/>
                </a:lnTo>
                <a:lnTo>
                  <a:pt x="911388" y="508000"/>
                </a:lnTo>
                <a:lnTo>
                  <a:pt x="903931" y="495300"/>
                </a:lnTo>
                <a:close/>
              </a:path>
              <a:path w="4559300" h="3543300">
                <a:moveTo>
                  <a:pt x="970266" y="533400"/>
                </a:moveTo>
                <a:lnTo>
                  <a:pt x="899228" y="533400"/>
                </a:lnTo>
                <a:lnTo>
                  <a:pt x="912178" y="546100"/>
                </a:lnTo>
                <a:lnTo>
                  <a:pt x="975723" y="546100"/>
                </a:lnTo>
                <a:lnTo>
                  <a:pt x="970266" y="533400"/>
                </a:lnTo>
                <a:close/>
              </a:path>
              <a:path w="4559300" h="3543300">
                <a:moveTo>
                  <a:pt x="919861" y="520700"/>
                </a:moveTo>
                <a:lnTo>
                  <a:pt x="876755" y="520700"/>
                </a:lnTo>
                <a:lnTo>
                  <a:pt x="877129" y="526838"/>
                </a:lnTo>
                <a:lnTo>
                  <a:pt x="883009" y="533400"/>
                </a:lnTo>
                <a:lnTo>
                  <a:pt x="931657" y="533400"/>
                </a:lnTo>
                <a:lnTo>
                  <a:pt x="919861" y="520700"/>
                </a:lnTo>
                <a:close/>
              </a:path>
              <a:path w="4559300" h="3543300">
                <a:moveTo>
                  <a:pt x="948718" y="520700"/>
                </a:moveTo>
                <a:lnTo>
                  <a:pt x="942628" y="520700"/>
                </a:lnTo>
                <a:lnTo>
                  <a:pt x="937279" y="533400"/>
                </a:lnTo>
                <a:lnTo>
                  <a:pt x="956562" y="533400"/>
                </a:lnTo>
                <a:lnTo>
                  <a:pt x="948718" y="520700"/>
                </a:lnTo>
                <a:close/>
              </a:path>
              <a:path w="4559300" h="3543300">
                <a:moveTo>
                  <a:pt x="876755" y="520700"/>
                </a:moveTo>
                <a:lnTo>
                  <a:pt x="871629" y="520700"/>
                </a:lnTo>
                <a:lnTo>
                  <a:pt x="877129" y="526838"/>
                </a:lnTo>
                <a:lnTo>
                  <a:pt x="876755" y="520700"/>
                </a:lnTo>
                <a:close/>
              </a:path>
              <a:path w="4559300" h="3543300">
                <a:moveTo>
                  <a:pt x="866455" y="508000"/>
                </a:moveTo>
                <a:lnTo>
                  <a:pt x="831814" y="508000"/>
                </a:lnTo>
                <a:lnTo>
                  <a:pt x="839863" y="520700"/>
                </a:lnTo>
                <a:lnTo>
                  <a:pt x="859933" y="520700"/>
                </a:lnTo>
                <a:lnTo>
                  <a:pt x="864155" y="516284"/>
                </a:lnTo>
                <a:lnTo>
                  <a:pt x="866455" y="508000"/>
                </a:lnTo>
                <a:close/>
              </a:path>
              <a:path w="4559300" h="3543300">
                <a:moveTo>
                  <a:pt x="916952" y="514995"/>
                </a:moveTo>
                <a:lnTo>
                  <a:pt x="913826" y="520700"/>
                </a:lnTo>
                <a:lnTo>
                  <a:pt x="919211" y="520700"/>
                </a:lnTo>
                <a:lnTo>
                  <a:pt x="916952" y="514995"/>
                </a:lnTo>
                <a:close/>
              </a:path>
              <a:path w="4559300" h="3543300">
                <a:moveTo>
                  <a:pt x="924342" y="508000"/>
                </a:moveTo>
                <a:lnTo>
                  <a:pt x="920786" y="508000"/>
                </a:lnTo>
                <a:lnTo>
                  <a:pt x="920326" y="508839"/>
                </a:lnTo>
                <a:lnTo>
                  <a:pt x="919211" y="520700"/>
                </a:lnTo>
                <a:lnTo>
                  <a:pt x="932316" y="520700"/>
                </a:lnTo>
                <a:lnTo>
                  <a:pt x="924342" y="508000"/>
                </a:lnTo>
                <a:close/>
              </a:path>
              <a:path w="4559300" h="3543300">
                <a:moveTo>
                  <a:pt x="872076" y="508000"/>
                </a:moveTo>
                <a:lnTo>
                  <a:pt x="866455" y="508000"/>
                </a:lnTo>
                <a:lnTo>
                  <a:pt x="864155" y="516284"/>
                </a:lnTo>
                <a:lnTo>
                  <a:pt x="872076" y="508000"/>
                </a:lnTo>
                <a:close/>
              </a:path>
              <a:path w="4559300" h="3543300">
                <a:moveTo>
                  <a:pt x="920405" y="508000"/>
                </a:moveTo>
                <a:lnTo>
                  <a:pt x="914182" y="508000"/>
                </a:lnTo>
                <a:lnTo>
                  <a:pt x="916952" y="514995"/>
                </a:lnTo>
                <a:lnTo>
                  <a:pt x="920326" y="508839"/>
                </a:lnTo>
                <a:lnTo>
                  <a:pt x="920405" y="508000"/>
                </a:lnTo>
                <a:close/>
              </a:path>
              <a:path w="4559300" h="3543300">
                <a:moveTo>
                  <a:pt x="811628" y="495300"/>
                </a:moveTo>
                <a:lnTo>
                  <a:pt x="803289" y="495300"/>
                </a:lnTo>
                <a:lnTo>
                  <a:pt x="816620" y="508000"/>
                </a:lnTo>
                <a:lnTo>
                  <a:pt x="825384" y="508000"/>
                </a:lnTo>
                <a:lnTo>
                  <a:pt x="811628" y="495300"/>
                </a:lnTo>
                <a:close/>
              </a:path>
              <a:path w="4559300" h="3543300">
                <a:moveTo>
                  <a:pt x="846707" y="469900"/>
                </a:moveTo>
                <a:lnTo>
                  <a:pt x="785458" y="469900"/>
                </a:lnTo>
                <a:lnTo>
                  <a:pt x="796367" y="482600"/>
                </a:lnTo>
                <a:lnTo>
                  <a:pt x="805109" y="495300"/>
                </a:lnTo>
                <a:lnTo>
                  <a:pt x="830728" y="495300"/>
                </a:lnTo>
                <a:lnTo>
                  <a:pt x="842377" y="508000"/>
                </a:lnTo>
                <a:lnTo>
                  <a:pt x="873740" y="508000"/>
                </a:lnTo>
                <a:lnTo>
                  <a:pt x="877962" y="504441"/>
                </a:lnTo>
                <a:lnTo>
                  <a:pt x="878152" y="495300"/>
                </a:lnTo>
                <a:lnTo>
                  <a:pt x="879973" y="482600"/>
                </a:lnTo>
                <a:lnTo>
                  <a:pt x="854979" y="482600"/>
                </a:lnTo>
                <a:lnTo>
                  <a:pt x="846707" y="469900"/>
                </a:lnTo>
                <a:close/>
              </a:path>
              <a:path w="4559300" h="3543300">
                <a:moveTo>
                  <a:pt x="877962" y="504441"/>
                </a:moveTo>
                <a:lnTo>
                  <a:pt x="873740" y="508000"/>
                </a:lnTo>
                <a:lnTo>
                  <a:pt x="877888" y="508000"/>
                </a:lnTo>
                <a:lnTo>
                  <a:pt x="877962" y="504441"/>
                </a:lnTo>
                <a:close/>
              </a:path>
              <a:path w="4559300" h="3543300">
                <a:moveTo>
                  <a:pt x="846214" y="457200"/>
                </a:moveTo>
                <a:lnTo>
                  <a:pt x="762918" y="457200"/>
                </a:lnTo>
                <a:lnTo>
                  <a:pt x="773255" y="469900"/>
                </a:lnTo>
                <a:lnTo>
                  <a:pt x="855125" y="469900"/>
                </a:lnTo>
                <a:lnTo>
                  <a:pt x="846214" y="457200"/>
                </a:lnTo>
                <a:close/>
              </a:path>
              <a:path w="4559300" h="3543300">
                <a:moveTo>
                  <a:pt x="807624" y="444500"/>
                </a:moveTo>
                <a:lnTo>
                  <a:pt x="734313" y="444500"/>
                </a:lnTo>
                <a:lnTo>
                  <a:pt x="736490" y="457200"/>
                </a:lnTo>
                <a:lnTo>
                  <a:pt x="807755" y="457200"/>
                </a:lnTo>
                <a:lnTo>
                  <a:pt x="807624" y="444500"/>
                </a:lnTo>
                <a:close/>
              </a:path>
              <a:path w="4559300" h="3543300">
                <a:moveTo>
                  <a:pt x="818144" y="444500"/>
                </a:moveTo>
                <a:lnTo>
                  <a:pt x="807755" y="457200"/>
                </a:lnTo>
                <a:lnTo>
                  <a:pt x="822288" y="457200"/>
                </a:lnTo>
                <a:lnTo>
                  <a:pt x="818144" y="444500"/>
                </a:lnTo>
                <a:close/>
              </a:path>
              <a:path w="4559300" h="3543300">
                <a:moveTo>
                  <a:pt x="792312" y="431800"/>
                </a:moveTo>
                <a:lnTo>
                  <a:pt x="699552" y="431800"/>
                </a:lnTo>
                <a:lnTo>
                  <a:pt x="713478" y="444500"/>
                </a:lnTo>
                <a:lnTo>
                  <a:pt x="806295" y="444500"/>
                </a:lnTo>
                <a:lnTo>
                  <a:pt x="792312" y="431800"/>
                </a:lnTo>
                <a:close/>
              </a:path>
              <a:path w="4559300" h="3543300">
                <a:moveTo>
                  <a:pt x="704485" y="419100"/>
                </a:moveTo>
                <a:lnTo>
                  <a:pt x="685721" y="419100"/>
                </a:lnTo>
                <a:lnTo>
                  <a:pt x="687168" y="431800"/>
                </a:lnTo>
                <a:lnTo>
                  <a:pt x="706702" y="431800"/>
                </a:lnTo>
                <a:lnTo>
                  <a:pt x="704485" y="419100"/>
                </a:lnTo>
                <a:close/>
              </a:path>
              <a:path w="4559300" h="3543300">
                <a:moveTo>
                  <a:pt x="734286" y="406400"/>
                </a:moveTo>
                <a:lnTo>
                  <a:pt x="669935" y="406400"/>
                </a:lnTo>
                <a:lnTo>
                  <a:pt x="677168" y="419100"/>
                </a:lnTo>
                <a:lnTo>
                  <a:pt x="710421" y="419100"/>
                </a:lnTo>
                <a:lnTo>
                  <a:pt x="714497" y="431800"/>
                </a:lnTo>
                <a:lnTo>
                  <a:pt x="744365" y="431800"/>
                </a:lnTo>
                <a:lnTo>
                  <a:pt x="738493" y="419100"/>
                </a:lnTo>
                <a:lnTo>
                  <a:pt x="734286" y="406400"/>
                </a:lnTo>
                <a:close/>
              </a:path>
              <a:path w="4559300" h="3543300">
                <a:moveTo>
                  <a:pt x="781951" y="419100"/>
                </a:moveTo>
                <a:lnTo>
                  <a:pt x="750453" y="419100"/>
                </a:lnTo>
                <a:lnTo>
                  <a:pt x="749240" y="431800"/>
                </a:lnTo>
                <a:lnTo>
                  <a:pt x="787508" y="431800"/>
                </a:lnTo>
                <a:lnTo>
                  <a:pt x="781951" y="419100"/>
                </a:lnTo>
                <a:close/>
              </a:path>
              <a:path w="4559300" h="3543300">
                <a:moveTo>
                  <a:pt x="747923" y="406400"/>
                </a:moveTo>
                <a:lnTo>
                  <a:pt x="743060" y="406400"/>
                </a:lnTo>
                <a:lnTo>
                  <a:pt x="750247" y="419100"/>
                </a:lnTo>
                <a:lnTo>
                  <a:pt x="758321" y="419100"/>
                </a:lnTo>
                <a:lnTo>
                  <a:pt x="747923" y="406400"/>
                </a:lnTo>
                <a:close/>
              </a:path>
              <a:path w="4559300" h="3543300">
                <a:moveTo>
                  <a:pt x="729687" y="393700"/>
                </a:moveTo>
                <a:lnTo>
                  <a:pt x="646767" y="393700"/>
                </a:lnTo>
                <a:lnTo>
                  <a:pt x="654898" y="406400"/>
                </a:lnTo>
                <a:lnTo>
                  <a:pt x="728249" y="406400"/>
                </a:lnTo>
                <a:lnTo>
                  <a:pt x="729687" y="393700"/>
                </a:lnTo>
                <a:close/>
              </a:path>
              <a:path w="4559300" h="3543300">
                <a:moveTo>
                  <a:pt x="613881" y="368300"/>
                </a:moveTo>
                <a:lnTo>
                  <a:pt x="609694" y="368300"/>
                </a:lnTo>
                <a:lnTo>
                  <a:pt x="602065" y="376715"/>
                </a:lnTo>
                <a:lnTo>
                  <a:pt x="607534" y="381000"/>
                </a:lnTo>
                <a:lnTo>
                  <a:pt x="621389" y="393700"/>
                </a:lnTo>
                <a:lnTo>
                  <a:pt x="616214" y="381000"/>
                </a:lnTo>
                <a:lnTo>
                  <a:pt x="612747" y="381000"/>
                </a:lnTo>
                <a:lnTo>
                  <a:pt x="613881" y="368300"/>
                </a:lnTo>
                <a:close/>
              </a:path>
              <a:path w="4559300" h="3543300">
                <a:moveTo>
                  <a:pt x="632343" y="381000"/>
                </a:moveTo>
                <a:lnTo>
                  <a:pt x="622774" y="381000"/>
                </a:lnTo>
                <a:lnTo>
                  <a:pt x="631848" y="393700"/>
                </a:lnTo>
                <a:lnTo>
                  <a:pt x="632343" y="381000"/>
                </a:lnTo>
                <a:close/>
              </a:path>
              <a:path w="4559300" h="3543300">
                <a:moveTo>
                  <a:pt x="684350" y="368300"/>
                </a:moveTo>
                <a:lnTo>
                  <a:pt x="615992" y="368300"/>
                </a:lnTo>
                <a:lnTo>
                  <a:pt x="612747" y="381000"/>
                </a:lnTo>
                <a:lnTo>
                  <a:pt x="633974" y="381000"/>
                </a:lnTo>
                <a:lnTo>
                  <a:pt x="637490" y="393700"/>
                </a:lnTo>
                <a:lnTo>
                  <a:pt x="698590" y="393700"/>
                </a:lnTo>
                <a:lnTo>
                  <a:pt x="691032" y="381000"/>
                </a:lnTo>
                <a:lnTo>
                  <a:pt x="684350" y="368300"/>
                </a:lnTo>
                <a:close/>
              </a:path>
              <a:path w="4559300" h="3543300">
                <a:moveTo>
                  <a:pt x="696279" y="368300"/>
                </a:moveTo>
                <a:lnTo>
                  <a:pt x="691589" y="368300"/>
                </a:lnTo>
                <a:lnTo>
                  <a:pt x="700837" y="393700"/>
                </a:lnTo>
                <a:lnTo>
                  <a:pt x="701444" y="393700"/>
                </a:lnTo>
                <a:lnTo>
                  <a:pt x="705089" y="381000"/>
                </a:lnTo>
                <a:lnTo>
                  <a:pt x="704536" y="381000"/>
                </a:lnTo>
                <a:lnTo>
                  <a:pt x="696279" y="368300"/>
                </a:lnTo>
                <a:close/>
              </a:path>
              <a:path w="4559300" h="3543300">
                <a:moveTo>
                  <a:pt x="717675" y="381000"/>
                </a:moveTo>
                <a:lnTo>
                  <a:pt x="705089" y="381000"/>
                </a:lnTo>
                <a:lnTo>
                  <a:pt x="703832" y="393700"/>
                </a:lnTo>
                <a:lnTo>
                  <a:pt x="729342" y="393700"/>
                </a:lnTo>
                <a:lnTo>
                  <a:pt x="717675" y="381000"/>
                </a:lnTo>
                <a:close/>
              </a:path>
              <a:path w="4559300" h="3543300">
                <a:moveTo>
                  <a:pt x="597932" y="373476"/>
                </a:moveTo>
                <a:lnTo>
                  <a:pt x="598180" y="381000"/>
                </a:lnTo>
                <a:lnTo>
                  <a:pt x="602065" y="376715"/>
                </a:lnTo>
                <a:lnTo>
                  <a:pt x="597932" y="373476"/>
                </a:lnTo>
                <a:close/>
              </a:path>
              <a:path w="4559300" h="3543300">
                <a:moveTo>
                  <a:pt x="597761" y="368300"/>
                </a:moveTo>
                <a:lnTo>
                  <a:pt x="591325" y="368300"/>
                </a:lnTo>
                <a:lnTo>
                  <a:pt x="597932" y="373476"/>
                </a:lnTo>
                <a:lnTo>
                  <a:pt x="597761" y="368300"/>
                </a:lnTo>
                <a:close/>
              </a:path>
              <a:path w="4559300" h="3543300">
                <a:moveTo>
                  <a:pt x="676764" y="355600"/>
                </a:moveTo>
                <a:lnTo>
                  <a:pt x="599435" y="355600"/>
                </a:lnTo>
                <a:lnTo>
                  <a:pt x="606557" y="368300"/>
                </a:lnTo>
                <a:lnTo>
                  <a:pt x="685277" y="368300"/>
                </a:lnTo>
                <a:lnTo>
                  <a:pt x="676764" y="355600"/>
                </a:lnTo>
                <a:close/>
              </a:path>
              <a:path w="4559300" h="3543300">
                <a:moveTo>
                  <a:pt x="556617" y="345004"/>
                </a:moveTo>
                <a:lnTo>
                  <a:pt x="553933" y="355600"/>
                </a:lnTo>
                <a:lnTo>
                  <a:pt x="558929" y="355600"/>
                </a:lnTo>
                <a:lnTo>
                  <a:pt x="557621" y="346262"/>
                </a:lnTo>
                <a:lnTo>
                  <a:pt x="556617" y="345004"/>
                </a:lnTo>
                <a:close/>
              </a:path>
              <a:path w="4559300" h="3543300">
                <a:moveTo>
                  <a:pt x="569896" y="342900"/>
                </a:moveTo>
                <a:lnTo>
                  <a:pt x="557150" y="342900"/>
                </a:lnTo>
                <a:lnTo>
                  <a:pt x="557621" y="346262"/>
                </a:lnTo>
                <a:lnTo>
                  <a:pt x="565075" y="355600"/>
                </a:lnTo>
                <a:lnTo>
                  <a:pt x="576184" y="355600"/>
                </a:lnTo>
                <a:lnTo>
                  <a:pt x="569896" y="342900"/>
                </a:lnTo>
                <a:close/>
              </a:path>
              <a:path w="4559300" h="3543300">
                <a:moveTo>
                  <a:pt x="635800" y="342900"/>
                </a:moveTo>
                <a:lnTo>
                  <a:pt x="569896" y="342900"/>
                </a:lnTo>
                <a:lnTo>
                  <a:pt x="582431" y="355600"/>
                </a:lnTo>
                <a:lnTo>
                  <a:pt x="639811" y="355600"/>
                </a:lnTo>
                <a:lnTo>
                  <a:pt x="635800" y="342900"/>
                </a:lnTo>
                <a:close/>
              </a:path>
              <a:path w="4559300" h="3543300">
                <a:moveTo>
                  <a:pt x="645323" y="342900"/>
                </a:moveTo>
                <a:lnTo>
                  <a:pt x="638839" y="342900"/>
                </a:lnTo>
                <a:lnTo>
                  <a:pt x="642365" y="355600"/>
                </a:lnTo>
                <a:lnTo>
                  <a:pt x="651985" y="355600"/>
                </a:lnTo>
                <a:lnTo>
                  <a:pt x="645323" y="342900"/>
                </a:lnTo>
                <a:close/>
              </a:path>
              <a:path w="4559300" h="3543300">
                <a:moveTo>
                  <a:pt x="557150" y="342900"/>
                </a:moveTo>
                <a:lnTo>
                  <a:pt x="554937" y="342900"/>
                </a:lnTo>
                <a:lnTo>
                  <a:pt x="556617" y="345004"/>
                </a:lnTo>
                <a:lnTo>
                  <a:pt x="557150" y="342900"/>
                </a:lnTo>
                <a:close/>
              </a:path>
              <a:path w="4559300" h="3543300">
                <a:moveTo>
                  <a:pt x="606778" y="317500"/>
                </a:moveTo>
                <a:lnTo>
                  <a:pt x="531493" y="317500"/>
                </a:lnTo>
                <a:lnTo>
                  <a:pt x="535347" y="330200"/>
                </a:lnTo>
                <a:lnTo>
                  <a:pt x="536105" y="342900"/>
                </a:lnTo>
                <a:lnTo>
                  <a:pt x="541830" y="330200"/>
                </a:lnTo>
                <a:lnTo>
                  <a:pt x="624501" y="330200"/>
                </a:lnTo>
                <a:lnTo>
                  <a:pt x="606778" y="317500"/>
                </a:lnTo>
                <a:close/>
              </a:path>
              <a:path w="4559300" h="3543300">
                <a:moveTo>
                  <a:pt x="559225" y="330200"/>
                </a:moveTo>
                <a:lnTo>
                  <a:pt x="551584" y="330200"/>
                </a:lnTo>
                <a:lnTo>
                  <a:pt x="556079" y="342900"/>
                </a:lnTo>
                <a:lnTo>
                  <a:pt x="565963" y="342900"/>
                </a:lnTo>
                <a:lnTo>
                  <a:pt x="559225" y="330200"/>
                </a:lnTo>
                <a:close/>
              </a:path>
              <a:path w="4559300" h="3543300">
                <a:moveTo>
                  <a:pt x="624501" y="330200"/>
                </a:moveTo>
                <a:lnTo>
                  <a:pt x="571358" y="330200"/>
                </a:lnTo>
                <a:lnTo>
                  <a:pt x="565963" y="342900"/>
                </a:lnTo>
                <a:lnTo>
                  <a:pt x="635737" y="342900"/>
                </a:lnTo>
                <a:lnTo>
                  <a:pt x="624501" y="330200"/>
                </a:lnTo>
                <a:close/>
              </a:path>
              <a:path w="4559300" h="3543300">
                <a:moveTo>
                  <a:pt x="488557" y="279400"/>
                </a:moveTo>
                <a:lnTo>
                  <a:pt x="487906" y="279400"/>
                </a:lnTo>
                <a:lnTo>
                  <a:pt x="482796" y="292100"/>
                </a:lnTo>
                <a:lnTo>
                  <a:pt x="481842" y="304800"/>
                </a:lnTo>
                <a:lnTo>
                  <a:pt x="485811" y="317500"/>
                </a:lnTo>
                <a:lnTo>
                  <a:pt x="492440" y="317500"/>
                </a:lnTo>
                <a:lnTo>
                  <a:pt x="492567" y="304800"/>
                </a:lnTo>
                <a:lnTo>
                  <a:pt x="559910" y="304800"/>
                </a:lnTo>
                <a:lnTo>
                  <a:pt x="554772" y="292100"/>
                </a:lnTo>
                <a:lnTo>
                  <a:pt x="490510" y="292100"/>
                </a:lnTo>
                <a:lnTo>
                  <a:pt x="488557" y="279400"/>
                </a:lnTo>
                <a:close/>
              </a:path>
              <a:path w="4559300" h="3543300">
                <a:moveTo>
                  <a:pt x="509953" y="304800"/>
                </a:moveTo>
                <a:lnTo>
                  <a:pt x="492567" y="304800"/>
                </a:lnTo>
                <a:lnTo>
                  <a:pt x="499136" y="317500"/>
                </a:lnTo>
                <a:lnTo>
                  <a:pt x="506702" y="317500"/>
                </a:lnTo>
                <a:lnTo>
                  <a:pt x="509953" y="304800"/>
                </a:lnTo>
                <a:close/>
              </a:path>
              <a:path w="4559300" h="3543300">
                <a:moveTo>
                  <a:pt x="579979" y="304800"/>
                </a:moveTo>
                <a:lnTo>
                  <a:pt x="509953" y="304800"/>
                </a:lnTo>
                <a:lnTo>
                  <a:pt x="510388" y="317500"/>
                </a:lnTo>
                <a:lnTo>
                  <a:pt x="580400" y="317500"/>
                </a:lnTo>
                <a:lnTo>
                  <a:pt x="579979" y="304800"/>
                </a:lnTo>
                <a:close/>
              </a:path>
              <a:path w="4559300" h="3543300">
                <a:moveTo>
                  <a:pt x="582691" y="304800"/>
                </a:moveTo>
                <a:lnTo>
                  <a:pt x="580400" y="317500"/>
                </a:lnTo>
                <a:lnTo>
                  <a:pt x="589366" y="317500"/>
                </a:lnTo>
                <a:lnTo>
                  <a:pt x="582691" y="304800"/>
                </a:lnTo>
                <a:close/>
              </a:path>
              <a:path w="4559300" h="3543300">
                <a:moveTo>
                  <a:pt x="563852" y="292100"/>
                </a:moveTo>
                <a:lnTo>
                  <a:pt x="556700" y="292100"/>
                </a:lnTo>
                <a:lnTo>
                  <a:pt x="559910" y="304800"/>
                </a:lnTo>
                <a:lnTo>
                  <a:pt x="563395" y="304800"/>
                </a:lnTo>
                <a:lnTo>
                  <a:pt x="563852" y="292100"/>
                </a:lnTo>
                <a:close/>
              </a:path>
              <a:path w="4559300" h="3543300">
                <a:moveTo>
                  <a:pt x="568157" y="292100"/>
                </a:moveTo>
                <a:lnTo>
                  <a:pt x="563852" y="292100"/>
                </a:lnTo>
                <a:lnTo>
                  <a:pt x="563395" y="304800"/>
                </a:lnTo>
                <a:lnTo>
                  <a:pt x="571787" y="304800"/>
                </a:lnTo>
                <a:lnTo>
                  <a:pt x="568157" y="292100"/>
                </a:lnTo>
                <a:close/>
              </a:path>
              <a:path w="4559300" h="3543300">
                <a:moveTo>
                  <a:pt x="497826" y="266700"/>
                </a:moveTo>
                <a:lnTo>
                  <a:pt x="441144" y="266700"/>
                </a:lnTo>
                <a:lnTo>
                  <a:pt x="449795" y="279400"/>
                </a:lnTo>
                <a:lnTo>
                  <a:pt x="461144" y="292100"/>
                </a:lnTo>
                <a:lnTo>
                  <a:pt x="482796" y="292100"/>
                </a:lnTo>
                <a:lnTo>
                  <a:pt x="487906" y="279400"/>
                </a:lnTo>
                <a:lnTo>
                  <a:pt x="488557" y="279400"/>
                </a:lnTo>
                <a:lnTo>
                  <a:pt x="497826" y="266700"/>
                </a:lnTo>
                <a:close/>
              </a:path>
              <a:path w="4559300" h="3543300">
                <a:moveTo>
                  <a:pt x="535595" y="279400"/>
                </a:moveTo>
                <a:lnTo>
                  <a:pt x="488557" y="279400"/>
                </a:lnTo>
                <a:lnTo>
                  <a:pt x="490510" y="292100"/>
                </a:lnTo>
                <a:lnTo>
                  <a:pt x="547883" y="292100"/>
                </a:lnTo>
                <a:lnTo>
                  <a:pt x="535595" y="279400"/>
                </a:lnTo>
                <a:close/>
              </a:path>
              <a:path w="4559300" h="3543300">
                <a:moveTo>
                  <a:pt x="427205" y="266700"/>
                </a:moveTo>
                <a:lnTo>
                  <a:pt x="412557" y="266700"/>
                </a:lnTo>
                <a:lnTo>
                  <a:pt x="426329" y="279400"/>
                </a:lnTo>
                <a:lnTo>
                  <a:pt x="437233" y="279400"/>
                </a:lnTo>
                <a:lnTo>
                  <a:pt x="427205" y="266700"/>
                </a:lnTo>
                <a:close/>
              </a:path>
              <a:path w="4559300" h="3543300">
                <a:moveTo>
                  <a:pt x="441144" y="266700"/>
                </a:moveTo>
                <a:lnTo>
                  <a:pt x="433338" y="266700"/>
                </a:lnTo>
                <a:lnTo>
                  <a:pt x="437233" y="279400"/>
                </a:lnTo>
                <a:lnTo>
                  <a:pt x="440586" y="279400"/>
                </a:lnTo>
                <a:lnTo>
                  <a:pt x="441144" y="266700"/>
                </a:lnTo>
                <a:close/>
              </a:path>
              <a:path w="4559300" h="3543300">
                <a:moveTo>
                  <a:pt x="517230" y="266700"/>
                </a:moveTo>
                <a:lnTo>
                  <a:pt x="502367" y="266700"/>
                </a:lnTo>
                <a:lnTo>
                  <a:pt x="505318" y="279400"/>
                </a:lnTo>
                <a:lnTo>
                  <a:pt x="514779" y="279400"/>
                </a:lnTo>
                <a:lnTo>
                  <a:pt x="517230" y="266700"/>
                </a:lnTo>
                <a:close/>
              </a:path>
              <a:path w="4559300" h="3543300">
                <a:moveTo>
                  <a:pt x="396935" y="254000"/>
                </a:moveTo>
                <a:lnTo>
                  <a:pt x="388637" y="254000"/>
                </a:lnTo>
                <a:lnTo>
                  <a:pt x="395807" y="266700"/>
                </a:lnTo>
                <a:lnTo>
                  <a:pt x="403934" y="266700"/>
                </a:lnTo>
                <a:lnTo>
                  <a:pt x="396935" y="254000"/>
                </a:lnTo>
                <a:close/>
              </a:path>
              <a:path w="4559300" h="3543300">
                <a:moveTo>
                  <a:pt x="477911" y="241300"/>
                </a:moveTo>
                <a:lnTo>
                  <a:pt x="400238" y="241300"/>
                </a:lnTo>
                <a:lnTo>
                  <a:pt x="393762" y="254000"/>
                </a:lnTo>
                <a:lnTo>
                  <a:pt x="414375" y="254000"/>
                </a:lnTo>
                <a:lnTo>
                  <a:pt x="428749" y="266700"/>
                </a:lnTo>
                <a:lnTo>
                  <a:pt x="500288" y="266700"/>
                </a:lnTo>
                <a:lnTo>
                  <a:pt x="477911" y="241300"/>
                </a:lnTo>
                <a:close/>
              </a:path>
              <a:path w="4559300" h="3543300">
                <a:moveTo>
                  <a:pt x="376339" y="244503"/>
                </a:moveTo>
                <a:lnTo>
                  <a:pt x="376194" y="254000"/>
                </a:lnTo>
                <a:lnTo>
                  <a:pt x="381013" y="254000"/>
                </a:lnTo>
                <a:lnTo>
                  <a:pt x="376339" y="244503"/>
                </a:lnTo>
                <a:close/>
              </a:path>
              <a:path w="4559300" h="3543300">
                <a:moveTo>
                  <a:pt x="397781" y="241300"/>
                </a:moveTo>
                <a:lnTo>
                  <a:pt x="383453" y="241300"/>
                </a:lnTo>
                <a:lnTo>
                  <a:pt x="392850" y="254000"/>
                </a:lnTo>
                <a:lnTo>
                  <a:pt x="393762" y="254000"/>
                </a:lnTo>
                <a:lnTo>
                  <a:pt x="397781" y="241300"/>
                </a:lnTo>
                <a:close/>
              </a:path>
              <a:path w="4559300" h="3543300">
                <a:moveTo>
                  <a:pt x="400238" y="241300"/>
                </a:moveTo>
                <a:lnTo>
                  <a:pt x="397781" y="241300"/>
                </a:lnTo>
                <a:lnTo>
                  <a:pt x="393762" y="254000"/>
                </a:lnTo>
                <a:lnTo>
                  <a:pt x="400238" y="241300"/>
                </a:lnTo>
                <a:close/>
              </a:path>
              <a:path w="4559300" h="3543300">
                <a:moveTo>
                  <a:pt x="376387" y="241300"/>
                </a:moveTo>
                <a:lnTo>
                  <a:pt x="374762" y="241300"/>
                </a:lnTo>
                <a:lnTo>
                  <a:pt x="376339" y="244503"/>
                </a:lnTo>
                <a:lnTo>
                  <a:pt x="376387" y="241300"/>
                </a:lnTo>
                <a:close/>
              </a:path>
              <a:path w="4559300" h="3543300">
                <a:moveTo>
                  <a:pt x="356708" y="228600"/>
                </a:moveTo>
                <a:lnTo>
                  <a:pt x="356398" y="241300"/>
                </a:lnTo>
                <a:lnTo>
                  <a:pt x="363037" y="241300"/>
                </a:lnTo>
                <a:lnTo>
                  <a:pt x="356708" y="228600"/>
                </a:lnTo>
                <a:close/>
              </a:path>
              <a:path w="4559300" h="3543300">
                <a:moveTo>
                  <a:pt x="367663" y="228600"/>
                </a:moveTo>
                <a:lnTo>
                  <a:pt x="363496" y="228600"/>
                </a:lnTo>
                <a:lnTo>
                  <a:pt x="369220" y="241300"/>
                </a:lnTo>
                <a:lnTo>
                  <a:pt x="374165" y="241300"/>
                </a:lnTo>
                <a:lnTo>
                  <a:pt x="367663" y="228600"/>
                </a:lnTo>
                <a:close/>
              </a:path>
              <a:path w="4559300" h="3543300">
                <a:moveTo>
                  <a:pt x="452346" y="228600"/>
                </a:moveTo>
                <a:lnTo>
                  <a:pt x="370840" y="228600"/>
                </a:lnTo>
                <a:lnTo>
                  <a:pt x="385976" y="241300"/>
                </a:lnTo>
                <a:lnTo>
                  <a:pt x="452892" y="241300"/>
                </a:lnTo>
                <a:lnTo>
                  <a:pt x="452346" y="228600"/>
                </a:lnTo>
                <a:close/>
              </a:path>
              <a:path w="4559300" h="3543300">
                <a:moveTo>
                  <a:pt x="453154" y="228600"/>
                </a:moveTo>
                <a:lnTo>
                  <a:pt x="452346" y="228600"/>
                </a:lnTo>
                <a:lnTo>
                  <a:pt x="452892" y="241300"/>
                </a:lnTo>
                <a:lnTo>
                  <a:pt x="462801" y="241300"/>
                </a:lnTo>
                <a:lnTo>
                  <a:pt x="453154" y="228600"/>
                </a:lnTo>
                <a:close/>
              </a:path>
              <a:path w="4559300" h="3543300">
                <a:moveTo>
                  <a:pt x="329371" y="215900"/>
                </a:moveTo>
                <a:lnTo>
                  <a:pt x="330313" y="228600"/>
                </a:lnTo>
                <a:lnTo>
                  <a:pt x="336167" y="228600"/>
                </a:lnTo>
                <a:lnTo>
                  <a:pt x="329371" y="215900"/>
                </a:lnTo>
                <a:close/>
              </a:path>
              <a:path w="4559300" h="3543300">
                <a:moveTo>
                  <a:pt x="351342" y="227737"/>
                </a:moveTo>
                <a:lnTo>
                  <a:pt x="350851" y="228600"/>
                </a:lnTo>
                <a:lnTo>
                  <a:pt x="351302" y="228600"/>
                </a:lnTo>
                <a:lnTo>
                  <a:pt x="351342" y="227737"/>
                </a:lnTo>
                <a:close/>
              </a:path>
              <a:path w="4559300" h="3543300">
                <a:moveTo>
                  <a:pt x="371159" y="215900"/>
                </a:moveTo>
                <a:lnTo>
                  <a:pt x="364214" y="215900"/>
                </a:lnTo>
                <a:lnTo>
                  <a:pt x="366026" y="228600"/>
                </a:lnTo>
                <a:lnTo>
                  <a:pt x="378388" y="228600"/>
                </a:lnTo>
                <a:lnTo>
                  <a:pt x="371159" y="215900"/>
                </a:lnTo>
                <a:close/>
              </a:path>
              <a:path w="4559300" h="3543300">
                <a:moveTo>
                  <a:pt x="437284" y="215900"/>
                </a:moveTo>
                <a:lnTo>
                  <a:pt x="384236" y="215900"/>
                </a:lnTo>
                <a:lnTo>
                  <a:pt x="388540" y="228600"/>
                </a:lnTo>
                <a:lnTo>
                  <a:pt x="433550" y="228600"/>
                </a:lnTo>
                <a:lnTo>
                  <a:pt x="437284" y="215900"/>
                </a:lnTo>
                <a:close/>
              </a:path>
              <a:path w="4559300" h="3543300">
                <a:moveTo>
                  <a:pt x="358087" y="215900"/>
                </a:moveTo>
                <a:lnTo>
                  <a:pt x="351900" y="215900"/>
                </a:lnTo>
                <a:lnTo>
                  <a:pt x="351342" y="227737"/>
                </a:lnTo>
                <a:lnTo>
                  <a:pt x="358087" y="215900"/>
                </a:lnTo>
                <a:close/>
              </a:path>
              <a:path w="4559300" h="3543300">
                <a:moveTo>
                  <a:pt x="381168" y="190500"/>
                </a:moveTo>
                <a:lnTo>
                  <a:pt x="331544" y="190500"/>
                </a:lnTo>
                <a:lnTo>
                  <a:pt x="323982" y="203200"/>
                </a:lnTo>
                <a:lnTo>
                  <a:pt x="313662" y="203200"/>
                </a:lnTo>
                <a:lnTo>
                  <a:pt x="318600" y="215900"/>
                </a:lnTo>
                <a:lnTo>
                  <a:pt x="394284" y="215900"/>
                </a:lnTo>
                <a:lnTo>
                  <a:pt x="387632" y="203200"/>
                </a:lnTo>
                <a:lnTo>
                  <a:pt x="381168" y="190500"/>
                </a:lnTo>
                <a:close/>
              </a:path>
              <a:path w="4559300" h="3543300">
                <a:moveTo>
                  <a:pt x="412753" y="203200"/>
                </a:moveTo>
                <a:lnTo>
                  <a:pt x="398739" y="203200"/>
                </a:lnTo>
                <a:lnTo>
                  <a:pt x="394284" y="215900"/>
                </a:lnTo>
                <a:lnTo>
                  <a:pt x="418029" y="215900"/>
                </a:lnTo>
                <a:lnTo>
                  <a:pt x="412753" y="203200"/>
                </a:lnTo>
                <a:close/>
              </a:path>
              <a:path w="4559300" h="3543300">
                <a:moveTo>
                  <a:pt x="325537" y="190500"/>
                </a:moveTo>
                <a:lnTo>
                  <a:pt x="302814" y="190500"/>
                </a:lnTo>
                <a:lnTo>
                  <a:pt x="297543" y="203200"/>
                </a:lnTo>
                <a:lnTo>
                  <a:pt x="323982" y="203200"/>
                </a:lnTo>
                <a:lnTo>
                  <a:pt x="325537" y="190500"/>
                </a:lnTo>
                <a:close/>
              </a:path>
              <a:path w="4559300" h="3543300">
                <a:moveTo>
                  <a:pt x="271660" y="178355"/>
                </a:moveTo>
                <a:lnTo>
                  <a:pt x="261033" y="190500"/>
                </a:lnTo>
                <a:lnTo>
                  <a:pt x="271574" y="190500"/>
                </a:lnTo>
                <a:lnTo>
                  <a:pt x="272075" y="179379"/>
                </a:lnTo>
                <a:lnTo>
                  <a:pt x="271660" y="178355"/>
                </a:lnTo>
                <a:close/>
              </a:path>
              <a:path w="4559300" h="3543300">
                <a:moveTo>
                  <a:pt x="286047" y="177800"/>
                </a:moveTo>
                <a:lnTo>
                  <a:pt x="272146" y="177800"/>
                </a:lnTo>
                <a:lnTo>
                  <a:pt x="272195" y="179675"/>
                </a:lnTo>
                <a:lnTo>
                  <a:pt x="276582" y="190500"/>
                </a:lnTo>
                <a:lnTo>
                  <a:pt x="280197" y="190500"/>
                </a:lnTo>
                <a:lnTo>
                  <a:pt x="286601" y="179675"/>
                </a:lnTo>
                <a:lnTo>
                  <a:pt x="286047" y="177800"/>
                </a:lnTo>
                <a:close/>
              </a:path>
              <a:path w="4559300" h="3543300">
                <a:moveTo>
                  <a:pt x="286638" y="179614"/>
                </a:moveTo>
                <a:lnTo>
                  <a:pt x="289799" y="190500"/>
                </a:lnTo>
                <a:lnTo>
                  <a:pt x="290180" y="190500"/>
                </a:lnTo>
                <a:lnTo>
                  <a:pt x="286638" y="179614"/>
                </a:lnTo>
                <a:close/>
              </a:path>
              <a:path w="4559300" h="3543300">
                <a:moveTo>
                  <a:pt x="295044" y="177800"/>
                </a:moveTo>
                <a:lnTo>
                  <a:pt x="295463" y="190500"/>
                </a:lnTo>
                <a:lnTo>
                  <a:pt x="302245" y="190500"/>
                </a:lnTo>
                <a:lnTo>
                  <a:pt x="301501" y="187872"/>
                </a:lnTo>
                <a:lnTo>
                  <a:pt x="295044" y="177800"/>
                </a:lnTo>
                <a:close/>
              </a:path>
              <a:path w="4559300" h="3543300">
                <a:moveTo>
                  <a:pt x="338337" y="165408"/>
                </a:moveTo>
                <a:lnTo>
                  <a:pt x="335212" y="177800"/>
                </a:lnTo>
                <a:lnTo>
                  <a:pt x="298647" y="177800"/>
                </a:lnTo>
                <a:lnTo>
                  <a:pt x="301501" y="187872"/>
                </a:lnTo>
                <a:lnTo>
                  <a:pt x="303185" y="190500"/>
                </a:lnTo>
                <a:lnTo>
                  <a:pt x="377276" y="190500"/>
                </a:lnTo>
                <a:lnTo>
                  <a:pt x="360885" y="177800"/>
                </a:lnTo>
                <a:lnTo>
                  <a:pt x="338337" y="165408"/>
                </a:lnTo>
                <a:close/>
              </a:path>
              <a:path w="4559300" h="3543300">
                <a:moveTo>
                  <a:pt x="286047" y="177800"/>
                </a:moveTo>
                <a:lnTo>
                  <a:pt x="286601" y="179675"/>
                </a:lnTo>
                <a:lnTo>
                  <a:pt x="286561" y="179379"/>
                </a:lnTo>
                <a:lnTo>
                  <a:pt x="286047" y="177800"/>
                </a:lnTo>
                <a:close/>
              </a:path>
              <a:path w="4559300" h="3543300">
                <a:moveTo>
                  <a:pt x="287711" y="177800"/>
                </a:moveTo>
                <a:lnTo>
                  <a:pt x="286047" y="177800"/>
                </a:lnTo>
                <a:lnTo>
                  <a:pt x="286638" y="179614"/>
                </a:lnTo>
                <a:lnTo>
                  <a:pt x="287711" y="177800"/>
                </a:lnTo>
                <a:close/>
              </a:path>
              <a:path w="4559300" h="3543300">
                <a:moveTo>
                  <a:pt x="272146" y="177800"/>
                </a:moveTo>
                <a:lnTo>
                  <a:pt x="271435" y="177800"/>
                </a:lnTo>
                <a:lnTo>
                  <a:pt x="271660" y="178355"/>
                </a:lnTo>
                <a:lnTo>
                  <a:pt x="272146" y="177800"/>
                </a:lnTo>
                <a:close/>
              </a:path>
              <a:path w="4559300" h="3543300">
                <a:moveTo>
                  <a:pt x="258951" y="165100"/>
                </a:moveTo>
                <a:lnTo>
                  <a:pt x="250342" y="165100"/>
                </a:lnTo>
                <a:lnTo>
                  <a:pt x="250277" y="177800"/>
                </a:lnTo>
                <a:lnTo>
                  <a:pt x="259288" y="177800"/>
                </a:lnTo>
                <a:lnTo>
                  <a:pt x="258951" y="165100"/>
                </a:lnTo>
                <a:close/>
              </a:path>
              <a:path w="4559300" h="3543300">
                <a:moveTo>
                  <a:pt x="326738" y="165100"/>
                </a:moveTo>
                <a:lnTo>
                  <a:pt x="264764" y="165100"/>
                </a:lnTo>
                <a:lnTo>
                  <a:pt x="263051" y="177800"/>
                </a:lnTo>
                <a:lnTo>
                  <a:pt x="335212" y="177800"/>
                </a:lnTo>
                <a:lnTo>
                  <a:pt x="326738" y="165100"/>
                </a:lnTo>
                <a:close/>
              </a:path>
              <a:path w="4559300" h="3543300">
                <a:moveTo>
                  <a:pt x="338414" y="165100"/>
                </a:moveTo>
                <a:lnTo>
                  <a:pt x="337775" y="165100"/>
                </a:lnTo>
                <a:lnTo>
                  <a:pt x="338337" y="165408"/>
                </a:lnTo>
                <a:lnTo>
                  <a:pt x="338414" y="165100"/>
                </a:lnTo>
                <a:close/>
              </a:path>
              <a:path w="4559300" h="3543300">
                <a:moveTo>
                  <a:pt x="225515" y="152400"/>
                </a:moveTo>
                <a:lnTo>
                  <a:pt x="223010" y="152400"/>
                </a:lnTo>
                <a:lnTo>
                  <a:pt x="227832" y="165100"/>
                </a:lnTo>
                <a:lnTo>
                  <a:pt x="225515" y="152400"/>
                </a:lnTo>
                <a:close/>
              </a:path>
              <a:path w="4559300" h="3543300">
                <a:moveTo>
                  <a:pt x="233778" y="152400"/>
                </a:moveTo>
                <a:lnTo>
                  <a:pt x="232014" y="152400"/>
                </a:lnTo>
                <a:lnTo>
                  <a:pt x="231671" y="165100"/>
                </a:lnTo>
                <a:lnTo>
                  <a:pt x="233778" y="152400"/>
                </a:lnTo>
                <a:close/>
              </a:path>
              <a:path w="4559300" h="3543300">
                <a:moveTo>
                  <a:pt x="297717" y="139700"/>
                </a:moveTo>
                <a:lnTo>
                  <a:pt x="294555" y="152400"/>
                </a:lnTo>
                <a:lnTo>
                  <a:pt x="239777" y="152400"/>
                </a:lnTo>
                <a:lnTo>
                  <a:pt x="251115" y="165100"/>
                </a:lnTo>
                <a:lnTo>
                  <a:pt x="327988" y="165100"/>
                </a:lnTo>
                <a:lnTo>
                  <a:pt x="307642" y="152400"/>
                </a:lnTo>
                <a:lnTo>
                  <a:pt x="297717" y="139700"/>
                </a:lnTo>
                <a:close/>
              </a:path>
              <a:path w="4559300" h="3543300">
                <a:moveTo>
                  <a:pt x="204656" y="139700"/>
                </a:moveTo>
                <a:lnTo>
                  <a:pt x="202922" y="139700"/>
                </a:lnTo>
                <a:lnTo>
                  <a:pt x="207262" y="152400"/>
                </a:lnTo>
                <a:lnTo>
                  <a:pt x="212230" y="152400"/>
                </a:lnTo>
                <a:lnTo>
                  <a:pt x="210413" y="147329"/>
                </a:lnTo>
                <a:lnTo>
                  <a:pt x="204656" y="139700"/>
                </a:lnTo>
                <a:close/>
              </a:path>
              <a:path w="4559300" h="3543300">
                <a:moveTo>
                  <a:pt x="234884" y="139700"/>
                </a:moveTo>
                <a:lnTo>
                  <a:pt x="207681" y="139700"/>
                </a:lnTo>
                <a:lnTo>
                  <a:pt x="210413" y="147329"/>
                </a:lnTo>
                <a:lnTo>
                  <a:pt x="214240" y="152400"/>
                </a:lnTo>
                <a:lnTo>
                  <a:pt x="230512" y="152400"/>
                </a:lnTo>
                <a:lnTo>
                  <a:pt x="234884" y="139700"/>
                </a:lnTo>
                <a:close/>
              </a:path>
              <a:path w="4559300" h="3543300">
                <a:moveTo>
                  <a:pt x="294498" y="139700"/>
                </a:moveTo>
                <a:lnTo>
                  <a:pt x="234884" y="139700"/>
                </a:lnTo>
                <a:lnTo>
                  <a:pt x="241085" y="152400"/>
                </a:lnTo>
                <a:lnTo>
                  <a:pt x="294555" y="152400"/>
                </a:lnTo>
                <a:lnTo>
                  <a:pt x="294498" y="139700"/>
                </a:lnTo>
                <a:close/>
              </a:path>
              <a:path w="4559300" h="3543300">
                <a:moveTo>
                  <a:pt x="187742" y="127000"/>
                </a:moveTo>
                <a:lnTo>
                  <a:pt x="186487" y="127000"/>
                </a:lnTo>
                <a:lnTo>
                  <a:pt x="178991" y="139700"/>
                </a:lnTo>
                <a:lnTo>
                  <a:pt x="184175" y="139700"/>
                </a:lnTo>
                <a:lnTo>
                  <a:pt x="187742" y="127000"/>
                </a:lnTo>
                <a:close/>
              </a:path>
              <a:path w="4559300" h="3543300">
                <a:moveTo>
                  <a:pt x="270619" y="127000"/>
                </a:moveTo>
                <a:lnTo>
                  <a:pt x="187742" y="127000"/>
                </a:lnTo>
                <a:lnTo>
                  <a:pt x="194487" y="139700"/>
                </a:lnTo>
                <a:lnTo>
                  <a:pt x="277200" y="139700"/>
                </a:lnTo>
                <a:lnTo>
                  <a:pt x="270619" y="127000"/>
                </a:lnTo>
                <a:close/>
              </a:path>
              <a:path w="4559300" h="3543300">
                <a:moveTo>
                  <a:pt x="227053" y="101600"/>
                </a:moveTo>
                <a:lnTo>
                  <a:pt x="169505" y="101600"/>
                </a:lnTo>
                <a:lnTo>
                  <a:pt x="189088" y="114300"/>
                </a:lnTo>
                <a:lnTo>
                  <a:pt x="154176" y="114300"/>
                </a:lnTo>
                <a:lnTo>
                  <a:pt x="163111" y="127000"/>
                </a:lnTo>
                <a:lnTo>
                  <a:pt x="247203" y="127000"/>
                </a:lnTo>
                <a:lnTo>
                  <a:pt x="236751" y="114300"/>
                </a:lnTo>
                <a:lnTo>
                  <a:pt x="227053" y="101600"/>
                </a:lnTo>
                <a:close/>
              </a:path>
              <a:path w="4559300" h="3543300">
                <a:moveTo>
                  <a:pt x="127127" y="113367"/>
                </a:moveTo>
                <a:lnTo>
                  <a:pt x="126617" y="114300"/>
                </a:lnTo>
                <a:lnTo>
                  <a:pt x="127125" y="114300"/>
                </a:lnTo>
                <a:lnTo>
                  <a:pt x="127127" y="113367"/>
                </a:lnTo>
                <a:close/>
              </a:path>
              <a:path w="4559300" h="3543300">
                <a:moveTo>
                  <a:pt x="169505" y="101600"/>
                </a:moveTo>
                <a:lnTo>
                  <a:pt x="141269" y="101600"/>
                </a:lnTo>
                <a:lnTo>
                  <a:pt x="155064" y="114300"/>
                </a:lnTo>
                <a:lnTo>
                  <a:pt x="181711" y="114300"/>
                </a:lnTo>
                <a:lnTo>
                  <a:pt x="169505" y="101600"/>
                </a:lnTo>
                <a:close/>
              </a:path>
              <a:path w="4559300" h="3543300">
                <a:moveTo>
                  <a:pt x="133576" y="101600"/>
                </a:moveTo>
                <a:lnTo>
                  <a:pt x="127165" y="101600"/>
                </a:lnTo>
                <a:lnTo>
                  <a:pt x="127127" y="113367"/>
                </a:lnTo>
                <a:lnTo>
                  <a:pt x="133576" y="101600"/>
                </a:lnTo>
                <a:close/>
              </a:path>
              <a:path w="4559300" h="3543300">
                <a:moveTo>
                  <a:pt x="104029" y="89714"/>
                </a:moveTo>
                <a:lnTo>
                  <a:pt x="108567" y="101600"/>
                </a:lnTo>
                <a:lnTo>
                  <a:pt x="106560" y="90742"/>
                </a:lnTo>
                <a:lnTo>
                  <a:pt x="104029" y="89714"/>
                </a:lnTo>
                <a:close/>
              </a:path>
              <a:path w="4559300" h="3543300">
                <a:moveTo>
                  <a:pt x="199699" y="88900"/>
                </a:moveTo>
                <a:lnTo>
                  <a:pt x="106219" y="88900"/>
                </a:lnTo>
                <a:lnTo>
                  <a:pt x="106560" y="90742"/>
                </a:lnTo>
                <a:lnTo>
                  <a:pt x="133271" y="101600"/>
                </a:lnTo>
                <a:lnTo>
                  <a:pt x="202714" y="101600"/>
                </a:lnTo>
                <a:lnTo>
                  <a:pt x="199699" y="88900"/>
                </a:lnTo>
                <a:close/>
              </a:path>
              <a:path w="4559300" h="3543300">
                <a:moveTo>
                  <a:pt x="154537" y="63500"/>
                </a:moveTo>
                <a:lnTo>
                  <a:pt x="95379" y="63500"/>
                </a:lnTo>
                <a:lnTo>
                  <a:pt x="92960" y="76200"/>
                </a:lnTo>
                <a:lnTo>
                  <a:pt x="102026" y="88900"/>
                </a:lnTo>
                <a:lnTo>
                  <a:pt x="104029" y="89714"/>
                </a:lnTo>
                <a:lnTo>
                  <a:pt x="103718" y="88900"/>
                </a:lnTo>
                <a:lnTo>
                  <a:pt x="170127" y="88900"/>
                </a:lnTo>
                <a:lnTo>
                  <a:pt x="171123" y="76200"/>
                </a:lnTo>
                <a:lnTo>
                  <a:pt x="157465" y="76200"/>
                </a:lnTo>
                <a:lnTo>
                  <a:pt x="154537" y="63500"/>
                </a:lnTo>
                <a:close/>
              </a:path>
              <a:path w="4559300" h="3543300">
                <a:moveTo>
                  <a:pt x="182036" y="76200"/>
                </a:moveTo>
                <a:lnTo>
                  <a:pt x="174146" y="76200"/>
                </a:lnTo>
                <a:lnTo>
                  <a:pt x="175159" y="88900"/>
                </a:lnTo>
                <a:lnTo>
                  <a:pt x="183436" y="88900"/>
                </a:lnTo>
                <a:lnTo>
                  <a:pt x="182036" y="76200"/>
                </a:lnTo>
                <a:close/>
              </a:path>
              <a:path w="4559300" h="3543300">
                <a:moveTo>
                  <a:pt x="60805" y="63500"/>
                </a:moveTo>
                <a:lnTo>
                  <a:pt x="44855" y="63500"/>
                </a:lnTo>
                <a:lnTo>
                  <a:pt x="51864" y="76200"/>
                </a:lnTo>
                <a:lnTo>
                  <a:pt x="64399" y="76200"/>
                </a:lnTo>
                <a:lnTo>
                  <a:pt x="60805" y="63500"/>
                </a:lnTo>
                <a:close/>
              </a:path>
              <a:path w="4559300" h="3543300">
                <a:moveTo>
                  <a:pt x="85646" y="63500"/>
                </a:moveTo>
                <a:lnTo>
                  <a:pt x="67535" y="63500"/>
                </a:lnTo>
                <a:lnTo>
                  <a:pt x="71751" y="76200"/>
                </a:lnTo>
                <a:lnTo>
                  <a:pt x="86194" y="76200"/>
                </a:lnTo>
                <a:lnTo>
                  <a:pt x="85646" y="63500"/>
                </a:lnTo>
                <a:close/>
              </a:path>
              <a:path w="4559300" h="3543300">
                <a:moveTo>
                  <a:pt x="31487" y="50800"/>
                </a:moveTo>
                <a:lnTo>
                  <a:pt x="20820" y="50800"/>
                </a:lnTo>
                <a:lnTo>
                  <a:pt x="29042" y="63500"/>
                </a:lnTo>
                <a:lnTo>
                  <a:pt x="31487" y="50800"/>
                </a:lnTo>
                <a:close/>
              </a:path>
              <a:path w="4559300" h="3543300">
                <a:moveTo>
                  <a:pt x="44268" y="50800"/>
                </a:moveTo>
                <a:lnTo>
                  <a:pt x="37005" y="50800"/>
                </a:lnTo>
                <a:lnTo>
                  <a:pt x="39812" y="63500"/>
                </a:lnTo>
                <a:lnTo>
                  <a:pt x="48057" y="63500"/>
                </a:lnTo>
                <a:lnTo>
                  <a:pt x="45299" y="51774"/>
                </a:lnTo>
                <a:lnTo>
                  <a:pt x="44268" y="50800"/>
                </a:lnTo>
                <a:close/>
              </a:path>
              <a:path w="4559300" h="3543300">
                <a:moveTo>
                  <a:pt x="89507" y="50800"/>
                </a:moveTo>
                <a:lnTo>
                  <a:pt x="45070" y="50800"/>
                </a:lnTo>
                <a:lnTo>
                  <a:pt x="45299" y="51774"/>
                </a:lnTo>
                <a:lnTo>
                  <a:pt x="57706" y="63500"/>
                </a:lnTo>
                <a:lnTo>
                  <a:pt x="86192" y="63500"/>
                </a:lnTo>
                <a:lnTo>
                  <a:pt x="89507" y="50800"/>
                </a:lnTo>
                <a:close/>
              </a:path>
              <a:path w="4559300" h="3543300">
                <a:moveTo>
                  <a:pt x="98519" y="60869"/>
                </a:moveTo>
                <a:lnTo>
                  <a:pt x="98588" y="63500"/>
                </a:lnTo>
                <a:lnTo>
                  <a:pt x="100874" y="63500"/>
                </a:lnTo>
                <a:lnTo>
                  <a:pt x="98519" y="60869"/>
                </a:lnTo>
                <a:close/>
              </a:path>
              <a:path w="4559300" h="3543300">
                <a:moveTo>
                  <a:pt x="104038" y="50800"/>
                </a:moveTo>
                <a:lnTo>
                  <a:pt x="98256" y="50800"/>
                </a:lnTo>
                <a:lnTo>
                  <a:pt x="98519" y="60869"/>
                </a:lnTo>
                <a:lnTo>
                  <a:pt x="100874" y="63500"/>
                </a:lnTo>
                <a:lnTo>
                  <a:pt x="103229" y="63500"/>
                </a:lnTo>
                <a:lnTo>
                  <a:pt x="104038" y="50800"/>
                </a:lnTo>
                <a:close/>
              </a:path>
              <a:path w="4559300" h="3543300">
                <a:moveTo>
                  <a:pt x="127571" y="50800"/>
                </a:moveTo>
                <a:lnTo>
                  <a:pt x="104038" y="50800"/>
                </a:lnTo>
                <a:lnTo>
                  <a:pt x="103229" y="63500"/>
                </a:lnTo>
                <a:lnTo>
                  <a:pt x="131257" y="63500"/>
                </a:lnTo>
                <a:lnTo>
                  <a:pt x="127571" y="50800"/>
                </a:lnTo>
                <a:close/>
              </a:path>
              <a:path w="4559300" h="3543300">
                <a:moveTo>
                  <a:pt x="98256" y="50800"/>
                </a:moveTo>
                <a:lnTo>
                  <a:pt x="89507" y="50800"/>
                </a:lnTo>
                <a:lnTo>
                  <a:pt x="98519" y="60869"/>
                </a:lnTo>
                <a:lnTo>
                  <a:pt x="98256" y="50800"/>
                </a:lnTo>
                <a:close/>
              </a:path>
              <a:path w="4559300" h="3543300">
                <a:moveTo>
                  <a:pt x="114594" y="38100"/>
                </a:moveTo>
                <a:lnTo>
                  <a:pt x="0" y="38100"/>
                </a:lnTo>
                <a:lnTo>
                  <a:pt x="8691" y="50800"/>
                </a:lnTo>
                <a:lnTo>
                  <a:pt x="117039" y="50800"/>
                </a:lnTo>
                <a:lnTo>
                  <a:pt x="114594" y="38100"/>
                </a:lnTo>
                <a:close/>
              </a:path>
              <a:path w="4559300" h="3543300">
                <a:moveTo>
                  <a:pt x="87007" y="25400"/>
                </a:moveTo>
                <a:lnTo>
                  <a:pt x="1570" y="25400"/>
                </a:lnTo>
                <a:lnTo>
                  <a:pt x="8597" y="38100"/>
                </a:lnTo>
                <a:lnTo>
                  <a:pt x="94219" y="38100"/>
                </a:lnTo>
                <a:lnTo>
                  <a:pt x="94358" y="37232"/>
                </a:lnTo>
                <a:lnTo>
                  <a:pt x="87007" y="25400"/>
                </a:lnTo>
                <a:close/>
              </a:path>
              <a:path w="4559300" h="3543300">
                <a:moveTo>
                  <a:pt x="96251" y="25400"/>
                </a:moveTo>
                <a:lnTo>
                  <a:pt x="94358" y="37232"/>
                </a:lnTo>
                <a:lnTo>
                  <a:pt x="94896" y="38100"/>
                </a:lnTo>
                <a:lnTo>
                  <a:pt x="102588" y="38100"/>
                </a:lnTo>
                <a:lnTo>
                  <a:pt x="96251" y="25400"/>
                </a:lnTo>
                <a:close/>
              </a:path>
              <a:path w="4559300" h="3543300">
                <a:moveTo>
                  <a:pt x="73588" y="12700"/>
                </a:moveTo>
                <a:lnTo>
                  <a:pt x="10602" y="12700"/>
                </a:lnTo>
                <a:lnTo>
                  <a:pt x="18247" y="25400"/>
                </a:lnTo>
                <a:lnTo>
                  <a:pt x="77118" y="25400"/>
                </a:lnTo>
                <a:lnTo>
                  <a:pt x="73588" y="12700"/>
                </a:lnTo>
                <a:close/>
              </a:path>
              <a:path w="4559300" h="3543300">
                <a:moveTo>
                  <a:pt x="42530" y="0"/>
                </a:moveTo>
                <a:lnTo>
                  <a:pt x="16446" y="0"/>
                </a:lnTo>
                <a:lnTo>
                  <a:pt x="14215" y="12700"/>
                </a:lnTo>
                <a:lnTo>
                  <a:pt x="43602" y="12700"/>
                </a:lnTo>
                <a:lnTo>
                  <a:pt x="42530" y="0"/>
                </a:lnTo>
                <a:close/>
              </a:path>
              <a:path w="4559300" h="3543300">
                <a:moveTo>
                  <a:pt x="45806" y="0"/>
                </a:moveTo>
                <a:lnTo>
                  <a:pt x="43749" y="12700"/>
                </a:lnTo>
                <a:lnTo>
                  <a:pt x="52207" y="12700"/>
                </a:lnTo>
                <a:lnTo>
                  <a:pt x="45806" y="0"/>
                </a:lnTo>
                <a:close/>
              </a:path>
            </a:pathLst>
          </a:custGeom>
          <a:solidFill>
            <a:srgbClr val="DB2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436746" y="4979111"/>
            <a:ext cx="279031" cy="2768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spc="-20" dirty="0"/>
              <a:t>34</a:t>
            </a:fld>
            <a:r>
              <a:rPr sz="2700" spc="-30" baseline="1543" dirty="0"/>
              <a:t>/70</a:t>
            </a:r>
            <a:endParaRPr sz="2700" baseline="1543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8500" y="653415"/>
            <a:ext cx="11569065" cy="7048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621790" algn="l"/>
                <a:tab pos="3663950" algn="l"/>
                <a:tab pos="5888355" algn="l"/>
                <a:tab pos="8402320" algn="l"/>
              </a:tabLst>
            </a:pPr>
            <a:r>
              <a:rPr sz="4450" dirty="0"/>
              <a:t>G</a:t>
            </a:r>
            <a:r>
              <a:rPr sz="4450" spc="-525" dirty="0"/>
              <a:t> </a:t>
            </a:r>
            <a:r>
              <a:rPr sz="4450" spc="-330" dirty="0"/>
              <a:t>E</a:t>
            </a:r>
            <a:r>
              <a:rPr sz="4450" spc="-525" dirty="0"/>
              <a:t> </a:t>
            </a:r>
            <a:r>
              <a:rPr sz="4450" spc="-165" dirty="0"/>
              <a:t>T	</a:t>
            </a:r>
            <a:r>
              <a:rPr sz="4450" spc="85" dirty="0"/>
              <a:t>D</a:t>
            </a:r>
            <a:r>
              <a:rPr sz="4450" spc="-520" dirty="0"/>
              <a:t> </a:t>
            </a:r>
            <a:r>
              <a:rPr sz="4450" spc="270" dirty="0"/>
              <a:t>ATA	</a:t>
            </a:r>
            <a:r>
              <a:rPr sz="4450" spc="-245" dirty="0"/>
              <a:t>F </a:t>
            </a:r>
            <a:r>
              <a:rPr sz="4450" spc="-575" dirty="0"/>
              <a:t>R</a:t>
            </a:r>
            <a:r>
              <a:rPr sz="4450" spc="-800" dirty="0"/>
              <a:t> </a:t>
            </a:r>
            <a:r>
              <a:rPr sz="4450" spc="250" dirty="0"/>
              <a:t>O</a:t>
            </a:r>
            <a:r>
              <a:rPr sz="4450" spc="-525" dirty="0"/>
              <a:t> </a:t>
            </a:r>
            <a:r>
              <a:rPr sz="4450" spc="250" dirty="0"/>
              <a:t>M	</a:t>
            </a:r>
            <a:r>
              <a:rPr sz="4450" spc="-250" dirty="0"/>
              <a:t>L</a:t>
            </a:r>
            <a:r>
              <a:rPr sz="4450" spc="-520" dirty="0"/>
              <a:t> </a:t>
            </a:r>
            <a:r>
              <a:rPr sz="4450" spc="250" dirty="0"/>
              <a:t>O</a:t>
            </a:r>
            <a:r>
              <a:rPr sz="4450" spc="-525" dirty="0"/>
              <a:t> </a:t>
            </a:r>
            <a:r>
              <a:rPr sz="4450" spc="-80" dirty="0"/>
              <a:t>C</a:t>
            </a:r>
            <a:r>
              <a:rPr sz="4450" spc="-525" dirty="0"/>
              <a:t> </a:t>
            </a:r>
            <a:r>
              <a:rPr sz="4450" spc="80" dirty="0"/>
              <a:t>A</a:t>
            </a:r>
            <a:r>
              <a:rPr sz="4450" spc="-520" dirty="0"/>
              <a:t> </a:t>
            </a:r>
            <a:r>
              <a:rPr sz="4450" spc="-250" dirty="0"/>
              <a:t>L	</a:t>
            </a:r>
            <a:r>
              <a:rPr sz="4450" spc="-495" dirty="0"/>
              <a:t>S</a:t>
            </a:r>
            <a:r>
              <a:rPr sz="4450" spc="-540" dirty="0"/>
              <a:t> </a:t>
            </a:r>
            <a:r>
              <a:rPr sz="4450" spc="-165" dirty="0"/>
              <a:t>T</a:t>
            </a:r>
            <a:r>
              <a:rPr sz="4450" spc="-535" dirty="0"/>
              <a:t> </a:t>
            </a:r>
            <a:r>
              <a:rPr sz="4450" spc="250" dirty="0"/>
              <a:t>O</a:t>
            </a:r>
            <a:r>
              <a:rPr sz="4450" spc="-535" dirty="0"/>
              <a:t> </a:t>
            </a:r>
            <a:r>
              <a:rPr sz="4450" spc="-575" dirty="0"/>
              <a:t>R</a:t>
            </a:r>
            <a:r>
              <a:rPr sz="4450" spc="-540" dirty="0"/>
              <a:t> </a:t>
            </a:r>
            <a:r>
              <a:rPr sz="4450" spc="80" dirty="0"/>
              <a:t>A</a:t>
            </a:r>
            <a:r>
              <a:rPr sz="4450" spc="-535" dirty="0"/>
              <a:t> </a:t>
            </a:r>
            <a:r>
              <a:rPr sz="4450" dirty="0"/>
              <a:t>G</a:t>
            </a:r>
            <a:r>
              <a:rPr sz="4450" spc="-535" dirty="0"/>
              <a:t> </a:t>
            </a:r>
            <a:r>
              <a:rPr sz="4450" spc="-330" dirty="0"/>
              <a:t>E</a:t>
            </a:r>
            <a:endParaRPr sz="4450"/>
          </a:p>
        </p:txBody>
      </p:sp>
      <p:sp>
        <p:nvSpPr>
          <p:cNvPr id="3" name="object 3"/>
          <p:cNvSpPr txBox="1"/>
          <p:nvPr/>
        </p:nvSpPr>
        <p:spPr>
          <a:xfrm>
            <a:off x="736600" y="1955800"/>
            <a:ext cx="7824470" cy="421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55D7FF"/>
                </a:solidFill>
                <a:latin typeface="Courier New"/>
                <a:cs typeface="Courier New"/>
              </a:rPr>
              <a:t>www/model/movies-service.js</a:t>
            </a:r>
            <a:endParaRPr sz="2000">
              <a:latin typeface="Courier New"/>
              <a:cs typeface="Courier New"/>
            </a:endParaRPr>
          </a:p>
          <a:p>
            <a:pPr marL="38100" marR="5080">
              <a:lnSpc>
                <a:spcPct val="191700"/>
              </a:lnSpc>
              <a:spcBef>
                <a:spcPts val="700"/>
              </a:spcBef>
              <a:tabLst>
                <a:tab pos="3390900" algn="l"/>
                <a:tab pos="5829935" algn="l"/>
                <a:tab pos="7201534" algn="l"/>
              </a:tabLst>
            </a:pPr>
            <a:r>
              <a:rPr sz="2000" dirty="0">
                <a:solidFill>
                  <a:srgbClr val="D9D9D9"/>
                </a:solidFill>
                <a:latin typeface="Courier New"/>
                <a:cs typeface="Courier New"/>
              </a:rPr>
              <a:t>service.watchedMovies	= [];  service.</a:t>
            </a:r>
            <a:r>
              <a:rPr sz="2000" dirty="0">
                <a:solidFill>
                  <a:srgbClr val="EB97F1"/>
                </a:solidFill>
                <a:latin typeface="Courier New"/>
                <a:cs typeface="Courier New"/>
              </a:rPr>
              <a:t>getWatchedMoviesFromStorage</a:t>
            </a:r>
            <a:r>
              <a:rPr sz="2000" spc="-5" dirty="0">
                <a:solidFill>
                  <a:srgbClr val="EB97F1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D9D9D9"/>
                </a:solidFill>
                <a:latin typeface="Courier New"/>
                <a:cs typeface="Courier New"/>
              </a:rPr>
              <a:t>=	</a:t>
            </a:r>
            <a:r>
              <a:rPr sz="2000" b="1" dirty="0">
                <a:solidFill>
                  <a:srgbClr val="8FCCF2"/>
                </a:solidFill>
                <a:latin typeface="Courier New"/>
                <a:cs typeface="Courier New"/>
              </a:rPr>
              <a:t>function	</a:t>
            </a:r>
            <a:r>
              <a:rPr sz="2000" spc="-5" dirty="0">
                <a:solidFill>
                  <a:srgbClr val="D9D9D9"/>
                </a:solidFill>
                <a:latin typeface="Courier New"/>
                <a:cs typeface="Courier New"/>
              </a:rPr>
              <a:t>()</a:t>
            </a:r>
            <a:r>
              <a:rPr sz="2000" spc="-100" dirty="0">
                <a:solidFill>
                  <a:srgbClr val="D9D9D9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D9D9D9"/>
                </a:solidFill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L="647700">
              <a:lnSpc>
                <a:spcPts val="2250"/>
              </a:lnSpc>
              <a:tabLst>
                <a:tab pos="1257300" algn="l"/>
              </a:tabLst>
            </a:pPr>
            <a:r>
              <a:rPr sz="2000" b="1" dirty="0">
                <a:solidFill>
                  <a:srgbClr val="8FCCF2"/>
                </a:solidFill>
                <a:latin typeface="Courier New"/>
                <a:cs typeface="Courier New"/>
              </a:rPr>
              <a:t>try	</a:t>
            </a:r>
            <a:r>
              <a:rPr sz="2000" dirty="0">
                <a:solidFill>
                  <a:srgbClr val="D9D9D9"/>
                </a:solidFill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L="1562100" marR="462280" indent="-305435">
              <a:lnSpc>
                <a:spcPts val="2300"/>
              </a:lnSpc>
              <a:spcBef>
                <a:spcPts val="110"/>
              </a:spcBef>
              <a:tabLst>
                <a:tab pos="4610735" algn="l"/>
                <a:tab pos="4915535" algn="l"/>
              </a:tabLst>
            </a:pPr>
            <a:r>
              <a:rPr sz="2000" dirty="0">
                <a:solidFill>
                  <a:srgbClr val="D9D9D9"/>
                </a:solidFill>
                <a:latin typeface="Courier New"/>
                <a:cs typeface="Courier New"/>
              </a:rPr>
              <a:t>service.watchedMovies	=	JSON.</a:t>
            </a:r>
            <a:r>
              <a:rPr sz="2000" dirty="0">
                <a:solidFill>
                  <a:srgbClr val="EB97F1"/>
                </a:solidFill>
                <a:latin typeface="Courier New"/>
                <a:cs typeface="Courier New"/>
              </a:rPr>
              <a:t>parse</a:t>
            </a:r>
            <a:r>
              <a:rPr sz="2000" dirty="0">
                <a:solidFill>
                  <a:srgbClr val="D9D9D9"/>
                </a:solidFill>
                <a:latin typeface="Courier New"/>
                <a:cs typeface="Courier New"/>
              </a:rPr>
              <a:t>(  </a:t>
            </a:r>
            <a:r>
              <a:rPr sz="2000" spc="-5" dirty="0">
                <a:solidFill>
                  <a:srgbClr val="D9D9D9"/>
                </a:solidFill>
                <a:latin typeface="Courier New"/>
                <a:cs typeface="Courier New"/>
              </a:rPr>
              <a:t>localStorage.</a:t>
            </a:r>
            <a:r>
              <a:rPr sz="2000" spc="-5" dirty="0">
                <a:solidFill>
                  <a:srgbClr val="EB97F1"/>
                </a:solidFill>
                <a:latin typeface="Courier New"/>
                <a:cs typeface="Courier New"/>
              </a:rPr>
              <a:t>getItem</a:t>
            </a:r>
            <a:r>
              <a:rPr sz="2000" spc="-5" dirty="0">
                <a:solidFill>
                  <a:srgbClr val="D9D9D9"/>
                </a:solidFill>
                <a:latin typeface="Courier New"/>
                <a:cs typeface="Courier New"/>
              </a:rPr>
              <a:t>(</a:t>
            </a:r>
            <a:r>
              <a:rPr sz="2000" spc="-5" dirty="0">
                <a:solidFill>
                  <a:srgbClr val="96E284"/>
                </a:solidFill>
                <a:latin typeface="Courier New"/>
                <a:cs typeface="Courier New"/>
              </a:rPr>
              <a:t>"watched_movies"</a:t>
            </a:r>
            <a:r>
              <a:rPr sz="2000" spc="-5" dirty="0">
                <a:solidFill>
                  <a:srgbClr val="D9D9D9"/>
                </a:solidFill>
                <a:latin typeface="Courier New"/>
                <a:cs typeface="Courier New"/>
              </a:rPr>
              <a:t>)</a:t>
            </a:r>
            <a:endParaRPr sz="2000">
              <a:latin typeface="Courier New"/>
              <a:cs typeface="Courier New"/>
            </a:endParaRPr>
          </a:p>
          <a:p>
            <a:pPr marL="1257300">
              <a:lnSpc>
                <a:spcPts val="2190"/>
              </a:lnSpc>
            </a:pPr>
            <a:r>
              <a:rPr sz="2000" dirty="0">
                <a:solidFill>
                  <a:srgbClr val="D9D9D9"/>
                </a:solidFill>
                <a:latin typeface="Courier New"/>
                <a:cs typeface="Courier New"/>
              </a:rPr>
              <a:t>) </a:t>
            </a:r>
            <a:r>
              <a:rPr sz="2000" spc="-5" dirty="0">
                <a:solidFill>
                  <a:srgbClr val="D9D9D9"/>
                </a:solidFill>
                <a:latin typeface="Courier New"/>
                <a:cs typeface="Courier New"/>
              </a:rPr>
              <a:t>||</a:t>
            </a:r>
            <a:r>
              <a:rPr sz="2000" spc="-20" dirty="0">
                <a:solidFill>
                  <a:srgbClr val="D9D9D9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D9D9D9"/>
                </a:solidFill>
                <a:latin typeface="Courier New"/>
                <a:cs typeface="Courier New"/>
              </a:rPr>
              <a:t>[];</a:t>
            </a:r>
            <a:endParaRPr sz="2000">
              <a:latin typeface="Courier New"/>
              <a:cs typeface="Courier New"/>
            </a:endParaRPr>
          </a:p>
          <a:p>
            <a:pPr marL="647700">
              <a:lnSpc>
                <a:spcPts val="2300"/>
              </a:lnSpc>
              <a:tabLst>
                <a:tab pos="952500" algn="l"/>
                <a:tab pos="1866900" algn="l"/>
              </a:tabLst>
            </a:pPr>
            <a:r>
              <a:rPr sz="2000" dirty="0">
                <a:solidFill>
                  <a:srgbClr val="D9D9D9"/>
                </a:solidFill>
                <a:latin typeface="Courier New"/>
                <a:cs typeface="Courier New"/>
              </a:rPr>
              <a:t>}	</a:t>
            </a:r>
            <a:r>
              <a:rPr sz="2000" b="1" dirty="0">
                <a:solidFill>
                  <a:srgbClr val="8FCCF2"/>
                </a:solidFill>
                <a:latin typeface="Courier New"/>
                <a:cs typeface="Courier New"/>
              </a:rPr>
              <a:t>catch	</a:t>
            </a:r>
            <a:r>
              <a:rPr sz="2000" spc="-5" dirty="0">
                <a:solidFill>
                  <a:srgbClr val="D9D9D9"/>
                </a:solidFill>
                <a:latin typeface="Courier New"/>
                <a:cs typeface="Courier New"/>
              </a:rPr>
              <a:t>(e)</a:t>
            </a:r>
            <a:r>
              <a:rPr sz="2000" spc="-10" dirty="0">
                <a:solidFill>
                  <a:srgbClr val="D9D9D9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D9D9D9"/>
                </a:solidFill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L="1257300">
              <a:lnSpc>
                <a:spcPts val="2300"/>
              </a:lnSpc>
            </a:pPr>
            <a:r>
              <a:rPr sz="2000" spc="-5" dirty="0">
                <a:solidFill>
                  <a:srgbClr val="D9D9D9"/>
                </a:solidFill>
                <a:latin typeface="Courier New"/>
                <a:cs typeface="Courier New"/>
              </a:rPr>
              <a:t>console.</a:t>
            </a:r>
            <a:r>
              <a:rPr sz="2000" spc="-5" dirty="0">
                <a:solidFill>
                  <a:srgbClr val="EB97F1"/>
                </a:solidFill>
                <a:latin typeface="Courier New"/>
                <a:cs typeface="Courier New"/>
              </a:rPr>
              <a:t>warn</a:t>
            </a:r>
            <a:r>
              <a:rPr sz="2000" spc="-5" dirty="0">
                <a:solidFill>
                  <a:srgbClr val="D9D9D9"/>
                </a:solidFill>
                <a:latin typeface="Courier New"/>
                <a:cs typeface="Courier New"/>
              </a:rPr>
              <a:t>(</a:t>
            </a:r>
            <a:r>
              <a:rPr sz="2000" spc="-5" dirty="0">
                <a:solidFill>
                  <a:srgbClr val="96E284"/>
                </a:solidFill>
                <a:latin typeface="Courier New"/>
                <a:cs typeface="Courier New"/>
              </a:rPr>
              <a:t>"Invalid JSON</a:t>
            </a:r>
            <a:r>
              <a:rPr sz="2000" spc="-15" dirty="0">
                <a:solidFill>
                  <a:srgbClr val="96E284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96E284"/>
                </a:solidFill>
                <a:latin typeface="Courier New"/>
                <a:cs typeface="Courier New"/>
              </a:rPr>
              <a:t>string"</a:t>
            </a:r>
            <a:r>
              <a:rPr sz="2000" dirty="0">
                <a:solidFill>
                  <a:srgbClr val="D9D9D9"/>
                </a:solidFill>
                <a:latin typeface="Courier New"/>
                <a:cs typeface="Courier New"/>
              </a:rPr>
              <a:t>)</a:t>
            </a:r>
            <a:endParaRPr sz="2000">
              <a:latin typeface="Courier New"/>
              <a:cs typeface="Courier New"/>
            </a:endParaRPr>
          </a:p>
          <a:p>
            <a:pPr marL="647700">
              <a:lnSpc>
                <a:spcPts val="2300"/>
              </a:lnSpc>
            </a:pPr>
            <a:r>
              <a:rPr sz="2000" dirty="0">
                <a:solidFill>
                  <a:srgbClr val="D9D9D9"/>
                </a:solidFill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  <a:p>
            <a:pPr marL="647700">
              <a:lnSpc>
                <a:spcPts val="2300"/>
              </a:lnSpc>
              <a:tabLst>
                <a:tab pos="1714500" algn="l"/>
              </a:tabLst>
            </a:pPr>
            <a:r>
              <a:rPr sz="2000" b="1" dirty="0">
                <a:solidFill>
                  <a:srgbClr val="8FCCF2"/>
                </a:solidFill>
                <a:latin typeface="Courier New"/>
                <a:cs typeface="Courier New"/>
              </a:rPr>
              <a:t>return	</a:t>
            </a:r>
            <a:r>
              <a:rPr sz="2000" dirty="0">
                <a:solidFill>
                  <a:srgbClr val="D9D9D9"/>
                </a:solidFill>
                <a:latin typeface="Courier New"/>
                <a:cs typeface="Courier New"/>
              </a:rPr>
              <a:t>service.watchedMovies;</a:t>
            </a:r>
            <a:endParaRPr sz="2000">
              <a:latin typeface="Courier New"/>
              <a:cs typeface="Courier New"/>
            </a:endParaRPr>
          </a:p>
          <a:p>
            <a:pPr marL="38100">
              <a:lnSpc>
                <a:spcPts val="2350"/>
              </a:lnSpc>
            </a:pPr>
            <a:r>
              <a:rPr sz="2000" dirty="0">
                <a:solidFill>
                  <a:srgbClr val="D9D9D9"/>
                </a:solidFill>
                <a:latin typeface="Courier New"/>
                <a:cs typeface="Courier New"/>
              </a:rPr>
              <a:t>};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217976" y="4528172"/>
            <a:ext cx="4955797" cy="41103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380729" y="8608252"/>
            <a:ext cx="880491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50" dirty="0">
                <a:solidFill>
                  <a:srgbClr val="FF2E00"/>
                </a:solidFill>
                <a:latin typeface="Verdana"/>
                <a:cs typeface="Verdana"/>
              </a:rPr>
              <a:t>When </a:t>
            </a:r>
            <a:r>
              <a:rPr sz="3000" spc="-130" dirty="0">
                <a:solidFill>
                  <a:srgbClr val="FF2E00"/>
                </a:solidFill>
                <a:latin typeface="Verdana"/>
                <a:cs typeface="Verdana"/>
              </a:rPr>
              <a:t>JSON </a:t>
            </a:r>
            <a:r>
              <a:rPr sz="3000" spc="155" dirty="0">
                <a:solidFill>
                  <a:srgbClr val="FF2E00"/>
                </a:solidFill>
                <a:latin typeface="Verdana"/>
                <a:cs typeface="Verdana"/>
              </a:rPr>
              <a:t>is </a:t>
            </a:r>
            <a:r>
              <a:rPr sz="3000" spc="85" dirty="0">
                <a:solidFill>
                  <a:srgbClr val="FF2E00"/>
                </a:solidFill>
                <a:latin typeface="Verdana"/>
                <a:cs typeface="Verdana"/>
              </a:rPr>
              <a:t>empty </a:t>
            </a:r>
            <a:r>
              <a:rPr sz="3000" spc="180" dirty="0">
                <a:solidFill>
                  <a:srgbClr val="FF2E00"/>
                </a:solidFill>
                <a:latin typeface="Verdana"/>
                <a:cs typeface="Verdana"/>
              </a:rPr>
              <a:t>returns </a:t>
            </a:r>
            <a:r>
              <a:rPr sz="3000" spc="85" dirty="0">
                <a:solidFill>
                  <a:srgbClr val="FF2E00"/>
                </a:solidFill>
                <a:latin typeface="Verdana"/>
                <a:cs typeface="Verdana"/>
              </a:rPr>
              <a:t>empty</a:t>
            </a:r>
            <a:r>
              <a:rPr sz="3000" spc="195" dirty="0">
                <a:solidFill>
                  <a:srgbClr val="FF2E00"/>
                </a:solidFill>
                <a:latin typeface="Verdana"/>
                <a:cs typeface="Verdana"/>
              </a:rPr>
              <a:t> </a:t>
            </a:r>
            <a:r>
              <a:rPr sz="3000" spc="220" dirty="0">
                <a:solidFill>
                  <a:srgbClr val="FF2E00"/>
                </a:solidFill>
                <a:latin typeface="Verdana"/>
                <a:cs typeface="Verdana"/>
              </a:rPr>
              <a:t>array</a:t>
            </a:r>
            <a:endParaRPr sz="3000">
              <a:latin typeface="Verdana"/>
              <a:cs typeface="Verdan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spc="-20" dirty="0"/>
              <a:t>35</a:t>
            </a:fld>
            <a:r>
              <a:rPr sz="2700" spc="-30" baseline="1543" dirty="0"/>
              <a:t>/70</a:t>
            </a:r>
            <a:endParaRPr sz="2700" baseline="1543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8500" y="567055"/>
            <a:ext cx="6741795" cy="1346200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35"/>
              </a:spcBef>
              <a:tabLst>
                <a:tab pos="2653665" algn="l"/>
              </a:tabLst>
            </a:pPr>
            <a:r>
              <a:rPr sz="3800" spc="-130" dirty="0"/>
              <a:t>T</a:t>
            </a:r>
            <a:r>
              <a:rPr sz="3800" spc="-445" dirty="0"/>
              <a:t> </a:t>
            </a:r>
            <a:r>
              <a:rPr sz="3800" spc="229" dirty="0"/>
              <a:t>O</a:t>
            </a:r>
            <a:r>
              <a:rPr sz="3800" spc="-445" dirty="0"/>
              <a:t> </a:t>
            </a:r>
            <a:r>
              <a:rPr sz="3800" spc="20" dirty="0"/>
              <a:t>G</a:t>
            </a:r>
            <a:r>
              <a:rPr sz="3800" spc="-440" dirty="0"/>
              <a:t> </a:t>
            </a:r>
            <a:r>
              <a:rPr sz="3800" spc="20" dirty="0"/>
              <a:t>G</a:t>
            </a:r>
            <a:r>
              <a:rPr sz="3800" spc="-445" dirty="0"/>
              <a:t> </a:t>
            </a:r>
            <a:r>
              <a:rPr sz="3800" spc="-204" dirty="0"/>
              <a:t>L</a:t>
            </a:r>
            <a:r>
              <a:rPr sz="3800" spc="-445" dirty="0"/>
              <a:t> </a:t>
            </a:r>
            <a:r>
              <a:rPr sz="3800" spc="-270" dirty="0"/>
              <a:t>E	</a:t>
            </a:r>
            <a:r>
              <a:rPr sz="3800" spc="-125" dirty="0"/>
              <a:t>B</a:t>
            </a:r>
            <a:r>
              <a:rPr sz="3800" spc="-445" dirty="0"/>
              <a:t> </a:t>
            </a:r>
            <a:r>
              <a:rPr sz="3800" spc="-130" dirty="0"/>
              <a:t>U</a:t>
            </a:r>
            <a:r>
              <a:rPr sz="3800" spc="-450" dirty="0"/>
              <a:t> </a:t>
            </a:r>
            <a:r>
              <a:rPr sz="3800" spc="-130" dirty="0"/>
              <a:t>T</a:t>
            </a:r>
            <a:r>
              <a:rPr sz="3800" spc="-445" dirty="0"/>
              <a:t> </a:t>
            </a:r>
            <a:r>
              <a:rPr sz="3800" spc="-130" dirty="0"/>
              <a:t>T</a:t>
            </a:r>
            <a:r>
              <a:rPr sz="3800" spc="-450" dirty="0"/>
              <a:t> </a:t>
            </a:r>
            <a:r>
              <a:rPr sz="3800" spc="229" dirty="0"/>
              <a:t>O</a:t>
            </a:r>
            <a:r>
              <a:rPr sz="3800" spc="-450" dirty="0"/>
              <a:t> </a:t>
            </a:r>
            <a:r>
              <a:rPr sz="3800" spc="229" dirty="0"/>
              <a:t>N</a:t>
            </a:r>
            <a:endParaRPr sz="3800"/>
          </a:p>
          <a:p>
            <a:pPr marL="12700">
              <a:lnSpc>
                <a:spcPct val="100000"/>
              </a:lnSpc>
              <a:spcBef>
                <a:spcPts val="640"/>
              </a:spcBef>
              <a:tabLst>
                <a:tab pos="1412875" algn="l"/>
                <a:tab pos="4530090" algn="l"/>
              </a:tabLst>
            </a:pPr>
            <a:r>
              <a:rPr sz="3800" spc="-195" dirty="0"/>
              <a:t>F</a:t>
            </a:r>
            <a:r>
              <a:rPr sz="3800" spc="-445" dirty="0"/>
              <a:t> </a:t>
            </a:r>
            <a:r>
              <a:rPr sz="3800" spc="229" dirty="0"/>
              <a:t>O</a:t>
            </a:r>
            <a:r>
              <a:rPr sz="3800" spc="-445" dirty="0"/>
              <a:t> </a:t>
            </a:r>
            <a:r>
              <a:rPr sz="3800" spc="-480" dirty="0"/>
              <a:t>R	</a:t>
            </a:r>
            <a:r>
              <a:rPr sz="3800" spc="20" dirty="0"/>
              <a:t>W</a:t>
            </a:r>
            <a:r>
              <a:rPr sz="3800" spc="-515" dirty="0"/>
              <a:t> </a:t>
            </a:r>
            <a:r>
              <a:rPr sz="3800" spc="155" dirty="0"/>
              <a:t>AT</a:t>
            </a:r>
            <a:r>
              <a:rPr sz="3800" spc="-440" dirty="0"/>
              <a:t> </a:t>
            </a:r>
            <a:r>
              <a:rPr sz="3800" spc="-55" dirty="0"/>
              <a:t>C</a:t>
            </a:r>
            <a:r>
              <a:rPr sz="3800" spc="-445" dirty="0"/>
              <a:t> </a:t>
            </a:r>
            <a:r>
              <a:rPr sz="3800" spc="15" dirty="0"/>
              <a:t>H</a:t>
            </a:r>
            <a:r>
              <a:rPr sz="3800" spc="-445" dirty="0"/>
              <a:t> </a:t>
            </a:r>
            <a:r>
              <a:rPr sz="3800" spc="-270" dirty="0"/>
              <a:t>E</a:t>
            </a:r>
            <a:r>
              <a:rPr sz="3800" spc="-440" dirty="0"/>
              <a:t> </a:t>
            </a:r>
            <a:r>
              <a:rPr sz="3800" spc="90" dirty="0"/>
              <a:t>D	</a:t>
            </a:r>
            <a:r>
              <a:rPr sz="3800" spc="235" dirty="0"/>
              <a:t>M</a:t>
            </a:r>
            <a:r>
              <a:rPr sz="3800" spc="-459" dirty="0"/>
              <a:t> </a:t>
            </a:r>
            <a:r>
              <a:rPr sz="3800" spc="229" dirty="0"/>
              <a:t>O</a:t>
            </a:r>
            <a:r>
              <a:rPr sz="3800" spc="-465" dirty="0"/>
              <a:t> </a:t>
            </a:r>
            <a:r>
              <a:rPr sz="3800" spc="-270" dirty="0"/>
              <a:t>V</a:t>
            </a:r>
            <a:r>
              <a:rPr sz="3800" spc="-459" dirty="0"/>
              <a:t> </a:t>
            </a:r>
            <a:r>
              <a:rPr sz="3800" spc="-65" dirty="0"/>
              <a:t>I</a:t>
            </a:r>
            <a:r>
              <a:rPr sz="3800" spc="-459" dirty="0"/>
              <a:t> </a:t>
            </a:r>
            <a:r>
              <a:rPr sz="3800" spc="-270" dirty="0"/>
              <a:t>E</a:t>
            </a:r>
            <a:r>
              <a:rPr sz="3800" spc="-459" dirty="0"/>
              <a:t> </a:t>
            </a:r>
            <a:r>
              <a:rPr sz="3800" spc="-409" dirty="0"/>
              <a:t>S</a:t>
            </a:r>
            <a:endParaRPr sz="38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spc="-20" dirty="0"/>
              <a:t>36</a:t>
            </a:fld>
            <a:r>
              <a:rPr sz="2700" spc="-30" baseline="1543" dirty="0"/>
              <a:t>/70</a:t>
            </a:r>
            <a:endParaRPr sz="2700" baseline="1543"/>
          </a:p>
        </p:txBody>
      </p:sp>
      <p:sp>
        <p:nvSpPr>
          <p:cNvPr id="3" name="object 3"/>
          <p:cNvSpPr txBox="1"/>
          <p:nvPr/>
        </p:nvSpPr>
        <p:spPr>
          <a:xfrm>
            <a:off x="647700" y="2209800"/>
            <a:ext cx="9018905" cy="3721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16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55D7FF"/>
                </a:solidFill>
                <a:latin typeface="Courier New"/>
                <a:cs typeface="Courier New"/>
              </a:rPr>
              <a:t>www/model/movies-service.js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ts val="2350"/>
              </a:lnSpc>
              <a:spcBef>
                <a:spcPts val="1300"/>
              </a:spcBef>
              <a:tabLst>
                <a:tab pos="3365500" algn="l"/>
                <a:tab pos="3670300" algn="l"/>
                <a:tab pos="5042535" algn="l"/>
              </a:tabLst>
            </a:pPr>
            <a:r>
              <a:rPr sz="2000" dirty="0">
                <a:solidFill>
                  <a:srgbClr val="D9D9D9"/>
                </a:solidFill>
                <a:latin typeface="Courier New"/>
                <a:cs typeface="Courier New"/>
              </a:rPr>
              <a:t>service.</a:t>
            </a:r>
            <a:r>
              <a:rPr sz="2000" dirty="0">
                <a:solidFill>
                  <a:srgbClr val="EB97F1"/>
                </a:solidFill>
                <a:latin typeface="Courier New"/>
                <a:cs typeface="Courier New"/>
              </a:rPr>
              <a:t>toggleWatched	</a:t>
            </a:r>
            <a:r>
              <a:rPr sz="2000" dirty="0">
                <a:solidFill>
                  <a:srgbClr val="D9D9D9"/>
                </a:solidFill>
                <a:latin typeface="Courier New"/>
                <a:cs typeface="Courier New"/>
              </a:rPr>
              <a:t>=	</a:t>
            </a:r>
            <a:r>
              <a:rPr sz="2000" b="1" dirty="0">
                <a:solidFill>
                  <a:srgbClr val="8FCCF2"/>
                </a:solidFill>
                <a:latin typeface="Courier New"/>
                <a:cs typeface="Courier New"/>
              </a:rPr>
              <a:t>function	</a:t>
            </a:r>
            <a:r>
              <a:rPr sz="2000" spc="-5" dirty="0">
                <a:solidFill>
                  <a:srgbClr val="D9D9D9"/>
                </a:solidFill>
                <a:latin typeface="Courier New"/>
                <a:cs typeface="Courier New"/>
              </a:rPr>
              <a:t>(id)</a:t>
            </a:r>
            <a:r>
              <a:rPr sz="2000" spc="-10" dirty="0">
                <a:solidFill>
                  <a:srgbClr val="D9D9D9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D9D9D9"/>
                </a:solidFill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L="622300">
              <a:lnSpc>
                <a:spcPts val="2300"/>
              </a:lnSpc>
              <a:tabLst>
                <a:tab pos="1231900" algn="l"/>
                <a:tab pos="3517900" algn="l"/>
                <a:tab pos="3822700" algn="l"/>
              </a:tabLst>
            </a:pPr>
            <a:r>
              <a:rPr sz="2000" b="1" dirty="0">
                <a:solidFill>
                  <a:srgbClr val="8FCCF2"/>
                </a:solidFill>
                <a:latin typeface="Courier New"/>
                <a:cs typeface="Courier New"/>
              </a:rPr>
              <a:t>var	</a:t>
            </a:r>
            <a:r>
              <a:rPr sz="2000" dirty="0">
                <a:solidFill>
                  <a:srgbClr val="D9D9D9"/>
                </a:solidFill>
                <a:latin typeface="Courier New"/>
                <a:cs typeface="Courier New"/>
              </a:rPr>
              <a:t>occurenceIndex	=	</a:t>
            </a:r>
            <a:r>
              <a:rPr sz="2000" spc="-5" dirty="0">
                <a:solidFill>
                  <a:srgbClr val="D9D9D9"/>
                </a:solidFill>
                <a:latin typeface="Courier New"/>
                <a:cs typeface="Courier New"/>
              </a:rPr>
              <a:t>service.watchedMovies.</a:t>
            </a:r>
            <a:r>
              <a:rPr sz="2000" spc="-5" dirty="0">
                <a:solidFill>
                  <a:srgbClr val="EB97F1"/>
                </a:solidFill>
                <a:latin typeface="Courier New"/>
                <a:cs typeface="Courier New"/>
              </a:rPr>
              <a:t>indexOf</a:t>
            </a:r>
            <a:r>
              <a:rPr sz="2000" spc="-5" dirty="0">
                <a:solidFill>
                  <a:srgbClr val="D9D9D9"/>
                </a:solidFill>
                <a:latin typeface="Courier New"/>
                <a:cs typeface="Courier New"/>
              </a:rPr>
              <a:t>(id);</a:t>
            </a:r>
            <a:endParaRPr sz="2000">
              <a:latin typeface="Courier New"/>
              <a:cs typeface="Courier New"/>
            </a:endParaRPr>
          </a:p>
          <a:p>
            <a:pPr marL="1231900" marR="462280" indent="-610235">
              <a:lnSpc>
                <a:spcPts val="2300"/>
              </a:lnSpc>
              <a:spcBef>
                <a:spcPts val="110"/>
              </a:spcBef>
              <a:tabLst>
                <a:tab pos="1079500" algn="l"/>
                <a:tab pos="8090534" algn="l"/>
              </a:tabLst>
            </a:pPr>
            <a:r>
              <a:rPr sz="2000" b="1" dirty="0">
                <a:solidFill>
                  <a:srgbClr val="8FCCF2"/>
                </a:solidFill>
                <a:latin typeface="Courier New"/>
                <a:cs typeface="Courier New"/>
              </a:rPr>
              <a:t>if	</a:t>
            </a:r>
            <a:r>
              <a:rPr sz="2000" dirty="0">
                <a:solidFill>
                  <a:srgbClr val="D9D9D9"/>
                </a:solidFill>
                <a:latin typeface="Courier New"/>
                <a:cs typeface="Courier New"/>
              </a:rPr>
              <a:t>(~occurenceIndex)  service.watchedMovies</a:t>
            </a:r>
            <a:r>
              <a:rPr sz="2000" spc="-5" dirty="0">
                <a:solidFill>
                  <a:srgbClr val="D9D9D9"/>
                </a:solidFill>
                <a:latin typeface="Courier New"/>
                <a:cs typeface="Courier New"/>
              </a:rPr>
              <a:t>.</a:t>
            </a:r>
            <a:r>
              <a:rPr sz="2000" dirty="0">
                <a:solidFill>
                  <a:srgbClr val="EB97F1"/>
                </a:solidFill>
                <a:latin typeface="Courier New"/>
                <a:cs typeface="Courier New"/>
              </a:rPr>
              <a:t>splic</a:t>
            </a:r>
            <a:r>
              <a:rPr sz="2000" spc="-5" dirty="0">
                <a:solidFill>
                  <a:srgbClr val="EB97F1"/>
                </a:solidFill>
                <a:latin typeface="Courier New"/>
                <a:cs typeface="Courier New"/>
              </a:rPr>
              <a:t>e</a:t>
            </a:r>
            <a:r>
              <a:rPr sz="2000" dirty="0">
                <a:solidFill>
                  <a:srgbClr val="D9D9D9"/>
                </a:solidFill>
                <a:latin typeface="Courier New"/>
                <a:cs typeface="Courier New"/>
              </a:rPr>
              <a:t>(occurenceIndex,	</a:t>
            </a:r>
            <a:r>
              <a:rPr sz="2000" dirty="0">
                <a:solidFill>
                  <a:srgbClr val="96E284"/>
                </a:solidFill>
                <a:latin typeface="Courier New"/>
                <a:cs typeface="Courier New"/>
              </a:rPr>
              <a:t>1</a:t>
            </a:r>
            <a:r>
              <a:rPr sz="2000" dirty="0">
                <a:solidFill>
                  <a:srgbClr val="D9D9D9"/>
                </a:solidFill>
                <a:latin typeface="Courier New"/>
                <a:cs typeface="Courier New"/>
              </a:rPr>
              <a:t>);</a:t>
            </a:r>
            <a:endParaRPr sz="2000">
              <a:latin typeface="Courier New"/>
              <a:cs typeface="Courier New"/>
            </a:endParaRPr>
          </a:p>
          <a:p>
            <a:pPr marL="622300">
              <a:lnSpc>
                <a:spcPts val="2190"/>
              </a:lnSpc>
            </a:pPr>
            <a:r>
              <a:rPr sz="2000" b="1" dirty="0">
                <a:solidFill>
                  <a:srgbClr val="8FCCF2"/>
                </a:solidFill>
                <a:latin typeface="Courier New"/>
                <a:cs typeface="Courier New"/>
              </a:rPr>
              <a:t>else</a:t>
            </a:r>
            <a:endParaRPr sz="2000">
              <a:latin typeface="Courier New"/>
              <a:cs typeface="Courier New"/>
            </a:endParaRPr>
          </a:p>
          <a:p>
            <a:pPr marL="622300" marR="157480" indent="609600">
              <a:lnSpc>
                <a:spcPts val="2300"/>
              </a:lnSpc>
              <a:spcBef>
                <a:spcPts val="110"/>
              </a:spcBef>
              <a:tabLst>
                <a:tab pos="6566534" algn="l"/>
              </a:tabLst>
            </a:pPr>
            <a:r>
              <a:rPr sz="2000" spc="-5" dirty="0">
                <a:solidFill>
                  <a:srgbClr val="D9D9D9"/>
                </a:solidFill>
                <a:latin typeface="Courier New"/>
                <a:cs typeface="Courier New"/>
              </a:rPr>
              <a:t>service.watchedMovies.</a:t>
            </a:r>
            <a:r>
              <a:rPr sz="2000" spc="-5" dirty="0">
                <a:solidFill>
                  <a:srgbClr val="EB97F1"/>
                </a:solidFill>
                <a:latin typeface="Courier New"/>
                <a:cs typeface="Courier New"/>
              </a:rPr>
              <a:t>push</a:t>
            </a:r>
            <a:r>
              <a:rPr sz="2000" spc="-5" dirty="0">
                <a:solidFill>
                  <a:srgbClr val="D9D9D9"/>
                </a:solidFill>
                <a:latin typeface="Courier New"/>
                <a:cs typeface="Courier New"/>
              </a:rPr>
              <a:t>(+id);  </a:t>
            </a:r>
            <a:r>
              <a:rPr sz="2000" dirty="0">
                <a:solidFill>
                  <a:srgbClr val="D9D9D9"/>
                </a:solidFill>
                <a:latin typeface="Courier New"/>
                <a:cs typeface="Courier New"/>
              </a:rPr>
              <a:t>localStorage</a:t>
            </a:r>
            <a:r>
              <a:rPr sz="2000" spc="-5" dirty="0">
                <a:solidFill>
                  <a:srgbClr val="D9D9D9"/>
                </a:solidFill>
                <a:latin typeface="Courier New"/>
                <a:cs typeface="Courier New"/>
              </a:rPr>
              <a:t>.</a:t>
            </a:r>
            <a:r>
              <a:rPr sz="2000" dirty="0">
                <a:solidFill>
                  <a:srgbClr val="EB97F1"/>
                </a:solidFill>
                <a:latin typeface="Courier New"/>
                <a:cs typeface="Courier New"/>
              </a:rPr>
              <a:t>setItem</a:t>
            </a:r>
            <a:r>
              <a:rPr sz="2000" dirty="0">
                <a:solidFill>
                  <a:srgbClr val="D9D9D9"/>
                </a:solidFill>
                <a:latin typeface="Courier New"/>
                <a:cs typeface="Courier New"/>
              </a:rPr>
              <a:t>(</a:t>
            </a:r>
            <a:r>
              <a:rPr sz="2000" dirty="0">
                <a:solidFill>
                  <a:srgbClr val="96E284"/>
                </a:solidFill>
                <a:latin typeface="Courier New"/>
                <a:cs typeface="Courier New"/>
              </a:rPr>
              <a:t>"watched_movies</a:t>
            </a:r>
            <a:r>
              <a:rPr sz="2000" spc="-5" dirty="0">
                <a:solidFill>
                  <a:srgbClr val="96E284"/>
                </a:solidFill>
                <a:latin typeface="Courier New"/>
                <a:cs typeface="Courier New"/>
              </a:rPr>
              <a:t>"</a:t>
            </a:r>
            <a:r>
              <a:rPr sz="2000" dirty="0">
                <a:solidFill>
                  <a:srgbClr val="D9D9D9"/>
                </a:solidFill>
                <a:latin typeface="Courier New"/>
                <a:cs typeface="Courier New"/>
              </a:rPr>
              <a:t>,	JSON.</a:t>
            </a:r>
            <a:r>
              <a:rPr sz="2000" dirty="0">
                <a:solidFill>
                  <a:srgbClr val="EB97F1"/>
                </a:solidFill>
                <a:latin typeface="Courier New"/>
                <a:cs typeface="Courier New"/>
              </a:rPr>
              <a:t>stringif</a:t>
            </a:r>
            <a:r>
              <a:rPr sz="2000" spc="-5" dirty="0">
                <a:solidFill>
                  <a:srgbClr val="EB97F1"/>
                </a:solidFill>
                <a:latin typeface="Courier New"/>
                <a:cs typeface="Courier New"/>
              </a:rPr>
              <a:t>y</a:t>
            </a:r>
            <a:r>
              <a:rPr sz="2000" dirty="0">
                <a:solidFill>
                  <a:srgbClr val="D9D9D9"/>
                </a:solidFill>
                <a:latin typeface="Courier New"/>
                <a:cs typeface="Courier New"/>
              </a:rPr>
              <a:t>(</a:t>
            </a:r>
            <a:endParaRPr sz="2000">
              <a:latin typeface="Courier New"/>
              <a:cs typeface="Courier New"/>
            </a:endParaRPr>
          </a:p>
          <a:p>
            <a:pPr marL="1231900">
              <a:lnSpc>
                <a:spcPts val="2190"/>
              </a:lnSpc>
            </a:pPr>
            <a:r>
              <a:rPr sz="2000" dirty="0">
                <a:solidFill>
                  <a:srgbClr val="D9D9D9"/>
                </a:solidFill>
                <a:latin typeface="Courier New"/>
                <a:cs typeface="Courier New"/>
              </a:rPr>
              <a:t>service.watchedMovies)</a:t>
            </a:r>
            <a:endParaRPr sz="2000">
              <a:latin typeface="Courier New"/>
              <a:cs typeface="Courier New"/>
            </a:endParaRPr>
          </a:p>
          <a:p>
            <a:pPr marL="622300">
              <a:lnSpc>
                <a:spcPts val="2300"/>
              </a:lnSpc>
            </a:pPr>
            <a:r>
              <a:rPr sz="2000" dirty="0">
                <a:solidFill>
                  <a:srgbClr val="D9D9D9"/>
                </a:solidFill>
                <a:latin typeface="Courier New"/>
                <a:cs typeface="Courier New"/>
              </a:rPr>
              <a:t>);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ts val="2350"/>
              </a:lnSpc>
            </a:pPr>
            <a:r>
              <a:rPr sz="2000" dirty="0">
                <a:solidFill>
                  <a:srgbClr val="D9D9D9"/>
                </a:solidFill>
                <a:latin typeface="Courier New"/>
                <a:cs typeface="Courier New"/>
              </a:rPr>
              <a:t>};</a:t>
            </a:r>
            <a:endParaRPr sz="200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8500" y="567055"/>
            <a:ext cx="6741795" cy="1346200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35"/>
              </a:spcBef>
              <a:tabLst>
                <a:tab pos="2653665" algn="l"/>
              </a:tabLst>
            </a:pPr>
            <a:r>
              <a:rPr sz="3800" spc="-130" dirty="0"/>
              <a:t>T</a:t>
            </a:r>
            <a:r>
              <a:rPr sz="3800" spc="-445" dirty="0"/>
              <a:t> </a:t>
            </a:r>
            <a:r>
              <a:rPr sz="3800" spc="229" dirty="0"/>
              <a:t>O</a:t>
            </a:r>
            <a:r>
              <a:rPr sz="3800" spc="-445" dirty="0"/>
              <a:t> </a:t>
            </a:r>
            <a:r>
              <a:rPr sz="3800" spc="20" dirty="0"/>
              <a:t>G</a:t>
            </a:r>
            <a:r>
              <a:rPr sz="3800" spc="-440" dirty="0"/>
              <a:t> </a:t>
            </a:r>
            <a:r>
              <a:rPr sz="3800" spc="20" dirty="0"/>
              <a:t>G</a:t>
            </a:r>
            <a:r>
              <a:rPr sz="3800" spc="-445" dirty="0"/>
              <a:t> </a:t>
            </a:r>
            <a:r>
              <a:rPr sz="3800" spc="-204" dirty="0"/>
              <a:t>L</a:t>
            </a:r>
            <a:r>
              <a:rPr sz="3800" spc="-445" dirty="0"/>
              <a:t> </a:t>
            </a:r>
            <a:r>
              <a:rPr sz="3800" spc="-270" dirty="0"/>
              <a:t>E	</a:t>
            </a:r>
            <a:r>
              <a:rPr sz="3800" spc="-125" dirty="0"/>
              <a:t>B</a:t>
            </a:r>
            <a:r>
              <a:rPr sz="3800" spc="-445" dirty="0"/>
              <a:t> </a:t>
            </a:r>
            <a:r>
              <a:rPr sz="3800" spc="-130" dirty="0"/>
              <a:t>U</a:t>
            </a:r>
            <a:r>
              <a:rPr sz="3800" spc="-450" dirty="0"/>
              <a:t> </a:t>
            </a:r>
            <a:r>
              <a:rPr sz="3800" spc="-130" dirty="0"/>
              <a:t>T</a:t>
            </a:r>
            <a:r>
              <a:rPr sz="3800" spc="-445" dirty="0"/>
              <a:t> </a:t>
            </a:r>
            <a:r>
              <a:rPr sz="3800" spc="-130" dirty="0"/>
              <a:t>T</a:t>
            </a:r>
            <a:r>
              <a:rPr sz="3800" spc="-450" dirty="0"/>
              <a:t> </a:t>
            </a:r>
            <a:r>
              <a:rPr sz="3800" spc="229" dirty="0"/>
              <a:t>O</a:t>
            </a:r>
            <a:r>
              <a:rPr sz="3800" spc="-450" dirty="0"/>
              <a:t> </a:t>
            </a:r>
            <a:r>
              <a:rPr sz="3800" spc="229" dirty="0"/>
              <a:t>N</a:t>
            </a:r>
            <a:endParaRPr sz="3800"/>
          </a:p>
          <a:p>
            <a:pPr marL="12700">
              <a:lnSpc>
                <a:spcPct val="100000"/>
              </a:lnSpc>
              <a:spcBef>
                <a:spcPts val="640"/>
              </a:spcBef>
              <a:tabLst>
                <a:tab pos="1412875" algn="l"/>
                <a:tab pos="4530090" algn="l"/>
              </a:tabLst>
            </a:pPr>
            <a:r>
              <a:rPr sz="3800" spc="-195" dirty="0"/>
              <a:t>F</a:t>
            </a:r>
            <a:r>
              <a:rPr sz="3800" spc="-445" dirty="0"/>
              <a:t> </a:t>
            </a:r>
            <a:r>
              <a:rPr sz="3800" spc="229" dirty="0"/>
              <a:t>O</a:t>
            </a:r>
            <a:r>
              <a:rPr sz="3800" spc="-445" dirty="0"/>
              <a:t> </a:t>
            </a:r>
            <a:r>
              <a:rPr sz="3800" spc="-480" dirty="0"/>
              <a:t>R	</a:t>
            </a:r>
            <a:r>
              <a:rPr sz="3800" spc="20" dirty="0"/>
              <a:t>W</a:t>
            </a:r>
            <a:r>
              <a:rPr sz="3800" spc="-515" dirty="0"/>
              <a:t> </a:t>
            </a:r>
            <a:r>
              <a:rPr sz="3800" spc="155" dirty="0"/>
              <a:t>AT</a:t>
            </a:r>
            <a:r>
              <a:rPr sz="3800" spc="-440" dirty="0"/>
              <a:t> </a:t>
            </a:r>
            <a:r>
              <a:rPr sz="3800" spc="-55" dirty="0"/>
              <a:t>C</a:t>
            </a:r>
            <a:r>
              <a:rPr sz="3800" spc="-445" dirty="0"/>
              <a:t> </a:t>
            </a:r>
            <a:r>
              <a:rPr sz="3800" spc="15" dirty="0"/>
              <a:t>H</a:t>
            </a:r>
            <a:r>
              <a:rPr sz="3800" spc="-445" dirty="0"/>
              <a:t> </a:t>
            </a:r>
            <a:r>
              <a:rPr sz="3800" spc="-270" dirty="0"/>
              <a:t>E</a:t>
            </a:r>
            <a:r>
              <a:rPr sz="3800" spc="-440" dirty="0"/>
              <a:t> </a:t>
            </a:r>
            <a:r>
              <a:rPr sz="3800" spc="90" dirty="0"/>
              <a:t>D	</a:t>
            </a:r>
            <a:r>
              <a:rPr sz="3800" spc="235" dirty="0"/>
              <a:t>M</a:t>
            </a:r>
            <a:r>
              <a:rPr sz="3800" spc="-459" dirty="0"/>
              <a:t> </a:t>
            </a:r>
            <a:r>
              <a:rPr sz="3800" spc="229" dirty="0"/>
              <a:t>O</a:t>
            </a:r>
            <a:r>
              <a:rPr sz="3800" spc="-465" dirty="0"/>
              <a:t> </a:t>
            </a:r>
            <a:r>
              <a:rPr sz="3800" spc="-270" dirty="0"/>
              <a:t>V</a:t>
            </a:r>
            <a:r>
              <a:rPr sz="3800" spc="-459" dirty="0"/>
              <a:t> </a:t>
            </a:r>
            <a:r>
              <a:rPr sz="3800" spc="-65" dirty="0"/>
              <a:t>I</a:t>
            </a:r>
            <a:r>
              <a:rPr sz="3800" spc="-459" dirty="0"/>
              <a:t> </a:t>
            </a:r>
            <a:r>
              <a:rPr sz="3800" spc="-270" dirty="0"/>
              <a:t>E</a:t>
            </a:r>
            <a:r>
              <a:rPr sz="3800" spc="-459" dirty="0"/>
              <a:t> </a:t>
            </a:r>
            <a:r>
              <a:rPr sz="3800" spc="-409" dirty="0"/>
              <a:t>S</a:t>
            </a:r>
            <a:endParaRPr sz="3800"/>
          </a:p>
        </p:txBody>
      </p:sp>
      <p:sp>
        <p:nvSpPr>
          <p:cNvPr id="3" name="object 3"/>
          <p:cNvSpPr txBox="1"/>
          <p:nvPr/>
        </p:nvSpPr>
        <p:spPr>
          <a:xfrm>
            <a:off x="647700" y="2209800"/>
            <a:ext cx="9018905" cy="3721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16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55D7FF"/>
                </a:solidFill>
                <a:latin typeface="Courier New"/>
                <a:cs typeface="Courier New"/>
              </a:rPr>
              <a:t>www/model/movies-service.js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ts val="2350"/>
              </a:lnSpc>
              <a:spcBef>
                <a:spcPts val="1300"/>
              </a:spcBef>
              <a:tabLst>
                <a:tab pos="3365500" algn="l"/>
                <a:tab pos="3670300" algn="l"/>
                <a:tab pos="5042535" algn="l"/>
              </a:tabLst>
            </a:pPr>
            <a:r>
              <a:rPr sz="2000" dirty="0">
                <a:solidFill>
                  <a:srgbClr val="D9D9D9"/>
                </a:solidFill>
                <a:latin typeface="Courier New"/>
                <a:cs typeface="Courier New"/>
              </a:rPr>
              <a:t>service.</a:t>
            </a:r>
            <a:r>
              <a:rPr sz="2000" dirty="0">
                <a:solidFill>
                  <a:srgbClr val="EB97F1"/>
                </a:solidFill>
                <a:latin typeface="Courier New"/>
                <a:cs typeface="Courier New"/>
              </a:rPr>
              <a:t>toggleWatched	</a:t>
            </a:r>
            <a:r>
              <a:rPr sz="2000" dirty="0">
                <a:solidFill>
                  <a:srgbClr val="D9D9D9"/>
                </a:solidFill>
                <a:latin typeface="Courier New"/>
                <a:cs typeface="Courier New"/>
              </a:rPr>
              <a:t>=	</a:t>
            </a:r>
            <a:r>
              <a:rPr sz="2000" b="1" dirty="0">
                <a:solidFill>
                  <a:srgbClr val="8FCCF2"/>
                </a:solidFill>
                <a:latin typeface="Courier New"/>
                <a:cs typeface="Courier New"/>
              </a:rPr>
              <a:t>function	</a:t>
            </a:r>
            <a:r>
              <a:rPr sz="2000" spc="-5" dirty="0">
                <a:solidFill>
                  <a:srgbClr val="D9D9D9"/>
                </a:solidFill>
                <a:latin typeface="Courier New"/>
                <a:cs typeface="Courier New"/>
              </a:rPr>
              <a:t>(id)</a:t>
            </a:r>
            <a:r>
              <a:rPr sz="2000" spc="-10" dirty="0">
                <a:solidFill>
                  <a:srgbClr val="D9D9D9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D9D9D9"/>
                </a:solidFill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L="622300">
              <a:lnSpc>
                <a:spcPts val="2300"/>
              </a:lnSpc>
              <a:tabLst>
                <a:tab pos="1231900" algn="l"/>
                <a:tab pos="3517900" algn="l"/>
                <a:tab pos="3822700" algn="l"/>
              </a:tabLst>
            </a:pPr>
            <a:r>
              <a:rPr sz="2000" b="1" dirty="0">
                <a:solidFill>
                  <a:srgbClr val="8FCCF2"/>
                </a:solidFill>
                <a:latin typeface="Courier New"/>
                <a:cs typeface="Courier New"/>
              </a:rPr>
              <a:t>var	</a:t>
            </a:r>
            <a:r>
              <a:rPr sz="2000" dirty="0">
                <a:solidFill>
                  <a:srgbClr val="D9D9D9"/>
                </a:solidFill>
                <a:latin typeface="Courier New"/>
                <a:cs typeface="Courier New"/>
              </a:rPr>
              <a:t>occurenceIndex	=	</a:t>
            </a:r>
            <a:r>
              <a:rPr sz="2000" spc="-5" dirty="0">
                <a:solidFill>
                  <a:srgbClr val="D9D9D9"/>
                </a:solidFill>
                <a:latin typeface="Courier New"/>
                <a:cs typeface="Courier New"/>
              </a:rPr>
              <a:t>service.watchedMovies.</a:t>
            </a:r>
            <a:r>
              <a:rPr sz="2000" spc="-5" dirty="0">
                <a:solidFill>
                  <a:srgbClr val="EB97F1"/>
                </a:solidFill>
                <a:latin typeface="Courier New"/>
                <a:cs typeface="Courier New"/>
              </a:rPr>
              <a:t>indexOf</a:t>
            </a:r>
            <a:r>
              <a:rPr sz="2000" spc="-5" dirty="0">
                <a:solidFill>
                  <a:srgbClr val="D9D9D9"/>
                </a:solidFill>
                <a:latin typeface="Courier New"/>
                <a:cs typeface="Courier New"/>
              </a:rPr>
              <a:t>(id);</a:t>
            </a:r>
            <a:endParaRPr sz="2000">
              <a:latin typeface="Courier New"/>
              <a:cs typeface="Courier New"/>
            </a:endParaRPr>
          </a:p>
          <a:p>
            <a:pPr marL="1231900" marR="462280" indent="-610235">
              <a:lnSpc>
                <a:spcPts val="2300"/>
              </a:lnSpc>
              <a:spcBef>
                <a:spcPts val="110"/>
              </a:spcBef>
              <a:tabLst>
                <a:tab pos="1079500" algn="l"/>
                <a:tab pos="8090534" algn="l"/>
              </a:tabLst>
            </a:pPr>
            <a:r>
              <a:rPr sz="2000" b="1" dirty="0">
                <a:solidFill>
                  <a:srgbClr val="8FCCF2"/>
                </a:solidFill>
                <a:latin typeface="Courier New"/>
                <a:cs typeface="Courier New"/>
              </a:rPr>
              <a:t>if	</a:t>
            </a:r>
            <a:r>
              <a:rPr sz="2000" dirty="0">
                <a:solidFill>
                  <a:srgbClr val="D9D9D9"/>
                </a:solidFill>
                <a:latin typeface="Courier New"/>
                <a:cs typeface="Courier New"/>
              </a:rPr>
              <a:t>(~occurenceIndex)  service.watchedMovies</a:t>
            </a:r>
            <a:r>
              <a:rPr sz="2000" spc="-5" dirty="0">
                <a:solidFill>
                  <a:srgbClr val="D9D9D9"/>
                </a:solidFill>
                <a:latin typeface="Courier New"/>
                <a:cs typeface="Courier New"/>
              </a:rPr>
              <a:t>.</a:t>
            </a:r>
            <a:r>
              <a:rPr sz="2000" dirty="0">
                <a:solidFill>
                  <a:srgbClr val="EB97F1"/>
                </a:solidFill>
                <a:latin typeface="Courier New"/>
                <a:cs typeface="Courier New"/>
              </a:rPr>
              <a:t>splic</a:t>
            </a:r>
            <a:r>
              <a:rPr sz="2000" spc="-5" dirty="0">
                <a:solidFill>
                  <a:srgbClr val="EB97F1"/>
                </a:solidFill>
                <a:latin typeface="Courier New"/>
                <a:cs typeface="Courier New"/>
              </a:rPr>
              <a:t>e</a:t>
            </a:r>
            <a:r>
              <a:rPr sz="2000" dirty="0">
                <a:solidFill>
                  <a:srgbClr val="D9D9D9"/>
                </a:solidFill>
                <a:latin typeface="Courier New"/>
                <a:cs typeface="Courier New"/>
              </a:rPr>
              <a:t>(occurenceIndex,	</a:t>
            </a:r>
            <a:r>
              <a:rPr sz="2000" dirty="0">
                <a:solidFill>
                  <a:srgbClr val="96E284"/>
                </a:solidFill>
                <a:latin typeface="Courier New"/>
                <a:cs typeface="Courier New"/>
              </a:rPr>
              <a:t>1</a:t>
            </a:r>
            <a:r>
              <a:rPr sz="2000" dirty="0">
                <a:solidFill>
                  <a:srgbClr val="D9D9D9"/>
                </a:solidFill>
                <a:latin typeface="Courier New"/>
                <a:cs typeface="Courier New"/>
              </a:rPr>
              <a:t>);</a:t>
            </a:r>
            <a:endParaRPr sz="2000">
              <a:latin typeface="Courier New"/>
              <a:cs typeface="Courier New"/>
            </a:endParaRPr>
          </a:p>
          <a:p>
            <a:pPr marL="622300">
              <a:lnSpc>
                <a:spcPts val="2190"/>
              </a:lnSpc>
            </a:pPr>
            <a:r>
              <a:rPr sz="2000" b="1" dirty="0">
                <a:solidFill>
                  <a:srgbClr val="8FCCF2"/>
                </a:solidFill>
                <a:latin typeface="Courier New"/>
                <a:cs typeface="Courier New"/>
              </a:rPr>
              <a:t>else</a:t>
            </a:r>
            <a:endParaRPr sz="2000">
              <a:latin typeface="Courier New"/>
              <a:cs typeface="Courier New"/>
            </a:endParaRPr>
          </a:p>
          <a:p>
            <a:pPr marL="622300" marR="157480" indent="609600">
              <a:lnSpc>
                <a:spcPts val="2300"/>
              </a:lnSpc>
              <a:spcBef>
                <a:spcPts val="110"/>
              </a:spcBef>
              <a:tabLst>
                <a:tab pos="6566534" algn="l"/>
              </a:tabLst>
            </a:pPr>
            <a:r>
              <a:rPr sz="2000" spc="-5" dirty="0">
                <a:solidFill>
                  <a:srgbClr val="D9D9D9"/>
                </a:solidFill>
                <a:latin typeface="Courier New"/>
                <a:cs typeface="Courier New"/>
              </a:rPr>
              <a:t>service.watchedMovies.</a:t>
            </a:r>
            <a:r>
              <a:rPr sz="2000" spc="-5" dirty="0">
                <a:solidFill>
                  <a:srgbClr val="EB97F1"/>
                </a:solidFill>
                <a:latin typeface="Courier New"/>
                <a:cs typeface="Courier New"/>
              </a:rPr>
              <a:t>push</a:t>
            </a:r>
            <a:r>
              <a:rPr sz="2000" spc="-5" dirty="0">
                <a:solidFill>
                  <a:srgbClr val="D9D9D9"/>
                </a:solidFill>
                <a:latin typeface="Courier New"/>
                <a:cs typeface="Courier New"/>
              </a:rPr>
              <a:t>(+id);  </a:t>
            </a:r>
            <a:r>
              <a:rPr sz="2000" dirty="0">
                <a:solidFill>
                  <a:srgbClr val="D9D9D9"/>
                </a:solidFill>
                <a:latin typeface="Courier New"/>
                <a:cs typeface="Courier New"/>
              </a:rPr>
              <a:t>localStorage</a:t>
            </a:r>
            <a:r>
              <a:rPr sz="2000" spc="-5" dirty="0">
                <a:solidFill>
                  <a:srgbClr val="D9D9D9"/>
                </a:solidFill>
                <a:latin typeface="Courier New"/>
                <a:cs typeface="Courier New"/>
              </a:rPr>
              <a:t>.</a:t>
            </a:r>
            <a:r>
              <a:rPr sz="2000" dirty="0">
                <a:solidFill>
                  <a:srgbClr val="EB97F1"/>
                </a:solidFill>
                <a:latin typeface="Courier New"/>
                <a:cs typeface="Courier New"/>
              </a:rPr>
              <a:t>setItem</a:t>
            </a:r>
            <a:r>
              <a:rPr sz="2000" dirty="0">
                <a:solidFill>
                  <a:srgbClr val="D9D9D9"/>
                </a:solidFill>
                <a:latin typeface="Courier New"/>
                <a:cs typeface="Courier New"/>
              </a:rPr>
              <a:t>(</a:t>
            </a:r>
            <a:r>
              <a:rPr sz="2000" dirty="0">
                <a:solidFill>
                  <a:srgbClr val="96E284"/>
                </a:solidFill>
                <a:latin typeface="Courier New"/>
                <a:cs typeface="Courier New"/>
              </a:rPr>
              <a:t>"watched_movies</a:t>
            </a:r>
            <a:r>
              <a:rPr sz="2000" spc="-5" dirty="0">
                <a:solidFill>
                  <a:srgbClr val="96E284"/>
                </a:solidFill>
                <a:latin typeface="Courier New"/>
                <a:cs typeface="Courier New"/>
              </a:rPr>
              <a:t>"</a:t>
            </a:r>
            <a:r>
              <a:rPr sz="2000" dirty="0">
                <a:solidFill>
                  <a:srgbClr val="D9D9D9"/>
                </a:solidFill>
                <a:latin typeface="Courier New"/>
                <a:cs typeface="Courier New"/>
              </a:rPr>
              <a:t>,	JSON.</a:t>
            </a:r>
            <a:r>
              <a:rPr sz="2000" dirty="0">
                <a:solidFill>
                  <a:srgbClr val="EB97F1"/>
                </a:solidFill>
                <a:latin typeface="Courier New"/>
                <a:cs typeface="Courier New"/>
              </a:rPr>
              <a:t>stringif</a:t>
            </a:r>
            <a:r>
              <a:rPr sz="2000" spc="-5" dirty="0">
                <a:solidFill>
                  <a:srgbClr val="EB97F1"/>
                </a:solidFill>
                <a:latin typeface="Courier New"/>
                <a:cs typeface="Courier New"/>
              </a:rPr>
              <a:t>y</a:t>
            </a:r>
            <a:r>
              <a:rPr sz="2000" dirty="0">
                <a:solidFill>
                  <a:srgbClr val="D9D9D9"/>
                </a:solidFill>
                <a:latin typeface="Courier New"/>
                <a:cs typeface="Courier New"/>
              </a:rPr>
              <a:t>(</a:t>
            </a:r>
            <a:endParaRPr sz="2000">
              <a:latin typeface="Courier New"/>
              <a:cs typeface="Courier New"/>
            </a:endParaRPr>
          </a:p>
          <a:p>
            <a:pPr marL="1231900">
              <a:lnSpc>
                <a:spcPts val="2190"/>
              </a:lnSpc>
            </a:pPr>
            <a:r>
              <a:rPr sz="2000" dirty="0">
                <a:solidFill>
                  <a:srgbClr val="D9D9D9"/>
                </a:solidFill>
                <a:latin typeface="Courier New"/>
                <a:cs typeface="Courier New"/>
              </a:rPr>
              <a:t>service.watchedMovies)</a:t>
            </a:r>
            <a:endParaRPr sz="2000">
              <a:latin typeface="Courier New"/>
              <a:cs typeface="Courier New"/>
            </a:endParaRPr>
          </a:p>
          <a:p>
            <a:pPr marL="622300">
              <a:lnSpc>
                <a:spcPts val="2300"/>
              </a:lnSpc>
            </a:pPr>
            <a:r>
              <a:rPr sz="2000" dirty="0">
                <a:solidFill>
                  <a:srgbClr val="D9D9D9"/>
                </a:solidFill>
                <a:latin typeface="Courier New"/>
                <a:cs typeface="Courier New"/>
              </a:rPr>
              <a:t>);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ts val="2350"/>
              </a:lnSpc>
            </a:pPr>
            <a:r>
              <a:rPr sz="2000" dirty="0">
                <a:solidFill>
                  <a:srgbClr val="D9D9D9"/>
                </a:solidFill>
                <a:latin typeface="Courier New"/>
                <a:cs typeface="Courier New"/>
              </a:rPr>
              <a:t>};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98138" y="7931392"/>
            <a:ext cx="8516620" cy="1143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937510">
              <a:lnSpc>
                <a:spcPct val="122200"/>
              </a:lnSpc>
              <a:spcBef>
                <a:spcPts val="100"/>
              </a:spcBef>
            </a:pPr>
            <a:r>
              <a:rPr sz="3000" spc="530" dirty="0">
                <a:solidFill>
                  <a:srgbClr val="FF2E00"/>
                </a:solidFill>
                <a:latin typeface="Verdana"/>
                <a:cs typeface="Verdana"/>
              </a:rPr>
              <a:t>If </a:t>
            </a:r>
            <a:r>
              <a:rPr sz="3000" spc="110" dirty="0">
                <a:solidFill>
                  <a:srgbClr val="FF2E00"/>
                </a:solidFill>
                <a:latin typeface="Verdana"/>
                <a:cs typeface="Verdana"/>
              </a:rPr>
              <a:t>there </a:t>
            </a:r>
            <a:r>
              <a:rPr sz="3000" spc="155" dirty="0">
                <a:solidFill>
                  <a:srgbClr val="FF2E00"/>
                </a:solidFill>
                <a:latin typeface="Verdana"/>
                <a:cs typeface="Verdana"/>
              </a:rPr>
              <a:t>is </a:t>
            </a:r>
            <a:r>
              <a:rPr sz="3000" spc="280" dirty="0">
                <a:solidFill>
                  <a:srgbClr val="FF2E00"/>
                </a:solidFill>
                <a:latin typeface="Verdana"/>
                <a:cs typeface="Verdana"/>
              </a:rPr>
              <a:t>an </a:t>
            </a:r>
            <a:r>
              <a:rPr sz="3000" spc="245" dirty="0">
                <a:solidFill>
                  <a:srgbClr val="FF2E00"/>
                </a:solidFill>
                <a:latin typeface="Verdana"/>
                <a:cs typeface="Verdana"/>
              </a:rPr>
              <a:t>occurrence  </a:t>
            </a:r>
            <a:r>
              <a:rPr sz="3000" spc="160" dirty="0">
                <a:solidFill>
                  <a:srgbClr val="FF2E00"/>
                </a:solidFill>
                <a:latin typeface="Verdana"/>
                <a:cs typeface="Verdana"/>
              </a:rPr>
              <a:t>remove </a:t>
            </a:r>
            <a:r>
              <a:rPr sz="3000" spc="180" dirty="0">
                <a:solidFill>
                  <a:srgbClr val="FF2E00"/>
                </a:solidFill>
                <a:latin typeface="Verdana"/>
                <a:cs typeface="Verdana"/>
              </a:rPr>
              <a:t>item </a:t>
            </a:r>
            <a:r>
              <a:rPr sz="3000" spc="360" dirty="0">
                <a:solidFill>
                  <a:srgbClr val="FF2E00"/>
                </a:solidFill>
                <a:latin typeface="Verdana"/>
                <a:cs typeface="Verdana"/>
              </a:rPr>
              <a:t>from </a:t>
            </a:r>
            <a:r>
              <a:rPr sz="3000" spc="160" dirty="0">
                <a:solidFill>
                  <a:srgbClr val="FF2E00"/>
                </a:solidFill>
                <a:latin typeface="Verdana"/>
                <a:cs typeface="Verdana"/>
              </a:rPr>
              <a:t>storage </a:t>
            </a:r>
            <a:r>
              <a:rPr sz="3000" spc="345" dirty="0">
                <a:solidFill>
                  <a:srgbClr val="FF2E00"/>
                </a:solidFill>
                <a:latin typeface="Verdana"/>
                <a:cs typeface="Verdana"/>
              </a:rPr>
              <a:t>and</a:t>
            </a:r>
            <a:r>
              <a:rPr sz="3000" spc="1345" dirty="0">
                <a:solidFill>
                  <a:srgbClr val="FF2E00"/>
                </a:solidFill>
                <a:latin typeface="Verdana"/>
                <a:cs typeface="Verdana"/>
              </a:rPr>
              <a:t> </a:t>
            </a:r>
            <a:r>
              <a:rPr sz="3000" spc="95" dirty="0">
                <a:solidFill>
                  <a:srgbClr val="FF2E00"/>
                </a:solidFill>
                <a:latin typeface="Verdana"/>
                <a:cs typeface="Verdana"/>
              </a:rPr>
              <a:t>reverse</a:t>
            </a:r>
            <a:endParaRPr sz="300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503336" y="3989864"/>
            <a:ext cx="3885565" cy="3733800"/>
          </a:xfrm>
          <a:custGeom>
            <a:avLst/>
            <a:gdLst/>
            <a:ahLst/>
            <a:cxnLst/>
            <a:rect l="l" t="t" r="r" b="b"/>
            <a:pathLst>
              <a:path w="3885565" h="3733800">
                <a:moveTo>
                  <a:pt x="3851153" y="3721100"/>
                </a:moveTo>
                <a:lnTo>
                  <a:pt x="3830354" y="3721100"/>
                </a:lnTo>
                <a:lnTo>
                  <a:pt x="3839362" y="3733800"/>
                </a:lnTo>
                <a:lnTo>
                  <a:pt x="3851587" y="3733800"/>
                </a:lnTo>
                <a:lnTo>
                  <a:pt x="3851153" y="3721100"/>
                </a:lnTo>
                <a:close/>
              </a:path>
              <a:path w="3885565" h="3733800">
                <a:moveTo>
                  <a:pt x="3867661" y="3721100"/>
                </a:moveTo>
                <a:lnTo>
                  <a:pt x="3854768" y="3721100"/>
                </a:lnTo>
                <a:lnTo>
                  <a:pt x="3860756" y="3733800"/>
                </a:lnTo>
                <a:lnTo>
                  <a:pt x="3866605" y="3733800"/>
                </a:lnTo>
                <a:lnTo>
                  <a:pt x="3867661" y="3721100"/>
                </a:lnTo>
                <a:close/>
              </a:path>
              <a:path w="3885565" h="3733800">
                <a:moveTo>
                  <a:pt x="3826352" y="3708400"/>
                </a:moveTo>
                <a:lnTo>
                  <a:pt x="3825450" y="3708400"/>
                </a:lnTo>
                <a:lnTo>
                  <a:pt x="3829908" y="3721100"/>
                </a:lnTo>
                <a:lnTo>
                  <a:pt x="3826352" y="3708400"/>
                </a:lnTo>
                <a:close/>
              </a:path>
              <a:path w="3885565" h="3733800">
                <a:moveTo>
                  <a:pt x="3877136" y="3708400"/>
                </a:moveTo>
                <a:lnTo>
                  <a:pt x="3837073" y="3708400"/>
                </a:lnTo>
                <a:lnTo>
                  <a:pt x="3832245" y="3721100"/>
                </a:lnTo>
                <a:lnTo>
                  <a:pt x="3881064" y="3721100"/>
                </a:lnTo>
                <a:lnTo>
                  <a:pt x="3881271" y="3718816"/>
                </a:lnTo>
                <a:lnTo>
                  <a:pt x="3877136" y="3708400"/>
                </a:lnTo>
                <a:close/>
              </a:path>
              <a:path w="3885565" h="3733800">
                <a:moveTo>
                  <a:pt x="3881557" y="3719537"/>
                </a:moveTo>
                <a:lnTo>
                  <a:pt x="3881064" y="3721100"/>
                </a:lnTo>
                <a:lnTo>
                  <a:pt x="3882178" y="3721100"/>
                </a:lnTo>
                <a:lnTo>
                  <a:pt x="3881557" y="3719537"/>
                </a:lnTo>
                <a:close/>
              </a:path>
              <a:path w="3885565" h="3733800">
                <a:moveTo>
                  <a:pt x="3885077" y="3708400"/>
                </a:moveTo>
                <a:lnTo>
                  <a:pt x="3882219" y="3708400"/>
                </a:lnTo>
                <a:lnTo>
                  <a:pt x="3881271" y="3718816"/>
                </a:lnTo>
                <a:lnTo>
                  <a:pt x="3881557" y="3719537"/>
                </a:lnTo>
                <a:lnTo>
                  <a:pt x="3885077" y="3708400"/>
                </a:lnTo>
                <a:close/>
              </a:path>
              <a:path w="3885565" h="3733800">
                <a:moveTo>
                  <a:pt x="3827198" y="3695700"/>
                </a:moveTo>
                <a:lnTo>
                  <a:pt x="3814719" y="3695700"/>
                </a:lnTo>
                <a:lnTo>
                  <a:pt x="3821424" y="3708400"/>
                </a:lnTo>
                <a:lnTo>
                  <a:pt x="3827198" y="3695700"/>
                </a:lnTo>
                <a:close/>
              </a:path>
              <a:path w="3885565" h="3733800">
                <a:moveTo>
                  <a:pt x="3875297" y="3695700"/>
                </a:moveTo>
                <a:lnTo>
                  <a:pt x="3827198" y="3695700"/>
                </a:lnTo>
                <a:lnTo>
                  <a:pt x="3833902" y="3708400"/>
                </a:lnTo>
                <a:lnTo>
                  <a:pt x="3878811" y="3708400"/>
                </a:lnTo>
                <a:lnTo>
                  <a:pt x="3875297" y="3695700"/>
                </a:lnTo>
                <a:close/>
              </a:path>
              <a:path w="3885565" h="3733800">
                <a:moveTo>
                  <a:pt x="3866049" y="3683000"/>
                </a:moveTo>
                <a:lnTo>
                  <a:pt x="3816027" y="3683000"/>
                </a:lnTo>
                <a:lnTo>
                  <a:pt x="3814096" y="3695700"/>
                </a:lnTo>
                <a:lnTo>
                  <a:pt x="3871549" y="3695700"/>
                </a:lnTo>
                <a:lnTo>
                  <a:pt x="3866049" y="3683000"/>
                </a:lnTo>
                <a:close/>
              </a:path>
              <a:path w="3885565" h="3733800">
                <a:moveTo>
                  <a:pt x="3801015" y="3670300"/>
                </a:moveTo>
                <a:lnTo>
                  <a:pt x="3793047" y="3670300"/>
                </a:lnTo>
                <a:lnTo>
                  <a:pt x="3799922" y="3683000"/>
                </a:lnTo>
                <a:lnTo>
                  <a:pt x="3800330" y="3683000"/>
                </a:lnTo>
                <a:lnTo>
                  <a:pt x="3801015" y="3670300"/>
                </a:lnTo>
                <a:close/>
              </a:path>
              <a:path w="3885565" h="3733800">
                <a:moveTo>
                  <a:pt x="3856518" y="3670300"/>
                </a:moveTo>
                <a:lnTo>
                  <a:pt x="3806273" y="3670300"/>
                </a:lnTo>
                <a:lnTo>
                  <a:pt x="3815677" y="3683000"/>
                </a:lnTo>
                <a:lnTo>
                  <a:pt x="3859399" y="3683000"/>
                </a:lnTo>
                <a:lnTo>
                  <a:pt x="3856518" y="3670300"/>
                </a:lnTo>
                <a:close/>
              </a:path>
              <a:path w="3885565" h="3733800">
                <a:moveTo>
                  <a:pt x="3862141" y="3670300"/>
                </a:moveTo>
                <a:lnTo>
                  <a:pt x="3862191" y="3683000"/>
                </a:lnTo>
                <a:lnTo>
                  <a:pt x="3866967" y="3683000"/>
                </a:lnTo>
                <a:lnTo>
                  <a:pt x="3862141" y="3670300"/>
                </a:lnTo>
                <a:close/>
              </a:path>
              <a:path w="3885565" h="3733800">
                <a:moveTo>
                  <a:pt x="3799314" y="3657600"/>
                </a:moveTo>
                <a:lnTo>
                  <a:pt x="3787707" y="3657600"/>
                </a:lnTo>
                <a:lnTo>
                  <a:pt x="3792964" y="3670300"/>
                </a:lnTo>
                <a:lnTo>
                  <a:pt x="3799125" y="3660476"/>
                </a:lnTo>
                <a:lnTo>
                  <a:pt x="3799314" y="3657600"/>
                </a:lnTo>
                <a:close/>
              </a:path>
              <a:path w="3885565" h="3733800">
                <a:moveTo>
                  <a:pt x="3804822" y="3657600"/>
                </a:moveTo>
                <a:lnTo>
                  <a:pt x="3800929" y="3657600"/>
                </a:lnTo>
                <a:lnTo>
                  <a:pt x="3799125" y="3660476"/>
                </a:lnTo>
                <a:lnTo>
                  <a:pt x="3798481" y="3670300"/>
                </a:lnTo>
                <a:lnTo>
                  <a:pt x="3807899" y="3670300"/>
                </a:lnTo>
                <a:lnTo>
                  <a:pt x="3804822" y="3657600"/>
                </a:lnTo>
                <a:close/>
              </a:path>
              <a:path w="3885565" h="3733800">
                <a:moveTo>
                  <a:pt x="3845237" y="3657600"/>
                </a:moveTo>
                <a:lnTo>
                  <a:pt x="3810955" y="3657600"/>
                </a:lnTo>
                <a:lnTo>
                  <a:pt x="3807899" y="3670300"/>
                </a:lnTo>
                <a:lnTo>
                  <a:pt x="3844132" y="3670300"/>
                </a:lnTo>
                <a:lnTo>
                  <a:pt x="3845237" y="3657600"/>
                </a:lnTo>
                <a:close/>
              </a:path>
              <a:path w="3885565" h="3733800">
                <a:moveTo>
                  <a:pt x="3851857" y="3657600"/>
                </a:moveTo>
                <a:lnTo>
                  <a:pt x="3845237" y="3657600"/>
                </a:lnTo>
                <a:lnTo>
                  <a:pt x="3848132" y="3670300"/>
                </a:lnTo>
                <a:lnTo>
                  <a:pt x="3848640" y="3670300"/>
                </a:lnTo>
                <a:lnTo>
                  <a:pt x="3851857" y="3657600"/>
                </a:lnTo>
                <a:close/>
              </a:path>
              <a:path w="3885565" h="3733800">
                <a:moveTo>
                  <a:pt x="3800929" y="3657600"/>
                </a:moveTo>
                <a:lnTo>
                  <a:pt x="3799314" y="3657600"/>
                </a:lnTo>
                <a:lnTo>
                  <a:pt x="3799125" y="3660476"/>
                </a:lnTo>
                <a:lnTo>
                  <a:pt x="3800929" y="3657600"/>
                </a:lnTo>
                <a:close/>
              </a:path>
              <a:path w="3885565" h="3733800">
                <a:moveTo>
                  <a:pt x="3779959" y="3644900"/>
                </a:moveTo>
                <a:lnTo>
                  <a:pt x="3777470" y="3657600"/>
                </a:lnTo>
                <a:lnTo>
                  <a:pt x="3782562" y="3657600"/>
                </a:lnTo>
                <a:lnTo>
                  <a:pt x="3779959" y="3644900"/>
                </a:lnTo>
                <a:close/>
              </a:path>
              <a:path w="3885565" h="3733800">
                <a:moveTo>
                  <a:pt x="3798483" y="3644900"/>
                </a:moveTo>
                <a:lnTo>
                  <a:pt x="3785269" y="3644900"/>
                </a:lnTo>
                <a:lnTo>
                  <a:pt x="3784099" y="3657600"/>
                </a:lnTo>
                <a:lnTo>
                  <a:pt x="3794640" y="3657600"/>
                </a:lnTo>
                <a:lnTo>
                  <a:pt x="3798483" y="3644900"/>
                </a:lnTo>
                <a:close/>
              </a:path>
              <a:path w="3885565" h="3733800">
                <a:moveTo>
                  <a:pt x="3829387" y="3619500"/>
                </a:moveTo>
                <a:lnTo>
                  <a:pt x="3762852" y="3619500"/>
                </a:lnTo>
                <a:lnTo>
                  <a:pt x="3775155" y="3644900"/>
                </a:lnTo>
                <a:lnTo>
                  <a:pt x="3798483" y="3644900"/>
                </a:lnTo>
                <a:lnTo>
                  <a:pt x="3794640" y="3657600"/>
                </a:lnTo>
                <a:lnTo>
                  <a:pt x="3811158" y="3657600"/>
                </a:lnTo>
                <a:lnTo>
                  <a:pt x="3820294" y="3644900"/>
                </a:lnTo>
                <a:lnTo>
                  <a:pt x="3824980" y="3632200"/>
                </a:lnTo>
                <a:lnTo>
                  <a:pt x="3829387" y="3619500"/>
                </a:lnTo>
                <a:close/>
              </a:path>
              <a:path w="3885565" h="3733800">
                <a:moveTo>
                  <a:pt x="3833985" y="3644900"/>
                </a:moveTo>
                <a:lnTo>
                  <a:pt x="3820294" y="3644900"/>
                </a:lnTo>
                <a:lnTo>
                  <a:pt x="3811158" y="3657600"/>
                </a:lnTo>
                <a:lnTo>
                  <a:pt x="3830365" y="3657600"/>
                </a:lnTo>
                <a:lnTo>
                  <a:pt x="3833985" y="3644900"/>
                </a:lnTo>
                <a:close/>
              </a:path>
              <a:path w="3885565" h="3733800">
                <a:moveTo>
                  <a:pt x="3839602" y="3644900"/>
                </a:moveTo>
                <a:lnTo>
                  <a:pt x="3833985" y="3644900"/>
                </a:lnTo>
                <a:lnTo>
                  <a:pt x="3839306" y="3657600"/>
                </a:lnTo>
                <a:lnTo>
                  <a:pt x="3846150" y="3657600"/>
                </a:lnTo>
                <a:lnTo>
                  <a:pt x="3839602" y="3644900"/>
                </a:lnTo>
                <a:close/>
              </a:path>
              <a:path w="3885565" h="3733800">
                <a:moveTo>
                  <a:pt x="3830505" y="3632200"/>
                </a:moveTo>
                <a:lnTo>
                  <a:pt x="3826945" y="3644900"/>
                </a:lnTo>
                <a:lnTo>
                  <a:pt x="3834223" y="3644900"/>
                </a:lnTo>
                <a:lnTo>
                  <a:pt x="3830505" y="3632200"/>
                </a:lnTo>
                <a:close/>
              </a:path>
              <a:path w="3885565" h="3733800">
                <a:moveTo>
                  <a:pt x="3757861" y="3619500"/>
                </a:moveTo>
                <a:lnTo>
                  <a:pt x="3760320" y="3632200"/>
                </a:lnTo>
                <a:lnTo>
                  <a:pt x="3761395" y="3632200"/>
                </a:lnTo>
                <a:lnTo>
                  <a:pt x="3757861" y="3619500"/>
                </a:lnTo>
                <a:close/>
              </a:path>
              <a:path w="3885565" h="3733800">
                <a:moveTo>
                  <a:pt x="3747879" y="3594100"/>
                </a:moveTo>
                <a:lnTo>
                  <a:pt x="3749817" y="3619500"/>
                </a:lnTo>
                <a:lnTo>
                  <a:pt x="3813075" y="3619500"/>
                </a:lnTo>
                <a:lnTo>
                  <a:pt x="3811066" y="3606800"/>
                </a:lnTo>
                <a:lnTo>
                  <a:pt x="3754527" y="3606800"/>
                </a:lnTo>
                <a:lnTo>
                  <a:pt x="3747879" y="3594100"/>
                </a:lnTo>
                <a:close/>
              </a:path>
              <a:path w="3885565" h="3733800">
                <a:moveTo>
                  <a:pt x="3768757" y="3581400"/>
                </a:moveTo>
                <a:lnTo>
                  <a:pt x="3745403" y="3581400"/>
                </a:lnTo>
                <a:lnTo>
                  <a:pt x="3750073" y="3594100"/>
                </a:lnTo>
                <a:lnTo>
                  <a:pt x="3754527" y="3606800"/>
                </a:lnTo>
                <a:lnTo>
                  <a:pt x="3807588" y="3606800"/>
                </a:lnTo>
                <a:lnTo>
                  <a:pt x="3800939" y="3594100"/>
                </a:lnTo>
                <a:lnTo>
                  <a:pt x="3780138" y="3594100"/>
                </a:lnTo>
                <a:lnTo>
                  <a:pt x="3768757" y="3581400"/>
                </a:lnTo>
                <a:close/>
              </a:path>
              <a:path w="3885565" h="3733800">
                <a:moveTo>
                  <a:pt x="3786779" y="3568700"/>
                </a:moveTo>
                <a:lnTo>
                  <a:pt x="3775869" y="3568700"/>
                </a:lnTo>
                <a:lnTo>
                  <a:pt x="3779705" y="3581400"/>
                </a:lnTo>
                <a:lnTo>
                  <a:pt x="3782458" y="3594100"/>
                </a:lnTo>
                <a:lnTo>
                  <a:pt x="3793345" y="3594100"/>
                </a:lnTo>
                <a:lnTo>
                  <a:pt x="3784393" y="3581400"/>
                </a:lnTo>
                <a:lnTo>
                  <a:pt x="3790087" y="3581400"/>
                </a:lnTo>
                <a:lnTo>
                  <a:pt x="3786779" y="3568700"/>
                </a:lnTo>
                <a:close/>
              </a:path>
              <a:path w="3885565" h="3733800">
                <a:moveTo>
                  <a:pt x="3739890" y="3568700"/>
                </a:moveTo>
                <a:lnTo>
                  <a:pt x="3736738" y="3568700"/>
                </a:lnTo>
                <a:lnTo>
                  <a:pt x="3738776" y="3581400"/>
                </a:lnTo>
                <a:lnTo>
                  <a:pt x="3739890" y="3568700"/>
                </a:lnTo>
                <a:close/>
              </a:path>
              <a:path w="3885565" h="3733800">
                <a:moveTo>
                  <a:pt x="3772023" y="3568700"/>
                </a:moveTo>
                <a:lnTo>
                  <a:pt x="3742963" y="3568700"/>
                </a:lnTo>
                <a:lnTo>
                  <a:pt x="3751409" y="3581400"/>
                </a:lnTo>
                <a:lnTo>
                  <a:pt x="3775682" y="3581400"/>
                </a:lnTo>
                <a:lnTo>
                  <a:pt x="3772023" y="3568700"/>
                </a:lnTo>
                <a:close/>
              </a:path>
              <a:path w="3885565" h="3733800">
                <a:moveTo>
                  <a:pt x="3716472" y="3556000"/>
                </a:moveTo>
                <a:lnTo>
                  <a:pt x="3714033" y="3568700"/>
                </a:lnTo>
                <a:lnTo>
                  <a:pt x="3719164" y="3568700"/>
                </a:lnTo>
                <a:lnTo>
                  <a:pt x="3716472" y="3556000"/>
                </a:lnTo>
                <a:close/>
              </a:path>
              <a:path w="3885565" h="3733800">
                <a:moveTo>
                  <a:pt x="3774123" y="3556000"/>
                </a:moveTo>
                <a:lnTo>
                  <a:pt x="3725095" y="3556000"/>
                </a:lnTo>
                <a:lnTo>
                  <a:pt x="3734920" y="3568700"/>
                </a:lnTo>
                <a:lnTo>
                  <a:pt x="3775899" y="3568700"/>
                </a:lnTo>
                <a:lnTo>
                  <a:pt x="3774123" y="3556000"/>
                </a:lnTo>
                <a:close/>
              </a:path>
              <a:path w="3885565" h="3733800">
                <a:moveTo>
                  <a:pt x="3750046" y="3517900"/>
                </a:moveTo>
                <a:lnTo>
                  <a:pt x="3702566" y="3517900"/>
                </a:lnTo>
                <a:lnTo>
                  <a:pt x="3712839" y="3543300"/>
                </a:lnTo>
                <a:lnTo>
                  <a:pt x="3708173" y="3543300"/>
                </a:lnTo>
                <a:lnTo>
                  <a:pt x="3714973" y="3556000"/>
                </a:lnTo>
                <a:lnTo>
                  <a:pt x="3771880" y="3556000"/>
                </a:lnTo>
                <a:lnTo>
                  <a:pt x="3759601" y="3543300"/>
                </a:lnTo>
                <a:lnTo>
                  <a:pt x="3759880" y="3530600"/>
                </a:lnTo>
                <a:lnTo>
                  <a:pt x="3750046" y="3517900"/>
                </a:lnTo>
                <a:close/>
              </a:path>
              <a:path w="3885565" h="3733800">
                <a:moveTo>
                  <a:pt x="3701859" y="3530600"/>
                </a:moveTo>
                <a:lnTo>
                  <a:pt x="3702052" y="3543300"/>
                </a:lnTo>
                <a:lnTo>
                  <a:pt x="3712839" y="3543300"/>
                </a:lnTo>
                <a:lnTo>
                  <a:pt x="3701859" y="3530600"/>
                </a:lnTo>
                <a:close/>
              </a:path>
              <a:path w="3885565" h="3733800">
                <a:moveTo>
                  <a:pt x="3697879" y="3505200"/>
                </a:moveTo>
                <a:lnTo>
                  <a:pt x="3688268" y="3505200"/>
                </a:lnTo>
                <a:lnTo>
                  <a:pt x="3682693" y="3517900"/>
                </a:lnTo>
                <a:lnTo>
                  <a:pt x="3684480" y="3530600"/>
                </a:lnTo>
                <a:lnTo>
                  <a:pt x="3692803" y="3517900"/>
                </a:lnTo>
                <a:lnTo>
                  <a:pt x="3702730" y="3517900"/>
                </a:lnTo>
                <a:lnTo>
                  <a:pt x="3697879" y="3505200"/>
                </a:lnTo>
                <a:close/>
              </a:path>
              <a:path w="3885565" h="3733800">
                <a:moveTo>
                  <a:pt x="3674435" y="3505200"/>
                </a:moveTo>
                <a:lnTo>
                  <a:pt x="3676819" y="3517900"/>
                </a:lnTo>
                <a:lnTo>
                  <a:pt x="3680959" y="3517900"/>
                </a:lnTo>
                <a:lnTo>
                  <a:pt x="3674435" y="3505200"/>
                </a:lnTo>
                <a:close/>
              </a:path>
              <a:path w="3885565" h="3733800">
                <a:moveTo>
                  <a:pt x="3697879" y="3505200"/>
                </a:moveTo>
                <a:lnTo>
                  <a:pt x="3702730" y="3517900"/>
                </a:lnTo>
                <a:lnTo>
                  <a:pt x="3701862" y="3513726"/>
                </a:lnTo>
                <a:lnTo>
                  <a:pt x="3697879" y="3505200"/>
                </a:lnTo>
                <a:close/>
              </a:path>
              <a:path w="3885565" h="3733800">
                <a:moveTo>
                  <a:pt x="3701862" y="3513726"/>
                </a:moveTo>
                <a:lnTo>
                  <a:pt x="3702730" y="3517900"/>
                </a:lnTo>
                <a:lnTo>
                  <a:pt x="3703812" y="3517900"/>
                </a:lnTo>
                <a:lnTo>
                  <a:pt x="3701862" y="3513726"/>
                </a:lnTo>
                <a:close/>
              </a:path>
              <a:path w="3885565" h="3733800">
                <a:moveTo>
                  <a:pt x="3732974" y="3505200"/>
                </a:moveTo>
                <a:lnTo>
                  <a:pt x="3703022" y="3505200"/>
                </a:lnTo>
                <a:lnTo>
                  <a:pt x="3709134" y="3517900"/>
                </a:lnTo>
                <a:lnTo>
                  <a:pt x="3736278" y="3517900"/>
                </a:lnTo>
                <a:lnTo>
                  <a:pt x="3732974" y="3505200"/>
                </a:lnTo>
                <a:close/>
              </a:path>
              <a:path w="3885565" h="3733800">
                <a:moveTo>
                  <a:pt x="3700089" y="3505200"/>
                </a:moveTo>
                <a:lnTo>
                  <a:pt x="3697879" y="3505200"/>
                </a:lnTo>
                <a:lnTo>
                  <a:pt x="3701862" y="3513726"/>
                </a:lnTo>
                <a:lnTo>
                  <a:pt x="3700089" y="3505200"/>
                </a:lnTo>
                <a:close/>
              </a:path>
              <a:path w="3885565" h="3733800">
                <a:moveTo>
                  <a:pt x="3682886" y="3492500"/>
                </a:moveTo>
                <a:lnTo>
                  <a:pt x="3672807" y="3492500"/>
                </a:lnTo>
                <a:lnTo>
                  <a:pt x="3667119" y="3505200"/>
                </a:lnTo>
                <a:lnTo>
                  <a:pt x="3686576" y="3505200"/>
                </a:lnTo>
                <a:lnTo>
                  <a:pt x="3682886" y="3492500"/>
                </a:lnTo>
                <a:close/>
              </a:path>
              <a:path w="3885565" h="3733800">
                <a:moveTo>
                  <a:pt x="3683565" y="3492500"/>
                </a:moveTo>
                <a:lnTo>
                  <a:pt x="3682886" y="3492500"/>
                </a:lnTo>
                <a:lnTo>
                  <a:pt x="3686576" y="3505200"/>
                </a:lnTo>
                <a:lnTo>
                  <a:pt x="3683565" y="3492500"/>
                </a:lnTo>
                <a:close/>
              </a:path>
              <a:path w="3885565" h="3733800">
                <a:moveTo>
                  <a:pt x="3715156" y="3467100"/>
                </a:moveTo>
                <a:lnTo>
                  <a:pt x="3704632" y="3467100"/>
                </a:lnTo>
                <a:lnTo>
                  <a:pt x="3696589" y="3479800"/>
                </a:lnTo>
                <a:lnTo>
                  <a:pt x="3692989" y="3492500"/>
                </a:lnTo>
                <a:lnTo>
                  <a:pt x="3683565" y="3492500"/>
                </a:lnTo>
                <a:lnTo>
                  <a:pt x="3686576" y="3505200"/>
                </a:lnTo>
                <a:lnTo>
                  <a:pt x="3729734" y="3505200"/>
                </a:lnTo>
                <a:lnTo>
                  <a:pt x="3726200" y="3492500"/>
                </a:lnTo>
                <a:lnTo>
                  <a:pt x="3715156" y="3467100"/>
                </a:lnTo>
                <a:close/>
              </a:path>
              <a:path w="3885565" h="3733800">
                <a:moveTo>
                  <a:pt x="3684247" y="3467100"/>
                </a:moveTo>
                <a:lnTo>
                  <a:pt x="3662498" y="3467100"/>
                </a:lnTo>
                <a:lnTo>
                  <a:pt x="3673825" y="3479800"/>
                </a:lnTo>
                <a:lnTo>
                  <a:pt x="3667952" y="3479800"/>
                </a:lnTo>
                <a:lnTo>
                  <a:pt x="3670348" y="3492500"/>
                </a:lnTo>
                <a:lnTo>
                  <a:pt x="3692989" y="3492500"/>
                </a:lnTo>
                <a:lnTo>
                  <a:pt x="3683597" y="3479800"/>
                </a:lnTo>
                <a:lnTo>
                  <a:pt x="3684247" y="3467100"/>
                </a:lnTo>
                <a:close/>
              </a:path>
              <a:path w="3885565" h="3733800">
                <a:moveTo>
                  <a:pt x="3655397" y="3467100"/>
                </a:moveTo>
                <a:lnTo>
                  <a:pt x="3644748" y="3467100"/>
                </a:lnTo>
                <a:lnTo>
                  <a:pt x="3650554" y="3479800"/>
                </a:lnTo>
                <a:lnTo>
                  <a:pt x="3655454" y="3467351"/>
                </a:lnTo>
                <a:lnTo>
                  <a:pt x="3655397" y="3467100"/>
                </a:lnTo>
                <a:close/>
              </a:path>
              <a:path w="3885565" h="3733800">
                <a:moveTo>
                  <a:pt x="3658953" y="3467100"/>
                </a:moveTo>
                <a:lnTo>
                  <a:pt x="3655553" y="3467100"/>
                </a:lnTo>
                <a:lnTo>
                  <a:pt x="3655454" y="3467351"/>
                </a:lnTo>
                <a:lnTo>
                  <a:pt x="3658237" y="3479800"/>
                </a:lnTo>
                <a:lnTo>
                  <a:pt x="3658953" y="3467100"/>
                </a:lnTo>
                <a:close/>
              </a:path>
              <a:path w="3885565" h="3733800">
                <a:moveTo>
                  <a:pt x="3687904" y="3467100"/>
                </a:moveTo>
                <a:lnTo>
                  <a:pt x="3685890" y="3479800"/>
                </a:lnTo>
                <a:lnTo>
                  <a:pt x="3690462" y="3479800"/>
                </a:lnTo>
                <a:lnTo>
                  <a:pt x="3687904" y="3467100"/>
                </a:lnTo>
                <a:close/>
              </a:path>
              <a:path w="3885565" h="3733800">
                <a:moveTo>
                  <a:pt x="3698199" y="3467100"/>
                </a:moveTo>
                <a:lnTo>
                  <a:pt x="3691821" y="3467100"/>
                </a:lnTo>
                <a:lnTo>
                  <a:pt x="3693190" y="3479800"/>
                </a:lnTo>
                <a:lnTo>
                  <a:pt x="3698199" y="3467100"/>
                </a:lnTo>
                <a:close/>
              </a:path>
              <a:path w="3885565" h="3733800">
                <a:moveTo>
                  <a:pt x="3655553" y="3467100"/>
                </a:moveTo>
                <a:lnTo>
                  <a:pt x="3655397" y="3467100"/>
                </a:lnTo>
                <a:lnTo>
                  <a:pt x="3655454" y="3467351"/>
                </a:lnTo>
                <a:lnTo>
                  <a:pt x="3655553" y="3467100"/>
                </a:lnTo>
                <a:close/>
              </a:path>
              <a:path w="3885565" h="3733800">
                <a:moveTo>
                  <a:pt x="3653683" y="3454400"/>
                </a:moveTo>
                <a:lnTo>
                  <a:pt x="3648711" y="3454400"/>
                </a:lnTo>
                <a:lnTo>
                  <a:pt x="3642481" y="3467100"/>
                </a:lnTo>
                <a:lnTo>
                  <a:pt x="3659588" y="3467100"/>
                </a:lnTo>
                <a:lnTo>
                  <a:pt x="3653683" y="3454400"/>
                </a:lnTo>
                <a:close/>
              </a:path>
              <a:path w="3885565" h="3733800">
                <a:moveTo>
                  <a:pt x="3701930" y="3454400"/>
                </a:moveTo>
                <a:lnTo>
                  <a:pt x="3658839" y="3454400"/>
                </a:lnTo>
                <a:lnTo>
                  <a:pt x="3659588" y="3467100"/>
                </a:lnTo>
                <a:lnTo>
                  <a:pt x="3702547" y="3467100"/>
                </a:lnTo>
                <a:lnTo>
                  <a:pt x="3701930" y="3454400"/>
                </a:lnTo>
                <a:close/>
              </a:path>
              <a:path w="3885565" h="3733800">
                <a:moveTo>
                  <a:pt x="3686158" y="3429000"/>
                </a:moveTo>
                <a:lnTo>
                  <a:pt x="3632223" y="3429000"/>
                </a:lnTo>
                <a:lnTo>
                  <a:pt x="3645834" y="3441700"/>
                </a:lnTo>
                <a:lnTo>
                  <a:pt x="3634011" y="3454400"/>
                </a:lnTo>
                <a:lnTo>
                  <a:pt x="3664884" y="3454400"/>
                </a:lnTo>
                <a:lnTo>
                  <a:pt x="3665429" y="3441700"/>
                </a:lnTo>
                <a:lnTo>
                  <a:pt x="3688371" y="3441700"/>
                </a:lnTo>
                <a:lnTo>
                  <a:pt x="3686158" y="3429000"/>
                </a:lnTo>
                <a:close/>
              </a:path>
              <a:path w="3885565" h="3733800">
                <a:moveTo>
                  <a:pt x="3688371" y="3441700"/>
                </a:moveTo>
                <a:lnTo>
                  <a:pt x="3665429" y="3441700"/>
                </a:lnTo>
                <a:lnTo>
                  <a:pt x="3667061" y="3454400"/>
                </a:lnTo>
                <a:lnTo>
                  <a:pt x="3690677" y="3454400"/>
                </a:lnTo>
                <a:lnTo>
                  <a:pt x="3688371" y="3441700"/>
                </a:lnTo>
                <a:close/>
              </a:path>
              <a:path w="3885565" h="3733800">
                <a:moveTo>
                  <a:pt x="3664697" y="3403600"/>
                </a:moveTo>
                <a:lnTo>
                  <a:pt x="3606735" y="3403600"/>
                </a:lnTo>
                <a:lnTo>
                  <a:pt x="3620688" y="3416300"/>
                </a:lnTo>
                <a:lnTo>
                  <a:pt x="3610698" y="3416300"/>
                </a:lnTo>
                <a:lnTo>
                  <a:pt x="3610490" y="3429000"/>
                </a:lnTo>
                <a:lnTo>
                  <a:pt x="3675184" y="3429000"/>
                </a:lnTo>
                <a:lnTo>
                  <a:pt x="3668441" y="3416300"/>
                </a:lnTo>
                <a:lnTo>
                  <a:pt x="3664697" y="3403600"/>
                </a:lnTo>
                <a:close/>
              </a:path>
              <a:path w="3885565" h="3733800">
                <a:moveTo>
                  <a:pt x="3681521" y="3416300"/>
                </a:moveTo>
                <a:lnTo>
                  <a:pt x="3674943" y="3416300"/>
                </a:lnTo>
                <a:lnTo>
                  <a:pt x="3676200" y="3429000"/>
                </a:lnTo>
                <a:lnTo>
                  <a:pt x="3681521" y="3416300"/>
                </a:lnTo>
                <a:close/>
              </a:path>
              <a:path w="3885565" h="3733800">
                <a:moveTo>
                  <a:pt x="3639662" y="3378200"/>
                </a:moveTo>
                <a:lnTo>
                  <a:pt x="3601460" y="3378200"/>
                </a:lnTo>
                <a:lnTo>
                  <a:pt x="3599113" y="3382492"/>
                </a:lnTo>
                <a:lnTo>
                  <a:pt x="3606667" y="3390900"/>
                </a:lnTo>
                <a:lnTo>
                  <a:pt x="3604533" y="3403600"/>
                </a:lnTo>
                <a:lnTo>
                  <a:pt x="3652780" y="3403600"/>
                </a:lnTo>
                <a:lnTo>
                  <a:pt x="3651417" y="3390900"/>
                </a:lnTo>
                <a:lnTo>
                  <a:pt x="3648019" y="3390900"/>
                </a:lnTo>
                <a:lnTo>
                  <a:pt x="3639662" y="3378200"/>
                </a:lnTo>
                <a:close/>
              </a:path>
              <a:path w="3885565" h="3733800">
                <a:moveTo>
                  <a:pt x="3595256" y="3378200"/>
                </a:moveTo>
                <a:lnTo>
                  <a:pt x="3594018" y="3378200"/>
                </a:lnTo>
                <a:lnTo>
                  <a:pt x="3594513" y="3390900"/>
                </a:lnTo>
                <a:lnTo>
                  <a:pt x="3599113" y="3382492"/>
                </a:lnTo>
                <a:lnTo>
                  <a:pt x="3595256" y="3378200"/>
                </a:lnTo>
                <a:close/>
              </a:path>
              <a:path w="3885565" h="3733800">
                <a:moveTo>
                  <a:pt x="3577120" y="3357240"/>
                </a:moveTo>
                <a:lnTo>
                  <a:pt x="3579583" y="3365500"/>
                </a:lnTo>
                <a:lnTo>
                  <a:pt x="3579195" y="3378200"/>
                </a:lnTo>
                <a:lnTo>
                  <a:pt x="3580650" y="3378200"/>
                </a:lnTo>
                <a:lnTo>
                  <a:pt x="3582685" y="3365500"/>
                </a:lnTo>
                <a:lnTo>
                  <a:pt x="3587193" y="3365500"/>
                </a:lnTo>
                <a:lnTo>
                  <a:pt x="3577120" y="3357240"/>
                </a:lnTo>
                <a:close/>
              </a:path>
              <a:path w="3885565" h="3733800">
                <a:moveTo>
                  <a:pt x="3586703" y="3365500"/>
                </a:moveTo>
                <a:lnTo>
                  <a:pt x="3582685" y="3365500"/>
                </a:lnTo>
                <a:lnTo>
                  <a:pt x="3585047" y="3378200"/>
                </a:lnTo>
                <a:lnTo>
                  <a:pt x="3590798" y="3378200"/>
                </a:lnTo>
                <a:lnTo>
                  <a:pt x="3586703" y="3365500"/>
                </a:lnTo>
                <a:close/>
              </a:path>
              <a:path w="3885565" h="3733800">
                <a:moveTo>
                  <a:pt x="3633884" y="3365500"/>
                </a:moveTo>
                <a:lnTo>
                  <a:pt x="3588251" y="3365500"/>
                </a:lnTo>
                <a:lnTo>
                  <a:pt x="3590798" y="3378200"/>
                </a:lnTo>
                <a:lnTo>
                  <a:pt x="3640657" y="3378200"/>
                </a:lnTo>
                <a:lnTo>
                  <a:pt x="3633884" y="3365500"/>
                </a:lnTo>
                <a:close/>
              </a:path>
              <a:path w="3885565" h="3733800">
                <a:moveTo>
                  <a:pt x="3555252" y="3327400"/>
                </a:moveTo>
                <a:lnTo>
                  <a:pt x="3547917" y="3327400"/>
                </a:lnTo>
                <a:lnTo>
                  <a:pt x="3546883" y="3329355"/>
                </a:lnTo>
                <a:lnTo>
                  <a:pt x="3547009" y="3340100"/>
                </a:lnTo>
                <a:lnTo>
                  <a:pt x="3551087" y="3340100"/>
                </a:lnTo>
                <a:lnTo>
                  <a:pt x="3553537" y="3352800"/>
                </a:lnTo>
                <a:lnTo>
                  <a:pt x="3566510" y="3365500"/>
                </a:lnTo>
                <a:lnTo>
                  <a:pt x="3574262" y="3354897"/>
                </a:lnTo>
                <a:lnTo>
                  <a:pt x="3571704" y="3352800"/>
                </a:lnTo>
                <a:lnTo>
                  <a:pt x="3555252" y="3327400"/>
                </a:lnTo>
                <a:close/>
              </a:path>
              <a:path w="3885565" h="3733800">
                <a:moveTo>
                  <a:pt x="3583352" y="3302000"/>
                </a:moveTo>
                <a:lnTo>
                  <a:pt x="3571516" y="3311128"/>
                </a:lnTo>
                <a:lnTo>
                  <a:pt x="3570066" y="3314700"/>
                </a:lnTo>
                <a:lnTo>
                  <a:pt x="3551792" y="3314700"/>
                </a:lnTo>
                <a:lnTo>
                  <a:pt x="3546860" y="3327400"/>
                </a:lnTo>
                <a:lnTo>
                  <a:pt x="3558158" y="3327400"/>
                </a:lnTo>
                <a:lnTo>
                  <a:pt x="3570837" y="3340100"/>
                </a:lnTo>
                <a:lnTo>
                  <a:pt x="3583710" y="3352800"/>
                </a:lnTo>
                <a:lnTo>
                  <a:pt x="3587193" y="3365500"/>
                </a:lnTo>
                <a:lnTo>
                  <a:pt x="3629299" y="3365500"/>
                </a:lnTo>
                <a:lnTo>
                  <a:pt x="3626433" y="3352800"/>
                </a:lnTo>
                <a:lnTo>
                  <a:pt x="3607721" y="3352800"/>
                </a:lnTo>
                <a:lnTo>
                  <a:pt x="3600730" y="3340100"/>
                </a:lnTo>
                <a:lnTo>
                  <a:pt x="3598222" y="3340100"/>
                </a:lnTo>
                <a:lnTo>
                  <a:pt x="3598209" y="3327400"/>
                </a:lnTo>
                <a:lnTo>
                  <a:pt x="3597182" y="3314700"/>
                </a:lnTo>
                <a:lnTo>
                  <a:pt x="3583352" y="3302000"/>
                </a:lnTo>
                <a:close/>
              </a:path>
              <a:path w="3885565" h="3733800">
                <a:moveTo>
                  <a:pt x="3575796" y="3352800"/>
                </a:moveTo>
                <a:lnTo>
                  <a:pt x="3574262" y="3354897"/>
                </a:lnTo>
                <a:lnTo>
                  <a:pt x="3577120" y="3357240"/>
                </a:lnTo>
                <a:lnTo>
                  <a:pt x="3575796" y="3352800"/>
                </a:lnTo>
                <a:close/>
              </a:path>
              <a:path w="3885565" h="3733800">
                <a:moveTo>
                  <a:pt x="3546860" y="3327400"/>
                </a:moveTo>
                <a:lnTo>
                  <a:pt x="3540513" y="3327400"/>
                </a:lnTo>
                <a:lnTo>
                  <a:pt x="3541199" y="3340100"/>
                </a:lnTo>
                <a:lnTo>
                  <a:pt x="3546883" y="3329355"/>
                </a:lnTo>
                <a:lnTo>
                  <a:pt x="3546860" y="3327400"/>
                </a:lnTo>
                <a:close/>
              </a:path>
              <a:path w="3885565" h="3733800">
                <a:moveTo>
                  <a:pt x="3602907" y="3333033"/>
                </a:moveTo>
                <a:lnTo>
                  <a:pt x="3598222" y="3340100"/>
                </a:lnTo>
                <a:lnTo>
                  <a:pt x="3603734" y="3340100"/>
                </a:lnTo>
                <a:lnTo>
                  <a:pt x="3602907" y="3333033"/>
                </a:lnTo>
                <a:close/>
              </a:path>
              <a:path w="3885565" h="3733800">
                <a:moveTo>
                  <a:pt x="3609347" y="3327400"/>
                </a:moveTo>
                <a:lnTo>
                  <a:pt x="3608788" y="3327400"/>
                </a:lnTo>
                <a:lnTo>
                  <a:pt x="3603734" y="3340100"/>
                </a:lnTo>
                <a:lnTo>
                  <a:pt x="3613488" y="3340100"/>
                </a:lnTo>
                <a:lnTo>
                  <a:pt x="3609347" y="3327400"/>
                </a:lnTo>
                <a:close/>
              </a:path>
              <a:path w="3885565" h="3733800">
                <a:moveTo>
                  <a:pt x="3606642" y="3327400"/>
                </a:moveTo>
                <a:lnTo>
                  <a:pt x="3602248" y="3327400"/>
                </a:lnTo>
                <a:lnTo>
                  <a:pt x="3602907" y="3333033"/>
                </a:lnTo>
                <a:lnTo>
                  <a:pt x="3606642" y="3327400"/>
                </a:lnTo>
                <a:close/>
              </a:path>
              <a:path w="3885565" h="3733800">
                <a:moveTo>
                  <a:pt x="3559826" y="3276600"/>
                </a:moveTo>
                <a:lnTo>
                  <a:pt x="3518948" y="3276600"/>
                </a:lnTo>
                <a:lnTo>
                  <a:pt x="3529337" y="3289300"/>
                </a:lnTo>
                <a:lnTo>
                  <a:pt x="3536621" y="3302000"/>
                </a:lnTo>
                <a:lnTo>
                  <a:pt x="3524635" y="3302000"/>
                </a:lnTo>
                <a:lnTo>
                  <a:pt x="3531203" y="3314700"/>
                </a:lnTo>
                <a:lnTo>
                  <a:pt x="3566886" y="3314700"/>
                </a:lnTo>
                <a:lnTo>
                  <a:pt x="3571516" y="3311128"/>
                </a:lnTo>
                <a:lnTo>
                  <a:pt x="3575222" y="3302000"/>
                </a:lnTo>
                <a:lnTo>
                  <a:pt x="3579985" y="3289300"/>
                </a:lnTo>
                <a:lnTo>
                  <a:pt x="3571699" y="3289300"/>
                </a:lnTo>
                <a:lnTo>
                  <a:pt x="3559826" y="3276600"/>
                </a:lnTo>
                <a:close/>
              </a:path>
              <a:path w="3885565" h="3733800">
                <a:moveTo>
                  <a:pt x="3571516" y="3311128"/>
                </a:moveTo>
                <a:lnTo>
                  <a:pt x="3566886" y="3314700"/>
                </a:lnTo>
                <a:lnTo>
                  <a:pt x="3570066" y="3314700"/>
                </a:lnTo>
                <a:lnTo>
                  <a:pt x="3571516" y="3311128"/>
                </a:lnTo>
                <a:close/>
              </a:path>
              <a:path w="3885565" h="3733800">
                <a:moveTo>
                  <a:pt x="3513859" y="3276600"/>
                </a:moveTo>
                <a:lnTo>
                  <a:pt x="3507359" y="3276600"/>
                </a:lnTo>
                <a:lnTo>
                  <a:pt x="3514770" y="3289300"/>
                </a:lnTo>
                <a:lnTo>
                  <a:pt x="3514630" y="3302000"/>
                </a:lnTo>
                <a:lnTo>
                  <a:pt x="3524168" y="3302000"/>
                </a:lnTo>
                <a:lnTo>
                  <a:pt x="3523164" y="3289300"/>
                </a:lnTo>
                <a:lnTo>
                  <a:pt x="3513859" y="3276600"/>
                </a:lnTo>
                <a:close/>
              </a:path>
              <a:path w="3885565" h="3733800">
                <a:moveTo>
                  <a:pt x="3546549" y="3251200"/>
                </a:moveTo>
                <a:lnTo>
                  <a:pt x="3497215" y="3251200"/>
                </a:lnTo>
                <a:lnTo>
                  <a:pt x="3502116" y="3263900"/>
                </a:lnTo>
                <a:lnTo>
                  <a:pt x="3506106" y="3276600"/>
                </a:lnTo>
                <a:lnTo>
                  <a:pt x="3562785" y="3276600"/>
                </a:lnTo>
                <a:lnTo>
                  <a:pt x="3557247" y="3263900"/>
                </a:lnTo>
                <a:lnTo>
                  <a:pt x="3546549" y="3251200"/>
                </a:lnTo>
                <a:close/>
              </a:path>
              <a:path w="3885565" h="3733800">
                <a:moveTo>
                  <a:pt x="3488303" y="3251200"/>
                </a:moveTo>
                <a:lnTo>
                  <a:pt x="3482946" y="3251200"/>
                </a:lnTo>
                <a:lnTo>
                  <a:pt x="3485989" y="3263900"/>
                </a:lnTo>
                <a:lnTo>
                  <a:pt x="3490189" y="3263900"/>
                </a:lnTo>
                <a:lnTo>
                  <a:pt x="3488303" y="3251200"/>
                </a:lnTo>
                <a:close/>
              </a:path>
              <a:path w="3885565" h="3733800">
                <a:moveTo>
                  <a:pt x="3519139" y="3213100"/>
                </a:moveTo>
                <a:lnTo>
                  <a:pt x="3461986" y="3213100"/>
                </a:lnTo>
                <a:lnTo>
                  <a:pt x="3463857" y="3225800"/>
                </a:lnTo>
                <a:lnTo>
                  <a:pt x="3483785" y="3225800"/>
                </a:lnTo>
                <a:lnTo>
                  <a:pt x="3489701" y="3238500"/>
                </a:lnTo>
                <a:lnTo>
                  <a:pt x="3485916" y="3251200"/>
                </a:lnTo>
                <a:lnTo>
                  <a:pt x="3539111" y="3251200"/>
                </a:lnTo>
                <a:lnTo>
                  <a:pt x="3536944" y="3238500"/>
                </a:lnTo>
                <a:lnTo>
                  <a:pt x="3527037" y="3238500"/>
                </a:lnTo>
                <a:lnTo>
                  <a:pt x="3529770" y="3225800"/>
                </a:lnTo>
                <a:lnTo>
                  <a:pt x="3519139" y="3213100"/>
                </a:lnTo>
                <a:close/>
              </a:path>
              <a:path w="3885565" h="3733800">
                <a:moveTo>
                  <a:pt x="3461330" y="3213100"/>
                </a:moveTo>
                <a:lnTo>
                  <a:pt x="3450927" y="3213100"/>
                </a:lnTo>
                <a:lnTo>
                  <a:pt x="3460539" y="3225800"/>
                </a:lnTo>
                <a:lnTo>
                  <a:pt x="3461330" y="3213100"/>
                </a:lnTo>
                <a:close/>
              </a:path>
              <a:path w="3885565" h="3733800">
                <a:moveTo>
                  <a:pt x="3457452" y="3212571"/>
                </a:moveTo>
                <a:lnTo>
                  <a:pt x="3457573" y="3213100"/>
                </a:lnTo>
                <a:lnTo>
                  <a:pt x="3457452" y="3212571"/>
                </a:lnTo>
                <a:close/>
              </a:path>
              <a:path w="3885565" h="3733800">
                <a:moveTo>
                  <a:pt x="3513348" y="3200400"/>
                </a:moveTo>
                <a:lnTo>
                  <a:pt x="3456923" y="3200400"/>
                </a:lnTo>
                <a:lnTo>
                  <a:pt x="3461330" y="3213100"/>
                </a:lnTo>
                <a:lnTo>
                  <a:pt x="3517424" y="3213100"/>
                </a:lnTo>
                <a:lnTo>
                  <a:pt x="3513348" y="3200400"/>
                </a:lnTo>
                <a:close/>
              </a:path>
              <a:path w="3885565" h="3733800">
                <a:moveTo>
                  <a:pt x="3454680" y="3200400"/>
                </a:moveTo>
                <a:lnTo>
                  <a:pt x="3452019" y="3200400"/>
                </a:lnTo>
                <a:lnTo>
                  <a:pt x="3457452" y="3212571"/>
                </a:lnTo>
                <a:lnTo>
                  <a:pt x="3454680" y="3200400"/>
                </a:lnTo>
                <a:close/>
              </a:path>
              <a:path w="3885565" h="3733800">
                <a:moveTo>
                  <a:pt x="3474702" y="3175000"/>
                </a:moveTo>
                <a:lnTo>
                  <a:pt x="3430607" y="3175000"/>
                </a:lnTo>
                <a:lnTo>
                  <a:pt x="3435956" y="3187700"/>
                </a:lnTo>
                <a:lnTo>
                  <a:pt x="3434085" y="3187700"/>
                </a:lnTo>
                <a:lnTo>
                  <a:pt x="3444786" y="3200400"/>
                </a:lnTo>
                <a:lnTo>
                  <a:pt x="3478334" y="3200400"/>
                </a:lnTo>
                <a:lnTo>
                  <a:pt x="3475545" y="3187700"/>
                </a:lnTo>
                <a:lnTo>
                  <a:pt x="3474702" y="3175000"/>
                </a:lnTo>
                <a:close/>
              </a:path>
              <a:path w="3885565" h="3733800">
                <a:moveTo>
                  <a:pt x="3479680" y="3162300"/>
                </a:moveTo>
                <a:lnTo>
                  <a:pt x="3432630" y="3162300"/>
                </a:lnTo>
                <a:lnTo>
                  <a:pt x="3437651" y="3175000"/>
                </a:lnTo>
                <a:lnTo>
                  <a:pt x="3483758" y="3175000"/>
                </a:lnTo>
                <a:lnTo>
                  <a:pt x="3488212" y="3187700"/>
                </a:lnTo>
                <a:lnTo>
                  <a:pt x="3485243" y="3200400"/>
                </a:lnTo>
                <a:lnTo>
                  <a:pt x="3500093" y="3200400"/>
                </a:lnTo>
                <a:lnTo>
                  <a:pt x="3495866" y="3187700"/>
                </a:lnTo>
                <a:lnTo>
                  <a:pt x="3488839" y="3175000"/>
                </a:lnTo>
                <a:lnTo>
                  <a:pt x="3479680" y="3162300"/>
                </a:lnTo>
                <a:close/>
              </a:path>
              <a:path w="3885565" h="3733800">
                <a:moveTo>
                  <a:pt x="3431597" y="3183876"/>
                </a:moveTo>
                <a:lnTo>
                  <a:pt x="3432023" y="3187700"/>
                </a:lnTo>
                <a:lnTo>
                  <a:pt x="3434085" y="3187700"/>
                </a:lnTo>
                <a:lnTo>
                  <a:pt x="3431597" y="3183876"/>
                </a:lnTo>
                <a:close/>
              </a:path>
              <a:path w="3885565" h="3733800">
                <a:moveTo>
                  <a:pt x="3430607" y="3175000"/>
                </a:moveTo>
                <a:lnTo>
                  <a:pt x="3425821" y="3175000"/>
                </a:lnTo>
                <a:lnTo>
                  <a:pt x="3431597" y="3183876"/>
                </a:lnTo>
                <a:lnTo>
                  <a:pt x="3430607" y="3175000"/>
                </a:lnTo>
                <a:close/>
              </a:path>
              <a:path w="3885565" h="3733800">
                <a:moveTo>
                  <a:pt x="3425011" y="3162300"/>
                </a:moveTo>
                <a:lnTo>
                  <a:pt x="3421425" y="3162300"/>
                </a:lnTo>
                <a:lnTo>
                  <a:pt x="3426054" y="3175000"/>
                </a:lnTo>
                <a:lnTo>
                  <a:pt x="3426902" y="3175000"/>
                </a:lnTo>
                <a:lnTo>
                  <a:pt x="3425011" y="3162300"/>
                </a:lnTo>
                <a:close/>
              </a:path>
              <a:path w="3885565" h="3733800">
                <a:moveTo>
                  <a:pt x="3422249" y="3161263"/>
                </a:moveTo>
                <a:lnTo>
                  <a:pt x="3422111" y="3162300"/>
                </a:lnTo>
                <a:lnTo>
                  <a:pt x="3422603" y="3162300"/>
                </a:lnTo>
                <a:lnTo>
                  <a:pt x="3422249" y="3161263"/>
                </a:lnTo>
                <a:close/>
              </a:path>
              <a:path w="3885565" h="3733800">
                <a:moveTo>
                  <a:pt x="3469787" y="3149600"/>
                </a:moveTo>
                <a:lnTo>
                  <a:pt x="3423800" y="3149600"/>
                </a:lnTo>
                <a:lnTo>
                  <a:pt x="3430417" y="3162300"/>
                </a:lnTo>
                <a:lnTo>
                  <a:pt x="3476851" y="3162300"/>
                </a:lnTo>
                <a:lnTo>
                  <a:pt x="3469787" y="3149600"/>
                </a:lnTo>
                <a:close/>
              </a:path>
              <a:path w="3885565" h="3733800">
                <a:moveTo>
                  <a:pt x="3423800" y="3149600"/>
                </a:moveTo>
                <a:lnTo>
                  <a:pt x="3418263" y="3149600"/>
                </a:lnTo>
                <a:lnTo>
                  <a:pt x="3422249" y="3161263"/>
                </a:lnTo>
                <a:lnTo>
                  <a:pt x="3423800" y="3149600"/>
                </a:lnTo>
                <a:close/>
              </a:path>
              <a:path w="3885565" h="3733800">
                <a:moveTo>
                  <a:pt x="3432692" y="3098800"/>
                </a:moveTo>
                <a:lnTo>
                  <a:pt x="3382522" y="3098800"/>
                </a:lnTo>
                <a:lnTo>
                  <a:pt x="3377331" y="3111500"/>
                </a:lnTo>
                <a:lnTo>
                  <a:pt x="3389764" y="3111500"/>
                </a:lnTo>
                <a:lnTo>
                  <a:pt x="3393980" y="3124200"/>
                </a:lnTo>
                <a:lnTo>
                  <a:pt x="3393378" y="3136900"/>
                </a:lnTo>
                <a:lnTo>
                  <a:pt x="3400326" y="3136900"/>
                </a:lnTo>
                <a:lnTo>
                  <a:pt x="3406706" y="3149600"/>
                </a:lnTo>
                <a:lnTo>
                  <a:pt x="3451240" y="3149600"/>
                </a:lnTo>
                <a:lnTo>
                  <a:pt x="3447178" y="3136900"/>
                </a:lnTo>
                <a:lnTo>
                  <a:pt x="3444031" y="3124200"/>
                </a:lnTo>
                <a:lnTo>
                  <a:pt x="3446787" y="3124200"/>
                </a:lnTo>
                <a:lnTo>
                  <a:pt x="3442230" y="3111500"/>
                </a:lnTo>
                <a:lnTo>
                  <a:pt x="3432692" y="3098800"/>
                </a:lnTo>
                <a:close/>
              </a:path>
              <a:path w="3885565" h="3733800">
                <a:moveTo>
                  <a:pt x="3460213" y="3136900"/>
                </a:moveTo>
                <a:lnTo>
                  <a:pt x="3450534" y="3136900"/>
                </a:lnTo>
                <a:lnTo>
                  <a:pt x="3453323" y="3149600"/>
                </a:lnTo>
                <a:lnTo>
                  <a:pt x="3465466" y="3149600"/>
                </a:lnTo>
                <a:lnTo>
                  <a:pt x="3460213" y="3136900"/>
                </a:lnTo>
                <a:close/>
              </a:path>
              <a:path w="3885565" h="3733800">
                <a:moveTo>
                  <a:pt x="3387361" y="3124200"/>
                </a:moveTo>
                <a:lnTo>
                  <a:pt x="3389396" y="3136900"/>
                </a:lnTo>
                <a:lnTo>
                  <a:pt x="3392441" y="3136900"/>
                </a:lnTo>
                <a:lnTo>
                  <a:pt x="3387361" y="3124200"/>
                </a:lnTo>
                <a:close/>
              </a:path>
              <a:path w="3885565" h="3733800">
                <a:moveTo>
                  <a:pt x="3360973" y="3086100"/>
                </a:moveTo>
                <a:lnTo>
                  <a:pt x="3360332" y="3098800"/>
                </a:lnTo>
                <a:lnTo>
                  <a:pt x="3370344" y="3111500"/>
                </a:lnTo>
                <a:lnTo>
                  <a:pt x="3380249" y="3124200"/>
                </a:lnTo>
                <a:lnTo>
                  <a:pt x="3379287" y="3111500"/>
                </a:lnTo>
                <a:lnTo>
                  <a:pt x="3377331" y="3111500"/>
                </a:lnTo>
                <a:lnTo>
                  <a:pt x="3380704" y="3098800"/>
                </a:lnTo>
                <a:lnTo>
                  <a:pt x="3375555" y="3098800"/>
                </a:lnTo>
                <a:lnTo>
                  <a:pt x="3360973" y="3086100"/>
                </a:lnTo>
                <a:close/>
              </a:path>
              <a:path w="3885565" h="3733800">
                <a:moveTo>
                  <a:pt x="3388192" y="3111500"/>
                </a:moveTo>
                <a:lnTo>
                  <a:pt x="3384738" y="3111500"/>
                </a:lnTo>
                <a:lnTo>
                  <a:pt x="3391136" y="3124200"/>
                </a:lnTo>
                <a:lnTo>
                  <a:pt x="3393118" y="3124200"/>
                </a:lnTo>
                <a:lnTo>
                  <a:pt x="3388192" y="3111500"/>
                </a:lnTo>
                <a:close/>
              </a:path>
              <a:path w="3885565" h="3733800">
                <a:moveTo>
                  <a:pt x="3394256" y="3048000"/>
                </a:moveTo>
                <a:lnTo>
                  <a:pt x="3361913" y="3048000"/>
                </a:lnTo>
                <a:lnTo>
                  <a:pt x="3356452" y="3060700"/>
                </a:lnTo>
                <a:lnTo>
                  <a:pt x="3352297" y="3060700"/>
                </a:lnTo>
                <a:lnTo>
                  <a:pt x="3366307" y="3086100"/>
                </a:lnTo>
                <a:lnTo>
                  <a:pt x="3375555" y="3098800"/>
                </a:lnTo>
                <a:lnTo>
                  <a:pt x="3411697" y="3098800"/>
                </a:lnTo>
                <a:lnTo>
                  <a:pt x="3409540" y="3086100"/>
                </a:lnTo>
                <a:lnTo>
                  <a:pt x="3405145" y="3086100"/>
                </a:lnTo>
                <a:lnTo>
                  <a:pt x="3399949" y="3073400"/>
                </a:lnTo>
                <a:lnTo>
                  <a:pt x="3406001" y="3073400"/>
                </a:lnTo>
                <a:lnTo>
                  <a:pt x="3394256" y="3048000"/>
                </a:lnTo>
                <a:close/>
              </a:path>
              <a:path w="3885565" h="3733800">
                <a:moveTo>
                  <a:pt x="3420282" y="3086100"/>
                </a:moveTo>
                <a:lnTo>
                  <a:pt x="3412402" y="3086100"/>
                </a:lnTo>
                <a:lnTo>
                  <a:pt x="3414912" y="3098800"/>
                </a:lnTo>
                <a:lnTo>
                  <a:pt x="3423575" y="3098800"/>
                </a:lnTo>
                <a:lnTo>
                  <a:pt x="3420282" y="3086100"/>
                </a:lnTo>
                <a:close/>
              </a:path>
              <a:path w="3885565" h="3733800">
                <a:moveTo>
                  <a:pt x="3406001" y="3073400"/>
                </a:moveTo>
                <a:lnTo>
                  <a:pt x="3399949" y="3073400"/>
                </a:lnTo>
                <a:lnTo>
                  <a:pt x="3412136" y="3086100"/>
                </a:lnTo>
                <a:lnTo>
                  <a:pt x="3406001" y="3073400"/>
                </a:lnTo>
                <a:close/>
              </a:path>
              <a:path w="3885565" h="3733800">
                <a:moveTo>
                  <a:pt x="3338202" y="3060700"/>
                </a:moveTo>
                <a:lnTo>
                  <a:pt x="3334671" y="3060700"/>
                </a:lnTo>
                <a:lnTo>
                  <a:pt x="3337529" y="3073400"/>
                </a:lnTo>
                <a:lnTo>
                  <a:pt x="3338882" y="3062328"/>
                </a:lnTo>
                <a:lnTo>
                  <a:pt x="3338202" y="3060700"/>
                </a:lnTo>
                <a:close/>
              </a:path>
              <a:path w="3885565" h="3733800">
                <a:moveTo>
                  <a:pt x="3352297" y="3060700"/>
                </a:moveTo>
                <a:lnTo>
                  <a:pt x="3339082" y="3060700"/>
                </a:lnTo>
                <a:lnTo>
                  <a:pt x="3338882" y="3062328"/>
                </a:lnTo>
                <a:lnTo>
                  <a:pt x="3343508" y="3073400"/>
                </a:lnTo>
                <a:lnTo>
                  <a:pt x="3352591" y="3073400"/>
                </a:lnTo>
                <a:lnTo>
                  <a:pt x="3352297" y="3060700"/>
                </a:lnTo>
                <a:close/>
              </a:path>
              <a:path w="3885565" h="3733800">
                <a:moveTo>
                  <a:pt x="3346303" y="3048000"/>
                </a:moveTo>
                <a:lnTo>
                  <a:pt x="3339072" y="3048000"/>
                </a:lnTo>
                <a:lnTo>
                  <a:pt x="3340978" y="3060700"/>
                </a:lnTo>
                <a:lnTo>
                  <a:pt x="3350354" y="3060700"/>
                </a:lnTo>
                <a:lnTo>
                  <a:pt x="3346303" y="3048000"/>
                </a:lnTo>
                <a:close/>
              </a:path>
              <a:path w="3885565" h="3733800">
                <a:moveTo>
                  <a:pt x="3381346" y="3035300"/>
                </a:moveTo>
                <a:lnTo>
                  <a:pt x="3325666" y="3035300"/>
                </a:lnTo>
                <a:lnTo>
                  <a:pt x="3323097" y="3048000"/>
                </a:lnTo>
                <a:lnTo>
                  <a:pt x="3385318" y="3048000"/>
                </a:lnTo>
                <a:lnTo>
                  <a:pt x="3381346" y="3035300"/>
                </a:lnTo>
                <a:close/>
              </a:path>
              <a:path w="3885565" h="3733800">
                <a:moveTo>
                  <a:pt x="3367906" y="3022600"/>
                </a:moveTo>
                <a:lnTo>
                  <a:pt x="3311380" y="3022600"/>
                </a:lnTo>
                <a:lnTo>
                  <a:pt x="3325517" y="3035300"/>
                </a:lnTo>
                <a:lnTo>
                  <a:pt x="3371824" y="3035300"/>
                </a:lnTo>
                <a:lnTo>
                  <a:pt x="3367906" y="3022600"/>
                </a:lnTo>
                <a:close/>
              </a:path>
              <a:path w="3885565" h="3733800">
                <a:moveTo>
                  <a:pt x="3306757" y="3009900"/>
                </a:moveTo>
                <a:lnTo>
                  <a:pt x="3298703" y="3009900"/>
                </a:lnTo>
                <a:lnTo>
                  <a:pt x="3304142" y="3022600"/>
                </a:lnTo>
                <a:lnTo>
                  <a:pt x="3306134" y="3022600"/>
                </a:lnTo>
                <a:lnTo>
                  <a:pt x="3306757" y="3009900"/>
                </a:lnTo>
                <a:close/>
              </a:path>
              <a:path w="3885565" h="3733800">
                <a:moveTo>
                  <a:pt x="3355779" y="3009900"/>
                </a:moveTo>
                <a:lnTo>
                  <a:pt x="3310559" y="3009900"/>
                </a:lnTo>
                <a:lnTo>
                  <a:pt x="3308876" y="3022600"/>
                </a:lnTo>
                <a:lnTo>
                  <a:pt x="3359685" y="3022600"/>
                </a:lnTo>
                <a:lnTo>
                  <a:pt x="3355779" y="3009900"/>
                </a:lnTo>
                <a:close/>
              </a:path>
              <a:path w="3885565" h="3733800">
                <a:moveTo>
                  <a:pt x="3361304" y="3009900"/>
                </a:moveTo>
                <a:lnTo>
                  <a:pt x="3357708" y="3009900"/>
                </a:lnTo>
                <a:lnTo>
                  <a:pt x="3359685" y="3022600"/>
                </a:lnTo>
                <a:lnTo>
                  <a:pt x="3367806" y="3022600"/>
                </a:lnTo>
                <a:lnTo>
                  <a:pt x="3361304" y="3009900"/>
                </a:lnTo>
                <a:close/>
              </a:path>
              <a:path w="3885565" h="3733800">
                <a:moveTo>
                  <a:pt x="3333254" y="2971800"/>
                </a:moveTo>
                <a:lnTo>
                  <a:pt x="3318747" y="2971800"/>
                </a:lnTo>
                <a:lnTo>
                  <a:pt x="3318009" y="2984500"/>
                </a:lnTo>
                <a:lnTo>
                  <a:pt x="3292950" y="2984500"/>
                </a:lnTo>
                <a:lnTo>
                  <a:pt x="3288179" y="2997200"/>
                </a:lnTo>
                <a:lnTo>
                  <a:pt x="3286792" y="3009900"/>
                </a:lnTo>
                <a:lnTo>
                  <a:pt x="3352082" y="3009900"/>
                </a:lnTo>
                <a:lnTo>
                  <a:pt x="3343752" y="2997200"/>
                </a:lnTo>
                <a:lnTo>
                  <a:pt x="3334445" y="2997200"/>
                </a:lnTo>
                <a:lnTo>
                  <a:pt x="3326505" y="2984500"/>
                </a:lnTo>
                <a:lnTo>
                  <a:pt x="3333254" y="2971800"/>
                </a:lnTo>
                <a:close/>
              </a:path>
              <a:path w="3885565" h="3733800">
                <a:moveTo>
                  <a:pt x="3292004" y="2984500"/>
                </a:moveTo>
                <a:lnTo>
                  <a:pt x="3279922" y="2984500"/>
                </a:lnTo>
                <a:lnTo>
                  <a:pt x="3279049" y="2997200"/>
                </a:lnTo>
                <a:lnTo>
                  <a:pt x="3284608" y="2997200"/>
                </a:lnTo>
                <a:lnTo>
                  <a:pt x="3292004" y="2984500"/>
                </a:lnTo>
                <a:close/>
              </a:path>
              <a:path w="3885565" h="3733800">
                <a:moveTo>
                  <a:pt x="3342520" y="2984500"/>
                </a:moveTo>
                <a:lnTo>
                  <a:pt x="3339601" y="2997200"/>
                </a:lnTo>
                <a:lnTo>
                  <a:pt x="3343752" y="2997200"/>
                </a:lnTo>
                <a:lnTo>
                  <a:pt x="3342520" y="2984500"/>
                </a:lnTo>
                <a:close/>
              </a:path>
              <a:path w="3885565" h="3733800">
                <a:moveTo>
                  <a:pt x="3276290" y="2971800"/>
                </a:moveTo>
                <a:lnTo>
                  <a:pt x="3272756" y="2971800"/>
                </a:lnTo>
                <a:lnTo>
                  <a:pt x="3275765" y="2984500"/>
                </a:lnTo>
                <a:lnTo>
                  <a:pt x="3278727" y="2984500"/>
                </a:lnTo>
                <a:lnTo>
                  <a:pt x="3276290" y="2971800"/>
                </a:lnTo>
                <a:close/>
              </a:path>
              <a:path w="3885565" h="3733800">
                <a:moveTo>
                  <a:pt x="3318200" y="2946400"/>
                </a:moveTo>
                <a:lnTo>
                  <a:pt x="3260046" y="2946400"/>
                </a:lnTo>
                <a:lnTo>
                  <a:pt x="3265050" y="2959100"/>
                </a:lnTo>
                <a:lnTo>
                  <a:pt x="3272307" y="2959100"/>
                </a:lnTo>
                <a:lnTo>
                  <a:pt x="3272262" y="2971800"/>
                </a:lnTo>
                <a:lnTo>
                  <a:pt x="3280431" y="2971800"/>
                </a:lnTo>
                <a:lnTo>
                  <a:pt x="3280676" y="2984500"/>
                </a:lnTo>
                <a:lnTo>
                  <a:pt x="3300625" y="2984500"/>
                </a:lnTo>
                <a:lnTo>
                  <a:pt x="3309377" y="2973488"/>
                </a:lnTo>
                <a:lnTo>
                  <a:pt x="3310529" y="2971800"/>
                </a:lnTo>
                <a:lnTo>
                  <a:pt x="3314339" y="2959100"/>
                </a:lnTo>
                <a:lnTo>
                  <a:pt x="3318200" y="2946400"/>
                </a:lnTo>
                <a:close/>
              </a:path>
              <a:path w="3885565" h="3733800">
                <a:moveTo>
                  <a:pt x="3309377" y="2973488"/>
                </a:moveTo>
                <a:lnTo>
                  <a:pt x="3300625" y="2984500"/>
                </a:lnTo>
                <a:lnTo>
                  <a:pt x="3301864" y="2984500"/>
                </a:lnTo>
                <a:lnTo>
                  <a:pt x="3309377" y="2973488"/>
                </a:lnTo>
                <a:close/>
              </a:path>
              <a:path w="3885565" h="3733800">
                <a:moveTo>
                  <a:pt x="3310719" y="2971800"/>
                </a:moveTo>
                <a:lnTo>
                  <a:pt x="3309377" y="2973488"/>
                </a:lnTo>
                <a:lnTo>
                  <a:pt x="3301864" y="2984500"/>
                </a:lnTo>
                <a:lnTo>
                  <a:pt x="3313767" y="2984500"/>
                </a:lnTo>
                <a:lnTo>
                  <a:pt x="3310719" y="2971800"/>
                </a:lnTo>
                <a:close/>
              </a:path>
              <a:path w="3885565" h="3733800">
                <a:moveTo>
                  <a:pt x="3262891" y="2959100"/>
                </a:moveTo>
                <a:lnTo>
                  <a:pt x="3251626" y="2959100"/>
                </a:lnTo>
                <a:lnTo>
                  <a:pt x="3265008" y="2971800"/>
                </a:lnTo>
                <a:lnTo>
                  <a:pt x="3272262" y="2971800"/>
                </a:lnTo>
                <a:lnTo>
                  <a:pt x="3262891" y="2959100"/>
                </a:lnTo>
                <a:close/>
              </a:path>
              <a:path w="3885565" h="3733800">
                <a:moveTo>
                  <a:pt x="3290752" y="2933700"/>
                </a:moveTo>
                <a:lnTo>
                  <a:pt x="3235192" y="2933700"/>
                </a:lnTo>
                <a:lnTo>
                  <a:pt x="3238035" y="2946400"/>
                </a:lnTo>
                <a:lnTo>
                  <a:pt x="3292876" y="2946400"/>
                </a:lnTo>
                <a:lnTo>
                  <a:pt x="3290752" y="2933700"/>
                </a:lnTo>
                <a:close/>
              </a:path>
              <a:path w="3885565" h="3733800">
                <a:moveTo>
                  <a:pt x="3298927" y="2933700"/>
                </a:moveTo>
                <a:lnTo>
                  <a:pt x="3296621" y="2933700"/>
                </a:lnTo>
                <a:lnTo>
                  <a:pt x="3292876" y="2946400"/>
                </a:lnTo>
                <a:lnTo>
                  <a:pt x="3301316" y="2946400"/>
                </a:lnTo>
                <a:lnTo>
                  <a:pt x="3298927" y="2933700"/>
                </a:lnTo>
                <a:close/>
              </a:path>
              <a:path w="3885565" h="3733800">
                <a:moveTo>
                  <a:pt x="3254763" y="2908300"/>
                </a:moveTo>
                <a:lnTo>
                  <a:pt x="3231374" y="2908300"/>
                </a:lnTo>
                <a:lnTo>
                  <a:pt x="3236815" y="2921000"/>
                </a:lnTo>
                <a:lnTo>
                  <a:pt x="3242022" y="2933700"/>
                </a:lnTo>
                <a:lnTo>
                  <a:pt x="3286489" y="2933700"/>
                </a:lnTo>
                <a:lnTo>
                  <a:pt x="3280125" y="2921000"/>
                </a:lnTo>
                <a:lnTo>
                  <a:pt x="3267059" y="2921000"/>
                </a:lnTo>
                <a:lnTo>
                  <a:pt x="3254763" y="2908300"/>
                </a:lnTo>
                <a:close/>
              </a:path>
              <a:path w="3885565" h="3733800">
                <a:moveTo>
                  <a:pt x="3288946" y="2923131"/>
                </a:moveTo>
                <a:lnTo>
                  <a:pt x="3288977" y="2933700"/>
                </a:lnTo>
                <a:lnTo>
                  <a:pt x="3294967" y="2933700"/>
                </a:lnTo>
                <a:lnTo>
                  <a:pt x="3288946" y="2923131"/>
                </a:lnTo>
                <a:close/>
              </a:path>
              <a:path w="3885565" h="3733800">
                <a:moveTo>
                  <a:pt x="3288940" y="2921000"/>
                </a:moveTo>
                <a:lnTo>
                  <a:pt x="3287732" y="2921000"/>
                </a:lnTo>
                <a:lnTo>
                  <a:pt x="3288946" y="2923131"/>
                </a:lnTo>
                <a:lnTo>
                  <a:pt x="3288940" y="2921000"/>
                </a:lnTo>
                <a:close/>
              </a:path>
              <a:path w="3885565" h="3733800">
                <a:moveTo>
                  <a:pt x="3261309" y="2896054"/>
                </a:moveTo>
                <a:lnTo>
                  <a:pt x="3265557" y="2908300"/>
                </a:lnTo>
                <a:lnTo>
                  <a:pt x="3269092" y="2921000"/>
                </a:lnTo>
                <a:lnTo>
                  <a:pt x="3270683" y="2921000"/>
                </a:lnTo>
                <a:lnTo>
                  <a:pt x="3272467" y="2908300"/>
                </a:lnTo>
                <a:lnTo>
                  <a:pt x="3272276" y="2908300"/>
                </a:lnTo>
                <a:lnTo>
                  <a:pt x="3261309" y="2896054"/>
                </a:lnTo>
                <a:close/>
              </a:path>
              <a:path w="3885565" h="3733800">
                <a:moveTo>
                  <a:pt x="3201220" y="2895600"/>
                </a:moveTo>
                <a:lnTo>
                  <a:pt x="3199239" y="2908300"/>
                </a:lnTo>
                <a:lnTo>
                  <a:pt x="3204458" y="2908300"/>
                </a:lnTo>
                <a:lnTo>
                  <a:pt x="3201220" y="2895600"/>
                </a:lnTo>
                <a:close/>
              </a:path>
              <a:path w="3885565" h="3733800">
                <a:moveTo>
                  <a:pt x="3253436" y="2895600"/>
                </a:moveTo>
                <a:lnTo>
                  <a:pt x="3228200" y="2895600"/>
                </a:lnTo>
                <a:lnTo>
                  <a:pt x="3237504" y="2908300"/>
                </a:lnTo>
                <a:lnTo>
                  <a:pt x="3257438" y="2908300"/>
                </a:lnTo>
                <a:lnTo>
                  <a:pt x="3253436" y="2895600"/>
                </a:lnTo>
                <a:close/>
              </a:path>
              <a:path w="3885565" h="3733800">
                <a:moveTo>
                  <a:pt x="3261151" y="2895600"/>
                </a:moveTo>
                <a:lnTo>
                  <a:pt x="3260902" y="2895600"/>
                </a:lnTo>
                <a:lnTo>
                  <a:pt x="3261309" y="2896054"/>
                </a:lnTo>
                <a:lnTo>
                  <a:pt x="3261151" y="2895600"/>
                </a:lnTo>
                <a:close/>
              </a:path>
              <a:path w="3885565" h="3733800">
                <a:moveTo>
                  <a:pt x="3192487" y="2882900"/>
                </a:moveTo>
                <a:lnTo>
                  <a:pt x="3192000" y="2895600"/>
                </a:lnTo>
                <a:lnTo>
                  <a:pt x="3194414" y="2895600"/>
                </a:lnTo>
                <a:lnTo>
                  <a:pt x="3192487" y="2882900"/>
                </a:lnTo>
                <a:close/>
              </a:path>
              <a:path w="3885565" h="3733800">
                <a:moveTo>
                  <a:pt x="3242397" y="2882900"/>
                </a:moveTo>
                <a:lnTo>
                  <a:pt x="3199277" y="2882900"/>
                </a:lnTo>
                <a:lnTo>
                  <a:pt x="3200759" y="2895600"/>
                </a:lnTo>
                <a:lnTo>
                  <a:pt x="3239891" y="2895600"/>
                </a:lnTo>
                <a:lnTo>
                  <a:pt x="3242397" y="2882900"/>
                </a:lnTo>
                <a:close/>
              </a:path>
              <a:path w="3885565" h="3733800">
                <a:moveTo>
                  <a:pt x="3243016" y="2870200"/>
                </a:moveTo>
                <a:lnTo>
                  <a:pt x="3184991" y="2870200"/>
                </a:lnTo>
                <a:lnTo>
                  <a:pt x="3185588" y="2882900"/>
                </a:lnTo>
                <a:lnTo>
                  <a:pt x="3242397" y="2882900"/>
                </a:lnTo>
                <a:lnTo>
                  <a:pt x="3243335" y="2895600"/>
                </a:lnTo>
                <a:lnTo>
                  <a:pt x="3258841" y="2895600"/>
                </a:lnTo>
                <a:lnTo>
                  <a:pt x="3256183" y="2882900"/>
                </a:lnTo>
                <a:lnTo>
                  <a:pt x="3243016" y="2870200"/>
                </a:lnTo>
                <a:close/>
              </a:path>
              <a:path w="3885565" h="3733800">
                <a:moveTo>
                  <a:pt x="3221877" y="2844800"/>
                </a:moveTo>
                <a:lnTo>
                  <a:pt x="3222200" y="2857500"/>
                </a:lnTo>
                <a:lnTo>
                  <a:pt x="3184927" y="2857500"/>
                </a:lnTo>
                <a:lnTo>
                  <a:pt x="3196216" y="2870200"/>
                </a:lnTo>
                <a:lnTo>
                  <a:pt x="3242867" y="2870200"/>
                </a:lnTo>
                <a:lnTo>
                  <a:pt x="3232294" y="2857500"/>
                </a:lnTo>
                <a:lnTo>
                  <a:pt x="3221877" y="2844800"/>
                </a:lnTo>
                <a:close/>
              </a:path>
              <a:path w="3885565" h="3733800">
                <a:moveTo>
                  <a:pt x="3162672" y="2844800"/>
                </a:moveTo>
                <a:lnTo>
                  <a:pt x="3156033" y="2844800"/>
                </a:lnTo>
                <a:lnTo>
                  <a:pt x="3158603" y="2857500"/>
                </a:lnTo>
                <a:lnTo>
                  <a:pt x="3162172" y="2857500"/>
                </a:lnTo>
                <a:lnTo>
                  <a:pt x="3162672" y="2844800"/>
                </a:lnTo>
                <a:close/>
              </a:path>
              <a:path w="3885565" h="3733800">
                <a:moveTo>
                  <a:pt x="3179528" y="2844800"/>
                </a:moveTo>
                <a:lnTo>
                  <a:pt x="3169856" y="2844800"/>
                </a:lnTo>
                <a:lnTo>
                  <a:pt x="3164614" y="2857500"/>
                </a:lnTo>
                <a:lnTo>
                  <a:pt x="3185781" y="2857500"/>
                </a:lnTo>
                <a:lnTo>
                  <a:pt x="3179528" y="2844800"/>
                </a:lnTo>
                <a:close/>
              </a:path>
              <a:path w="3885565" h="3733800">
                <a:moveTo>
                  <a:pt x="3210649" y="2832100"/>
                </a:moveTo>
                <a:lnTo>
                  <a:pt x="3153447" y="2832100"/>
                </a:lnTo>
                <a:lnTo>
                  <a:pt x="3147981" y="2844800"/>
                </a:lnTo>
                <a:lnTo>
                  <a:pt x="3184354" y="2844800"/>
                </a:lnTo>
                <a:lnTo>
                  <a:pt x="3191067" y="2857500"/>
                </a:lnTo>
                <a:lnTo>
                  <a:pt x="3218229" y="2857500"/>
                </a:lnTo>
                <a:lnTo>
                  <a:pt x="3210649" y="2832100"/>
                </a:lnTo>
                <a:close/>
              </a:path>
              <a:path w="3885565" h="3733800">
                <a:moveTo>
                  <a:pt x="3194258" y="2806700"/>
                </a:moveTo>
                <a:lnTo>
                  <a:pt x="3183619" y="2806700"/>
                </a:lnTo>
                <a:lnTo>
                  <a:pt x="3176097" y="2819400"/>
                </a:lnTo>
                <a:lnTo>
                  <a:pt x="3147919" y="2819400"/>
                </a:lnTo>
                <a:lnTo>
                  <a:pt x="3150663" y="2832100"/>
                </a:lnTo>
                <a:lnTo>
                  <a:pt x="3206706" y="2832100"/>
                </a:lnTo>
                <a:lnTo>
                  <a:pt x="3194258" y="2806700"/>
                </a:lnTo>
                <a:close/>
              </a:path>
              <a:path w="3885565" h="3733800">
                <a:moveTo>
                  <a:pt x="3134100" y="2806700"/>
                </a:moveTo>
                <a:lnTo>
                  <a:pt x="3123844" y="2806700"/>
                </a:lnTo>
                <a:lnTo>
                  <a:pt x="3129797" y="2819400"/>
                </a:lnTo>
                <a:lnTo>
                  <a:pt x="3134307" y="2807449"/>
                </a:lnTo>
                <a:lnTo>
                  <a:pt x="3134100" y="2806700"/>
                </a:lnTo>
                <a:close/>
              </a:path>
              <a:path w="3885565" h="3733800">
                <a:moveTo>
                  <a:pt x="3138060" y="2806700"/>
                </a:moveTo>
                <a:lnTo>
                  <a:pt x="3134590" y="2806700"/>
                </a:lnTo>
                <a:lnTo>
                  <a:pt x="3134307" y="2807449"/>
                </a:lnTo>
                <a:lnTo>
                  <a:pt x="3137597" y="2819400"/>
                </a:lnTo>
                <a:lnTo>
                  <a:pt x="3138060" y="2806700"/>
                </a:lnTo>
                <a:close/>
              </a:path>
              <a:path w="3885565" h="3733800">
                <a:moveTo>
                  <a:pt x="3162864" y="2806700"/>
                </a:moveTo>
                <a:lnTo>
                  <a:pt x="3141394" y="2806700"/>
                </a:lnTo>
                <a:lnTo>
                  <a:pt x="3153506" y="2819400"/>
                </a:lnTo>
                <a:lnTo>
                  <a:pt x="3169894" y="2819400"/>
                </a:lnTo>
                <a:lnTo>
                  <a:pt x="3169336" y="2816896"/>
                </a:lnTo>
                <a:lnTo>
                  <a:pt x="3167584" y="2812613"/>
                </a:lnTo>
                <a:lnTo>
                  <a:pt x="3162864" y="2806700"/>
                </a:lnTo>
                <a:close/>
              </a:path>
              <a:path w="3885565" h="3733800">
                <a:moveTo>
                  <a:pt x="3169336" y="2816896"/>
                </a:moveTo>
                <a:lnTo>
                  <a:pt x="3169894" y="2819400"/>
                </a:lnTo>
                <a:lnTo>
                  <a:pt x="3170360" y="2819400"/>
                </a:lnTo>
                <a:lnTo>
                  <a:pt x="3169336" y="2816896"/>
                </a:lnTo>
                <a:close/>
              </a:path>
              <a:path w="3885565" h="3733800">
                <a:moveTo>
                  <a:pt x="3168690" y="2813999"/>
                </a:moveTo>
                <a:lnTo>
                  <a:pt x="3169336" y="2816896"/>
                </a:lnTo>
                <a:lnTo>
                  <a:pt x="3170360" y="2819400"/>
                </a:lnTo>
                <a:lnTo>
                  <a:pt x="3173000" y="2819400"/>
                </a:lnTo>
                <a:lnTo>
                  <a:pt x="3168690" y="2813999"/>
                </a:lnTo>
                <a:close/>
              </a:path>
              <a:path w="3885565" h="3733800">
                <a:moveTo>
                  <a:pt x="3167063" y="2806700"/>
                </a:moveTo>
                <a:lnTo>
                  <a:pt x="3165165" y="2806700"/>
                </a:lnTo>
                <a:lnTo>
                  <a:pt x="3167584" y="2812613"/>
                </a:lnTo>
                <a:lnTo>
                  <a:pt x="3168690" y="2813999"/>
                </a:lnTo>
                <a:lnTo>
                  <a:pt x="3167063" y="2806700"/>
                </a:lnTo>
                <a:close/>
              </a:path>
              <a:path w="3885565" h="3733800">
                <a:moveTo>
                  <a:pt x="3134590" y="2806700"/>
                </a:moveTo>
                <a:lnTo>
                  <a:pt x="3134100" y="2806700"/>
                </a:lnTo>
                <a:lnTo>
                  <a:pt x="3134307" y="2807449"/>
                </a:lnTo>
                <a:lnTo>
                  <a:pt x="3134590" y="2806700"/>
                </a:lnTo>
                <a:close/>
              </a:path>
              <a:path w="3885565" h="3733800">
                <a:moveTo>
                  <a:pt x="3132018" y="2794000"/>
                </a:moveTo>
                <a:lnTo>
                  <a:pt x="3126767" y="2794000"/>
                </a:lnTo>
                <a:lnTo>
                  <a:pt x="3120854" y="2806700"/>
                </a:lnTo>
                <a:lnTo>
                  <a:pt x="3138190" y="2806700"/>
                </a:lnTo>
                <a:lnTo>
                  <a:pt x="3132018" y="2794000"/>
                </a:lnTo>
                <a:close/>
              </a:path>
              <a:path w="3885565" h="3733800">
                <a:moveTo>
                  <a:pt x="3181025" y="2794000"/>
                </a:moveTo>
                <a:lnTo>
                  <a:pt x="3137098" y="2794000"/>
                </a:lnTo>
                <a:lnTo>
                  <a:pt x="3138190" y="2806700"/>
                </a:lnTo>
                <a:lnTo>
                  <a:pt x="3177315" y="2806700"/>
                </a:lnTo>
                <a:lnTo>
                  <a:pt x="3181025" y="2794000"/>
                </a:lnTo>
                <a:close/>
              </a:path>
              <a:path w="3885565" h="3733800">
                <a:moveTo>
                  <a:pt x="3162760" y="2768600"/>
                </a:moveTo>
                <a:lnTo>
                  <a:pt x="3108234" y="2768600"/>
                </a:lnTo>
                <a:lnTo>
                  <a:pt x="3123242" y="2781300"/>
                </a:lnTo>
                <a:lnTo>
                  <a:pt x="3111771" y="2794000"/>
                </a:lnTo>
                <a:lnTo>
                  <a:pt x="3142457" y="2794000"/>
                </a:lnTo>
                <a:lnTo>
                  <a:pt x="3142823" y="2781300"/>
                </a:lnTo>
                <a:lnTo>
                  <a:pt x="3165528" y="2781300"/>
                </a:lnTo>
                <a:lnTo>
                  <a:pt x="3162760" y="2768600"/>
                </a:lnTo>
                <a:close/>
              </a:path>
              <a:path w="3885565" h="3733800">
                <a:moveTo>
                  <a:pt x="3165528" y="2781300"/>
                </a:moveTo>
                <a:lnTo>
                  <a:pt x="3142823" y="2781300"/>
                </a:lnTo>
                <a:lnTo>
                  <a:pt x="3144691" y="2794000"/>
                </a:lnTo>
                <a:lnTo>
                  <a:pt x="3168366" y="2794000"/>
                </a:lnTo>
                <a:lnTo>
                  <a:pt x="3165528" y="2781300"/>
                </a:lnTo>
                <a:close/>
              </a:path>
              <a:path w="3885565" h="3733800">
                <a:moveTo>
                  <a:pt x="3139536" y="2743200"/>
                </a:moveTo>
                <a:lnTo>
                  <a:pt x="3081477" y="2743200"/>
                </a:lnTo>
                <a:lnTo>
                  <a:pt x="3096216" y="2755900"/>
                </a:lnTo>
                <a:lnTo>
                  <a:pt x="3091028" y="2755900"/>
                </a:lnTo>
                <a:lnTo>
                  <a:pt x="3086404" y="2768600"/>
                </a:lnTo>
                <a:lnTo>
                  <a:pt x="3151487" y="2768600"/>
                </a:lnTo>
                <a:lnTo>
                  <a:pt x="3143555" y="2755900"/>
                </a:lnTo>
                <a:lnTo>
                  <a:pt x="3139536" y="2743200"/>
                </a:lnTo>
                <a:close/>
              </a:path>
              <a:path w="3885565" h="3733800">
                <a:moveTo>
                  <a:pt x="3156960" y="2755900"/>
                </a:moveTo>
                <a:lnTo>
                  <a:pt x="3150369" y="2755900"/>
                </a:lnTo>
                <a:lnTo>
                  <a:pt x="3152211" y="2768600"/>
                </a:lnTo>
                <a:lnTo>
                  <a:pt x="3156960" y="2755900"/>
                </a:lnTo>
                <a:close/>
              </a:path>
              <a:path w="3885565" h="3733800">
                <a:moveTo>
                  <a:pt x="3112790" y="2717800"/>
                </a:moveTo>
                <a:lnTo>
                  <a:pt x="3068289" y="2717800"/>
                </a:lnTo>
                <a:lnTo>
                  <a:pt x="3080646" y="2730500"/>
                </a:lnTo>
                <a:lnTo>
                  <a:pt x="3079219" y="2743200"/>
                </a:lnTo>
                <a:lnTo>
                  <a:pt x="3127195" y="2743200"/>
                </a:lnTo>
                <a:lnTo>
                  <a:pt x="3125293" y="2730500"/>
                </a:lnTo>
                <a:lnTo>
                  <a:pt x="3121438" y="2730500"/>
                </a:lnTo>
                <a:lnTo>
                  <a:pt x="3112790" y="2717800"/>
                </a:lnTo>
                <a:close/>
              </a:path>
              <a:path w="3885565" h="3733800">
                <a:moveTo>
                  <a:pt x="3061571" y="2717800"/>
                </a:moveTo>
                <a:lnTo>
                  <a:pt x="3048972" y="2717800"/>
                </a:lnTo>
                <a:lnTo>
                  <a:pt x="3056472" y="2730500"/>
                </a:lnTo>
                <a:lnTo>
                  <a:pt x="3061571" y="2717800"/>
                </a:lnTo>
                <a:close/>
              </a:path>
              <a:path w="3885565" h="3733800">
                <a:moveTo>
                  <a:pt x="3049001" y="2705100"/>
                </a:moveTo>
                <a:lnTo>
                  <a:pt x="3042000" y="2705100"/>
                </a:lnTo>
                <a:lnTo>
                  <a:pt x="3044643" y="2717800"/>
                </a:lnTo>
                <a:lnTo>
                  <a:pt x="3049001" y="2705100"/>
                </a:lnTo>
                <a:close/>
              </a:path>
              <a:path w="3885565" h="3733800">
                <a:moveTo>
                  <a:pt x="3056958" y="2705100"/>
                </a:moveTo>
                <a:lnTo>
                  <a:pt x="3051634" y="2705100"/>
                </a:lnTo>
                <a:lnTo>
                  <a:pt x="3051772" y="2717800"/>
                </a:lnTo>
                <a:lnTo>
                  <a:pt x="3059081" y="2717800"/>
                </a:lnTo>
                <a:lnTo>
                  <a:pt x="3056958" y="2705100"/>
                </a:lnTo>
                <a:close/>
              </a:path>
              <a:path w="3885565" h="3733800">
                <a:moveTo>
                  <a:pt x="3106260" y="2705100"/>
                </a:moveTo>
                <a:lnTo>
                  <a:pt x="3060544" y="2705100"/>
                </a:lnTo>
                <a:lnTo>
                  <a:pt x="3063398" y="2717800"/>
                </a:lnTo>
                <a:lnTo>
                  <a:pt x="3113364" y="2717800"/>
                </a:lnTo>
                <a:lnTo>
                  <a:pt x="3106260" y="2705100"/>
                </a:lnTo>
                <a:close/>
              </a:path>
              <a:path w="3885565" h="3733800">
                <a:moveTo>
                  <a:pt x="3030610" y="2697889"/>
                </a:moveTo>
                <a:lnTo>
                  <a:pt x="3031946" y="2705100"/>
                </a:lnTo>
                <a:lnTo>
                  <a:pt x="3033964" y="2705100"/>
                </a:lnTo>
                <a:lnTo>
                  <a:pt x="3033910" y="2700982"/>
                </a:lnTo>
                <a:lnTo>
                  <a:pt x="3030610" y="2697889"/>
                </a:lnTo>
                <a:close/>
              </a:path>
              <a:path w="3885565" h="3733800">
                <a:moveTo>
                  <a:pt x="3025167" y="2679700"/>
                </a:moveTo>
                <a:lnTo>
                  <a:pt x="3024085" y="2679700"/>
                </a:lnTo>
                <a:lnTo>
                  <a:pt x="3021791" y="2692400"/>
                </a:lnTo>
                <a:lnTo>
                  <a:pt x="3033796" y="2692400"/>
                </a:lnTo>
                <a:lnTo>
                  <a:pt x="3033910" y="2700982"/>
                </a:lnTo>
                <a:lnTo>
                  <a:pt x="3038304" y="2705100"/>
                </a:lnTo>
                <a:lnTo>
                  <a:pt x="3055240" y="2705100"/>
                </a:lnTo>
                <a:lnTo>
                  <a:pt x="3041479" y="2692400"/>
                </a:lnTo>
                <a:lnTo>
                  <a:pt x="3036845" y="2688015"/>
                </a:lnTo>
                <a:lnTo>
                  <a:pt x="3025167" y="2679700"/>
                </a:lnTo>
                <a:close/>
              </a:path>
              <a:path w="3885565" h="3733800">
                <a:moveTo>
                  <a:pt x="3036845" y="2688015"/>
                </a:moveTo>
                <a:lnTo>
                  <a:pt x="3041479" y="2692400"/>
                </a:lnTo>
                <a:lnTo>
                  <a:pt x="3055240" y="2705100"/>
                </a:lnTo>
                <a:lnTo>
                  <a:pt x="3059146" y="2705100"/>
                </a:lnTo>
                <a:lnTo>
                  <a:pt x="3043003" y="2692400"/>
                </a:lnTo>
                <a:lnTo>
                  <a:pt x="3036845" y="2688015"/>
                </a:lnTo>
                <a:close/>
              </a:path>
              <a:path w="3885565" h="3733800">
                <a:moveTo>
                  <a:pt x="3071429" y="2679700"/>
                </a:moveTo>
                <a:lnTo>
                  <a:pt x="3028057" y="2679700"/>
                </a:lnTo>
                <a:lnTo>
                  <a:pt x="3036845" y="2688015"/>
                </a:lnTo>
                <a:lnTo>
                  <a:pt x="3043003" y="2692400"/>
                </a:lnTo>
                <a:lnTo>
                  <a:pt x="3059146" y="2705100"/>
                </a:lnTo>
                <a:lnTo>
                  <a:pt x="3101538" y="2705100"/>
                </a:lnTo>
                <a:lnTo>
                  <a:pt x="3097841" y="2692400"/>
                </a:lnTo>
                <a:lnTo>
                  <a:pt x="3079262" y="2692400"/>
                </a:lnTo>
                <a:lnTo>
                  <a:pt x="3071429" y="2679700"/>
                </a:lnTo>
                <a:close/>
              </a:path>
              <a:path w="3885565" h="3733800">
                <a:moveTo>
                  <a:pt x="3029592" y="2692400"/>
                </a:moveTo>
                <a:lnTo>
                  <a:pt x="3024751" y="2692400"/>
                </a:lnTo>
                <a:lnTo>
                  <a:pt x="3030610" y="2697889"/>
                </a:lnTo>
                <a:lnTo>
                  <a:pt x="3029592" y="2692400"/>
                </a:lnTo>
                <a:close/>
              </a:path>
              <a:path w="3885565" h="3733800">
                <a:moveTo>
                  <a:pt x="3017464" y="2667000"/>
                </a:moveTo>
                <a:lnTo>
                  <a:pt x="3010034" y="2667000"/>
                </a:lnTo>
                <a:lnTo>
                  <a:pt x="3011355" y="2679700"/>
                </a:lnTo>
                <a:lnTo>
                  <a:pt x="3017464" y="2667000"/>
                </a:lnTo>
                <a:close/>
              </a:path>
              <a:path w="3885565" h="3733800">
                <a:moveTo>
                  <a:pt x="3038627" y="2628900"/>
                </a:moveTo>
                <a:lnTo>
                  <a:pt x="2985445" y="2628900"/>
                </a:lnTo>
                <a:lnTo>
                  <a:pt x="2996590" y="2641600"/>
                </a:lnTo>
                <a:lnTo>
                  <a:pt x="3004646" y="2654300"/>
                </a:lnTo>
                <a:lnTo>
                  <a:pt x="3026582" y="2654300"/>
                </a:lnTo>
                <a:lnTo>
                  <a:pt x="3020811" y="2667000"/>
                </a:lnTo>
                <a:lnTo>
                  <a:pt x="3016702" y="2679700"/>
                </a:lnTo>
                <a:lnTo>
                  <a:pt x="3068327" y="2679700"/>
                </a:lnTo>
                <a:lnTo>
                  <a:pt x="3067921" y="2667000"/>
                </a:lnTo>
                <a:lnTo>
                  <a:pt x="3030241" y="2667000"/>
                </a:lnTo>
                <a:lnTo>
                  <a:pt x="3038676" y="2654300"/>
                </a:lnTo>
                <a:lnTo>
                  <a:pt x="3043067" y="2641600"/>
                </a:lnTo>
                <a:lnTo>
                  <a:pt x="3047389" y="2641600"/>
                </a:lnTo>
                <a:lnTo>
                  <a:pt x="3038627" y="2628900"/>
                </a:lnTo>
                <a:close/>
              </a:path>
              <a:path w="3885565" h="3733800">
                <a:moveTo>
                  <a:pt x="3078309" y="2667000"/>
                </a:moveTo>
                <a:lnTo>
                  <a:pt x="3071781" y="2667000"/>
                </a:lnTo>
                <a:lnTo>
                  <a:pt x="3073852" y="2679700"/>
                </a:lnTo>
                <a:lnTo>
                  <a:pt x="3078309" y="2667000"/>
                </a:lnTo>
                <a:close/>
              </a:path>
              <a:path w="3885565" h="3733800">
                <a:moveTo>
                  <a:pt x="3026582" y="2654300"/>
                </a:moveTo>
                <a:lnTo>
                  <a:pt x="2999023" y="2654300"/>
                </a:lnTo>
                <a:lnTo>
                  <a:pt x="3017208" y="2667000"/>
                </a:lnTo>
                <a:lnTo>
                  <a:pt x="3020811" y="2667000"/>
                </a:lnTo>
                <a:lnTo>
                  <a:pt x="3026582" y="2654300"/>
                </a:lnTo>
                <a:close/>
              </a:path>
              <a:path w="3885565" h="3733800">
                <a:moveTo>
                  <a:pt x="3065830" y="2654300"/>
                </a:moveTo>
                <a:lnTo>
                  <a:pt x="3038676" y="2654300"/>
                </a:lnTo>
                <a:lnTo>
                  <a:pt x="3030241" y="2667000"/>
                </a:lnTo>
                <a:lnTo>
                  <a:pt x="3067921" y="2667000"/>
                </a:lnTo>
                <a:lnTo>
                  <a:pt x="3065830" y="2654300"/>
                </a:lnTo>
                <a:close/>
              </a:path>
              <a:path w="3885565" h="3733800">
                <a:moveTo>
                  <a:pt x="2980403" y="2628900"/>
                </a:moveTo>
                <a:lnTo>
                  <a:pt x="2973552" y="2628900"/>
                </a:lnTo>
                <a:lnTo>
                  <a:pt x="2981992" y="2641600"/>
                </a:lnTo>
                <a:lnTo>
                  <a:pt x="2990510" y="2641600"/>
                </a:lnTo>
                <a:lnTo>
                  <a:pt x="2980403" y="2628900"/>
                </a:lnTo>
                <a:close/>
              </a:path>
              <a:path w="3885565" h="3733800">
                <a:moveTo>
                  <a:pt x="3010940" y="2590800"/>
                </a:moveTo>
                <a:lnTo>
                  <a:pt x="2950255" y="2590800"/>
                </a:lnTo>
                <a:lnTo>
                  <a:pt x="2962062" y="2603500"/>
                </a:lnTo>
                <a:lnTo>
                  <a:pt x="2967986" y="2616200"/>
                </a:lnTo>
                <a:lnTo>
                  <a:pt x="2972788" y="2628900"/>
                </a:lnTo>
                <a:lnTo>
                  <a:pt x="3026281" y="2628900"/>
                </a:lnTo>
                <a:lnTo>
                  <a:pt x="3019851" y="2616200"/>
                </a:lnTo>
                <a:lnTo>
                  <a:pt x="3028797" y="2616200"/>
                </a:lnTo>
                <a:lnTo>
                  <a:pt x="3022666" y="2603500"/>
                </a:lnTo>
                <a:lnTo>
                  <a:pt x="3004992" y="2603500"/>
                </a:lnTo>
                <a:lnTo>
                  <a:pt x="3010940" y="2590800"/>
                </a:lnTo>
                <a:close/>
              </a:path>
              <a:path w="3885565" h="3733800">
                <a:moveTo>
                  <a:pt x="2953341" y="2603500"/>
                </a:moveTo>
                <a:lnTo>
                  <a:pt x="2951179" y="2603500"/>
                </a:lnTo>
                <a:lnTo>
                  <a:pt x="2955638" y="2616200"/>
                </a:lnTo>
                <a:lnTo>
                  <a:pt x="2953341" y="2603500"/>
                </a:lnTo>
                <a:close/>
              </a:path>
              <a:path w="3885565" h="3733800">
                <a:moveTo>
                  <a:pt x="2979440" y="2552700"/>
                </a:moveTo>
                <a:lnTo>
                  <a:pt x="2918323" y="2552700"/>
                </a:lnTo>
                <a:lnTo>
                  <a:pt x="2923404" y="2565400"/>
                </a:lnTo>
                <a:lnTo>
                  <a:pt x="2924498" y="2565400"/>
                </a:lnTo>
                <a:lnTo>
                  <a:pt x="2926673" y="2578100"/>
                </a:lnTo>
                <a:lnTo>
                  <a:pt x="2947037" y="2578100"/>
                </a:lnTo>
                <a:lnTo>
                  <a:pt x="2953724" y="2590800"/>
                </a:lnTo>
                <a:lnTo>
                  <a:pt x="2990859" y="2590800"/>
                </a:lnTo>
                <a:lnTo>
                  <a:pt x="2992943" y="2578100"/>
                </a:lnTo>
                <a:lnTo>
                  <a:pt x="2981675" y="2565400"/>
                </a:lnTo>
                <a:lnTo>
                  <a:pt x="2979440" y="2552700"/>
                </a:lnTo>
                <a:close/>
              </a:path>
              <a:path w="3885565" h="3733800">
                <a:moveTo>
                  <a:pt x="2919045" y="2564034"/>
                </a:moveTo>
                <a:lnTo>
                  <a:pt x="2919394" y="2565400"/>
                </a:lnTo>
                <a:lnTo>
                  <a:pt x="2919710" y="2565400"/>
                </a:lnTo>
                <a:lnTo>
                  <a:pt x="2919045" y="2564034"/>
                </a:lnTo>
                <a:close/>
              </a:path>
              <a:path w="3885565" h="3733800">
                <a:moveTo>
                  <a:pt x="2916145" y="2552700"/>
                </a:moveTo>
                <a:lnTo>
                  <a:pt x="2913527" y="2552700"/>
                </a:lnTo>
                <a:lnTo>
                  <a:pt x="2919045" y="2564034"/>
                </a:lnTo>
                <a:lnTo>
                  <a:pt x="2916145" y="2552700"/>
                </a:lnTo>
                <a:close/>
              </a:path>
              <a:path w="3885565" h="3733800">
                <a:moveTo>
                  <a:pt x="2939390" y="2540000"/>
                </a:moveTo>
                <a:lnTo>
                  <a:pt x="2894724" y="2540000"/>
                </a:lnTo>
                <a:lnTo>
                  <a:pt x="2906035" y="2552700"/>
                </a:lnTo>
                <a:lnTo>
                  <a:pt x="2943236" y="2552700"/>
                </a:lnTo>
                <a:lnTo>
                  <a:pt x="2939390" y="2540000"/>
                </a:lnTo>
                <a:close/>
              </a:path>
              <a:path w="3885565" h="3733800">
                <a:moveTo>
                  <a:pt x="2961109" y="2540000"/>
                </a:moveTo>
                <a:lnTo>
                  <a:pt x="2946217" y="2540000"/>
                </a:lnTo>
                <a:lnTo>
                  <a:pt x="2943236" y="2552700"/>
                </a:lnTo>
                <a:lnTo>
                  <a:pt x="2962053" y="2552700"/>
                </a:lnTo>
                <a:lnTo>
                  <a:pt x="2961109" y="2540000"/>
                </a:lnTo>
                <a:close/>
              </a:path>
              <a:path w="3885565" h="3733800">
                <a:moveTo>
                  <a:pt x="2891549" y="2535522"/>
                </a:moveTo>
                <a:lnTo>
                  <a:pt x="2892141" y="2540000"/>
                </a:lnTo>
                <a:lnTo>
                  <a:pt x="2894724" y="2540000"/>
                </a:lnTo>
                <a:lnTo>
                  <a:pt x="2891549" y="2535522"/>
                </a:lnTo>
                <a:close/>
              </a:path>
              <a:path w="3885565" h="3733800">
                <a:moveTo>
                  <a:pt x="2902984" y="2527300"/>
                </a:moveTo>
                <a:lnTo>
                  <a:pt x="2890464" y="2527300"/>
                </a:lnTo>
                <a:lnTo>
                  <a:pt x="2896009" y="2540000"/>
                </a:lnTo>
                <a:lnTo>
                  <a:pt x="2901513" y="2540000"/>
                </a:lnTo>
                <a:lnTo>
                  <a:pt x="2902984" y="2527300"/>
                </a:lnTo>
                <a:close/>
              </a:path>
              <a:path w="3885565" h="3733800">
                <a:moveTo>
                  <a:pt x="2934660" y="2527300"/>
                </a:moveTo>
                <a:lnTo>
                  <a:pt x="2902984" y="2527300"/>
                </a:lnTo>
                <a:lnTo>
                  <a:pt x="2908456" y="2540000"/>
                </a:lnTo>
                <a:lnTo>
                  <a:pt x="2936069" y="2540000"/>
                </a:lnTo>
                <a:lnTo>
                  <a:pt x="2934660" y="2527300"/>
                </a:lnTo>
                <a:close/>
              </a:path>
              <a:path w="3885565" h="3733800">
                <a:moveTo>
                  <a:pt x="2938901" y="2514600"/>
                </a:moveTo>
                <a:lnTo>
                  <a:pt x="2891732" y="2514600"/>
                </a:lnTo>
                <a:lnTo>
                  <a:pt x="2896982" y="2527300"/>
                </a:lnTo>
                <a:lnTo>
                  <a:pt x="2943743" y="2527300"/>
                </a:lnTo>
                <a:lnTo>
                  <a:pt x="2948683" y="2540000"/>
                </a:lnTo>
                <a:lnTo>
                  <a:pt x="2956464" y="2540000"/>
                </a:lnTo>
                <a:lnTo>
                  <a:pt x="2948825" y="2527300"/>
                </a:lnTo>
                <a:lnTo>
                  <a:pt x="2938901" y="2514600"/>
                </a:lnTo>
                <a:close/>
              </a:path>
              <a:path w="3885565" h="3733800">
                <a:moveTo>
                  <a:pt x="2890464" y="2527300"/>
                </a:moveTo>
                <a:lnTo>
                  <a:pt x="2885719" y="2527300"/>
                </a:lnTo>
                <a:lnTo>
                  <a:pt x="2891549" y="2535522"/>
                </a:lnTo>
                <a:lnTo>
                  <a:pt x="2890464" y="2527300"/>
                </a:lnTo>
                <a:close/>
              </a:path>
              <a:path w="3885565" h="3733800">
                <a:moveTo>
                  <a:pt x="2873649" y="2514600"/>
                </a:moveTo>
                <a:lnTo>
                  <a:pt x="2870634" y="2514600"/>
                </a:lnTo>
                <a:lnTo>
                  <a:pt x="2875022" y="2527300"/>
                </a:lnTo>
                <a:lnTo>
                  <a:pt x="2873649" y="2514600"/>
                </a:lnTo>
                <a:close/>
              </a:path>
              <a:path w="3885565" h="3733800">
                <a:moveTo>
                  <a:pt x="2884091" y="2514600"/>
                </a:moveTo>
                <a:lnTo>
                  <a:pt x="2880354" y="2514600"/>
                </a:lnTo>
                <a:lnTo>
                  <a:pt x="2885362" y="2527300"/>
                </a:lnTo>
                <a:lnTo>
                  <a:pt x="2886184" y="2527300"/>
                </a:lnTo>
                <a:lnTo>
                  <a:pt x="2884091" y="2514600"/>
                </a:lnTo>
                <a:close/>
              </a:path>
              <a:path w="3885565" h="3733800">
                <a:moveTo>
                  <a:pt x="2880808" y="2513165"/>
                </a:moveTo>
                <a:lnTo>
                  <a:pt x="2880646" y="2514600"/>
                </a:lnTo>
                <a:lnTo>
                  <a:pt x="2881355" y="2514600"/>
                </a:lnTo>
                <a:lnTo>
                  <a:pt x="2880808" y="2513165"/>
                </a:lnTo>
                <a:close/>
              </a:path>
              <a:path w="3885565" h="3733800">
                <a:moveTo>
                  <a:pt x="2927789" y="2501900"/>
                </a:moveTo>
                <a:lnTo>
                  <a:pt x="2882073" y="2501900"/>
                </a:lnTo>
                <a:lnTo>
                  <a:pt x="2888852" y="2514600"/>
                </a:lnTo>
                <a:lnTo>
                  <a:pt x="2935665" y="2514600"/>
                </a:lnTo>
                <a:lnTo>
                  <a:pt x="2927789" y="2501900"/>
                </a:lnTo>
                <a:close/>
              </a:path>
              <a:path w="3885565" h="3733800">
                <a:moveTo>
                  <a:pt x="2882073" y="2501900"/>
                </a:moveTo>
                <a:lnTo>
                  <a:pt x="2876506" y="2501900"/>
                </a:lnTo>
                <a:lnTo>
                  <a:pt x="2880808" y="2513165"/>
                </a:lnTo>
                <a:lnTo>
                  <a:pt x="2882073" y="2501900"/>
                </a:lnTo>
                <a:close/>
              </a:path>
              <a:path w="3885565" h="3733800">
                <a:moveTo>
                  <a:pt x="2887682" y="2451100"/>
                </a:moveTo>
                <a:lnTo>
                  <a:pt x="2829037" y="2451100"/>
                </a:lnTo>
                <a:lnTo>
                  <a:pt x="2831300" y="2463800"/>
                </a:lnTo>
                <a:lnTo>
                  <a:pt x="2845280" y="2463800"/>
                </a:lnTo>
                <a:lnTo>
                  <a:pt x="2850111" y="2476500"/>
                </a:lnTo>
                <a:lnTo>
                  <a:pt x="2850182" y="2489200"/>
                </a:lnTo>
                <a:lnTo>
                  <a:pt x="2857565" y="2489200"/>
                </a:lnTo>
                <a:lnTo>
                  <a:pt x="2864276" y="2501900"/>
                </a:lnTo>
                <a:lnTo>
                  <a:pt x="2909010" y="2501900"/>
                </a:lnTo>
                <a:lnTo>
                  <a:pt x="2904340" y="2489200"/>
                </a:lnTo>
                <a:lnTo>
                  <a:pt x="2900585" y="2476500"/>
                </a:lnTo>
                <a:lnTo>
                  <a:pt x="2903062" y="2476500"/>
                </a:lnTo>
                <a:lnTo>
                  <a:pt x="2897816" y="2463800"/>
                </a:lnTo>
                <a:lnTo>
                  <a:pt x="2887682" y="2451100"/>
                </a:lnTo>
                <a:close/>
              </a:path>
              <a:path w="3885565" h="3733800">
                <a:moveTo>
                  <a:pt x="2907253" y="2476500"/>
                </a:moveTo>
                <a:lnTo>
                  <a:pt x="2911135" y="2501900"/>
                </a:lnTo>
                <a:lnTo>
                  <a:pt x="2923348" y="2501900"/>
                </a:lnTo>
                <a:lnTo>
                  <a:pt x="2917549" y="2489200"/>
                </a:lnTo>
                <a:lnTo>
                  <a:pt x="2911737" y="2489200"/>
                </a:lnTo>
                <a:lnTo>
                  <a:pt x="2907253" y="2476500"/>
                </a:lnTo>
                <a:close/>
              </a:path>
              <a:path w="3885565" h="3733800">
                <a:moveTo>
                  <a:pt x="2820245" y="2451100"/>
                </a:moveTo>
                <a:lnTo>
                  <a:pt x="2814726" y="2451100"/>
                </a:lnTo>
                <a:lnTo>
                  <a:pt x="2825836" y="2463800"/>
                </a:lnTo>
                <a:lnTo>
                  <a:pt x="2836466" y="2476500"/>
                </a:lnTo>
                <a:lnTo>
                  <a:pt x="2834799" y="2463800"/>
                </a:lnTo>
                <a:lnTo>
                  <a:pt x="2831300" y="2463800"/>
                </a:lnTo>
                <a:lnTo>
                  <a:pt x="2820245" y="2451100"/>
                </a:lnTo>
                <a:close/>
              </a:path>
              <a:path w="3885565" h="3733800">
                <a:moveTo>
                  <a:pt x="2805869" y="2438400"/>
                </a:moveTo>
                <a:lnTo>
                  <a:pt x="2802611" y="2438400"/>
                </a:lnTo>
                <a:lnTo>
                  <a:pt x="2806986" y="2451100"/>
                </a:lnTo>
                <a:lnTo>
                  <a:pt x="2807660" y="2451100"/>
                </a:lnTo>
                <a:lnTo>
                  <a:pt x="2805869" y="2438400"/>
                </a:lnTo>
                <a:close/>
              </a:path>
              <a:path w="3885565" h="3733800">
                <a:moveTo>
                  <a:pt x="2852897" y="2425700"/>
                </a:moveTo>
                <a:lnTo>
                  <a:pt x="2804728" y="2425700"/>
                </a:lnTo>
                <a:lnTo>
                  <a:pt x="2819745" y="2438400"/>
                </a:lnTo>
                <a:lnTo>
                  <a:pt x="2830049" y="2451100"/>
                </a:lnTo>
                <a:lnTo>
                  <a:pt x="2865991" y="2451100"/>
                </a:lnTo>
                <a:lnTo>
                  <a:pt x="2863510" y="2438400"/>
                </a:lnTo>
                <a:lnTo>
                  <a:pt x="2858763" y="2438400"/>
                </a:lnTo>
                <a:lnTo>
                  <a:pt x="2852897" y="2425700"/>
                </a:lnTo>
                <a:close/>
              </a:path>
              <a:path w="3885565" h="3733800">
                <a:moveTo>
                  <a:pt x="2874131" y="2438400"/>
                </a:moveTo>
                <a:lnTo>
                  <a:pt x="2866424" y="2438400"/>
                </a:lnTo>
                <a:lnTo>
                  <a:pt x="2869121" y="2451100"/>
                </a:lnTo>
                <a:lnTo>
                  <a:pt x="2878005" y="2451100"/>
                </a:lnTo>
                <a:lnTo>
                  <a:pt x="2874131" y="2438400"/>
                </a:lnTo>
                <a:close/>
              </a:path>
              <a:path w="3885565" h="3733800">
                <a:moveTo>
                  <a:pt x="2804728" y="2425700"/>
                </a:moveTo>
                <a:lnTo>
                  <a:pt x="2794956" y="2425700"/>
                </a:lnTo>
                <a:lnTo>
                  <a:pt x="2805691" y="2438400"/>
                </a:lnTo>
                <a:lnTo>
                  <a:pt x="2804728" y="2425700"/>
                </a:lnTo>
                <a:close/>
              </a:path>
              <a:path w="3885565" h="3733800">
                <a:moveTo>
                  <a:pt x="2845834" y="2413000"/>
                </a:moveTo>
                <a:lnTo>
                  <a:pt x="2790070" y="2413000"/>
                </a:lnTo>
                <a:lnTo>
                  <a:pt x="2796218" y="2425700"/>
                </a:lnTo>
                <a:lnTo>
                  <a:pt x="2852897" y="2425700"/>
                </a:lnTo>
                <a:lnTo>
                  <a:pt x="2865684" y="2438400"/>
                </a:lnTo>
                <a:lnTo>
                  <a:pt x="2858658" y="2425700"/>
                </a:lnTo>
                <a:lnTo>
                  <a:pt x="2845834" y="2413000"/>
                </a:lnTo>
                <a:close/>
              </a:path>
              <a:path w="3885565" h="3733800">
                <a:moveTo>
                  <a:pt x="2797041" y="2400300"/>
                </a:moveTo>
                <a:lnTo>
                  <a:pt x="2790243" y="2400300"/>
                </a:lnTo>
                <a:lnTo>
                  <a:pt x="2792593" y="2413000"/>
                </a:lnTo>
                <a:lnTo>
                  <a:pt x="2797598" y="2413000"/>
                </a:lnTo>
                <a:lnTo>
                  <a:pt x="2797041" y="2400300"/>
                </a:lnTo>
                <a:close/>
              </a:path>
              <a:path w="3885565" h="3733800">
                <a:moveTo>
                  <a:pt x="2836709" y="2400300"/>
                </a:moveTo>
                <a:lnTo>
                  <a:pt x="2803215" y="2400300"/>
                </a:lnTo>
                <a:lnTo>
                  <a:pt x="2813476" y="2413000"/>
                </a:lnTo>
                <a:lnTo>
                  <a:pt x="2841226" y="2413000"/>
                </a:lnTo>
                <a:lnTo>
                  <a:pt x="2836709" y="2400300"/>
                </a:lnTo>
                <a:close/>
              </a:path>
              <a:path w="3885565" h="3733800">
                <a:moveTo>
                  <a:pt x="2827651" y="2387600"/>
                </a:moveTo>
                <a:lnTo>
                  <a:pt x="2775500" y="2387600"/>
                </a:lnTo>
                <a:lnTo>
                  <a:pt x="2776265" y="2400300"/>
                </a:lnTo>
                <a:lnTo>
                  <a:pt x="2832083" y="2400300"/>
                </a:lnTo>
                <a:lnTo>
                  <a:pt x="2827651" y="2387600"/>
                </a:lnTo>
                <a:close/>
              </a:path>
              <a:path w="3885565" h="3733800">
                <a:moveTo>
                  <a:pt x="2810143" y="2362200"/>
                </a:moveTo>
                <a:lnTo>
                  <a:pt x="2743360" y="2362200"/>
                </a:lnTo>
                <a:lnTo>
                  <a:pt x="2747577" y="2374900"/>
                </a:lnTo>
                <a:lnTo>
                  <a:pt x="2753683" y="2387600"/>
                </a:lnTo>
                <a:lnTo>
                  <a:pt x="2817856" y="2387600"/>
                </a:lnTo>
                <a:lnTo>
                  <a:pt x="2817172" y="2374900"/>
                </a:lnTo>
                <a:lnTo>
                  <a:pt x="2810143" y="2362200"/>
                </a:lnTo>
                <a:close/>
              </a:path>
              <a:path w="3885565" h="3733800">
                <a:moveTo>
                  <a:pt x="2760506" y="2336800"/>
                </a:moveTo>
                <a:lnTo>
                  <a:pt x="2748712" y="2336800"/>
                </a:lnTo>
                <a:lnTo>
                  <a:pt x="2742605" y="2344998"/>
                </a:lnTo>
                <a:lnTo>
                  <a:pt x="2740018" y="2349500"/>
                </a:lnTo>
                <a:lnTo>
                  <a:pt x="2735850" y="2362200"/>
                </a:lnTo>
                <a:lnTo>
                  <a:pt x="2735346" y="2374900"/>
                </a:lnTo>
                <a:lnTo>
                  <a:pt x="2741594" y="2374900"/>
                </a:lnTo>
                <a:lnTo>
                  <a:pt x="2743360" y="2362200"/>
                </a:lnTo>
                <a:lnTo>
                  <a:pt x="2800568" y="2362200"/>
                </a:lnTo>
                <a:lnTo>
                  <a:pt x="2791518" y="2349500"/>
                </a:lnTo>
                <a:lnTo>
                  <a:pt x="2758215" y="2349500"/>
                </a:lnTo>
                <a:lnTo>
                  <a:pt x="2759010" y="2347975"/>
                </a:lnTo>
                <a:lnTo>
                  <a:pt x="2760506" y="2336800"/>
                </a:lnTo>
                <a:close/>
              </a:path>
              <a:path w="3885565" h="3733800">
                <a:moveTo>
                  <a:pt x="2747317" y="2336800"/>
                </a:moveTo>
                <a:lnTo>
                  <a:pt x="2722450" y="2336800"/>
                </a:lnTo>
                <a:lnTo>
                  <a:pt x="2721973" y="2349500"/>
                </a:lnTo>
                <a:lnTo>
                  <a:pt x="2726591" y="2349500"/>
                </a:lnTo>
                <a:lnTo>
                  <a:pt x="2732450" y="2362200"/>
                </a:lnTo>
                <a:lnTo>
                  <a:pt x="2739251" y="2349500"/>
                </a:lnTo>
                <a:lnTo>
                  <a:pt x="2742605" y="2344998"/>
                </a:lnTo>
                <a:lnTo>
                  <a:pt x="2747317" y="2336800"/>
                </a:lnTo>
                <a:close/>
              </a:path>
              <a:path w="3885565" h="3733800">
                <a:moveTo>
                  <a:pt x="2759010" y="2347975"/>
                </a:moveTo>
                <a:lnTo>
                  <a:pt x="2758215" y="2349500"/>
                </a:lnTo>
                <a:lnTo>
                  <a:pt x="2758806" y="2349500"/>
                </a:lnTo>
                <a:lnTo>
                  <a:pt x="2759010" y="2347975"/>
                </a:lnTo>
                <a:close/>
              </a:path>
              <a:path w="3885565" h="3733800">
                <a:moveTo>
                  <a:pt x="2773336" y="2324100"/>
                </a:moveTo>
                <a:lnTo>
                  <a:pt x="2764964" y="2336800"/>
                </a:lnTo>
                <a:lnTo>
                  <a:pt x="2764835" y="2336800"/>
                </a:lnTo>
                <a:lnTo>
                  <a:pt x="2759010" y="2347975"/>
                </a:lnTo>
                <a:lnTo>
                  <a:pt x="2758806" y="2349500"/>
                </a:lnTo>
                <a:lnTo>
                  <a:pt x="2773560" y="2349500"/>
                </a:lnTo>
                <a:lnTo>
                  <a:pt x="2779639" y="2336800"/>
                </a:lnTo>
                <a:lnTo>
                  <a:pt x="2773336" y="2324100"/>
                </a:lnTo>
                <a:close/>
              </a:path>
              <a:path w="3885565" h="3733800">
                <a:moveTo>
                  <a:pt x="2748712" y="2336800"/>
                </a:moveTo>
                <a:lnTo>
                  <a:pt x="2747317" y="2336800"/>
                </a:lnTo>
                <a:lnTo>
                  <a:pt x="2742605" y="2344998"/>
                </a:lnTo>
                <a:lnTo>
                  <a:pt x="2748712" y="2336800"/>
                </a:lnTo>
                <a:close/>
              </a:path>
              <a:path w="3885565" h="3733800">
                <a:moveTo>
                  <a:pt x="2699049" y="2311400"/>
                </a:moveTo>
                <a:lnTo>
                  <a:pt x="2696611" y="2324100"/>
                </a:lnTo>
                <a:lnTo>
                  <a:pt x="2711064" y="2336800"/>
                </a:lnTo>
                <a:lnTo>
                  <a:pt x="2718272" y="2336800"/>
                </a:lnTo>
                <a:lnTo>
                  <a:pt x="2708498" y="2324100"/>
                </a:lnTo>
                <a:lnTo>
                  <a:pt x="2710187" y="2324100"/>
                </a:lnTo>
                <a:lnTo>
                  <a:pt x="2699049" y="2311400"/>
                </a:lnTo>
                <a:close/>
              </a:path>
              <a:path w="3885565" h="3733800">
                <a:moveTo>
                  <a:pt x="2763083" y="2311400"/>
                </a:moveTo>
                <a:lnTo>
                  <a:pt x="2704663" y="2311400"/>
                </a:lnTo>
                <a:lnTo>
                  <a:pt x="2710187" y="2324100"/>
                </a:lnTo>
                <a:lnTo>
                  <a:pt x="2717932" y="2324100"/>
                </a:lnTo>
                <a:lnTo>
                  <a:pt x="2718272" y="2336800"/>
                </a:lnTo>
                <a:lnTo>
                  <a:pt x="2756878" y="2336800"/>
                </a:lnTo>
                <a:lnTo>
                  <a:pt x="2759793" y="2324100"/>
                </a:lnTo>
                <a:lnTo>
                  <a:pt x="2763083" y="2311400"/>
                </a:lnTo>
                <a:close/>
              </a:path>
              <a:path w="3885565" h="3733800">
                <a:moveTo>
                  <a:pt x="2745644" y="2298700"/>
                </a:moveTo>
                <a:lnTo>
                  <a:pt x="2678691" y="2298700"/>
                </a:lnTo>
                <a:lnTo>
                  <a:pt x="2682460" y="2311400"/>
                </a:lnTo>
                <a:lnTo>
                  <a:pt x="2748439" y="2311400"/>
                </a:lnTo>
                <a:lnTo>
                  <a:pt x="2745644" y="2298700"/>
                </a:lnTo>
                <a:close/>
              </a:path>
              <a:path w="3885565" h="3733800">
                <a:moveTo>
                  <a:pt x="2696903" y="2273300"/>
                </a:moveTo>
                <a:lnTo>
                  <a:pt x="2673501" y="2273300"/>
                </a:lnTo>
                <a:lnTo>
                  <a:pt x="2679723" y="2286000"/>
                </a:lnTo>
                <a:lnTo>
                  <a:pt x="2685692" y="2298700"/>
                </a:lnTo>
                <a:lnTo>
                  <a:pt x="2742869" y="2298700"/>
                </a:lnTo>
                <a:lnTo>
                  <a:pt x="2738415" y="2286000"/>
                </a:lnTo>
                <a:lnTo>
                  <a:pt x="2710103" y="2286000"/>
                </a:lnTo>
                <a:lnTo>
                  <a:pt x="2696903" y="2273300"/>
                </a:lnTo>
                <a:close/>
              </a:path>
              <a:path w="3885565" h="3733800">
                <a:moveTo>
                  <a:pt x="2713857" y="2260600"/>
                </a:moveTo>
                <a:lnTo>
                  <a:pt x="2702516" y="2260600"/>
                </a:lnTo>
                <a:lnTo>
                  <a:pt x="2707504" y="2273300"/>
                </a:lnTo>
                <a:lnTo>
                  <a:pt x="2711835" y="2286000"/>
                </a:lnTo>
                <a:lnTo>
                  <a:pt x="2723001" y="2286000"/>
                </a:lnTo>
                <a:lnTo>
                  <a:pt x="2713070" y="2273300"/>
                </a:lnTo>
                <a:lnTo>
                  <a:pt x="2718224" y="2273300"/>
                </a:lnTo>
                <a:lnTo>
                  <a:pt x="2713857" y="2260600"/>
                </a:lnTo>
                <a:close/>
              </a:path>
              <a:path w="3885565" h="3733800">
                <a:moveTo>
                  <a:pt x="2642140" y="2260600"/>
                </a:moveTo>
                <a:lnTo>
                  <a:pt x="2640667" y="2273300"/>
                </a:lnTo>
                <a:lnTo>
                  <a:pt x="2645950" y="2273300"/>
                </a:lnTo>
                <a:lnTo>
                  <a:pt x="2642140" y="2260600"/>
                </a:lnTo>
                <a:close/>
              </a:path>
              <a:path w="3885565" h="3733800">
                <a:moveTo>
                  <a:pt x="2698952" y="2260600"/>
                </a:moveTo>
                <a:lnTo>
                  <a:pt x="2669592" y="2260600"/>
                </a:lnTo>
                <a:lnTo>
                  <a:pt x="2679745" y="2273300"/>
                </a:lnTo>
                <a:lnTo>
                  <a:pt x="2703829" y="2273300"/>
                </a:lnTo>
                <a:lnTo>
                  <a:pt x="2698952" y="2260600"/>
                </a:lnTo>
                <a:close/>
              </a:path>
              <a:path w="3885565" h="3733800">
                <a:moveTo>
                  <a:pt x="2680545" y="2247900"/>
                </a:moveTo>
                <a:lnTo>
                  <a:pt x="2632547" y="2247900"/>
                </a:lnTo>
                <a:lnTo>
                  <a:pt x="2639766" y="2260600"/>
                </a:lnTo>
                <a:lnTo>
                  <a:pt x="2683581" y="2260600"/>
                </a:lnTo>
                <a:lnTo>
                  <a:pt x="2680545" y="2247900"/>
                </a:lnTo>
                <a:close/>
              </a:path>
              <a:path w="3885565" h="3733800">
                <a:moveTo>
                  <a:pt x="2699637" y="2247900"/>
                </a:moveTo>
                <a:lnTo>
                  <a:pt x="2682938" y="2247900"/>
                </a:lnTo>
                <a:lnTo>
                  <a:pt x="2684165" y="2260600"/>
                </a:lnTo>
                <a:lnTo>
                  <a:pt x="2701989" y="2260600"/>
                </a:lnTo>
                <a:lnTo>
                  <a:pt x="2699637" y="2247900"/>
                </a:lnTo>
                <a:close/>
              </a:path>
              <a:path w="3885565" h="3733800">
                <a:moveTo>
                  <a:pt x="2682501" y="2235200"/>
                </a:moveTo>
                <a:lnTo>
                  <a:pt x="2624310" y="2235200"/>
                </a:lnTo>
                <a:lnTo>
                  <a:pt x="2625316" y="2247900"/>
                </a:lnTo>
                <a:lnTo>
                  <a:pt x="2696555" y="2247900"/>
                </a:lnTo>
                <a:lnTo>
                  <a:pt x="2682501" y="2235200"/>
                </a:lnTo>
                <a:close/>
              </a:path>
              <a:path w="3885565" h="3733800">
                <a:moveTo>
                  <a:pt x="2617325" y="2209800"/>
                </a:moveTo>
                <a:lnTo>
                  <a:pt x="2607620" y="2209800"/>
                </a:lnTo>
                <a:lnTo>
                  <a:pt x="2602729" y="2222500"/>
                </a:lnTo>
                <a:lnTo>
                  <a:pt x="2605641" y="2235200"/>
                </a:lnTo>
                <a:lnTo>
                  <a:pt x="2613919" y="2222500"/>
                </a:lnTo>
                <a:lnTo>
                  <a:pt x="2622443" y="2222500"/>
                </a:lnTo>
                <a:lnTo>
                  <a:pt x="2617325" y="2209800"/>
                </a:lnTo>
                <a:close/>
              </a:path>
              <a:path w="3885565" h="3733800">
                <a:moveTo>
                  <a:pt x="2659754" y="2209800"/>
                </a:moveTo>
                <a:lnTo>
                  <a:pt x="2660492" y="2222500"/>
                </a:lnTo>
                <a:lnTo>
                  <a:pt x="2623457" y="2222500"/>
                </a:lnTo>
                <a:lnTo>
                  <a:pt x="2635765" y="2235200"/>
                </a:lnTo>
                <a:lnTo>
                  <a:pt x="2681918" y="2235200"/>
                </a:lnTo>
                <a:lnTo>
                  <a:pt x="2670615" y="2222500"/>
                </a:lnTo>
                <a:lnTo>
                  <a:pt x="2659754" y="2209800"/>
                </a:lnTo>
                <a:close/>
              </a:path>
              <a:path w="3885565" h="3733800">
                <a:moveTo>
                  <a:pt x="2617325" y="2209800"/>
                </a:moveTo>
                <a:lnTo>
                  <a:pt x="2622443" y="2222500"/>
                </a:lnTo>
                <a:lnTo>
                  <a:pt x="2620815" y="2216539"/>
                </a:lnTo>
                <a:lnTo>
                  <a:pt x="2617325" y="2209800"/>
                </a:lnTo>
                <a:close/>
              </a:path>
              <a:path w="3885565" h="3733800">
                <a:moveTo>
                  <a:pt x="2620815" y="2216539"/>
                </a:moveTo>
                <a:lnTo>
                  <a:pt x="2622443" y="2222500"/>
                </a:lnTo>
                <a:lnTo>
                  <a:pt x="2623903" y="2222500"/>
                </a:lnTo>
                <a:lnTo>
                  <a:pt x="2620815" y="2216539"/>
                </a:lnTo>
                <a:close/>
              </a:path>
              <a:path w="3885565" h="3733800">
                <a:moveTo>
                  <a:pt x="2656278" y="2209800"/>
                </a:moveTo>
                <a:lnTo>
                  <a:pt x="2621833" y="2209800"/>
                </a:lnTo>
                <a:lnTo>
                  <a:pt x="2629149" y="2222500"/>
                </a:lnTo>
                <a:lnTo>
                  <a:pt x="2660492" y="2222500"/>
                </a:lnTo>
                <a:lnTo>
                  <a:pt x="2656278" y="2209800"/>
                </a:lnTo>
                <a:close/>
              </a:path>
              <a:path w="3885565" h="3733800">
                <a:moveTo>
                  <a:pt x="2672964" y="2209800"/>
                </a:moveTo>
                <a:lnTo>
                  <a:pt x="2672633" y="2222500"/>
                </a:lnTo>
                <a:lnTo>
                  <a:pt x="2675105" y="2222500"/>
                </a:lnTo>
                <a:lnTo>
                  <a:pt x="2672964" y="2209800"/>
                </a:lnTo>
                <a:close/>
              </a:path>
              <a:path w="3885565" h="3733800">
                <a:moveTo>
                  <a:pt x="2618976" y="2209800"/>
                </a:moveTo>
                <a:lnTo>
                  <a:pt x="2617325" y="2209800"/>
                </a:lnTo>
                <a:lnTo>
                  <a:pt x="2620815" y="2216539"/>
                </a:lnTo>
                <a:lnTo>
                  <a:pt x="2618976" y="2209800"/>
                </a:lnTo>
                <a:close/>
              </a:path>
              <a:path w="3885565" h="3733800">
                <a:moveTo>
                  <a:pt x="2599454" y="2197100"/>
                </a:moveTo>
                <a:lnTo>
                  <a:pt x="2590279" y="2197100"/>
                </a:lnTo>
                <a:lnTo>
                  <a:pt x="2585054" y="2209800"/>
                </a:lnTo>
                <a:lnTo>
                  <a:pt x="2601286" y="2209800"/>
                </a:lnTo>
                <a:lnTo>
                  <a:pt x="2599454" y="2197100"/>
                </a:lnTo>
                <a:close/>
              </a:path>
              <a:path w="3885565" h="3733800">
                <a:moveTo>
                  <a:pt x="2647646" y="2197100"/>
                </a:moveTo>
                <a:lnTo>
                  <a:pt x="2600182" y="2197100"/>
                </a:lnTo>
                <a:lnTo>
                  <a:pt x="2604574" y="2209800"/>
                </a:lnTo>
                <a:lnTo>
                  <a:pt x="2651985" y="2209800"/>
                </a:lnTo>
                <a:lnTo>
                  <a:pt x="2647646" y="2197100"/>
                </a:lnTo>
                <a:close/>
              </a:path>
              <a:path w="3885565" h="3733800">
                <a:moveTo>
                  <a:pt x="2598146" y="2171700"/>
                </a:moveTo>
                <a:lnTo>
                  <a:pt x="2576463" y="2171700"/>
                </a:lnTo>
                <a:lnTo>
                  <a:pt x="2589347" y="2184400"/>
                </a:lnTo>
                <a:lnTo>
                  <a:pt x="2584065" y="2197100"/>
                </a:lnTo>
                <a:lnTo>
                  <a:pt x="2609146" y="2197100"/>
                </a:lnTo>
                <a:lnTo>
                  <a:pt x="2598270" y="2184400"/>
                </a:lnTo>
                <a:lnTo>
                  <a:pt x="2598146" y="2171700"/>
                </a:lnTo>
                <a:close/>
              </a:path>
              <a:path w="3885565" h="3733800">
                <a:moveTo>
                  <a:pt x="2629427" y="2171700"/>
                </a:moveTo>
                <a:lnTo>
                  <a:pt x="2618687" y="2171700"/>
                </a:lnTo>
                <a:lnTo>
                  <a:pt x="2611714" y="2184400"/>
                </a:lnTo>
                <a:lnTo>
                  <a:pt x="2609146" y="2197100"/>
                </a:lnTo>
                <a:lnTo>
                  <a:pt x="2643296" y="2197100"/>
                </a:lnTo>
                <a:lnTo>
                  <a:pt x="2629427" y="2171700"/>
                </a:lnTo>
                <a:close/>
              </a:path>
              <a:path w="3885565" h="3733800">
                <a:moveTo>
                  <a:pt x="2568988" y="2171700"/>
                </a:moveTo>
                <a:lnTo>
                  <a:pt x="2555412" y="2171700"/>
                </a:lnTo>
                <a:lnTo>
                  <a:pt x="2559146" y="2184400"/>
                </a:lnTo>
                <a:lnTo>
                  <a:pt x="2569819" y="2184400"/>
                </a:lnTo>
                <a:lnTo>
                  <a:pt x="2568988" y="2171700"/>
                </a:lnTo>
                <a:close/>
              </a:path>
              <a:path w="3885565" h="3733800">
                <a:moveTo>
                  <a:pt x="2576463" y="2171700"/>
                </a:moveTo>
                <a:lnTo>
                  <a:pt x="2568988" y="2171700"/>
                </a:lnTo>
                <a:lnTo>
                  <a:pt x="2573150" y="2184400"/>
                </a:lnTo>
                <a:lnTo>
                  <a:pt x="2573352" y="2184400"/>
                </a:lnTo>
                <a:lnTo>
                  <a:pt x="2576463" y="2171700"/>
                </a:lnTo>
                <a:close/>
              </a:path>
              <a:path w="3885565" h="3733800">
                <a:moveTo>
                  <a:pt x="2612529" y="2171700"/>
                </a:moveTo>
                <a:lnTo>
                  <a:pt x="2605044" y="2171700"/>
                </a:lnTo>
                <a:lnTo>
                  <a:pt x="2607933" y="2184400"/>
                </a:lnTo>
                <a:lnTo>
                  <a:pt x="2612529" y="2171700"/>
                </a:lnTo>
                <a:close/>
              </a:path>
              <a:path w="3885565" h="3733800">
                <a:moveTo>
                  <a:pt x="2613832" y="2159000"/>
                </a:moveTo>
                <a:lnTo>
                  <a:pt x="2552448" y="2159000"/>
                </a:lnTo>
                <a:lnTo>
                  <a:pt x="2560997" y="2171700"/>
                </a:lnTo>
                <a:lnTo>
                  <a:pt x="2615579" y="2171700"/>
                </a:lnTo>
                <a:lnTo>
                  <a:pt x="2613832" y="2159000"/>
                </a:lnTo>
                <a:close/>
              </a:path>
              <a:path w="3885565" h="3733800">
                <a:moveTo>
                  <a:pt x="2548608" y="2146300"/>
                </a:moveTo>
                <a:lnTo>
                  <a:pt x="2545348" y="2146300"/>
                </a:lnTo>
                <a:lnTo>
                  <a:pt x="2548287" y="2159000"/>
                </a:lnTo>
                <a:lnTo>
                  <a:pt x="2552642" y="2159000"/>
                </a:lnTo>
                <a:lnTo>
                  <a:pt x="2549674" y="2147950"/>
                </a:lnTo>
                <a:lnTo>
                  <a:pt x="2548608" y="2146300"/>
                </a:lnTo>
                <a:close/>
              </a:path>
              <a:path w="3885565" h="3733800">
                <a:moveTo>
                  <a:pt x="2595435" y="2133600"/>
                </a:moveTo>
                <a:lnTo>
                  <a:pt x="2540406" y="2133600"/>
                </a:lnTo>
                <a:lnTo>
                  <a:pt x="2548608" y="2146300"/>
                </a:lnTo>
                <a:lnTo>
                  <a:pt x="2549230" y="2146300"/>
                </a:lnTo>
                <a:lnTo>
                  <a:pt x="2549674" y="2147950"/>
                </a:lnTo>
                <a:lnTo>
                  <a:pt x="2556809" y="2159000"/>
                </a:lnTo>
                <a:lnTo>
                  <a:pt x="2602148" y="2159000"/>
                </a:lnTo>
                <a:lnTo>
                  <a:pt x="2598772" y="2146300"/>
                </a:lnTo>
                <a:lnTo>
                  <a:pt x="2595435" y="2133600"/>
                </a:lnTo>
                <a:close/>
              </a:path>
              <a:path w="3885565" h="3733800">
                <a:moveTo>
                  <a:pt x="2533752" y="2133600"/>
                </a:moveTo>
                <a:lnTo>
                  <a:pt x="2518468" y="2133600"/>
                </a:lnTo>
                <a:lnTo>
                  <a:pt x="2529041" y="2146300"/>
                </a:lnTo>
                <a:lnTo>
                  <a:pt x="2533752" y="2133600"/>
                </a:lnTo>
                <a:close/>
              </a:path>
              <a:path w="3885565" h="3733800">
                <a:moveTo>
                  <a:pt x="2516388" y="2124173"/>
                </a:moveTo>
                <a:lnTo>
                  <a:pt x="2518410" y="2133600"/>
                </a:lnTo>
                <a:lnTo>
                  <a:pt x="2520320" y="2133600"/>
                </a:lnTo>
                <a:lnTo>
                  <a:pt x="2520116" y="2127224"/>
                </a:lnTo>
                <a:lnTo>
                  <a:pt x="2516388" y="2124173"/>
                </a:lnTo>
                <a:close/>
              </a:path>
              <a:path w="3885565" h="3733800">
                <a:moveTo>
                  <a:pt x="2570446" y="2108200"/>
                </a:moveTo>
                <a:lnTo>
                  <a:pt x="2567156" y="2120900"/>
                </a:lnTo>
                <a:lnTo>
                  <a:pt x="2519914" y="2120900"/>
                </a:lnTo>
                <a:lnTo>
                  <a:pt x="2520116" y="2127224"/>
                </a:lnTo>
                <a:lnTo>
                  <a:pt x="2527904" y="2133600"/>
                </a:lnTo>
                <a:lnTo>
                  <a:pt x="2583873" y="2133600"/>
                </a:lnTo>
                <a:lnTo>
                  <a:pt x="2574740" y="2120900"/>
                </a:lnTo>
                <a:lnTo>
                  <a:pt x="2570446" y="2108200"/>
                </a:lnTo>
                <a:close/>
              </a:path>
              <a:path w="3885565" h="3733800">
                <a:moveTo>
                  <a:pt x="2588458" y="2120900"/>
                </a:moveTo>
                <a:lnTo>
                  <a:pt x="2581866" y="2120900"/>
                </a:lnTo>
                <a:lnTo>
                  <a:pt x="2584292" y="2133600"/>
                </a:lnTo>
                <a:lnTo>
                  <a:pt x="2588458" y="2120900"/>
                </a:lnTo>
                <a:close/>
              </a:path>
              <a:path w="3885565" h="3733800">
                <a:moveTo>
                  <a:pt x="2515687" y="2120900"/>
                </a:moveTo>
                <a:lnTo>
                  <a:pt x="2512390" y="2120900"/>
                </a:lnTo>
                <a:lnTo>
                  <a:pt x="2516388" y="2124173"/>
                </a:lnTo>
                <a:lnTo>
                  <a:pt x="2515687" y="2120900"/>
                </a:lnTo>
                <a:close/>
              </a:path>
              <a:path w="3885565" h="3733800">
                <a:moveTo>
                  <a:pt x="2533517" y="2095500"/>
                </a:moveTo>
                <a:lnTo>
                  <a:pt x="2504257" y="2095500"/>
                </a:lnTo>
                <a:lnTo>
                  <a:pt x="2502212" y="2100004"/>
                </a:lnTo>
                <a:lnTo>
                  <a:pt x="2510797" y="2108200"/>
                </a:lnTo>
                <a:lnTo>
                  <a:pt x="2510095" y="2120900"/>
                </a:lnTo>
                <a:lnTo>
                  <a:pt x="2561038" y="2120900"/>
                </a:lnTo>
                <a:lnTo>
                  <a:pt x="2557694" y="2108200"/>
                </a:lnTo>
                <a:lnTo>
                  <a:pt x="2533149" y="2108200"/>
                </a:lnTo>
                <a:lnTo>
                  <a:pt x="2533517" y="2095500"/>
                </a:lnTo>
                <a:close/>
              </a:path>
              <a:path w="3885565" h="3733800">
                <a:moveTo>
                  <a:pt x="2497493" y="2095500"/>
                </a:moveTo>
                <a:lnTo>
                  <a:pt x="2496725" y="2095500"/>
                </a:lnTo>
                <a:lnTo>
                  <a:pt x="2498491" y="2108200"/>
                </a:lnTo>
                <a:lnTo>
                  <a:pt x="2502212" y="2100004"/>
                </a:lnTo>
                <a:lnTo>
                  <a:pt x="2497493" y="2095500"/>
                </a:lnTo>
                <a:close/>
              </a:path>
              <a:path w="3885565" h="3733800">
                <a:moveTo>
                  <a:pt x="2555241" y="2095500"/>
                </a:moveTo>
                <a:lnTo>
                  <a:pt x="2533517" y="2095500"/>
                </a:lnTo>
                <a:lnTo>
                  <a:pt x="2533149" y="2108200"/>
                </a:lnTo>
                <a:lnTo>
                  <a:pt x="2557694" y="2108200"/>
                </a:lnTo>
                <a:lnTo>
                  <a:pt x="2555241" y="2095500"/>
                </a:lnTo>
                <a:close/>
              </a:path>
              <a:path w="3885565" h="3733800">
                <a:moveTo>
                  <a:pt x="2483976" y="2082800"/>
                </a:moveTo>
                <a:lnTo>
                  <a:pt x="2479873" y="2082800"/>
                </a:lnTo>
                <a:lnTo>
                  <a:pt x="2480542" y="2095500"/>
                </a:lnTo>
                <a:lnTo>
                  <a:pt x="2482127" y="2095500"/>
                </a:lnTo>
                <a:lnTo>
                  <a:pt x="2483976" y="2082800"/>
                </a:lnTo>
                <a:close/>
              </a:path>
              <a:path w="3885565" h="3733800">
                <a:moveTo>
                  <a:pt x="2546480" y="2082800"/>
                </a:moveTo>
                <a:lnTo>
                  <a:pt x="2483976" y="2082800"/>
                </a:lnTo>
                <a:lnTo>
                  <a:pt x="2486409" y="2095500"/>
                </a:lnTo>
                <a:lnTo>
                  <a:pt x="2542014" y="2095500"/>
                </a:lnTo>
                <a:lnTo>
                  <a:pt x="2546480" y="2082800"/>
                </a:lnTo>
                <a:close/>
              </a:path>
              <a:path w="3885565" h="3733800">
                <a:moveTo>
                  <a:pt x="2451260" y="2057400"/>
                </a:moveTo>
                <a:lnTo>
                  <a:pt x="2450608" y="2057400"/>
                </a:lnTo>
                <a:lnTo>
                  <a:pt x="2448692" y="2070100"/>
                </a:lnTo>
                <a:lnTo>
                  <a:pt x="2452165" y="2070100"/>
                </a:lnTo>
                <a:lnTo>
                  <a:pt x="2466284" y="2082800"/>
                </a:lnTo>
                <a:lnTo>
                  <a:pt x="2487261" y="2082800"/>
                </a:lnTo>
                <a:lnTo>
                  <a:pt x="2470475" y="2070100"/>
                </a:lnTo>
                <a:lnTo>
                  <a:pt x="2451260" y="2057400"/>
                </a:lnTo>
                <a:close/>
              </a:path>
              <a:path w="3885565" h="3733800">
                <a:moveTo>
                  <a:pt x="2498234" y="2057400"/>
                </a:moveTo>
                <a:lnTo>
                  <a:pt x="2468289" y="2057400"/>
                </a:lnTo>
                <a:lnTo>
                  <a:pt x="2482932" y="2070100"/>
                </a:lnTo>
                <a:lnTo>
                  <a:pt x="2487261" y="2082800"/>
                </a:lnTo>
                <a:lnTo>
                  <a:pt x="2529872" y="2082800"/>
                </a:lnTo>
                <a:lnTo>
                  <a:pt x="2525324" y="2070100"/>
                </a:lnTo>
                <a:lnTo>
                  <a:pt x="2506911" y="2070100"/>
                </a:lnTo>
                <a:lnTo>
                  <a:pt x="2498234" y="2057400"/>
                </a:lnTo>
                <a:close/>
              </a:path>
              <a:path w="3885565" h="3733800">
                <a:moveTo>
                  <a:pt x="2443195" y="2044700"/>
                </a:moveTo>
                <a:lnTo>
                  <a:pt x="2435753" y="2044700"/>
                </a:lnTo>
                <a:lnTo>
                  <a:pt x="2437709" y="2057400"/>
                </a:lnTo>
                <a:lnTo>
                  <a:pt x="2443195" y="2044700"/>
                </a:lnTo>
                <a:close/>
              </a:path>
              <a:path w="3885565" h="3733800">
                <a:moveTo>
                  <a:pt x="2455108" y="2032000"/>
                </a:moveTo>
                <a:lnTo>
                  <a:pt x="2451361" y="2032000"/>
                </a:lnTo>
                <a:lnTo>
                  <a:pt x="2445990" y="2044700"/>
                </a:lnTo>
                <a:lnTo>
                  <a:pt x="2442727" y="2057400"/>
                </a:lnTo>
                <a:lnTo>
                  <a:pt x="2511060" y="2057400"/>
                </a:lnTo>
                <a:lnTo>
                  <a:pt x="2505590" y="2044700"/>
                </a:lnTo>
                <a:lnTo>
                  <a:pt x="2447659" y="2044700"/>
                </a:lnTo>
                <a:lnTo>
                  <a:pt x="2455108" y="2032000"/>
                </a:lnTo>
                <a:close/>
              </a:path>
              <a:path w="3885565" h="3733800">
                <a:moveTo>
                  <a:pt x="2451361" y="2032000"/>
                </a:moveTo>
                <a:lnTo>
                  <a:pt x="2434699" y="2032000"/>
                </a:lnTo>
                <a:lnTo>
                  <a:pt x="2426309" y="2044700"/>
                </a:lnTo>
                <a:lnTo>
                  <a:pt x="2445990" y="2044700"/>
                </a:lnTo>
                <a:lnTo>
                  <a:pt x="2451361" y="2032000"/>
                </a:lnTo>
                <a:close/>
              </a:path>
              <a:path w="3885565" h="3733800">
                <a:moveTo>
                  <a:pt x="2476094" y="2019300"/>
                </a:moveTo>
                <a:lnTo>
                  <a:pt x="2459870" y="2032000"/>
                </a:lnTo>
                <a:lnTo>
                  <a:pt x="2455108" y="2032000"/>
                </a:lnTo>
                <a:lnTo>
                  <a:pt x="2447659" y="2044700"/>
                </a:lnTo>
                <a:lnTo>
                  <a:pt x="2493703" y="2044700"/>
                </a:lnTo>
                <a:lnTo>
                  <a:pt x="2490537" y="2032000"/>
                </a:lnTo>
                <a:lnTo>
                  <a:pt x="2476094" y="2019300"/>
                </a:lnTo>
                <a:close/>
              </a:path>
              <a:path w="3885565" h="3733800">
                <a:moveTo>
                  <a:pt x="2443208" y="1981200"/>
                </a:moveTo>
                <a:lnTo>
                  <a:pt x="2439251" y="1981200"/>
                </a:lnTo>
                <a:lnTo>
                  <a:pt x="2437521" y="1993900"/>
                </a:lnTo>
                <a:lnTo>
                  <a:pt x="2408882" y="1993900"/>
                </a:lnTo>
                <a:lnTo>
                  <a:pt x="2408829" y="2006600"/>
                </a:lnTo>
                <a:lnTo>
                  <a:pt x="2413639" y="2006600"/>
                </a:lnTo>
                <a:lnTo>
                  <a:pt x="2420341" y="2019300"/>
                </a:lnTo>
                <a:lnTo>
                  <a:pt x="2427853" y="2032000"/>
                </a:lnTo>
                <a:lnTo>
                  <a:pt x="2455852" y="2032000"/>
                </a:lnTo>
                <a:lnTo>
                  <a:pt x="2466766" y="2019300"/>
                </a:lnTo>
                <a:lnTo>
                  <a:pt x="2471870" y="2019300"/>
                </a:lnTo>
                <a:lnTo>
                  <a:pt x="2455184" y="1993900"/>
                </a:lnTo>
                <a:lnTo>
                  <a:pt x="2443208" y="1981200"/>
                </a:lnTo>
                <a:close/>
              </a:path>
              <a:path w="3885565" h="3733800">
                <a:moveTo>
                  <a:pt x="2403123" y="1993900"/>
                </a:moveTo>
                <a:lnTo>
                  <a:pt x="2388115" y="1993900"/>
                </a:lnTo>
                <a:lnTo>
                  <a:pt x="2397366" y="2019300"/>
                </a:lnTo>
                <a:lnTo>
                  <a:pt x="2409222" y="2019300"/>
                </a:lnTo>
                <a:lnTo>
                  <a:pt x="2413639" y="2006600"/>
                </a:lnTo>
                <a:lnTo>
                  <a:pt x="2400217" y="2006600"/>
                </a:lnTo>
                <a:lnTo>
                  <a:pt x="2403123" y="1993900"/>
                </a:lnTo>
                <a:close/>
              </a:path>
              <a:path w="3885565" h="3733800">
                <a:moveTo>
                  <a:pt x="2377758" y="1981200"/>
                </a:moveTo>
                <a:lnTo>
                  <a:pt x="2367733" y="1981200"/>
                </a:lnTo>
                <a:lnTo>
                  <a:pt x="2373561" y="1993900"/>
                </a:lnTo>
                <a:lnTo>
                  <a:pt x="2380876" y="1993900"/>
                </a:lnTo>
                <a:lnTo>
                  <a:pt x="2377758" y="1981200"/>
                </a:lnTo>
                <a:close/>
              </a:path>
              <a:path w="3885565" h="3733800">
                <a:moveTo>
                  <a:pt x="2434339" y="1981200"/>
                </a:moveTo>
                <a:lnTo>
                  <a:pt x="2377758" y="1981200"/>
                </a:lnTo>
                <a:lnTo>
                  <a:pt x="2392835" y="1993900"/>
                </a:lnTo>
                <a:lnTo>
                  <a:pt x="2437521" y="1993900"/>
                </a:lnTo>
                <a:lnTo>
                  <a:pt x="2434339" y="1981200"/>
                </a:lnTo>
                <a:close/>
              </a:path>
              <a:path w="3885565" h="3733800">
                <a:moveTo>
                  <a:pt x="2429973" y="1968500"/>
                </a:moveTo>
                <a:lnTo>
                  <a:pt x="2366763" y="1968500"/>
                </a:lnTo>
                <a:lnTo>
                  <a:pt x="2374469" y="1981200"/>
                </a:lnTo>
                <a:lnTo>
                  <a:pt x="2435848" y="1981200"/>
                </a:lnTo>
                <a:lnTo>
                  <a:pt x="2429973" y="1968500"/>
                </a:lnTo>
                <a:close/>
              </a:path>
              <a:path w="3885565" h="3733800">
                <a:moveTo>
                  <a:pt x="2349540" y="1955800"/>
                </a:moveTo>
                <a:lnTo>
                  <a:pt x="2343221" y="1955800"/>
                </a:lnTo>
                <a:lnTo>
                  <a:pt x="2350959" y="1968500"/>
                </a:lnTo>
                <a:lnTo>
                  <a:pt x="2349540" y="1955800"/>
                </a:lnTo>
                <a:close/>
              </a:path>
              <a:path w="3885565" h="3733800">
                <a:moveTo>
                  <a:pt x="2362858" y="1943100"/>
                </a:moveTo>
                <a:lnTo>
                  <a:pt x="2356835" y="1943100"/>
                </a:lnTo>
                <a:lnTo>
                  <a:pt x="2359463" y="1955800"/>
                </a:lnTo>
                <a:lnTo>
                  <a:pt x="2371440" y="1968500"/>
                </a:lnTo>
                <a:lnTo>
                  <a:pt x="2418379" y="1968500"/>
                </a:lnTo>
                <a:lnTo>
                  <a:pt x="2425313" y="1955800"/>
                </a:lnTo>
                <a:lnTo>
                  <a:pt x="2367478" y="1955800"/>
                </a:lnTo>
                <a:lnTo>
                  <a:pt x="2362858" y="1943100"/>
                </a:lnTo>
                <a:close/>
              </a:path>
              <a:path w="3885565" h="3733800">
                <a:moveTo>
                  <a:pt x="2408262" y="1943100"/>
                </a:moveTo>
                <a:lnTo>
                  <a:pt x="2374031" y="1943100"/>
                </a:lnTo>
                <a:lnTo>
                  <a:pt x="2375374" y="1955800"/>
                </a:lnTo>
                <a:lnTo>
                  <a:pt x="2409444" y="1955800"/>
                </a:lnTo>
                <a:lnTo>
                  <a:pt x="2408262" y="1943100"/>
                </a:lnTo>
                <a:close/>
              </a:path>
              <a:path w="3885565" h="3733800">
                <a:moveTo>
                  <a:pt x="2323277" y="1930400"/>
                </a:moveTo>
                <a:lnTo>
                  <a:pt x="2323091" y="1943100"/>
                </a:lnTo>
                <a:lnTo>
                  <a:pt x="2328577" y="1943100"/>
                </a:lnTo>
                <a:lnTo>
                  <a:pt x="2323277" y="1930400"/>
                </a:lnTo>
                <a:close/>
              </a:path>
              <a:path w="3885565" h="3733800">
                <a:moveTo>
                  <a:pt x="2378408" y="1917700"/>
                </a:moveTo>
                <a:lnTo>
                  <a:pt x="2324786" y="1917700"/>
                </a:lnTo>
                <a:lnTo>
                  <a:pt x="2339360" y="1930400"/>
                </a:lnTo>
                <a:lnTo>
                  <a:pt x="2344552" y="1943100"/>
                </a:lnTo>
                <a:lnTo>
                  <a:pt x="2386861" y="1943100"/>
                </a:lnTo>
                <a:lnTo>
                  <a:pt x="2381957" y="1930400"/>
                </a:lnTo>
                <a:lnTo>
                  <a:pt x="2378408" y="1917700"/>
                </a:lnTo>
                <a:close/>
              </a:path>
              <a:path w="3885565" h="3733800">
                <a:moveTo>
                  <a:pt x="2326811" y="1905000"/>
                </a:moveTo>
                <a:lnTo>
                  <a:pt x="2298211" y="1905000"/>
                </a:lnTo>
                <a:lnTo>
                  <a:pt x="2311877" y="1917700"/>
                </a:lnTo>
                <a:lnTo>
                  <a:pt x="2313749" y="1930400"/>
                </a:lnTo>
                <a:lnTo>
                  <a:pt x="2317151" y="1930400"/>
                </a:lnTo>
                <a:lnTo>
                  <a:pt x="2324786" y="1917700"/>
                </a:lnTo>
                <a:lnTo>
                  <a:pt x="2324394" y="1917700"/>
                </a:lnTo>
                <a:lnTo>
                  <a:pt x="2326811" y="1905000"/>
                </a:lnTo>
                <a:close/>
              </a:path>
              <a:path w="3885565" h="3733800">
                <a:moveTo>
                  <a:pt x="2346724" y="1879600"/>
                </a:moveTo>
                <a:lnTo>
                  <a:pt x="2345964" y="1892300"/>
                </a:lnTo>
                <a:lnTo>
                  <a:pt x="2314150" y="1892300"/>
                </a:lnTo>
                <a:lnTo>
                  <a:pt x="2317579" y="1905000"/>
                </a:lnTo>
                <a:lnTo>
                  <a:pt x="2328247" y="1905000"/>
                </a:lnTo>
                <a:lnTo>
                  <a:pt x="2331829" y="1917700"/>
                </a:lnTo>
                <a:lnTo>
                  <a:pt x="2376990" y="1917700"/>
                </a:lnTo>
                <a:lnTo>
                  <a:pt x="2363721" y="1905000"/>
                </a:lnTo>
                <a:lnTo>
                  <a:pt x="2346724" y="1879600"/>
                </a:lnTo>
                <a:close/>
              </a:path>
              <a:path w="3885565" h="3733800">
                <a:moveTo>
                  <a:pt x="2287748" y="1892300"/>
                </a:moveTo>
                <a:lnTo>
                  <a:pt x="2287123" y="1892300"/>
                </a:lnTo>
                <a:lnTo>
                  <a:pt x="2290554" y="1905000"/>
                </a:lnTo>
                <a:lnTo>
                  <a:pt x="2287748" y="1892300"/>
                </a:lnTo>
                <a:close/>
              </a:path>
              <a:path w="3885565" h="3733800">
                <a:moveTo>
                  <a:pt x="2314150" y="1892300"/>
                </a:moveTo>
                <a:lnTo>
                  <a:pt x="2307280" y="1892300"/>
                </a:lnTo>
                <a:lnTo>
                  <a:pt x="2306116" y="1905000"/>
                </a:lnTo>
                <a:lnTo>
                  <a:pt x="2310550" y="1905000"/>
                </a:lnTo>
                <a:lnTo>
                  <a:pt x="2314150" y="1892300"/>
                </a:lnTo>
                <a:close/>
              </a:path>
              <a:path w="3885565" h="3733800">
                <a:moveTo>
                  <a:pt x="2265598" y="1879600"/>
                </a:moveTo>
                <a:lnTo>
                  <a:pt x="2264900" y="1892300"/>
                </a:lnTo>
                <a:lnTo>
                  <a:pt x="2268418" y="1892300"/>
                </a:lnTo>
                <a:lnTo>
                  <a:pt x="2270929" y="1889471"/>
                </a:lnTo>
                <a:lnTo>
                  <a:pt x="2265598" y="1879600"/>
                </a:lnTo>
                <a:close/>
              </a:path>
              <a:path w="3885565" h="3733800">
                <a:moveTo>
                  <a:pt x="2270929" y="1889471"/>
                </a:moveTo>
                <a:lnTo>
                  <a:pt x="2268418" y="1892300"/>
                </a:lnTo>
                <a:lnTo>
                  <a:pt x="2272456" y="1892300"/>
                </a:lnTo>
                <a:lnTo>
                  <a:pt x="2270929" y="1889471"/>
                </a:lnTo>
                <a:close/>
              </a:path>
              <a:path w="3885565" h="3733800">
                <a:moveTo>
                  <a:pt x="2279422" y="1879907"/>
                </a:moveTo>
                <a:lnTo>
                  <a:pt x="2270929" y="1889471"/>
                </a:lnTo>
                <a:lnTo>
                  <a:pt x="2272456" y="1892300"/>
                </a:lnTo>
                <a:lnTo>
                  <a:pt x="2277600" y="1892300"/>
                </a:lnTo>
                <a:lnTo>
                  <a:pt x="2279550" y="1880477"/>
                </a:lnTo>
                <a:lnTo>
                  <a:pt x="2279422" y="1879907"/>
                </a:lnTo>
                <a:close/>
              </a:path>
              <a:path w="3885565" h="3733800">
                <a:moveTo>
                  <a:pt x="2295802" y="1879600"/>
                </a:moveTo>
                <a:lnTo>
                  <a:pt x="2279695" y="1879600"/>
                </a:lnTo>
                <a:lnTo>
                  <a:pt x="2279550" y="1880477"/>
                </a:lnTo>
                <a:lnTo>
                  <a:pt x="2282222" y="1892300"/>
                </a:lnTo>
                <a:lnTo>
                  <a:pt x="2287123" y="1892300"/>
                </a:lnTo>
                <a:lnTo>
                  <a:pt x="2295802" y="1879600"/>
                </a:lnTo>
                <a:close/>
              </a:path>
              <a:path w="3885565" h="3733800">
                <a:moveTo>
                  <a:pt x="2335813" y="1879600"/>
                </a:moveTo>
                <a:lnTo>
                  <a:pt x="2295802" y="1879600"/>
                </a:lnTo>
                <a:lnTo>
                  <a:pt x="2306038" y="1892300"/>
                </a:lnTo>
                <a:lnTo>
                  <a:pt x="2342165" y="1892300"/>
                </a:lnTo>
                <a:lnTo>
                  <a:pt x="2335813" y="1879600"/>
                </a:lnTo>
                <a:close/>
              </a:path>
              <a:path w="3885565" h="3733800">
                <a:moveTo>
                  <a:pt x="2279695" y="1879600"/>
                </a:moveTo>
                <a:lnTo>
                  <a:pt x="2279352" y="1879600"/>
                </a:lnTo>
                <a:lnTo>
                  <a:pt x="2279422" y="1879907"/>
                </a:lnTo>
                <a:lnTo>
                  <a:pt x="2279695" y="1879600"/>
                </a:lnTo>
                <a:close/>
              </a:path>
              <a:path w="3885565" h="3733800">
                <a:moveTo>
                  <a:pt x="2302187" y="1866900"/>
                </a:moveTo>
                <a:lnTo>
                  <a:pt x="2262754" y="1866900"/>
                </a:lnTo>
                <a:lnTo>
                  <a:pt x="2265319" y="1879600"/>
                </a:lnTo>
                <a:lnTo>
                  <a:pt x="2308045" y="1879600"/>
                </a:lnTo>
                <a:lnTo>
                  <a:pt x="2302187" y="1866900"/>
                </a:lnTo>
                <a:close/>
              </a:path>
              <a:path w="3885565" h="3733800">
                <a:moveTo>
                  <a:pt x="2323382" y="1854200"/>
                </a:moveTo>
                <a:lnTo>
                  <a:pt x="2266474" y="1854200"/>
                </a:lnTo>
                <a:lnTo>
                  <a:pt x="2266460" y="1866900"/>
                </a:lnTo>
                <a:lnTo>
                  <a:pt x="2306064" y="1866900"/>
                </a:lnTo>
                <a:lnTo>
                  <a:pt x="2308045" y="1879600"/>
                </a:lnTo>
                <a:lnTo>
                  <a:pt x="2338407" y="1879600"/>
                </a:lnTo>
                <a:lnTo>
                  <a:pt x="2323382" y="1854200"/>
                </a:lnTo>
                <a:close/>
              </a:path>
              <a:path w="3885565" h="3733800">
                <a:moveTo>
                  <a:pt x="2251650" y="1854200"/>
                </a:moveTo>
                <a:lnTo>
                  <a:pt x="2248313" y="1866900"/>
                </a:lnTo>
                <a:lnTo>
                  <a:pt x="2251352" y="1866900"/>
                </a:lnTo>
                <a:lnTo>
                  <a:pt x="2251650" y="1854200"/>
                </a:lnTo>
                <a:close/>
              </a:path>
              <a:path w="3885565" h="3733800">
                <a:moveTo>
                  <a:pt x="2240957" y="1841500"/>
                </a:moveTo>
                <a:lnTo>
                  <a:pt x="2241316" y="1854200"/>
                </a:lnTo>
                <a:lnTo>
                  <a:pt x="2243730" y="1854200"/>
                </a:lnTo>
                <a:lnTo>
                  <a:pt x="2240957" y="1841500"/>
                </a:lnTo>
                <a:close/>
              </a:path>
              <a:path w="3885565" h="3733800">
                <a:moveTo>
                  <a:pt x="2300953" y="1841500"/>
                </a:moveTo>
                <a:lnTo>
                  <a:pt x="2247640" y="1841500"/>
                </a:lnTo>
                <a:lnTo>
                  <a:pt x="2250409" y="1854200"/>
                </a:lnTo>
                <a:lnTo>
                  <a:pt x="2301714" y="1854200"/>
                </a:lnTo>
                <a:lnTo>
                  <a:pt x="2300953" y="1841500"/>
                </a:lnTo>
                <a:close/>
              </a:path>
              <a:path w="3885565" h="3733800">
                <a:moveTo>
                  <a:pt x="2321199" y="1841500"/>
                </a:moveTo>
                <a:lnTo>
                  <a:pt x="2309781" y="1841500"/>
                </a:lnTo>
                <a:lnTo>
                  <a:pt x="2318976" y="1854200"/>
                </a:lnTo>
                <a:lnTo>
                  <a:pt x="2321199" y="1841500"/>
                </a:lnTo>
                <a:close/>
              </a:path>
              <a:path w="3885565" h="3733800">
                <a:moveTo>
                  <a:pt x="2229534" y="1828800"/>
                </a:moveTo>
                <a:lnTo>
                  <a:pt x="2226344" y="1828800"/>
                </a:lnTo>
                <a:lnTo>
                  <a:pt x="2229175" y="1841500"/>
                </a:lnTo>
                <a:lnTo>
                  <a:pt x="2233427" y="1841500"/>
                </a:lnTo>
                <a:lnTo>
                  <a:pt x="2230718" y="1831089"/>
                </a:lnTo>
                <a:lnTo>
                  <a:pt x="2229534" y="1828800"/>
                </a:lnTo>
                <a:close/>
              </a:path>
              <a:path w="3885565" h="3733800">
                <a:moveTo>
                  <a:pt x="2292798" y="1828800"/>
                </a:moveTo>
                <a:lnTo>
                  <a:pt x="2230122" y="1828800"/>
                </a:lnTo>
                <a:lnTo>
                  <a:pt x="2230718" y="1831089"/>
                </a:lnTo>
                <a:lnTo>
                  <a:pt x="2236101" y="1841500"/>
                </a:lnTo>
                <a:lnTo>
                  <a:pt x="2292725" y="1841500"/>
                </a:lnTo>
                <a:lnTo>
                  <a:pt x="2292798" y="1828800"/>
                </a:lnTo>
                <a:close/>
              </a:path>
              <a:path w="3885565" h="3733800">
                <a:moveTo>
                  <a:pt x="2252212" y="1790700"/>
                </a:moveTo>
                <a:lnTo>
                  <a:pt x="2222672" y="1790700"/>
                </a:lnTo>
                <a:lnTo>
                  <a:pt x="2228069" y="1803400"/>
                </a:lnTo>
                <a:lnTo>
                  <a:pt x="2216124" y="1803400"/>
                </a:lnTo>
                <a:lnTo>
                  <a:pt x="2206175" y="1816100"/>
                </a:lnTo>
                <a:lnTo>
                  <a:pt x="2209120" y="1828800"/>
                </a:lnTo>
                <a:lnTo>
                  <a:pt x="2223591" y="1828800"/>
                </a:lnTo>
                <a:lnTo>
                  <a:pt x="2222736" y="1816100"/>
                </a:lnTo>
                <a:lnTo>
                  <a:pt x="2265751" y="1816100"/>
                </a:lnTo>
                <a:lnTo>
                  <a:pt x="2260171" y="1803400"/>
                </a:lnTo>
                <a:lnTo>
                  <a:pt x="2252212" y="1790700"/>
                </a:lnTo>
                <a:close/>
              </a:path>
              <a:path w="3885565" h="3733800">
                <a:moveTo>
                  <a:pt x="2273857" y="1816100"/>
                </a:moveTo>
                <a:lnTo>
                  <a:pt x="2222736" y="1816100"/>
                </a:lnTo>
                <a:lnTo>
                  <a:pt x="2229534" y="1828800"/>
                </a:lnTo>
                <a:lnTo>
                  <a:pt x="2282211" y="1828800"/>
                </a:lnTo>
                <a:lnTo>
                  <a:pt x="2273857" y="1816100"/>
                </a:lnTo>
                <a:close/>
              </a:path>
              <a:path w="3885565" h="3733800">
                <a:moveTo>
                  <a:pt x="2195374" y="1790700"/>
                </a:moveTo>
                <a:lnTo>
                  <a:pt x="2187785" y="1790700"/>
                </a:lnTo>
                <a:lnTo>
                  <a:pt x="2194523" y="1803400"/>
                </a:lnTo>
                <a:lnTo>
                  <a:pt x="2201093" y="1803400"/>
                </a:lnTo>
                <a:lnTo>
                  <a:pt x="2195374" y="1790700"/>
                </a:lnTo>
                <a:close/>
              </a:path>
              <a:path w="3885565" h="3733800">
                <a:moveTo>
                  <a:pt x="2214824" y="1790700"/>
                </a:moveTo>
                <a:lnTo>
                  <a:pt x="2200727" y="1790700"/>
                </a:lnTo>
                <a:lnTo>
                  <a:pt x="2206629" y="1803400"/>
                </a:lnTo>
                <a:lnTo>
                  <a:pt x="2228069" y="1803400"/>
                </a:lnTo>
                <a:lnTo>
                  <a:pt x="2214824" y="1790700"/>
                </a:lnTo>
                <a:close/>
              </a:path>
              <a:path w="3885565" h="3733800">
                <a:moveTo>
                  <a:pt x="2179875" y="1778000"/>
                </a:moveTo>
                <a:lnTo>
                  <a:pt x="2177366" y="1778000"/>
                </a:lnTo>
                <a:lnTo>
                  <a:pt x="2180800" y="1790700"/>
                </a:lnTo>
                <a:lnTo>
                  <a:pt x="2180812" y="1779069"/>
                </a:lnTo>
                <a:lnTo>
                  <a:pt x="2179875" y="1778000"/>
                </a:lnTo>
                <a:close/>
              </a:path>
              <a:path w="3885565" h="3733800">
                <a:moveTo>
                  <a:pt x="2237477" y="1778000"/>
                </a:moveTo>
                <a:lnTo>
                  <a:pt x="2180813" y="1778000"/>
                </a:lnTo>
                <a:lnTo>
                  <a:pt x="2180812" y="1779069"/>
                </a:lnTo>
                <a:lnTo>
                  <a:pt x="2190997" y="1790700"/>
                </a:lnTo>
                <a:lnTo>
                  <a:pt x="2237684" y="1790700"/>
                </a:lnTo>
                <a:lnTo>
                  <a:pt x="2237477" y="1778000"/>
                </a:lnTo>
                <a:close/>
              </a:path>
              <a:path w="3885565" h="3733800">
                <a:moveTo>
                  <a:pt x="2160183" y="1765300"/>
                </a:moveTo>
                <a:lnTo>
                  <a:pt x="2158091" y="1765300"/>
                </a:lnTo>
                <a:lnTo>
                  <a:pt x="2160736" y="1778000"/>
                </a:lnTo>
                <a:lnTo>
                  <a:pt x="2163659" y="1778000"/>
                </a:lnTo>
                <a:lnTo>
                  <a:pt x="2161540" y="1766624"/>
                </a:lnTo>
                <a:lnTo>
                  <a:pt x="2160183" y="1765300"/>
                </a:lnTo>
                <a:close/>
              </a:path>
              <a:path w="3885565" h="3733800">
                <a:moveTo>
                  <a:pt x="2181826" y="1765300"/>
                </a:moveTo>
                <a:lnTo>
                  <a:pt x="2161293" y="1765300"/>
                </a:lnTo>
                <a:lnTo>
                  <a:pt x="2161540" y="1766624"/>
                </a:lnTo>
                <a:lnTo>
                  <a:pt x="2173193" y="1778000"/>
                </a:lnTo>
                <a:lnTo>
                  <a:pt x="2184623" y="1778000"/>
                </a:lnTo>
                <a:lnTo>
                  <a:pt x="2181826" y="1765300"/>
                </a:lnTo>
                <a:close/>
              </a:path>
              <a:path w="3885565" h="3733800">
                <a:moveTo>
                  <a:pt x="2181826" y="1765300"/>
                </a:moveTo>
                <a:lnTo>
                  <a:pt x="2184623" y="1778000"/>
                </a:lnTo>
                <a:lnTo>
                  <a:pt x="2186680" y="1778000"/>
                </a:lnTo>
                <a:lnTo>
                  <a:pt x="2181826" y="1765300"/>
                </a:lnTo>
                <a:close/>
              </a:path>
              <a:path w="3885565" h="3733800">
                <a:moveTo>
                  <a:pt x="2211293" y="1765300"/>
                </a:moveTo>
                <a:lnTo>
                  <a:pt x="2181826" y="1765300"/>
                </a:lnTo>
                <a:lnTo>
                  <a:pt x="2186680" y="1778000"/>
                </a:lnTo>
                <a:lnTo>
                  <a:pt x="2215567" y="1778000"/>
                </a:lnTo>
                <a:lnTo>
                  <a:pt x="2211293" y="1765300"/>
                </a:lnTo>
                <a:close/>
              </a:path>
              <a:path w="3885565" h="3733800">
                <a:moveTo>
                  <a:pt x="2224907" y="1765300"/>
                </a:moveTo>
                <a:lnTo>
                  <a:pt x="2216746" y="1765300"/>
                </a:lnTo>
                <a:lnTo>
                  <a:pt x="2215567" y="1778000"/>
                </a:lnTo>
                <a:lnTo>
                  <a:pt x="2233903" y="1778000"/>
                </a:lnTo>
                <a:lnTo>
                  <a:pt x="2224907" y="1765300"/>
                </a:lnTo>
                <a:close/>
              </a:path>
              <a:path w="3885565" h="3733800">
                <a:moveTo>
                  <a:pt x="2146598" y="1752600"/>
                </a:moveTo>
                <a:lnTo>
                  <a:pt x="2146993" y="1765300"/>
                </a:lnTo>
                <a:lnTo>
                  <a:pt x="2149407" y="1765300"/>
                </a:lnTo>
                <a:lnTo>
                  <a:pt x="2146598" y="1752600"/>
                </a:lnTo>
                <a:close/>
              </a:path>
              <a:path w="3885565" h="3733800">
                <a:moveTo>
                  <a:pt x="2162525" y="1714500"/>
                </a:moveTo>
                <a:lnTo>
                  <a:pt x="2157334" y="1714500"/>
                </a:lnTo>
                <a:lnTo>
                  <a:pt x="2153018" y="1727200"/>
                </a:lnTo>
                <a:lnTo>
                  <a:pt x="2146770" y="1727200"/>
                </a:lnTo>
                <a:lnTo>
                  <a:pt x="2141832" y="1739900"/>
                </a:lnTo>
                <a:lnTo>
                  <a:pt x="2147174" y="1752600"/>
                </a:lnTo>
                <a:lnTo>
                  <a:pt x="2160183" y="1765300"/>
                </a:lnTo>
                <a:lnTo>
                  <a:pt x="2220475" y="1765300"/>
                </a:lnTo>
                <a:lnTo>
                  <a:pt x="2215628" y="1752600"/>
                </a:lnTo>
                <a:lnTo>
                  <a:pt x="2203816" y="1752600"/>
                </a:lnTo>
                <a:lnTo>
                  <a:pt x="2203289" y="1739900"/>
                </a:lnTo>
                <a:lnTo>
                  <a:pt x="2151587" y="1739900"/>
                </a:lnTo>
                <a:lnTo>
                  <a:pt x="2159324" y="1727200"/>
                </a:lnTo>
                <a:lnTo>
                  <a:pt x="2162525" y="1714500"/>
                </a:lnTo>
                <a:close/>
              </a:path>
              <a:path w="3885565" h="3733800">
                <a:moveTo>
                  <a:pt x="2146770" y="1727200"/>
                </a:moveTo>
                <a:lnTo>
                  <a:pt x="2120202" y="1727200"/>
                </a:lnTo>
                <a:lnTo>
                  <a:pt x="2119980" y="1739900"/>
                </a:lnTo>
                <a:lnTo>
                  <a:pt x="2141832" y="1739900"/>
                </a:lnTo>
                <a:lnTo>
                  <a:pt x="2146770" y="1727200"/>
                </a:lnTo>
                <a:close/>
              </a:path>
              <a:path w="3885565" h="3733800">
                <a:moveTo>
                  <a:pt x="2163931" y="1714500"/>
                </a:moveTo>
                <a:lnTo>
                  <a:pt x="2162525" y="1714500"/>
                </a:lnTo>
                <a:lnTo>
                  <a:pt x="2159324" y="1727200"/>
                </a:lnTo>
                <a:lnTo>
                  <a:pt x="2151587" y="1739900"/>
                </a:lnTo>
                <a:lnTo>
                  <a:pt x="2183534" y="1739900"/>
                </a:lnTo>
                <a:lnTo>
                  <a:pt x="2182834" y="1727200"/>
                </a:lnTo>
                <a:lnTo>
                  <a:pt x="2172202" y="1727200"/>
                </a:lnTo>
                <a:lnTo>
                  <a:pt x="2163931" y="1714500"/>
                </a:lnTo>
                <a:close/>
              </a:path>
              <a:path w="3885565" h="3733800">
                <a:moveTo>
                  <a:pt x="2166140" y="1701800"/>
                </a:moveTo>
                <a:lnTo>
                  <a:pt x="2103001" y="1701800"/>
                </a:lnTo>
                <a:lnTo>
                  <a:pt x="2115275" y="1714500"/>
                </a:lnTo>
                <a:lnTo>
                  <a:pt x="2124490" y="1727200"/>
                </a:lnTo>
                <a:lnTo>
                  <a:pt x="2153018" y="1727200"/>
                </a:lnTo>
                <a:lnTo>
                  <a:pt x="2157334" y="1714500"/>
                </a:lnTo>
                <a:lnTo>
                  <a:pt x="2162525" y="1714500"/>
                </a:lnTo>
                <a:lnTo>
                  <a:pt x="2166140" y="1701800"/>
                </a:lnTo>
                <a:close/>
              </a:path>
              <a:path w="3885565" h="3733800">
                <a:moveTo>
                  <a:pt x="2138449" y="1676400"/>
                </a:moveTo>
                <a:lnTo>
                  <a:pt x="2077167" y="1676400"/>
                </a:lnTo>
                <a:lnTo>
                  <a:pt x="2084649" y="1701800"/>
                </a:lnTo>
                <a:lnTo>
                  <a:pt x="2090683" y="1714500"/>
                </a:lnTo>
                <a:lnTo>
                  <a:pt x="2096199" y="1708812"/>
                </a:lnTo>
                <a:lnTo>
                  <a:pt x="2090678" y="1701800"/>
                </a:lnTo>
                <a:lnTo>
                  <a:pt x="2143648" y="1701800"/>
                </a:lnTo>
                <a:lnTo>
                  <a:pt x="2136604" y="1689100"/>
                </a:lnTo>
                <a:lnTo>
                  <a:pt x="2145480" y="1689100"/>
                </a:lnTo>
                <a:lnTo>
                  <a:pt x="2138449" y="1676400"/>
                </a:lnTo>
                <a:close/>
              </a:path>
              <a:path w="3885565" h="3733800">
                <a:moveTo>
                  <a:pt x="2100416" y="1704465"/>
                </a:moveTo>
                <a:lnTo>
                  <a:pt x="2096199" y="1708812"/>
                </a:lnTo>
                <a:lnTo>
                  <a:pt x="2100676" y="1714500"/>
                </a:lnTo>
                <a:lnTo>
                  <a:pt x="2109348" y="1714500"/>
                </a:lnTo>
                <a:lnTo>
                  <a:pt x="2100416" y="1704465"/>
                </a:lnTo>
                <a:close/>
              </a:path>
              <a:path w="3885565" h="3733800">
                <a:moveTo>
                  <a:pt x="2103001" y="1701800"/>
                </a:moveTo>
                <a:lnTo>
                  <a:pt x="2098044" y="1701800"/>
                </a:lnTo>
                <a:lnTo>
                  <a:pt x="2100416" y="1704465"/>
                </a:lnTo>
                <a:lnTo>
                  <a:pt x="2103001" y="1701800"/>
                </a:lnTo>
                <a:close/>
              </a:path>
              <a:path w="3885565" h="3733800">
                <a:moveTo>
                  <a:pt x="2060467" y="1663700"/>
                </a:moveTo>
                <a:lnTo>
                  <a:pt x="2051441" y="1663700"/>
                </a:lnTo>
                <a:lnTo>
                  <a:pt x="2058372" y="1676400"/>
                </a:lnTo>
                <a:lnTo>
                  <a:pt x="2060467" y="1663700"/>
                </a:lnTo>
                <a:close/>
              </a:path>
              <a:path w="3885565" h="3733800">
                <a:moveTo>
                  <a:pt x="2122942" y="1663700"/>
                </a:moveTo>
                <a:lnTo>
                  <a:pt x="2067579" y="1663700"/>
                </a:lnTo>
                <a:lnTo>
                  <a:pt x="2064608" y="1676400"/>
                </a:lnTo>
                <a:lnTo>
                  <a:pt x="2125484" y="1676400"/>
                </a:lnTo>
                <a:lnTo>
                  <a:pt x="2122942" y="1663700"/>
                </a:lnTo>
                <a:close/>
              </a:path>
              <a:path w="3885565" h="3733800">
                <a:moveTo>
                  <a:pt x="2048917" y="1651000"/>
                </a:moveTo>
                <a:lnTo>
                  <a:pt x="2038728" y="1651000"/>
                </a:lnTo>
                <a:lnTo>
                  <a:pt x="2043043" y="1663700"/>
                </a:lnTo>
                <a:lnTo>
                  <a:pt x="2048917" y="1651000"/>
                </a:lnTo>
                <a:close/>
              </a:path>
              <a:path w="3885565" h="3733800">
                <a:moveTo>
                  <a:pt x="2093145" y="1638300"/>
                </a:moveTo>
                <a:lnTo>
                  <a:pt x="2034344" y="1638300"/>
                </a:lnTo>
                <a:lnTo>
                  <a:pt x="2034781" y="1651000"/>
                </a:lnTo>
                <a:lnTo>
                  <a:pt x="2048917" y="1651000"/>
                </a:lnTo>
                <a:lnTo>
                  <a:pt x="2059722" y="1663700"/>
                </a:lnTo>
                <a:lnTo>
                  <a:pt x="2104268" y="1663700"/>
                </a:lnTo>
                <a:lnTo>
                  <a:pt x="2105347" y="1651000"/>
                </a:lnTo>
                <a:lnTo>
                  <a:pt x="2093145" y="1638300"/>
                </a:lnTo>
                <a:close/>
              </a:path>
              <a:path w="3885565" h="3733800">
                <a:moveTo>
                  <a:pt x="2010879" y="1612900"/>
                </a:moveTo>
                <a:lnTo>
                  <a:pt x="1993410" y="1612900"/>
                </a:lnTo>
                <a:lnTo>
                  <a:pt x="2003529" y="1625600"/>
                </a:lnTo>
                <a:lnTo>
                  <a:pt x="2015746" y="1638300"/>
                </a:lnTo>
                <a:lnTo>
                  <a:pt x="2090114" y="1638300"/>
                </a:lnTo>
                <a:lnTo>
                  <a:pt x="2085355" y="1625600"/>
                </a:lnTo>
                <a:lnTo>
                  <a:pt x="2010506" y="1625600"/>
                </a:lnTo>
                <a:lnTo>
                  <a:pt x="2010879" y="1612900"/>
                </a:lnTo>
                <a:close/>
              </a:path>
              <a:path w="3885565" h="3733800">
                <a:moveTo>
                  <a:pt x="2044586" y="1612900"/>
                </a:moveTo>
                <a:lnTo>
                  <a:pt x="2016550" y="1612900"/>
                </a:lnTo>
                <a:lnTo>
                  <a:pt x="2019198" y="1625600"/>
                </a:lnTo>
                <a:lnTo>
                  <a:pt x="2048711" y="1625600"/>
                </a:lnTo>
                <a:lnTo>
                  <a:pt x="2044586" y="1612900"/>
                </a:lnTo>
                <a:close/>
              </a:path>
              <a:path w="3885565" h="3733800">
                <a:moveTo>
                  <a:pt x="2065025" y="1612900"/>
                </a:moveTo>
                <a:lnTo>
                  <a:pt x="2057073" y="1612900"/>
                </a:lnTo>
                <a:lnTo>
                  <a:pt x="2055388" y="1625600"/>
                </a:lnTo>
                <a:lnTo>
                  <a:pt x="2070295" y="1625600"/>
                </a:lnTo>
                <a:lnTo>
                  <a:pt x="2065025" y="1612900"/>
                </a:lnTo>
                <a:close/>
              </a:path>
              <a:path w="3885565" h="3733800">
                <a:moveTo>
                  <a:pt x="1979556" y="1600200"/>
                </a:moveTo>
                <a:lnTo>
                  <a:pt x="1976813" y="1600200"/>
                </a:lnTo>
                <a:lnTo>
                  <a:pt x="1981621" y="1612900"/>
                </a:lnTo>
                <a:lnTo>
                  <a:pt x="1979556" y="1600200"/>
                </a:lnTo>
                <a:close/>
              </a:path>
              <a:path w="3885565" h="3733800">
                <a:moveTo>
                  <a:pt x="1990539" y="1600200"/>
                </a:moveTo>
                <a:lnTo>
                  <a:pt x="1986592" y="1600200"/>
                </a:lnTo>
                <a:lnTo>
                  <a:pt x="1992160" y="1612900"/>
                </a:lnTo>
                <a:lnTo>
                  <a:pt x="1992935" y="1612900"/>
                </a:lnTo>
                <a:lnTo>
                  <a:pt x="1990539" y="1600200"/>
                </a:lnTo>
                <a:close/>
              </a:path>
              <a:path w="3885565" h="3733800">
                <a:moveTo>
                  <a:pt x="2044456" y="1600200"/>
                </a:moveTo>
                <a:lnTo>
                  <a:pt x="2003775" y="1600200"/>
                </a:lnTo>
                <a:lnTo>
                  <a:pt x="1993488" y="1612900"/>
                </a:lnTo>
                <a:lnTo>
                  <a:pt x="2042319" y="1612900"/>
                </a:lnTo>
                <a:lnTo>
                  <a:pt x="2044456" y="1600200"/>
                </a:lnTo>
                <a:close/>
              </a:path>
              <a:path w="3885565" h="3733800">
                <a:moveTo>
                  <a:pt x="2045418" y="1600200"/>
                </a:moveTo>
                <a:lnTo>
                  <a:pt x="2044456" y="1600200"/>
                </a:lnTo>
                <a:lnTo>
                  <a:pt x="2051402" y="1612900"/>
                </a:lnTo>
                <a:lnTo>
                  <a:pt x="2056477" y="1612900"/>
                </a:lnTo>
                <a:lnTo>
                  <a:pt x="2045418" y="1600200"/>
                </a:lnTo>
                <a:close/>
              </a:path>
              <a:path w="3885565" h="3733800">
                <a:moveTo>
                  <a:pt x="1986423" y="1598205"/>
                </a:moveTo>
                <a:lnTo>
                  <a:pt x="1986262" y="1600200"/>
                </a:lnTo>
                <a:lnTo>
                  <a:pt x="1987305" y="1600200"/>
                </a:lnTo>
                <a:lnTo>
                  <a:pt x="1986423" y="1598205"/>
                </a:lnTo>
                <a:close/>
              </a:path>
              <a:path w="3885565" h="3733800">
                <a:moveTo>
                  <a:pt x="2032439" y="1574800"/>
                </a:moveTo>
                <a:lnTo>
                  <a:pt x="2020577" y="1574800"/>
                </a:lnTo>
                <a:lnTo>
                  <a:pt x="2016716" y="1587500"/>
                </a:lnTo>
                <a:lnTo>
                  <a:pt x="1994301" y="1587500"/>
                </a:lnTo>
                <a:lnTo>
                  <a:pt x="1997292" y="1600200"/>
                </a:lnTo>
                <a:lnTo>
                  <a:pt x="2040791" y="1600200"/>
                </a:lnTo>
                <a:lnTo>
                  <a:pt x="2041541" y="1587500"/>
                </a:lnTo>
                <a:lnTo>
                  <a:pt x="2032439" y="1574800"/>
                </a:lnTo>
                <a:close/>
              </a:path>
              <a:path w="3885565" h="3733800">
                <a:moveTo>
                  <a:pt x="1987290" y="1587500"/>
                </a:moveTo>
                <a:lnTo>
                  <a:pt x="1981690" y="1587500"/>
                </a:lnTo>
                <a:lnTo>
                  <a:pt x="1986423" y="1598205"/>
                </a:lnTo>
                <a:lnTo>
                  <a:pt x="1987290" y="1587500"/>
                </a:lnTo>
                <a:close/>
              </a:path>
              <a:path w="3885565" h="3733800">
                <a:moveTo>
                  <a:pt x="2016284" y="1574800"/>
                </a:moveTo>
                <a:lnTo>
                  <a:pt x="1961270" y="1574800"/>
                </a:lnTo>
                <a:lnTo>
                  <a:pt x="1968482" y="1587500"/>
                </a:lnTo>
                <a:lnTo>
                  <a:pt x="2016716" y="1587500"/>
                </a:lnTo>
                <a:lnTo>
                  <a:pt x="2016284" y="1574800"/>
                </a:lnTo>
                <a:close/>
              </a:path>
              <a:path w="3885565" h="3733800">
                <a:moveTo>
                  <a:pt x="1993488" y="1549400"/>
                </a:moveTo>
                <a:lnTo>
                  <a:pt x="1946356" y="1549400"/>
                </a:lnTo>
                <a:lnTo>
                  <a:pt x="1952122" y="1562100"/>
                </a:lnTo>
                <a:lnTo>
                  <a:pt x="1953239" y="1574800"/>
                </a:lnTo>
                <a:lnTo>
                  <a:pt x="2007780" y="1574800"/>
                </a:lnTo>
                <a:lnTo>
                  <a:pt x="2003102" y="1562100"/>
                </a:lnTo>
                <a:lnTo>
                  <a:pt x="1992363" y="1562100"/>
                </a:lnTo>
                <a:lnTo>
                  <a:pt x="1993488" y="1549400"/>
                </a:lnTo>
                <a:close/>
              </a:path>
              <a:path w="3885565" h="3733800">
                <a:moveTo>
                  <a:pt x="2014599" y="1562100"/>
                </a:moveTo>
                <a:lnTo>
                  <a:pt x="2010011" y="1562100"/>
                </a:lnTo>
                <a:lnTo>
                  <a:pt x="2015555" y="1574800"/>
                </a:lnTo>
                <a:lnTo>
                  <a:pt x="2021210" y="1574800"/>
                </a:lnTo>
                <a:lnTo>
                  <a:pt x="2014599" y="1562100"/>
                </a:lnTo>
                <a:close/>
              </a:path>
              <a:path w="3885565" h="3733800">
                <a:moveTo>
                  <a:pt x="1946356" y="1549400"/>
                </a:moveTo>
                <a:lnTo>
                  <a:pt x="1920547" y="1549400"/>
                </a:lnTo>
                <a:lnTo>
                  <a:pt x="1926932" y="1562100"/>
                </a:lnTo>
                <a:lnTo>
                  <a:pt x="1935906" y="1562100"/>
                </a:lnTo>
                <a:lnTo>
                  <a:pt x="1946356" y="1549400"/>
                </a:lnTo>
                <a:close/>
              </a:path>
              <a:path w="3885565" h="3733800">
                <a:moveTo>
                  <a:pt x="1987827" y="1536700"/>
                </a:moveTo>
                <a:lnTo>
                  <a:pt x="1928613" y="1536700"/>
                </a:lnTo>
                <a:lnTo>
                  <a:pt x="1931461" y="1549400"/>
                </a:lnTo>
                <a:lnTo>
                  <a:pt x="1996930" y="1549400"/>
                </a:lnTo>
                <a:lnTo>
                  <a:pt x="2001946" y="1562100"/>
                </a:lnTo>
                <a:lnTo>
                  <a:pt x="2005134" y="1562100"/>
                </a:lnTo>
                <a:lnTo>
                  <a:pt x="1998844" y="1549400"/>
                </a:lnTo>
                <a:lnTo>
                  <a:pt x="1987827" y="1536700"/>
                </a:lnTo>
                <a:close/>
              </a:path>
              <a:path w="3885565" h="3733800">
                <a:moveTo>
                  <a:pt x="1920217" y="1548743"/>
                </a:moveTo>
                <a:lnTo>
                  <a:pt x="1920145" y="1549400"/>
                </a:lnTo>
                <a:lnTo>
                  <a:pt x="1920547" y="1549400"/>
                </a:lnTo>
                <a:lnTo>
                  <a:pt x="1920217" y="1548743"/>
                </a:lnTo>
                <a:close/>
              </a:path>
              <a:path w="3885565" h="3733800">
                <a:moveTo>
                  <a:pt x="1921531" y="1536700"/>
                </a:moveTo>
                <a:lnTo>
                  <a:pt x="1914162" y="1536700"/>
                </a:lnTo>
                <a:lnTo>
                  <a:pt x="1920217" y="1548743"/>
                </a:lnTo>
                <a:lnTo>
                  <a:pt x="1921531" y="1536700"/>
                </a:lnTo>
                <a:close/>
              </a:path>
              <a:path w="3885565" h="3733800">
                <a:moveTo>
                  <a:pt x="1950016" y="1511300"/>
                </a:moveTo>
                <a:lnTo>
                  <a:pt x="1901183" y="1511300"/>
                </a:lnTo>
                <a:lnTo>
                  <a:pt x="1917699" y="1524000"/>
                </a:lnTo>
                <a:lnTo>
                  <a:pt x="1929603" y="1536700"/>
                </a:lnTo>
                <a:lnTo>
                  <a:pt x="1965129" y="1536700"/>
                </a:lnTo>
                <a:lnTo>
                  <a:pt x="1962159" y="1524000"/>
                </a:lnTo>
                <a:lnTo>
                  <a:pt x="1956887" y="1524000"/>
                </a:lnTo>
                <a:lnTo>
                  <a:pt x="1950016" y="1511300"/>
                </a:lnTo>
                <a:close/>
              </a:path>
              <a:path w="3885565" h="3733800">
                <a:moveTo>
                  <a:pt x="1972558" y="1524000"/>
                </a:moveTo>
                <a:lnTo>
                  <a:pt x="1965143" y="1524000"/>
                </a:lnTo>
                <a:lnTo>
                  <a:pt x="1968120" y="1536700"/>
                </a:lnTo>
                <a:lnTo>
                  <a:pt x="1977320" y="1536700"/>
                </a:lnTo>
                <a:lnTo>
                  <a:pt x="1972558" y="1524000"/>
                </a:lnTo>
                <a:close/>
              </a:path>
              <a:path w="3885565" h="3733800">
                <a:moveTo>
                  <a:pt x="1885690" y="1511300"/>
                </a:moveTo>
                <a:lnTo>
                  <a:pt x="1883176" y="1511300"/>
                </a:lnTo>
                <a:lnTo>
                  <a:pt x="1886673" y="1524000"/>
                </a:lnTo>
                <a:lnTo>
                  <a:pt x="1887587" y="1514543"/>
                </a:lnTo>
                <a:lnTo>
                  <a:pt x="1885690" y="1511300"/>
                </a:lnTo>
                <a:close/>
              </a:path>
              <a:path w="3885565" h="3733800">
                <a:moveTo>
                  <a:pt x="1901183" y="1511300"/>
                </a:moveTo>
                <a:lnTo>
                  <a:pt x="1887900" y="1511300"/>
                </a:lnTo>
                <a:lnTo>
                  <a:pt x="1887587" y="1514543"/>
                </a:lnTo>
                <a:lnTo>
                  <a:pt x="1893115" y="1524000"/>
                </a:lnTo>
                <a:lnTo>
                  <a:pt x="1903191" y="1524000"/>
                </a:lnTo>
                <a:lnTo>
                  <a:pt x="1901183" y="1511300"/>
                </a:lnTo>
                <a:close/>
              </a:path>
              <a:path w="3885565" h="3733800">
                <a:moveTo>
                  <a:pt x="1940861" y="1498600"/>
                </a:moveTo>
                <a:lnTo>
                  <a:pt x="1887823" y="1498600"/>
                </a:lnTo>
                <a:lnTo>
                  <a:pt x="1885690" y="1511300"/>
                </a:lnTo>
                <a:lnTo>
                  <a:pt x="1950016" y="1511300"/>
                </a:lnTo>
                <a:lnTo>
                  <a:pt x="1963682" y="1524000"/>
                </a:lnTo>
                <a:lnTo>
                  <a:pt x="1955305" y="1511300"/>
                </a:lnTo>
                <a:lnTo>
                  <a:pt x="1940861" y="1498600"/>
                </a:lnTo>
                <a:close/>
              </a:path>
              <a:path w="3885565" h="3733800">
                <a:moveTo>
                  <a:pt x="1891010" y="1485900"/>
                </a:moveTo>
                <a:lnTo>
                  <a:pt x="1869985" y="1485900"/>
                </a:lnTo>
                <a:lnTo>
                  <a:pt x="1868779" y="1498600"/>
                </a:lnTo>
                <a:lnTo>
                  <a:pt x="1892317" y="1498600"/>
                </a:lnTo>
                <a:lnTo>
                  <a:pt x="1891010" y="1485900"/>
                </a:lnTo>
                <a:close/>
              </a:path>
              <a:path w="3885565" h="3733800">
                <a:moveTo>
                  <a:pt x="1920695" y="1473200"/>
                </a:moveTo>
                <a:lnTo>
                  <a:pt x="1917212" y="1485900"/>
                </a:lnTo>
                <a:lnTo>
                  <a:pt x="1896930" y="1485900"/>
                </a:lnTo>
                <a:lnTo>
                  <a:pt x="1897463" y="1498600"/>
                </a:lnTo>
                <a:lnTo>
                  <a:pt x="1931471" y="1498600"/>
                </a:lnTo>
                <a:lnTo>
                  <a:pt x="1925854" y="1485900"/>
                </a:lnTo>
                <a:lnTo>
                  <a:pt x="1920695" y="1473200"/>
                </a:lnTo>
                <a:close/>
              </a:path>
              <a:path w="3885565" h="3733800">
                <a:moveTo>
                  <a:pt x="1918171" y="1473200"/>
                </a:moveTo>
                <a:lnTo>
                  <a:pt x="1845832" y="1473200"/>
                </a:lnTo>
                <a:lnTo>
                  <a:pt x="1853547" y="1485900"/>
                </a:lnTo>
                <a:lnTo>
                  <a:pt x="1917212" y="1485900"/>
                </a:lnTo>
                <a:lnTo>
                  <a:pt x="1918171" y="1473200"/>
                </a:lnTo>
                <a:close/>
              </a:path>
              <a:path w="3885565" h="3733800">
                <a:moveTo>
                  <a:pt x="1830178" y="1468728"/>
                </a:moveTo>
                <a:lnTo>
                  <a:pt x="1827080" y="1473200"/>
                </a:lnTo>
                <a:lnTo>
                  <a:pt x="1832096" y="1473200"/>
                </a:lnTo>
                <a:lnTo>
                  <a:pt x="1830178" y="1468728"/>
                </a:lnTo>
                <a:close/>
              </a:path>
              <a:path w="3885565" h="3733800">
                <a:moveTo>
                  <a:pt x="1834508" y="1462480"/>
                </a:moveTo>
                <a:lnTo>
                  <a:pt x="1832300" y="1465667"/>
                </a:lnTo>
                <a:lnTo>
                  <a:pt x="1832096" y="1473200"/>
                </a:lnTo>
                <a:lnTo>
                  <a:pt x="1835983" y="1473200"/>
                </a:lnTo>
                <a:lnTo>
                  <a:pt x="1835926" y="1466095"/>
                </a:lnTo>
                <a:lnTo>
                  <a:pt x="1834508" y="1462480"/>
                </a:lnTo>
                <a:close/>
              </a:path>
              <a:path w="3885565" h="3733800">
                <a:moveTo>
                  <a:pt x="1850309" y="1460500"/>
                </a:moveTo>
                <a:lnTo>
                  <a:pt x="1835881" y="1460500"/>
                </a:lnTo>
                <a:lnTo>
                  <a:pt x="1835926" y="1466095"/>
                </a:lnTo>
                <a:lnTo>
                  <a:pt x="1838711" y="1473200"/>
                </a:lnTo>
                <a:lnTo>
                  <a:pt x="1846676" y="1473200"/>
                </a:lnTo>
                <a:lnTo>
                  <a:pt x="1850309" y="1460500"/>
                </a:lnTo>
                <a:close/>
              </a:path>
              <a:path w="3885565" h="3733800">
                <a:moveTo>
                  <a:pt x="1908868" y="1460500"/>
                </a:moveTo>
                <a:lnTo>
                  <a:pt x="1850309" y="1460500"/>
                </a:lnTo>
                <a:lnTo>
                  <a:pt x="1849495" y="1473200"/>
                </a:lnTo>
                <a:lnTo>
                  <a:pt x="1910459" y="1473200"/>
                </a:lnTo>
                <a:lnTo>
                  <a:pt x="1908868" y="1460500"/>
                </a:lnTo>
                <a:close/>
              </a:path>
              <a:path w="3885565" h="3733800">
                <a:moveTo>
                  <a:pt x="1832439" y="1460500"/>
                </a:moveTo>
                <a:lnTo>
                  <a:pt x="1826648" y="1460500"/>
                </a:lnTo>
                <a:lnTo>
                  <a:pt x="1830178" y="1468728"/>
                </a:lnTo>
                <a:lnTo>
                  <a:pt x="1832300" y="1465667"/>
                </a:lnTo>
                <a:lnTo>
                  <a:pt x="1832439" y="1460500"/>
                </a:lnTo>
                <a:close/>
              </a:path>
              <a:path w="3885565" h="3733800">
                <a:moveTo>
                  <a:pt x="1835881" y="1460500"/>
                </a:moveTo>
                <a:lnTo>
                  <a:pt x="1833732" y="1460500"/>
                </a:lnTo>
                <a:lnTo>
                  <a:pt x="1834508" y="1462480"/>
                </a:lnTo>
                <a:lnTo>
                  <a:pt x="1835881" y="1460500"/>
                </a:lnTo>
                <a:close/>
              </a:path>
              <a:path w="3885565" h="3733800">
                <a:moveTo>
                  <a:pt x="1825164" y="1447800"/>
                </a:moveTo>
                <a:lnTo>
                  <a:pt x="1815746" y="1447800"/>
                </a:lnTo>
                <a:lnTo>
                  <a:pt x="1822051" y="1460500"/>
                </a:lnTo>
                <a:lnTo>
                  <a:pt x="1825512" y="1453002"/>
                </a:lnTo>
                <a:lnTo>
                  <a:pt x="1825164" y="1447800"/>
                </a:lnTo>
                <a:close/>
              </a:path>
              <a:path w="3885565" h="3733800">
                <a:moveTo>
                  <a:pt x="1878540" y="1435100"/>
                </a:moveTo>
                <a:lnTo>
                  <a:pt x="1876016" y="1435100"/>
                </a:lnTo>
                <a:lnTo>
                  <a:pt x="1871154" y="1447800"/>
                </a:lnTo>
                <a:lnTo>
                  <a:pt x="1827913" y="1447800"/>
                </a:lnTo>
                <a:lnTo>
                  <a:pt x="1825512" y="1453002"/>
                </a:lnTo>
                <a:lnTo>
                  <a:pt x="1826013" y="1460500"/>
                </a:lnTo>
                <a:lnTo>
                  <a:pt x="1890982" y="1460500"/>
                </a:lnTo>
                <a:lnTo>
                  <a:pt x="1880852" y="1447800"/>
                </a:lnTo>
                <a:lnTo>
                  <a:pt x="1878540" y="1435100"/>
                </a:lnTo>
                <a:close/>
              </a:path>
              <a:path w="3885565" h="3733800">
                <a:moveTo>
                  <a:pt x="1835114" y="1435100"/>
                </a:moveTo>
                <a:lnTo>
                  <a:pt x="1810284" y="1435100"/>
                </a:lnTo>
                <a:lnTo>
                  <a:pt x="1810354" y="1447800"/>
                </a:lnTo>
                <a:lnTo>
                  <a:pt x="1825164" y="1447800"/>
                </a:lnTo>
                <a:lnTo>
                  <a:pt x="1825512" y="1453002"/>
                </a:lnTo>
                <a:lnTo>
                  <a:pt x="1827913" y="1447800"/>
                </a:lnTo>
                <a:lnTo>
                  <a:pt x="1829954" y="1444862"/>
                </a:lnTo>
                <a:lnTo>
                  <a:pt x="1835114" y="1435100"/>
                </a:lnTo>
                <a:close/>
              </a:path>
              <a:path w="3885565" h="3733800">
                <a:moveTo>
                  <a:pt x="1805236" y="1435100"/>
                </a:moveTo>
                <a:lnTo>
                  <a:pt x="1804499" y="1447800"/>
                </a:lnTo>
                <a:lnTo>
                  <a:pt x="1809821" y="1447800"/>
                </a:lnTo>
                <a:lnTo>
                  <a:pt x="1805236" y="1435100"/>
                </a:lnTo>
                <a:close/>
              </a:path>
              <a:path w="3885565" h="3733800">
                <a:moveTo>
                  <a:pt x="1866865" y="1422400"/>
                </a:moveTo>
                <a:lnTo>
                  <a:pt x="1851976" y="1422400"/>
                </a:lnTo>
                <a:lnTo>
                  <a:pt x="1852785" y="1435100"/>
                </a:lnTo>
                <a:lnTo>
                  <a:pt x="1836735" y="1435100"/>
                </a:lnTo>
                <a:lnTo>
                  <a:pt x="1829954" y="1444862"/>
                </a:lnTo>
                <a:lnTo>
                  <a:pt x="1828401" y="1447800"/>
                </a:lnTo>
                <a:lnTo>
                  <a:pt x="1871154" y="1447800"/>
                </a:lnTo>
                <a:lnTo>
                  <a:pt x="1861827" y="1435100"/>
                </a:lnTo>
                <a:lnTo>
                  <a:pt x="1866865" y="1422400"/>
                </a:lnTo>
                <a:close/>
              </a:path>
              <a:path w="3885565" h="3733800">
                <a:moveTo>
                  <a:pt x="1845647" y="1409700"/>
                </a:moveTo>
                <a:lnTo>
                  <a:pt x="1789386" y="1409700"/>
                </a:lnTo>
                <a:lnTo>
                  <a:pt x="1795685" y="1422400"/>
                </a:lnTo>
                <a:lnTo>
                  <a:pt x="1804164" y="1422400"/>
                </a:lnTo>
                <a:lnTo>
                  <a:pt x="1805095" y="1435100"/>
                </a:lnTo>
                <a:lnTo>
                  <a:pt x="1835114" y="1435100"/>
                </a:lnTo>
                <a:lnTo>
                  <a:pt x="1829954" y="1444862"/>
                </a:lnTo>
                <a:lnTo>
                  <a:pt x="1836735" y="1435100"/>
                </a:lnTo>
                <a:lnTo>
                  <a:pt x="1844114" y="1422400"/>
                </a:lnTo>
                <a:lnTo>
                  <a:pt x="1845647" y="1409700"/>
                </a:lnTo>
                <a:close/>
              </a:path>
              <a:path w="3885565" h="3733800">
                <a:moveTo>
                  <a:pt x="1784268" y="1409700"/>
                </a:moveTo>
                <a:lnTo>
                  <a:pt x="1781893" y="1422400"/>
                </a:lnTo>
                <a:lnTo>
                  <a:pt x="1797958" y="1435100"/>
                </a:lnTo>
                <a:lnTo>
                  <a:pt x="1805095" y="1435100"/>
                </a:lnTo>
                <a:lnTo>
                  <a:pt x="1794720" y="1422400"/>
                </a:lnTo>
                <a:lnTo>
                  <a:pt x="1795685" y="1422400"/>
                </a:lnTo>
                <a:lnTo>
                  <a:pt x="1784268" y="1409700"/>
                </a:lnTo>
                <a:close/>
              </a:path>
              <a:path w="3885565" h="3733800">
                <a:moveTo>
                  <a:pt x="1833023" y="1397000"/>
                </a:moveTo>
                <a:lnTo>
                  <a:pt x="1761789" y="1397000"/>
                </a:lnTo>
                <a:lnTo>
                  <a:pt x="1766955" y="1409700"/>
                </a:lnTo>
                <a:lnTo>
                  <a:pt x="1837176" y="1409700"/>
                </a:lnTo>
                <a:lnTo>
                  <a:pt x="1833023" y="1397000"/>
                </a:lnTo>
                <a:close/>
              </a:path>
              <a:path w="3885565" h="3733800">
                <a:moveTo>
                  <a:pt x="1777829" y="1371600"/>
                </a:moveTo>
                <a:lnTo>
                  <a:pt x="1754490" y="1371600"/>
                </a:lnTo>
                <a:lnTo>
                  <a:pt x="1761896" y="1384300"/>
                </a:lnTo>
                <a:lnTo>
                  <a:pt x="1769022" y="1397000"/>
                </a:lnTo>
                <a:lnTo>
                  <a:pt x="1826438" y="1397000"/>
                </a:lnTo>
                <a:lnTo>
                  <a:pt x="1821247" y="1384300"/>
                </a:lnTo>
                <a:lnTo>
                  <a:pt x="1792391" y="1384300"/>
                </a:lnTo>
                <a:lnTo>
                  <a:pt x="1777829" y="1371600"/>
                </a:lnTo>
                <a:close/>
              </a:path>
              <a:path w="3885565" h="3733800">
                <a:moveTo>
                  <a:pt x="1793882" y="1358900"/>
                </a:moveTo>
                <a:lnTo>
                  <a:pt x="1782236" y="1358900"/>
                </a:lnTo>
                <a:lnTo>
                  <a:pt x="1788106" y="1371600"/>
                </a:lnTo>
                <a:lnTo>
                  <a:pt x="1793653" y="1384300"/>
                </a:lnTo>
                <a:lnTo>
                  <a:pt x="1804995" y="1384300"/>
                </a:lnTo>
                <a:lnTo>
                  <a:pt x="1794345" y="1371600"/>
                </a:lnTo>
                <a:lnTo>
                  <a:pt x="1799053" y="1371600"/>
                </a:lnTo>
                <a:lnTo>
                  <a:pt x="1793882" y="1358900"/>
                </a:lnTo>
                <a:close/>
              </a:path>
              <a:path w="3885565" h="3733800">
                <a:moveTo>
                  <a:pt x="1721378" y="1358900"/>
                </a:moveTo>
                <a:lnTo>
                  <a:pt x="1720654" y="1371600"/>
                </a:lnTo>
                <a:lnTo>
                  <a:pt x="1726051" y="1371600"/>
                </a:lnTo>
                <a:lnTo>
                  <a:pt x="1721378" y="1358900"/>
                </a:lnTo>
                <a:close/>
              </a:path>
              <a:path w="3885565" h="3733800">
                <a:moveTo>
                  <a:pt x="1745103" y="1358900"/>
                </a:moveTo>
                <a:lnTo>
                  <a:pt x="1729709" y="1358900"/>
                </a:lnTo>
                <a:lnTo>
                  <a:pt x="1740847" y="1371600"/>
                </a:lnTo>
                <a:lnTo>
                  <a:pt x="1745103" y="1358900"/>
                </a:lnTo>
                <a:close/>
              </a:path>
              <a:path w="3885565" h="3733800">
                <a:moveTo>
                  <a:pt x="1778923" y="1358900"/>
                </a:moveTo>
                <a:lnTo>
                  <a:pt x="1745103" y="1358900"/>
                </a:lnTo>
                <a:lnTo>
                  <a:pt x="1749456" y="1371600"/>
                </a:lnTo>
                <a:lnTo>
                  <a:pt x="1784724" y="1371600"/>
                </a:lnTo>
                <a:lnTo>
                  <a:pt x="1778923" y="1358900"/>
                </a:lnTo>
                <a:close/>
              </a:path>
              <a:path w="3885565" h="3733800">
                <a:moveTo>
                  <a:pt x="1761467" y="1346200"/>
                </a:moveTo>
                <a:lnTo>
                  <a:pt x="1702742" y="1346200"/>
                </a:lnTo>
                <a:lnTo>
                  <a:pt x="1710806" y="1358900"/>
                </a:lnTo>
                <a:lnTo>
                  <a:pt x="1759262" y="1358900"/>
                </a:lnTo>
                <a:lnTo>
                  <a:pt x="1761467" y="1346200"/>
                </a:lnTo>
                <a:close/>
              </a:path>
              <a:path w="3885565" h="3733800">
                <a:moveTo>
                  <a:pt x="1778506" y="1346200"/>
                </a:moveTo>
                <a:lnTo>
                  <a:pt x="1761467" y="1346200"/>
                </a:lnTo>
                <a:lnTo>
                  <a:pt x="1763134" y="1358900"/>
                </a:lnTo>
                <a:lnTo>
                  <a:pt x="1781296" y="1358900"/>
                </a:lnTo>
                <a:lnTo>
                  <a:pt x="1778506" y="1346200"/>
                </a:lnTo>
                <a:close/>
              </a:path>
              <a:path w="3885565" h="3733800">
                <a:moveTo>
                  <a:pt x="1734776" y="1333500"/>
                </a:moveTo>
                <a:lnTo>
                  <a:pt x="1699056" y="1333500"/>
                </a:lnTo>
                <a:lnTo>
                  <a:pt x="1712894" y="1346200"/>
                </a:lnTo>
                <a:lnTo>
                  <a:pt x="1734789" y="1346200"/>
                </a:lnTo>
                <a:lnTo>
                  <a:pt x="1734776" y="1333500"/>
                </a:lnTo>
                <a:close/>
              </a:path>
              <a:path w="3885565" h="3733800">
                <a:moveTo>
                  <a:pt x="1759414" y="1333500"/>
                </a:moveTo>
                <a:lnTo>
                  <a:pt x="1734776" y="1333500"/>
                </a:lnTo>
                <a:lnTo>
                  <a:pt x="1734789" y="1346200"/>
                </a:lnTo>
                <a:lnTo>
                  <a:pt x="1774787" y="1346200"/>
                </a:lnTo>
                <a:lnTo>
                  <a:pt x="1759414" y="1333500"/>
                </a:lnTo>
                <a:close/>
              </a:path>
              <a:path w="3885565" h="3733800">
                <a:moveTo>
                  <a:pt x="1734241" y="1308100"/>
                </a:moveTo>
                <a:lnTo>
                  <a:pt x="1735627" y="1320800"/>
                </a:lnTo>
                <a:lnTo>
                  <a:pt x="1682073" y="1320800"/>
                </a:lnTo>
                <a:lnTo>
                  <a:pt x="1677734" y="1333500"/>
                </a:lnTo>
                <a:lnTo>
                  <a:pt x="1758164" y="1333500"/>
                </a:lnTo>
                <a:lnTo>
                  <a:pt x="1745763" y="1320800"/>
                </a:lnTo>
                <a:lnTo>
                  <a:pt x="1734241" y="1308100"/>
                </a:lnTo>
                <a:close/>
              </a:path>
              <a:path w="3885565" h="3733800">
                <a:moveTo>
                  <a:pt x="1695813" y="1308100"/>
                </a:moveTo>
                <a:lnTo>
                  <a:pt x="1667382" y="1308100"/>
                </a:lnTo>
                <a:lnTo>
                  <a:pt x="1666696" y="1320800"/>
                </a:lnTo>
                <a:lnTo>
                  <a:pt x="1693019" y="1320800"/>
                </a:lnTo>
                <a:lnTo>
                  <a:pt x="1695813" y="1308100"/>
                </a:lnTo>
                <a:close/>
              </a:path>
              <a:path w="3885565" h="3733800">
                <a:moveTo>
                  <a:pt x="1726004" y="1308100"/>
                </a:moveTo>
                <a:lnTo>
                  <a:pt x="1695813" y="1308100"/>
                </a:lnTo>
                <a:lnTo>
                  <a:pt x="1704037" y="1320800"/>
                </a:lnTo>
                <a:lnTo>
                  <a:pt x="1731050" y="1320800"/>
                </a:lnTo>
                <a:lnTo>
                  <a:pt x="1726004" y="1308100"/>
                </a:lnTo>
                <a:close/>
              </a:path>
              <a:path w="3885565" h="3733800">
                <a:moveTo>
                  <a:pt x="1704639" y="1286498"/>
                </a:moveTo>
                <a:lnTo>
                  <a:pt x="1704469" y="1295400"/>
                </a:lnTo>
                <a:lnTo>
                  <a:pt x="1656096" y="1295400"/>
                </a:lnTo>
                <a:lnTo>
                  <a:pt x="1659729" y="1308100"/>
                </a:lnTo>
                <a:lnTo>
                  <a:pt x="1720829" y="1308100"/>
                </a:lnTo>
                <a:lnTo>
                  <a:pt x="1715866" y="1295400"/>
                </a:lnTo>
                <a:lnTo>
                  <a:pt x="1704639" y="1286498"/>
                </a:lnTo>
                <a:close/>
              </a:path>
              <a:path w="3885565" h="3733800">
                <a:moveTo>
                  <a:pt x="1640949" y="1270000"/>
                </a:moveTo>
                <a:lnTo>
                  <a:pt x="1630146" y="1270000"/>
                </a:lnTo>
                <a:lnTo>
                  <a:pt x="1625086" y="1282700"/>
                </a:lnTo>
                <a:lnTo>
                  <a:pt x="1629942" y="1295400"/>
                </a:lnTo>
                <a:lnTo>
                  <a:pt x="1636243" y="1295400"/>
                </a:lnTo>
                <a:lnTo>
                  <a:pt x="1639872" y="1284517"/>
                </a:lnTo>
                <a:lnTo>
                  <a:pt x="1639133" y="1282700"/>
                </a:lnTo>
                <a:lnTo>
                  <a:pt x="1636097" y="1282700"/>
                </a:lnTo>
                <a:lnTo>
                  <a:pt x="1640949" y="1270000"/>
                </a:lnTo>
                <a:close/>
              </a:path>
              <a:path w="3885565" h="3733800">
                <a:moveTo>
                  <a:pt x="1644097" y="1282700"/>
                </a:moveTo>
                <a:lnTo>
                  <a:pt x="1640478" y="1282700"/>
                </a:lnTo>
                <a:lnTo>
                  <a:pt x="1639872" y="1284517"/>
                </a:lnTo>
                <a:lnTo>
                  <a:pt x="1644296" y="1295400"/>
                </a:lnTo>
                <a:lnTo>
                  <a:pt x="1644097" y="1282700"/>
                </a:lnTo>
                <a:close/>
              </a:path>
              <a:path w="3885565" h="3733800">
                <a:moveTo>
                  <a:pt x="1669137" y="1282700"/>
                </a:moveTo>
                <a:lnTo>
                  <a:pt x="1646857" y="1282700"/>
                </a:lnTo>
                <a:lnTo>
                  <a:pt x="1660900" y="1295400"/>
                </a:lnTo>
                <a:lnTo>
                  <a:pt x="1677488" y="1295400"/>
                </a:lnTo>
                <a:lnTo>
                  <a:pt x="1673736" y="1287569"/>
                </a:lnTo>
                <a:lnTo>
                  <a:pt x="1669137" y="1282700"/>
                </a:lnTo>
                <a:close/>
              </a:path>
              <a:path w="3885565" h="3733800">
                <a:moveTo>
                  <a:pt x="1677169" y="1291204"/>
                </a:moveTo>
                <a:lnTo>
                  <a:pt x="1677488" y="1295400"/>
                </a:lnTo>
                <a:lnTo>
                  <a:pt x="1681131" y="1295400"/>
                </a:lnTo>
                <a:lnTo>
                  <a:pt x="1677169" y="1291204"/>
                </a:lnTo>
                <a:close/>
              </a:path>
              <a:path w="3885565" h="3733800">
                <a:moveTo>
                  <a:pt x="1697845" y="1282700"/>
                </a:moveTo>
                <a:lnTo>
                  <a:pt x="1682876" y="1282700"/>
                </a:lnTo>
                <a:lnTo>
                  <a:pt x="1681131" y="1295400"/>
                </a:lnTo>
                <a:lnTo>
                  <a:pt x="1700915" y="1295400"/>
                </a:lnTo>
                <a:lnTo>
                  <a:pt x="1697845" y="1282700"/>
                </a:lnTo>
                <a:close/>
              </a:path>
              <a:path w="3885565" h="3733800">
                <a:moveTo>
                  <a:pt x="1676523" y="1282700"/>
                </a:moveTo>
                <a:lnTo>
                  <a:pt x="1671403" y="1282700"/>
                </a:lnTo>
                <a:lnTo>
                  <a:pt x="1673736" y="1287569"/>
                </a:lnTo>
                <a:lnTo>
                  <a:pt x="1677169" y="1291204"/>
                </a:lnTo>
                <a:lnTo>
                  <a:pt x="1676523" y="1282700"/>
                </a:lnTo>
                <a:close/>
              </a:path>
              <a:path w="3885565" h="3733800">
                <a:moveTo>
                  <a:pt x="1704712" y="1282700"/>
                </a:moveTo>
                <a:lnTo>
                  <a:pt x="1699848" y="1282700"/>
                </a:lnTo>
                <a:lnTo>
                  <a:pt x="1704639" y="1286498"/>
                </a:lnTo>
                <a:lnTo>
                  <a:pt x="1704712" y="1282700"/>
                </a:lnTo>
                <a:close/>
              </a:path>
              <a:path w="3885565" h="3733800">
                <a:moveTo>
                  <a:pt x="1640478" y="1282700"/>
                </a:moveTo>
                <a:lnTo>
                  <a:pt x="1639133" y="1282700"/>
                </a:lnTo>
                <a:lnTo>
                  <a:pt x="1639872" y="1284517"/>
                </a:lnTo>
                <a:lnTo>
                  <a:pt x="1640478" y="1282700"/>
                </a:lnTo>
                <a:close/>
              </a:path>
              <a:path w="3885565" h="3733800">
                <a:moveTo>
                  <a:pt x="1674743" y="1270000"/>
                </a:moveTo>
                <a:lnTo>
                  <a:pt x="1640949" y="1270000"/>
                </a:lnTo>
                <a:lnTo>
                  <a:pt x="1642892" y="1282700"/>
                </a:lnTo>
                <a:lnTo>
                  <a:pt x="1672443" y="1282700"/>
                </a:lnTo>
                <a:lnTo>
                  <a:pt x="1674743" y="1270000"/>
                </a:lnTo>
                <a:close/>
              </a:path>
              <a:path w="3885565" h="3733800">
                <a:moveTo>
                  <a:pt x="1682478" y="1257300"/>
                </a:moveTo>
                <a:lnTo>
                  <a:pt x="1644379" y="1257300"/>
                </a:lnTo>
                <a:lnTo>
                  <a:pt x="1646841" y="1270000"/>
                </a:lnTo>
                <a:lnTo>
                  <a:pt x="1674743" y="1270000"/>
                </a:lnTo>
                <a:lnTo>
                  <a:pt x="1678802" y="1282700"/>
                </a:lnTo>
                <a:lnTo>
                  <a:pt x="1683059" y="1282700"/>
                </a:lnTo>
                <a:lnTo>
                  <a:pt x="1685091" y="1270000"/>
                </a:lnTo>
                <a:lnTo>
                  <a:pt x="1682478" y="1257300"/>
                </a:lnTo>
                <a:close/>
              </a:path>
              <a:path w="3885565" h="3733800">
                <a:moveTo>
                  <a:pt x="1615705" y="1257300"/>
                </a:moveTo>
                <a:lnTo>
                  <a:pt x="1613027" y="1257300"/>
                </a:lnTo>
                <a:lnTo>
                  <a:pt x="1616488" y="1270000"/>
                </a:lnTo>
                <a:lnTo>
                  <a:pt x="1620621" y="1270000"/>
                </a:lnTo>
                <a:lnTo>
                  <a:pt x="1617751" y="1260107"/>
                </a:lnTo>
                <a:lnTo>
                  <a:pt x="1615705" y="1257300"/>
                </a:lnTo>
                <a:close/>
              </a:path>
              <a:path w="3885565" h="3733800">
                <a:moveTo>
                  <a:pt x="1629408" y="1257300"/>
                </a:moveTo>
                <a:lnTo>
                  <a:pt x="1616936" y="1257300"/>
                </a:lnTo>
                <a:lnTo>
                  <a:pt x="1617751" y="1260107"/>
                </a:lnTo>
                <a:lnTo>
                  <a:pt x="1624959" y="1270000"/>
                </a:lnTo>
                <a:lnTo>
                  <a:pt x="1627362" y="1270000"/>
                </a:lnTo>
                <a:lnTo>
                  <a:pt x="1629408" y="1257300"/>
                </a:lnTo>
                <a:close/>
              </a:path>
              <a:path w="3885565" h="3733800">
                <a:moveTo>
                  <a:pt x="1644379" y="1257300"/>
                </a:moveTo>
                <a:lnTo>
                  <a:pt x="1632391" y="1257300"/>
                </a:lnTo>
                <a:lnTo>
                  <a:pt x="1631284" y="1270000"/>
                </a:lnTo>
                <a:lnTo>
                  <a:pt x="1644479" y="1270000"/>
                </a:lnTo>
                <a:lnTo>
                  <a:pt x="1644379" y="1257300"/>
                </a:lnTo>
                <a:close/>
              </a:path>
              <a:path w="3885565" h="3733800">
                <a:moveTo>
                  <a:pt x="1599839" y="1244600"/>
                </a:moveTo>
                <a:lnTo>
                  <a:pt x="1584434" y="1244600"/>
                </a:lnTo>
                <a:lnTo>
                  <a:pt x="1595656" y="1257300"/>
                </a:lnTo>
                <a:lnTo>
                  <a:pt x="1599839" y="1244600"/>
                </a:lnTo>
                <a:close/>
              </a:path>
              <a:path w="3885565" h="3733800">
                <a:moveTo>
                  <a:pt x="1652467" y="1244600"/>
                </a:moveTo>
                <a:lnTo>
                  <a:pt x="1606451" y="1244600"/>
                </a:lnTo>
                <a:lnTo>
                  <a:pt x="1615705" y="1257300"/>
                </a:lnTo>
                <a:lnTo>
                  <a:pt x="1655731" y="1257300"/>
                </a:lnTo>
                <a:lnTo>
                  <a:pt x="1652467" y="1244600"/>
                </a:lnTo>
                <a:close/>
              </a:path>
              <a:path w="3885565" h="3733800">
                <a:moveTo>
                  <a:pt x="1652467" y="1244600"/>
                </a:moveTo>
                <a:lnTo>
                  <a:pt x="1655731" y="1257300"/>
                </a:lnTo>
                <a:lnTo>
                  <a:pt x="1660768" y="1257300"/>
                </a:lnTo>
                <a:lnTo>
                  <a:pt x="1652467" y="1244600"/>
                </a:lnTo>
                <a:close/>
              </a:path>
              <a:path w="3885565" h="3733800">
                <a:moveTo>
                  <a:pt x="1662109" y="1244600"/>
                </a:moveTo>
                <a:lnTo>
                  <a:pt x="1652467" y="1244600"/>
                </a:lnTo>
                <a:lnTo>
                  <a:pt x="1660768" y="1257300"/>
                </a:lnTo>
                <a:lnTo>
                  <a:pt x="1666309" y="1257300"/>
                </a:lnTo>
                <a:lnTo>
                  <a:pt x="1662109" y="1244600"/>
                </a:lnTo>
                <a:close/>
              </a:path>
              <a:path w="3885565" h="3733800">
                <a:moveTo>
                  <a:pt x="1581410" y="1235580"/>
                </a:moveTo>
                <a:lnTo>
                  <a:pt x="1583679" y="1244600"/>
                </a:lnTo>
                <a:lnTo>
                  <a:pt x="1585461" y="1244600"/>
                </a:lnTo>
                <a:lnTo>
                  <a:pt x="1585116" y="1238404"/>
                </a:lnTo>
                <a:lnTo>
                  <a:pt x="1581410" y="1235580"/>
                </a:lnTo>
                <a:close/>
              </a:path>
              <a:path w="3885565" h="3733800">
                <a:moveTo>
                  <a:pt x="1634480" y="1219200"/>
                </a:moveTo>
                <a:lnTo>
                  <a:pt x="1631402" y="1219200"/>
                </a:lnTo>
                <a:lnTo>
                  <a:pt x="1625315" y="1231900"/>
                </a:lnTo>
                <a:lnTo>
                  <a:pt x="1584754" y="1231900"/>
                </a:lnTo>
                <a:lnTo>
                  <a:pt x="1585116" y="1238404"/>
                </a:lnTo>
                <a:lnTo>
                  <a:pt x="1593247" y="1244600"/>
                </a:lnTo>
                <a:lnTo>
                  <a:pt x="1650131" y="1244600"/>
                </a:lnTo>
                <a:lnTo>
                  <a:pt x="1639179" y="1231900"/>
                </a:lnTo>
                <a:lnTo>
                  <a:pt x="1634480" y="1219200"/>
                </a:lnTo>
                <a:close/>
              </a:path>
              <a:path w="3885565" h="3733800">
                <a:moveTo>
                  <a:pt x="1580484" y="1231900"/>
                </a:moveTo>
                <a:lnTo>
                  <a:pt x="1576579" y="1231900"/>
                </a:lnTo>
                <a:lnTo>
                  <a:pt x="1581410" y="1235580"/>
                </a:lnTo>
                <a:lnTo>
                  <a:pt x="1580484" y="1231900"/>
                </a:lnTo>
                <a:close/>
              </a:path>
              <a:path w="3885565" h="3733800">
                <a:moveTo>
                  <a:pt x="1595978" y="1206500"/>
                </a:moveTo>
                <a:lnTo>
                  <a:pt x="1559089" y="1206500"/>
                </a:lnTo>
                <a:lnTo>
                  <a:pt x="1573804" y="1219200"/>
                </a:lnTo>
                <a:lnTo>
                  <a:pt x="1574213" y="1231900"/>
                </a:lnTo>
                <a:lnTo>
                  <a:pt x="1625315" y="1231900"/>
                </a:lnTo>
                <a:lnTo>
                  <a:pt x="1621133" y="1219200"/>
                </a:lnTo>
                <a:lnTo>
                  <a:pt x="1595787" y="1219200"/>
                </a:lnTo>
                <a:lnTo>
                  <a:pt x="1595978" y="1206500"/>
                </a:lnTo>
                <a:close/>
              </a:path>
              <a:path w="3885565" h="3733800">
                <a:moveTo>
                  <a:pt x="1552393" y="1206500"/>
                </a:moveTo>
                <a:lnTo>
                  <a:pt x="1539831" y="1206500"/>
                </a:lnTo>
                <a:lnTo>
                  <a:pt x="1547909" y="1219200"/>
                </a:lnTo>
                <a:lnTo>
                  <a:pt x="1552393" y="1206500"/>
                </a:lnTo>
                <a:close/>
              </a:path>
              <a:path w="3885565" h="3733800">
                <a:moveTo>
                  <a:pt x="1558703" y="1206500"/>
                </a:moveTo>
                <a:lnTo>
                  <a:pt x="1560918" y="1219200"/>
                </a:lnTo>
                <a:lnTo>
                  <a:pt x="1562275" y="1219200"/>
                </a:lnTo>
                <a:lnTo>
                  <a:pt x="1558703" y="1206500"/>
                </a:lnTo>
                <a:close/>
              </a:path>
              <a:path w="3885565" h="3733800">
                <a:moveTo>
                  <a:pt x="1617843" y="1206500"/>
                </a:moveTo>
                <a:lnTo>
                  <a:pt x="1595978" y="1206500"/>
                </a:lnTo>
                <a:lnTo>
                  <a:pt x="1595787" y="1219200"/>
                </a:lnTo>
                <a:lnTo>
                  <a:pt x="1621133" y="1219200"/>
                </a:lnTo>
                <a:lnTo>
                  <a:pt x="1617843" y="1206500"/>
                </a:lnTo>
                <a:close/>
              </a:path>
              <a:path w="3885565" h="3733800">
                <a:moveTo>
                  <a:pt x="1537741" y="1193800"/>
                </a:moveTo>
                <a:lnTo>
                  <a:pt x="1530497" y="1193800"/>
                </a:lnTo>
                <a:lnTo>
                  <a:pt x="1533824" y="1206500"/>
                </a:lnTo>
                <a:lnTo>
                  <a:pt x="1537741" y="1193800"/>
                </a:lnTo>
                <a:close/>
              </a:path>
              <a:path w="3885565" h="3733800">
                <a:moveTo>
                  <a:pt x="1545222" y="1193800"/>
                </a:moveTo>
                <a:lnTo>
                  <a:pt x="1540019" y="1193800"/>
                </a:lnTo>
                <a:lnTo>
                  <a:pt x="1541506" y="1206500"/>
                </a:lnTo>
                <a:lnTo>
                  <a:pt x="1548251" y="1206500"/>
                </a:lnTo>
                <a:lnTo>
                  <a:pt x="1545222" y="1193800"/>
                </a:lnTo>
                <a:close/>
              </a:path>
              <a:path w="3885565" h="3733800">
                <a:moveTo>
                  <a:pt x="1607808" y="1193800"/>
                </a:moveTo>
                <a:lnTo>
                  <a:pt x="1549471" y="1193800"/>
                </a:lnTo>
                <a:lnTo>
                  <a:pt x="1553109" y="1206500"/>
                </a:lnTo>
                <a:lnTo>
                  <a:pt x="1603522" y="1206500"/>
                </a:lnTo>
                <a:lnTo>
                  <a:pt x="1607808" y="1193800"/>
                </a:lnTo>
                <a:close/>
              </a:path>
              <a:path w="3885565" h="3733800">
                <a:moveTo>
                  <a:pt x="1520124" y="1181100"/>
                </a:moveTo>
                <a:lnTo>
                  <a:pt x="1506873" y="1181100"/>
                </a:lnTo>
                <a:lnTo>
                  <a:pt x="1511128" y="1193800"/>
                </a:lnTo>
                <a:lnTo>
                  <a:pt x="1515854" y="1193800"/>
                </a:lnTo>
                <a:lnTo>
                  <a:pt x="1520124" y="1181100"/>
                </a:lnTo>
                <a:close/>
              </a:path>
              <a:path w="3885565" h="3733800">
                <a:moveTo>
                  <a:pt x="1509968" y="1168706"/>
                </a:moveTo>
                <a:lnTo>
                  <a:pt x="1508207" y="1181100"/>
                </a:lnTo>
                <a:lnTo>
                  <a:pt x="1520124" y="1181100"/>
                </a:lnTo>
                <a:lnTo>
                  <a:pt x="1520830" y="1193800"/>
                </a:lnTo>
                <a:lnTo>
                  <a:pt x="1545296" y="1193800"/>
                </a:lnTo>
                <a:lnTo>
                  <a:pt x="1543005" y="1191286"/>
                </a:lnTo>
                <a:lnTo>
                  <a:pt x="1529481" y="1181100"/>
                </a:lnTo>
                <a:lnTo>
                  <a:pt x="1509968" y="1168706"/>
                </a:lnTo>
                <a:close/>
              </a:path>
              <a:path w="3885565" h="3733800">
                <a:moveTo>
                  <a:pt x="1543005" y="1191286"/>
                </a:moveTo>
                <a:lnTo>
                  <a:pt x="1545296" y="1193800"/>
                </a:lnTo>
                <a:lnTo>
                  <a:pt x="1546341" y="1193800"/>
                </a:lnTo>
                <a:lnTo>
                  <a:pt x="1543005" y="1191286"/>
                </a:lnTo>
                <a:close/>
              </a:path>
              <a:path w="3885565" h="3733800">
                <a:moveTo>
                  <a:pt x="1556148" y="1168400"/>
                </a:moveTo>
                <a:lnTo>
                  <a:pt x="1518974" y="1168400"/>
                </a:lnTo>
                <a:lnTo>
                  <a:pt x="1533717" y="1181100"/>
                </a:lnTo>
                <a:lnTo>
                  <a:pt x="1543005" y="1191286"/>
                </a:lnTo>
                <a:lnTo>
                  <a:pt x="1546341" y="1193800"/>
                </a:lnTo>
                <a:lnTo>
                  <a:pt x="1590047" y="1193800"/>
                </a:lnTo>
                <a:lnTo>
                  <a:pt x="1584211" y="1181100"/>
                </a:lnTo>
                <a:lnTo>
                  <a:pt x="1566095" y="1181100"/>
                </a:lnTo>
                <a:lnTo>
                  <a:pt x="1556148" y="1168400"/>
                </a:lnTo>
                <a:close/>
              </a:path>
              <a:path w="3885565" h="3733800">
                <a:moveTo>
                  <a:pt x="1520629" y="1130300"/>
                </a:moveTo>
                <a:lnTo>
                  <a:pt x="1472921" y="1130300"/>
                </a:lnTo>
                <a:lnTo>
                  <a:pt x="1482918" y="1143000"/>
                </a:lnTo>
                <a:lnTo>
                  <a:pt x="1506278" y="1143000"/>
                </a:lnTo>
                <a:lnTo>
                  <a:pt x="1501545" y="1155700"/>
                </a:lnTo>
                <a:lnTo>
                  <a:pt x="1499587" y="1168400"/>
                </a:lnTo>
                <a:lnTo>
                  <a:pt x="1501908" y="1181100"/>
                </a:lnTo>
                <a:lnTo>
                  <a:pt x="1509860" y="1168637"/>
                </a:lnTo>
                <a:lnTo>
                  <a:pt x="1509485" y="1168400"/>
                </a:lnTo>
                <a:lnTo>
                  <a:pt x="1551528" y="1168400"/>
                </a:lnTo>
                <a:lnTo>
                  <a:pt x="1550093" y="1155700"/>
                </a:lnTo>
                <a:lnTo>
                  <a:pt x="1510990" y="1155700"/>
                </a:lnTo>
                <a:lnTo>
                  <a:pt x="1518242" y="1143000"/>
                </a:lnTo>
                <a:lnTo>
                  <a:pt x="1520629" y="1130300"/>
                </a:lnTo>
                <a:close/>
              </a:path>
              <a:path w="3885565" h="3733800">
                <a:moveTo>
                  <a:pt x="1555306" y="1162185"/>
                </a:moveTo>
                <a:lnTo>
                  <a:pt x="1551528" y="1168400"/>
                </a:lnTo>
                <a:lnTo>
                  <a:pt x="1557065" y="1168400"/>
                </a:lnTo>
                <a:lnTo>
                  <a:pt x="1555306" y="1162185"/>
                </a:lnTo>
                <a:close/>
              </a:path>
              <a:path w="3885565" h="3733800">
                <a:moveTo>
                  <a:pt x="1562513" y="1155700"/>
                </a:moveTo>
                <a:lnTo>
                  <a:pt x="1559961" y="1155700"/>
                </a:lnTo>
                <a:lnTo>
                  <a:pt x="1557065" y="1168400"/>
                </a:lnTo>
                <a:lnTo>
                  <a:pt x="1568988" y="1168400"/>
                </a:lnTo>
                <a:lnTo>
                  <a:pt x="1562513" y="1155700"/>
                </a:lnTo>
                <a:close/>
              </a:path>
              <a:path w="3885565" h="3733800">
                <a:moveTo>
                  <a:pt x="1559250" y="1155700"/>
                </a:moveTo>
                <a:lnTo>
                  <a:pt x="1553471" y="1155700"/>
                </a:lnTo>
                <a:lnTo>
                  <a:pt x="1555306" y="1162185"/>
                </a:lnTo>
                <a:lnTo>
                  <a:pt x="1559250" y="1155700"/>
                </a:lnTo>
                <a:close/>
              </a:path>
              <a:path w="3885565" h="3733800">
                <a:moveTo>
                  <a:pt x="1506278" y="1143000"/>
                </a:moveTo>
                <a:lnTo>
                  <a:pt x="1471524" y="1143000"/>
                </a:lnTo>
                <a:lnTo>
                  <a:pt x="1479095" y="1155700"/>
                </a:lnTo>
                <a:lnTo>
                  <a:pt x="1501545" y="1155700"/>
                </a:lnTo>
                <a:lnTo>
                  <a:pt x="1506278" y="1143000"/>
                </a:lnTo>
                <a:close/>
              </a:path>
              <a:path w="3885565" h="3733800">
                <a:moveTo>
                  <a:pt x="1545272" y="1143000"/>
                </a:moveTo>
                <a:lnTo>
                  <a:pt x="1518242" y="1143000"/>
                </a:lnTo>
                <a:lnTo>
                  <a:pt x="1510990" y="1155700"/>
                </a:lnTo>
                <a:lnTo>
                  <a:pt x="1550093" y="1155700"/>
                </a:lnTo>
                <a:lnTo>
                  <a:pt x="1545272" y="1143000"/>
                </a:lnTo>
                <a:close/>
              </a:path>
              <a:path w="3885565" h="3733800">
                <a:moveTo>
                  <a:pt x="1513823" y="1117600"/>
                </a:moveTo>
                <a:lnTo>
                  <a:pt x="1447294" y="1117600"/>
                </a:lnTo>
                <a:lnTo>
                  <a:pt x="1458335" y="1130300"/>
                </a:lnTo>
                <a:lnTo>
                  <a:pt x="1459555" y="1143000"/>
                </a:lnTo>
                <a:lnTo>
                  <a:pt x="1469257" y="1143000"/>
                </a:lnTo>
                <a:lnTo>
                  <a:pt x="1467111" y="1130300"/>
                </a:lnTo>
                <a:lnTo>
                  <a:pt x="1523762" y="1130300"/>
                </a:lnTo>
                <a:lnTo>
                  <a:pt x="1513823" y="1117600"/>
                </a:lnTo>
                <a:close/>
              </a:path>
              <a:path w="3885565" h="3733800">
                <a:moveTo>
                  <a:pt x="1481473" y="1092200"/>
                </a:moveTo>
                <a:lnTo>
                  <a:pt x="1419372" y="1092200"/>
                </a:lnTo>
                <a:lnTo>
                  <a:pt x="1432426" y="1104900"/>
                </a:lnTo>
                <a:lnTo>
                  <a:pt x="1440955" y="1117600"/>
                </a:lnTo>
                <a:lnTo>
                  <a:pt x="1447818" y="1130300"/>
                </a:lnTo>
                <a:lnTo>
                  <a:pt x="1455005" y="1130300"/>
                </a:lnTo>
                <a:lnTo>
                  <a:pt x="1447294" y="1117600"/>
                </a:lnTo>
                <a:lnTo>
                  <a:pt x="1500353" y="1117600"/>
                </a:lnTo>
                <a:lnTo>
                  <a:pt x="1492892" y="1104900"/>
                </a:lnTo>
                <a:lnTo>
                  <a:pt x="1494089" y="1104900"/>
                </a:lnTo>
                <a:lnTo>
                  <a:pt x="1481473" y="1092200"/>
                </a:lnTo>
                <a:close/>
              </a:path>
              <a:path w="3885565" h="3733800">
                <a:moveTo>
                  <a:pt x="1447294" y="1117600"/>
                </a:moveTo>
                <a:lnTo>
                  <a:pt x="1455005" y="1130300"/>
                </a:lnTo>
                <a:lnTo>
                  <a:pt x="1458335" y="1130300"/>
                </a:lnTo>
                <a:lnTo>
                  <a:pt x="1447294" y="1117600"/>
                </a:lnTo>
                <a:close/>
              </a:path>
              <a:path w="3885565" h="3733800">
                <a:moveTo>
                  <a:pt x="1424198" y="1104900"/>
                </a:moveTo>
                <a:lnTo>
                  <a:pt x="1422478" y="1104900"/>
                </a:lnTo>
                <a:lnTo>
                  <a:pt x="1427571" y="1117600"/>
                </a:lnTo>
                <a:lnTo>
                  <a:pt x="1424198" y="1104900"/>
                </a:lnTo>
                <a:close/>
              </a:path>
              <a:path w="3885565" h="3733800">
                <a:moveTo>
                  <a:pt x="1442352" y="1054100"/>
                </a:moveTo>
                <a:lnTo>
                  <a:pt x="1380047" y="1054100"/>
                </a:lnTo>
                <a:lnTo>
                  <a:pt x="1386836" y="1066800"/>
                </a:lnTo>
                <a:lnTo>
                  <a:pt x="1387408" y="1074505"/>
                </a:lnTo>
                <a:lnTo>
                  <a:pt x="1389039" y="1079500"/>
                </a:lnTo>
                <a:lnTo>
                  <a:pt x="1413361" y="1079500"/>
                </a:lnTo>
                <a:lnTo>
                  <a:pt x="1422001" y="1092200"/>
                </a:lnTo>
                <a:lnTo>
                  <a:pt x="1457452" y="1092200"/>
                </a:lnTo>
                <a:lnTo>
                  <a:pt x="1458339" y="1079500"/>
                </a:lnTo>
                <a:lnTo>
                  <a:pt x="1458735" y="1066800"/>
                </a:lnTo>
                <a:lnTo>
                  <a:pt x="1445915" y="1066800"/>
                </a:lnTo>
                <a:lnTo>
                  <a:pt x="1442352" y="1054100"/>
                </a:lnTo>
                <a:close/>
              </a:path>
              <a:path w="3885565" h="3733800">
                <a:moveTo>
                  <a:pt x="1468800" y="1079500"/>
                </a:moveTo>
                <a:lnTo>
                  <a:pt x="1457452" y="1092200"/>
                </a:lnTo>
                <a:lnTo>
                  <a:pt x="1472174" y="1092200"/>
                </a:lnTo>
                <a:lnTo>
                  <a:pt x="1468800" y="1079500"/>
                </a:lnTo>
                <a:close/>
              </a:path>
              <a:path w="3885565" h="3733800">
                <a:moveTo>
                  <a:pt x="1384891" y="1066800"/>
                </a:moveTo>
                <a:lnTo>
                  <a:pt x="1376624" y="1066800"/>
                </a:lnTo>
                <a:lnTo>
                  <a:pt x="1387779" y="1079500"/>
                </a:lnTo>
                <a:lnTo>
                  <a:pt x="1387408" y="1074505"/>
                </a:lnTo>
                <a:lnTo>
                  <a:pt x="1384891" y="1066800"/>
                </a:lnTo>
                <a:close/>
              </a:path>
              <a:path w="3885565" h="3733800">
                <a:moveTo>
                  <a:pt x="1361331" y="1041400"/>
                </a:moveTo>
                <a:lnTo>
                  <a:pt x="1343750" y="1041400"/>
                </a:lnTo>
                <a:lnTo>
                  <a:pt x="1354611" y="1054100"/>
                </a:lnTo>
                <a:lnTo>
                  <a:pt x="1361701" y="1054100"/>
                </a:lnTo>
                <a:lnTo>
                  <a:pt x="1361331" y="1041400"/>
                </a:lnTo>
                <a:close/>
              </a:path>
              <a:path w="3885565" h="3733800">
                <a:moveTo>
                  <a:pt x="1392575" y="1028700"/>
                </a:moveTo>
                <a:lnTo>
                  <a:pt x="1353490" y="1028700"/>
                </a:lnTo>
                <a:lnTo>
                  <a:pt x="1343388" y="1041400"/>
                </a:lnTo>
                <a:lnTo>
                  <a:pt x="1367126" y="1041400"/>
                </a:lnTo>
                <a:lnTo>
                  <a:pt x="1370207" y="1054100"/>
                </a:lnTo>
                <a:lnTo>
                  <a:pt x="1400082" y="1054100"/>
                </a:lnTo>
                <a:lnTo>
                  <a:pt x="1395418" y="1041400"/>
                </a:lnTo>
                <a:lnTo>
                  <a:pt x="1392575" y="1028700"/>
                </a:lnTo>
                <a:close/>
              </a:path>
              <a:path w="3885565" h="3733800">
                <a:moveTo>
                  <a:pt x="1422966" y="1041400"/>
                </a:moveTo>
                <a:lnTo>
                  <a:pt x="1406646" y="1041400"/>
                </a:lnTo>
                <a:lnTo>
                  <a:pt x="1404510" y="1054100"/>
                </a:lnTo>
                <a:lnTo>
                  <a:pt x="1430850" y="1054100"/>
                </a:lnTo>
                <a:lnTo>
                  <a:pt x="1422966" y="1041400"/>
                </a:lnTo>
                <a:close/>
              </a:path>
              <a:path w="3885565" h="3733800">
                <a:moveTo>
                  <a:pt x="1394873" y="1016000"/>
                </a:moveTo>
                <a:lnTo>
                  <a:pt x="1346317" y="1016000"/>
                </a:lnTo>
                <a:lnTo>
                  <a:pt x="1336015" y="1027764"/>
                </a:lnTo>
                <a:lnTo>
                  <a:pt x="1336467" y="1028700"/>
                </a:lnTo>
                <a:lnTo>
                  <a:pt x="1401644" y="1028700"/>
                </a:lnTo>
                <a:lnTo>
                  <a:pt x="1407800" y="1041400"/>
                </a:lnTo>
                <a:lnTo>
                  <a:pt x="1415859" y="1041400"/>
                </a:lnTo>
                <a:lnTo>
                  <a:pt x="1406698" y="1028700"/>
                </a:lnTo>
                <a:lnTo>
                  <a:pt x="1394873" y="1016000"/>
                </a:lnTo>
                <a:close/>
              </a:path>
              <a:path w="3885565" h="3733800">
                <a:moveTo>
                  <a:pt x="1335336" y="1026358"/>
                </a:moveTo>
                <a:lnTo>
                  <a:pt x="1335196" y="1028700"/>
                </a:lnTo>
                <a:lnTo>
                  <a:pt x="1336015" y="1027764"/>
                </a:lnTo>
                <a:lnTo>
                  <a:pt x="1335336" y="1026358"/>
                </a:lnTo>
                <a:close/>
              </a:path>
              <a:path w="3885565" h="3733800">
                <a:moveTo>
                  <a:pt x="1335955" y="1016000"/>
                </a:moveTo>
                <a:lnTo>
                  <a:pt x="1330332" y="1016000"/>
                </a:lnTo>
                <a:lnTo>
                  <a:pt x="1335336" y="1026358"/>
                </a:lnTo>
                <a:lnTo>
                  <a:pt x="1335955" y="1016000"/>
                </a:lnTo>
                <a:close/>
              </a:path>
              <a:path w="3885565" h="3733800">
                <a:moveTo>
                  <a:pt x="1364343" y="1003300"/>
                </a:moveTo>
                <a:lnTo>
                  <a:pt x="1308936" y="1003300"/>
                </a:lnTo>
                <a:lnTo>
                  <a:pt x="1316476" y="1016000"/>
                </a:lnTo>
                <a:lnTo>
                  <a:pt x="1365333" y="1016000"/>
                </a:lnTo>
                <a:lnTo>
                  <a:pt x="1364343" y="1003300"/>
                </a:lnTo>
                <a:close/>
              </a:path>
              <a:path w="3885565" h="3733800">
                <a:moveTo>
                  <a:pt x="1380662" y="1003300"/>
                </a:moveTo>
                <a:lnTo>
                  <a:pt x="1368483" y="1003300"/>
                </a:lnTo>
                <a:lnTo>
                  <a:pt x="1365333" y="1016000"/>
                </a:lnTo>
                <a:lnTo>
                  <a:pt x="1390585" y="1016000"/>
                </a:lnTo>
                <a:lnTo>
                  <a:pt x="1380662" y="1003300"/>
                </a:lnTo>
                <a:close/>
              </a:path>
              <a:path w="3885565" h="3733800">
                <a:moveTo>
                  <a:pt x="1338721" y="977900"/>
                </a:moveTo>
                <a:lnTo>
                  <a:pt x="1292261" y="977900"/>
                </a:lnTo>
                <a:lnTo>
                  <a:pt x="1298652" y="990600"/>
                </a:lnTo>
                <a:lnTo>
                  <a:pt x="1300471" y="1003300"/>
                </a:lnTo>
                <a:lnTo>
                  <a:pt x="1361417" y="1003300"/>
                </a:lnTo>
                <a:lnTo>
                  <a:pt x="1355207" y="990600"/>
                </a:lnTo>
                <a:lnTo>
                  <a:pt x="1342932" y="990600"/>
                </a:lnTo>
                <a:lnTo>
                  <a:pt x="1338721" y="977900"/>
                </a:lnTo>
                <a:close/>
              </a:path>
              <a:path w="3885565" h="3733800">
                <a:moveTo>
                  <a:pt x="1368781" y="990600"/>
                </a:moveTo>
                <a:lnTo>
                  <a:pt x="1356977" y="990600"/>
                </a:lnTo>
                <a:lnTo>
                  <a:pt x="1363638" y="1003300"/>
                </a:lnTo>
                <a:lnTo>
                  <a:pt x="1375947" y="1003300"/>
                </a:lnTo>
                <a:lnTo>
                  <a:pt x="1368781" y="990600"/>
                </a:lnTo>
                <a:close/>
              </a:path>
              <a:path w="3885565" h="3733800">
                <a:moveTo>
                  <a:pt x="1266160" y="965200"/>
                </a:moveTo>
                <a:lnTo>
                  <a:pt x="1258158" y="965200"/>
                </a:lnTo>
                <a:lnTo>
                  <a:pt x="1258998" y="977900"/>
                </a:lnTo>
                <a:lnTo>
                  <a:pt x="1272877" y="990600"/>
                </a:lnTo>
                <a:lnTo>
                  <a:pt x="1281843" y="990600"/>
                </a:lnTo>
                <a:lnTo>
                  <a:pt x="1292261" y="977900"/>
                </a:lnTo>
                <a:lnTo>
                  <a:pt x="1265283" y="977900"/>
                </a:lnTo>
                <a:lnTo>
                  <a:pt x="1266160" y="965200"/>
                </a:lnTo>
                <a:close/>
              </a:path>
              <a:path w="3885565" h="3733800">
                <a:moveTo>
                  <a:pt x="1333051" y="965200"/>
                </a:moveTo>
                <a:lnTo>
                  <a:pt x="1273517" y="965200"/>
                </a:lnTo>
                <a:lnTo>
                  <a:pt x="1276757" y="977900"/>
                </a:lnTo>
                <a:lnTo>
                  <a:pt x="1344654" y="977900"/>
                </a:lnTo>
                <a:lnTo>
                  <a:pt x="1333051" y="965200"/>
                </a:lnTo>
                <a:close/>
              </a:path>
              <a:path w="3885565" h="3733800">
                <a:moveTo>
                  <a:pt x="1293223" y="939800"/>
                </a:moveTo>
                <a:lnTo>
                  <a:pt x="1244010" y="939800"/>
                </a:lnTo>
                <a:lnTo>
                  <a:pt x="1261523" y="952500"/>
                </a:lnTo>
                <a:lnTo>
                  <a:pt x="1274494" y="965200"/>
                </a:lnTo>
                <a:lnTo>
                  <a:pt x="1309695" y="965200"/>
                </a:lnTo>
                <a:lnTo>
                  <a:pt x="1306396" y="952500"/>
                </a:lnTo>
                <a:lnTo>
                  <a:pt x="1300770" y="952500"/>
                </a:lnTo>
                <a:lnTo>
                  <a:pt x="1293223" y="939800"/>
                </a:lnTo>
                <a:close/>
              </a:path>
              <a:path w="3885565" h="3733800">
                <a:moveTo>
                  <a:pt x="1316641" y="952500"/>
                </a:moveTo>
                <a:lnTo>
                  <a:pt x="1312586" y="952500"/>
                </a:lnTo>
                <a:lnTo>
                  <a:pt x="1309695" y="965200"/>
                </a:lnTo>
                <a:lnTo>
                  <a:pt x="1321994" y="965200"/>
                </a:lnTo>
                <a:lnTo>
                  <a:pt x="1316641" y="952500"/>
                </a:lnTo>
                <a:close/>
              </a:path>
              <a:path w="3885565" h="3733800">
                <a:moveTo>
                  <a:pt x="1227970" y="939800"/>
                </a:moveTo>
                <a:lnTo>
                  <a:pt x="1225875" y="939800"/>
                </a:lnTo>
                <a:lnTo>
                  <a:pt x="1229625" y="952500"/>
                </a:lnTo>
                <a:lnTo>
                  <a:pt x="1230713" y="952500"/>
                </a:lnTo>
                <a:lnTo>
                  <a:pt x="1229653" y="942380"/>
                </a:lnTo>
                <a:lnTo>
                  <a:pt x="1227970" y="939800"/>
                </a:lnTo>
                <a:close/>
              </a:path>
              <a:path w="3885565" h="3733800">
                <a:moveTo>
                  <a:pt x="1244010" y="939800"/>
                </a:moveTo>
                <a:lnTo>
                  <a:pt x="1229382" y="939800"/>
                </a:lnTo>
                <a:lnTo>
                  <a:pt x="1229653" y="942380"/>
                </a:lnTo>
                <a:lnTo>
                  <a:pt x="1236250" y="952500"/>
                </a:lnTo>
                <a:lnTo>
                  <a:pt x="1246715" y="952500"/>
                </a:lnTo>
                <a:lnTo>
                  <a:pt x="1244010" y="939800"/>
                </a:lnTo>
                <a:close/>
              </a:path>
              <a:path w="3885565" h="3733800">
                <a:moveTo>
                  <a:pt x="1282668" y="927100"/>
                </a:moveTo>
                <a:lnTo>
                  <a:pt x="1245509" y="927100"/>
                </a:lnTo>
                <a:lnTo>
                  <a:pt x="1239705" y="939800"/>
                </a:lnTo>
                <a:lnTo>
                  <a:pt x="1293223" y="939800"/>
                </a:lnTo>
                <a:lnTo>
                  <a:pt x="1307472" y="952500"/>
                </a:lnTo>
                <a:lnTo>
                  <a:pt x="1298192" y="939800"/>
                </a:lnTo>
                <a:lnTo>
                  <a:pt x="1282668" y="927100"/>
                </a:lnTo>
                <a:close/>
              </a:path>
              <a:path w="3885565" h="3733800">
                <a:moveTo>
                  <a:pt x="1233977" y="927100"/>
                </a:moveTo>
                <a:lnTo>
                  <a:pt x="1226354" y="927100"/>
                </a:lnTo>
                <a:lnTo>
                  <a:pt x="1229833" y="939800"/>
                </a:lnTo>
                <a:lnTo>
                  <a:pt x="1239705" y="939800"/>
                </a:lnTo>
                <a:lnTo>
                  <a:pt x="1233977" y="927100"/>
                </a:lnTo>
                <a:close/>
              </a:path>
              <a:path w="3885565" h="3733800">
                <a:moveTo>
                  <a:pt x="1238105" y="914400"/>
                </a:moveTo>
                <a:lnTo>
                  <a:pt x="1208644" y="914400"/>
                </a:lnTo>
                <a:lnTo>
                  <a:pt x="1210993" y="927100"/>
                </a:lnTo>
                <a:lnTo>
                  <a:pt x="1232164" y="927100"/>
                </a:lnTo>
                <a:lnTo>
                  <a:pt x="1238105" y="914400"/>
                </a:lnTo>
                <a:close/>
              </a:path>
              <a:path w="3885565" h="3733800">
                <a:moveTo>
                  <a:pt x="1261180" y="901700"/>
                </a:moveTo>
                <a:lnTo>
                  <a:pt x="1258018" y="914400"/>
                </a:lnTo>
                <a:lnTo>
                  <a:pt x="1238105" y="914400"/>
                </a:lnTo>
                <a:lnTo>
                  <a:pt x="1238803" y="927100"/>
                </a:lnTo>
                <a:lnTo>
                  <a:pt x="1273109" y="927100"/>
                </a:lnTo>
                <a:lnTo>
                  <a:pt x="1266826" y="914400"/>
                </a:lnTo>
                <a:lnTo>
                  <a:pt x="1261180" y="901700"/>
                </a:lnTo>
                <a:close/>
              </a:path>
              <a:path w="3885565" h="3733800">
                <a:moveTo>
                  <a:pt x="1248455" y="889000"/>
                </a:moveTo>
                <a:lnTo>
                  <a:pt x="1172512" y="889000"/>
                </a:lnTo>
                <a:lnTo>
                  <a:pt x="1178000" y="901700"/>
                </a:lnTo>
                <a:lnTo>
                  <a:pt x="1185801" y="914400"/>
                </a:lnTo>
                <a:lnTo>
                  <a:pt x="1258018" y="914400"/>
                </a:lnTo>
                <a:lnTo>
                  <a:pt x="1258583" y="901700"/>
                </a:lnTo>
                <a:lnTo>
                  <a:pt x="1250655" y="901700"/>
                </a:lnTo>
                <a:lnTo>
                  <a:pt x="1248455" y="889000"/>
                </a:lnTo>
                <a:close/>
              </a:path>
              <a:path w="3885565" h="3733800">
                <a:moveTo>
                  <a:pt x="1183126" y="838200"/>
                </a:moveTo>
                <a:lnTo>
                  <a:pt x="1115731" y="838200"/>
                </a:lnTo>
                <a:lnTo>
                  <a:pt x="1124389" y="850900"/>
                </a:lnTo>
                <a:lnTo>
                  <a:pt x="1134109" y="850900"/>
                </a:lnTo>
                <a:lnTo>
                  <a:pt x="1140157" y="863600"/>
                </a:lnTo>
                <a:lnTo>
                  <a:pt x="1172140" y="863600"/>
                </a:lnTo>
                <a:lnTo>
                  <a:pt x="1165835" y="876300"/>
                </a:lnTo>
                <a:lnTo>
                  <a:pt x="1163236" y="889000"/>
                </a:lnTo>
                <a:lnTo>
                  <a:pt x="1165003" y="901700"/>
                </a:lnTo>
                <a:lnTo>
                  <a:pt x="1171544" y="901700"/>
                </a:lnTo>
                <a:lnTo>
                  <a:pt x="1172512" y="889000"/>
                </a:lnTo>
                <a:lnTo>
                  <a:pt x="1229715" y="889000"/>
                </a:lnTo>
                <a:lnTo>
                  <a:pt x="1218864" y="876300"/>
                </a:lnTo>
                <a:lnTo>
                  <a:pt x="1173917" y="876300"/>
                </a:lnTo>
                <a:lnTo>
                  <a:pt x="1180750" y="863600"/>
                </a:lnTo>
                <a:lnTo>
                  <a:pt x="1181336" y="850900"/>
                </a:lnTo>
                <a:lnTo>
                  <a:pt x="1183126" y="838200"/>
                </a:lnTo>
                <a:close/>
              </a:path>
              <a:path w="3885565" h="3733800">
                <a:moveTo>
                  <a:pt x="1142423" y="876300"/>
                </a:moveTo>
                <a:lnTo>
                  <a:pt x="1142194" y="889000"/>
                </a:lnTo>
                <a:lnTo>
                  <a:pt x="1147579" y="889000"/>
                </a:lnTo>
                <a:lnTo>
                  <a:pt x="1142423" y="876300"/>
                </a:lnTo>
                <a:close/>
              </a:path>
              <a:path w="3885565" h="3733800">
                <a:moveTo>
                  <a:pt x="1165539" y="876300"/>
                </a:moveTo>
                <a:lnTo>
                  <a:pt x="1153672" y="876300"/>
                </a:lnTo>
                <a:lnTo>
                  <a:pt x="1153716" y="889000"/>
                </a:lnTo>
                <a:lnTo>
                  <a:pt x="1160317" y="889000"/>
                </a:lnTo>
                <a:lnTo>
                  <a:pt x="1165539" y="876300"/>
                </a:lnTo>
                <a:close/>
              </a:path>
              <a:path w="3885565" h="3733800">
                <a:moveTo>
                  <a:pt x="1146487" y="863600"/>
                </a:moveTo>
                <a:lnTo>
                  <a:pt x="1134600" y="863600"/>
                </a:lnTo>
                <a:lnTo>
                  <a:pt x="1134599" y="863835"/>
                </a:lnTo>
                <a:lnTo>
                  <a:pt x="1143683" y="876300"/>
                </a:lnTo>
                <a:lnTo>
                  <a:pt x="1150130" y="876300"/>
                </a:lnTo>
                <a:lnTo>
                  <a:pt x="1146487" y="863600"/>
                </a:lnTo>
                <a:close/>
              </a:path>
              <a:path w="3885565" h="3733800">
                <a:moveTo>
                  <a:pt x="1172140" y="863600"/>
                </a:moveTo>
                <a:lnTo>
                  <a:pt x="1151187" y="863600"/>
                </a:lnTo>
                <a:lnTo>
                  <a:pt x="1152049" y="876300"/>
                </a:lnTo>
                <a:lnTo>
                  <a:pt x="1165835" y="876300"/>
                </a:lnTo>
                <a:lnTo>
                  <a:pt x="1172140" y="863600"/>
                </a:lnTo>
                <a:close/>
              </a:path>
              <a:path w="3885565" h="3733800">
                <a:moveTo>
                  <a:pt x="1185372" y="863600"/>
                </a:moveTo>
                <a:lnTo>
                  <a:pt x="1180750" y="863600"/>
                </a:lnTo>
                <a:lnTo>
                  <a:pt x="1173917" y="876300"/>
                </a:lnTo>
                <a:lnTo>
                  <a:pt x="1184176" y="876300"/>
                </a:lnTo>
                <a:lnTo>
                  <a:pt x="1184523" y="875530"/>
                </a:lnTo>
                <a:lnTo>
                  <a:pt x="1185372" y="863600"/>
                </a:lnTo>
                <a:close/>
              </a:path>
              <a:path w="3885565" h="3733800">
                <a:moveTo>
                  <a:pt x="1184523" y="875530"/>
                </a:moveTo>
                <a:lnTo>
                  <a:pt x="1184176" y="876300"/>
                </a:lnTo>
                <a:lnTo>
                  <a:pt x="1184468" y="876300"/>
                </a:lnTo>
                <a:lnTo>
                  <a:pt x="1184523" y="875530"/>
                </a:lnTo>
                <a:close/>
              </a:path>
              <a:path w="3885565" h="3733800">
                <a:moveTo>
                  <a:pt x="1203476" y="850900"/>
                </a:moveTo>
                <a:lnTo>
                  <a:pt x="1196452" y="850900"/>
                </a:lnTo>
                <a:lnTo>
                  <a:pt x="1188461" y="863600"/>
                </a:lnTo>
                <a:lnTo>
                  <a:pt x="1189895" y="863600"/>
                </a:lnTo>
                <a:lnTo>
                  <a:pt x="1184523" y="875530"/>
                </a:lnTo>
                <a:lnTo>
                  <a:pt x="1184468" y="876300"/>
                </a:lnTo>
                <a:lnTo>
                  <a:pt x="1209025" y="876300"/>
                </a:lnTo>
                <a:lnTo>
                  <a:pt x="1199141" y="863600"/>
                </a:lnTo>
                <a:lnTo>
                  <a:pt x="1203476" y="850900"/>
                </a:lnTo>
                <a:close/>
              </a:path>
              <a:path w="3885565" h="3733800">
                <a:moveTo>
                  <a:pt x="1216116" y="863600"/>
                </a:moveTo>
                <a:lnTo>
                  <a:pt x="1213760" y="876300"/>
                </a:lnTo>
                <a:lnTo>
                  <a:pt x="1218864" y="876300"/>
                </a:lnTo>
                <a:lnTo>
                  <a:pt x="1216116" y="863600"/>
                </a:lnTo>
                <a:close/>
              </a:path>
              <a:path w="3885565" h="3733800">
                <a:moveTo>
                  <a:pt x="1134600" y="863600"/>
                </a:moveTo>
                <a:lnTo>
                  <a:pt x="1134427" y="863600"/>
                </a:lnTo>
                <a:lnTo>
                  <a:pt x="1134599" y="863835"/>
                </a:lnTo>
                <a:lnTo>
                  <a:pt x="1134600" y="863600"/>
                </a:lnTo>
                <a:close/>
              </a:path>
              <a:path w="3885565" h="3733800">
                <a:moveTo>
                  <a:pt x="1117063" y="850900"/>
                </a:moveTo>
                <a:lnTo>
                  <a:pt x="1113162" y="850900"/>
                </a:lnTo>
                <a:lnTo>
                  <a:pt x="1117105" y="863600"/>
                </a:lnTo>
                <a:lnTo>
                  <a:pt x="1118391" y="863600"/>
                </a:lnTo>
                <a:lnTo>
                  <a:pt x="1117063" y="850900"/>
                </a:lnTo>
                <a:close/>
              </a:path>
              <a:path w="3885565" h="3733800">
                <a:moveTo>
                  <a:pt x="1131328" y="861302"/>
                </a:moveTo>
                <a:lnTo>
                  <a:pt x="1130713" y="863600"/>
                </a:lnTo>
                <a:lnTo>
                  <a:pt x="1134427" y="863600"/>
                </a:lnTo>
                <a:lnTo>
                  <a:pt x="1131328" y="861302"/>
                </a:lnTo>
                <a:close/>
              </a:path>
              <a:path w="3885565" h="3733800">
                <a:moveTo>
                  <a:pt x="1134109" y="850900"/>
                </a:moveTo>
                <a:lnTo>
                  <a:pt x="1117290" y="850900"/>
                </a:lnTo>
                <a:lnTo>
                  <a:pt x="1131328" y="861302"/>
                </a:lnTo>
                <a:lnTo>
                  <a:pt x="1134109" y="850900"/>
                </a:lnTo>
                <a:close/>
              </a:path>
              <a:path w="3885565" h="3733800">
                <a:moveTo>
                  <a:pt x="1115731" y="838200"/>
                </a:moveTo>
                <a:lnTo>
                  <a:pt x="1095700" y="838200"/>
                </a:lnTo>
                <a:lnTo>
                  <a:pt x="1101815" y="850900"/>
                </a:lnTo>
                <a:lnTo>
                  <a:pt x="1108349" y="850900"/>
                </a:lnTo>
                <a:lnTo>
                  <a:pt x="1115731" y="838200"/>
                </a:lnTo>
                <a:close/>
              </a:path>
              <a:path w="3885565" h="3733800">
                <a:moveTo>
                  <a:pt x="1097846" y="812800"/>
                </a:moveTo>
                <a:lnTo>
                  <a:pt x="1086995" y="812800"/>
                </a:lnTo>
                <a:lnTo>
                  <a:pt x="1095195" y="825500"/>
                </a:lnTo>
                <a:lnTo>
                  <a:pt x="1103095" y="838200"/>
                </a:lnTo>
                <a:lnTo>
                  <a:pt x="1164367" y="838200"/>
                </a:lnTo>
                <a:lnTo>
                  <a:pt x="1160612" y="825500"/>
                </a:lnTo>
                <a:lnTo>
                  <a:pt x="1097681" y="825500"/>
                </a:lnTo>
                <a:lnTo>
                  <a:pt x="1097846" y="812800"/>
                </a:lnTo>
                <a:close/>
              </a:path>
              <a:path w="3885565" h="3733800">
                <a:moveTo>
                  <a:pt x="1110254" y="812800"/>
                </a:moveTo>
                <a:lnTo>
                  <a:pt x="1097846" y="812800"/>
                </a:lnTo>
                <a:lnTo>
                  <a:pt x="1097681" y="825500"/>
                </a:lnTo>
                <a:lnTo>
                  <a:pt x="1125732" y="825500"/>
                </a:lnTo>
                <a:lnTo>
                  <a:pt x="1110254" y="812800"/>
                </a:lnTo>
                <a:close/>
              </a:path>
              <a:path w="3885565" h="3733800">
                <a:moveTo>
                  <a:pt x="1131401" y="800100"/>
                </a:moveTo>
                <a:lnTo>
                  <a:pt x="1120321" y="800100"/>
                </a:lnTo>
                <a:lnTo>
                  <a:pt x="1126683" y="812800"/>
                </a:lnTo>
                <a:lnTo>
                  <a:pt x="1125732" y="825500"/>
                </a:lnTo>
                <a:lnTo>
                  <a:pt x="1146197" y="825500"/>
                </a:lnTo>
                <a:lnTo>
                  <a:pt x="1138130" y="812800"/>
                </a:lnTo>
                <a:lnTo>
                  <a:pt x="1128294" y="812800"/>
                </a:lnTo>
                <a:lnTo>
                  <a:pt x="1131401" y="800100"/>
                </a:lnTo>
                <a:close/>
              </a:path>
              <a:path w="3885565" h="3733800">
                <a:moveTo>
                  <a:pt x="1147769" y="815715"/>
                </a:moveTo>
                <a:lnTo>
                  <a:pt x="1148532" y="825500"/>
                </a:lnTo>
                <a:lnTo>
                  <a:pt x="1154929" y="825500"/>
                </a:lnTo>
                <a:lnTo>
                  <a:pt x="1147769" y="815715"/>
                </a:lnTo>
                <a:close/>
              </a:path>
              <a:path w="3885565" h="3733800">
                <a:moveTo>
                  <a:pt x="1147542" y="812800"/>
                </a:moveTo>
                <a:lnTo>
                  <a:pt x="1145636" y="812800"/>
                </a:lnTo>
                <a:lnTo>
                  <a:pt x="1147769" y="815715"/>
                </a:lnTo>
                <a:lnTo>
                  <a:pt x="1147542" y="812800"/>
                </a:lnTo>
                <a:close/>
              </a:path>
              <a:path w="3885565" h="3733800">
                <a:moveTo>
                  <a:pt x="1052723" y="800100"/>
                </a:moveTo>
                <a:lnTo>
                  <a:pt x="1052520" y="812800"/>
                </a:lnTo>
                <a:lnTo>
                  <a:pt x="1057968" y="812800"/>
                </a:lnTo>
                <a:lnTo>
                  <a:pt x="1052723" y="800100"/>
                </a:lnTo>
                <a:close/>
              </a:path>
              <a:path w="3885565" h="3733800">
                <a:moveTo>
                  <a:pt x="1104966" y="787400"/>
                </a:moveTo>
                <a:lnTo>
                  <a:pt x="1094260" y="787400"/>
                </a:lnTo>
                <a:lnTo>
                  <a:pt x="1094203" y="800100"/>
                </a:lnTo>
                <a:lnTo>
                  <a:pt x="1081200" y="800100"/>
                </a:lnTo>
                <a:lnTo>
                  <a:pt x="1093490" y="812800"/>
                </a:lnTo>
                <a:lnTo>
                  <a:pt x="1117127" y="812800"/>
                </a:lnTo>
                <a:lnTo>
                  <a:pt x="1110709" y="800100"/>
                </a:lnTo>
                <a:lnTo>
                  <a:pt x="1104966" y="787400"/>
                </a:lnTo>
                <a:close/>
              </a:path>
              <a:path w="3885565" h="3733800">
                <a:moveTo>
                  <a:pt x="1067417" y="787400"/>
                </a:moveTo>
                <a:lnTo>
                  <a:pt x="1032887" y="787400"/>
                </a:lnTo>
                <a:lnTo>
                  <a:pt x="1041506" y="800100"/>
                </a:lnTo>
                <a:lnTo>
                  <a:pt x="1065753" y="800100"/>
                </a:lnTo>
                <a:lnTo>
                  <a:pt x="1067417" y="787400"/>
                </a:lnTo>
                <a:close/>
              </a:path>
              <a:path w="3885565" h="3733800">
                <a:moveTo>
                  <a:pt x="1090226" y="787400"/>
                </a:moveTo>
                <a:lnTo>
                  <a:pt x="1067417" y="787400"/>
                </a:lnTo>
                <a:lnTo>
                  <a:pt x="1065753" y="800100"/>
                </a:lnTo>
                <a:lnTo>
                  <a:pt x="1094203" y="800100"/>
                </a:lnTo>
                <a:lnTo>
                  <a:pt x="1090226" y="787400"/>
                </a:lnTo>
                <a:close/>
              </a:path>
              <a:path w="3885565" h="3733800">
                <a:moveTo>
                  <a:pt x="1112639" y="787400"/>
                </a:moveTo>
                <a:lnTo>
                  <a:pt x="1104966" y="787400"/>
                </a:lnTo>
                <a:lnTo>
                  <a:pt x="1113861" y="800100"/>
                </a:lnTo>
                <a:lnTo>
                  <a:pt x="1125697" y="800100"/>
                </a:lnTo>
                <a:lnTo>
                  <a:pt x="1112639" y="787400"/>
                </a:lnTo>
                <a:close/>
              </a:path>
              <a:path w="3885565" h="3733800">
                <a:moveTo>
                  <a:pt x="1087445" y="762000"/>
                </a:moveTo>
                <a:lnTo>
                  <a:pt x="1006277" y="762000"/>
                </a:lnTo>
                <a:lnTo>
                  <a:pt x="1010622" y="774700"/>
                </a:lnTo>
                <a:lnTo>
                  <a:pt x="1027964" y="774700"/>
                </a:lnTo>
                <a:lnTo>
                  <a:pt x="1042829" y="787400"/>
                </a:lnTo>
                <a:lnTo>
                  <a:pt x="1105405" y="787400"/>
                </a:lnTo>
                <a:lnTo>
                  <a:pt x="1089146" y="774700"/>
                </a:lnTo>
                <a:lnTo>
                  <a:pt x="1087445" y="762000"/>
                </a:lnTo>
                <a:close/>
              </a:path>
              <a:path w="3885565" h="3733800">
                <a:moveTo>
                  <a:pt x="1020884" y="749300"/>
                </a:moveTo>
                <a:lnTo>
                  <a:pt x="994962" y="749300"/>
                </a:lnTo>
                <a:lnTo>
                  <a:pt x="994435" y="762000"/>
                </a:lnTo>
                <a:lnTo>
                  <a:pt x="1025430" y="762000"/>
                </a:lnTo>
                <a:lnTo>
                  <a:pt x="1020884" y="749300"/>
                </a:lnTo>
                <a:close/>
              </a:path>
              <a:path w="3885565" h="3733800">
                <a:moveTo>
                  <a:pt x="1059363" y="749300"/>
                </a:moveTo>
                <a:lnTo>
                  <a:pt x="1023627" y="749300"/>
                </a:lnTo>
                <a:lnTo>
                  <a:pt x="1032459" y="762000"/>
                </a:lnTo>
                <a:lnTo>
                  <a:pt x="1064178" y="762000"/>
                </a:lnTo>
                <a:lnTo>
                  <a:pt x="1059363" y="749300"/>
                </a:lnTo>
                <a:close/>
              </a:path>
              <a:path w="3885565" h="3733800">
                <a:moveTo>
                  <a:pt x="1062364" y="749300"/>
                </a:moveTo>
                <a:lnTo>
                  <a:pt x="1064178" y="762000"/>
                </a:lnTo>
                <a:lnTo>
                  <a:pt x="1074319" y="762000"/>
                </a:lnTo>
                <a:lnTo>
                  <a:pt x="1062364" y="749300"/>
                </a:lnTo>
                <a:close/>
              </a:path>
              <a:path w="3885565" h="3733800">
                <a:moveTo>
                  <a:pt x="1078578" y="749300"/>
                </a:moveTo>
                <a:lnTo>
                  <a:pt x="1076002" y="749300"/>
                </a:lnTo>
                <a:lnTo>
                  <a:pt x="1079854" y="762000"/>
                </a:lnTo>
                <a:lnTo>
                  <a:pt x="1078578" y="749300"/>
                </a:lnTo>
                <a:close/>
              </a:path>
              <a:path w="3885565" h="3733800">
                <a:moveTo>
                  <a:pt x="1048081" y="736600"/>
                </a:moveTo>
                <a:lnTo>
                  <a:pt x="982638" y="736600"/>
                </a:lnTo>
                <a:lnTo>
                  <a:pt x="986627" y="749300"/>
                </a:lnTo>
                <a:lnTo>
                  <a:pt x="1053817" y="749300"/>
                </a:lnTo>
                <a:lnTo>
                  <a:pt x="1048081" y="736600"/>
                </a:lnTo>
                <a:close/>
              </a:path>
              <a:path w="3885565" h="3733800">
                <a:moveTo>
                  <a:pt x="997561" y="711200"/>
                </a:moveTo>
                <a:lnTo>
                  <a:pt x="954758" y="711200"/>
                </a:lnTo>
                <a:lnTo>
                  <a:pt x="950056" y="723900"/>
                </a:lnTo>
                <a:lnTo>
                  <a:pt x="955667" y="736600"/>
                </a:lnTo>
                <a:lnTo>
                  <a:pt x="966097" y="736600"/>
                </a:lnTo>
                <a:lnTo>
                  <a:pt x="964407" y="723900"/>
                </a:lnTo>
                <a:lnTo>
                  <a:pt x="993744" y="723900"/>
                </a:lnTo>
                <a:lnTo>
                  <a:pt x="997561" y="711200"/>
                </a:lnTo>
                <a:close/>
              </a:path>
              <a:path w="3885565" h="3733800">
                <a:moveTo>
                  <a:pt x="969920" y="735887"/>
                </a:moveTo>
                <a:lnTo>
                  <a:pt x="969779" y="736600"/>
                </a:lnTo>
                <a:lnTo>
                  <a:pt x="970248" y="736600"/>
                </a:lnTo>
                <a:lnTo>
                  <a:pt x="969920" y="735887"/>
                </a:lnTo>
                <a:close/>
              </a:path>
              <a:path w="3885565" h="3733800">
                <a:moveTo>
                  <a:pt x="994880" y="723900"/>
                </a:moveTo>
                <a:lnTo>
                  <a:pt x="972301" y="723900"/>
                </a:lnTo>
                <a:lnTo>
                  <a:pt x="987115" y="736600"/>
                </a:lnTo>
                <a:lnTo>
                  <a:pt x="1003566" y="736600"/>
                </a:lnTo>
                <a:lnTo>
                  <a:pt x="999436" y="728444"/>
                </a:lnTo>
                <a:lnTo>
                  <a:pt x="994880" y="723900"/>
                </a:lnTo>
                <a:close/>
              </a:path>
              <a:path w="3885565" h="3733800">
                <a:moveTo>
                  <a:pt x="1003157" y="732156"/>
                </a:moveTo>
                <a:lnTo>
                  <a:pt x="1003566" y="736600"/>
                </a:lnTo>
                <a:lnTo>
                  <a:pt x="1007612" y="736600"/>
                </a:lnTo>
                <a:lnTo>
                  <a:pt x="1003157" y="732156"/>
                </a:lnTo>
                <a:close/>
              </a:path>
              <a:path w="3885565" h="3733800">
                <a:moveTo>
                  <a:pt x="1025254" y="711200"/>
                </a:moveTo>
                <a:lnTo>
                  <a:pt x="1014318" y="723900"/>
                </a:lnTo>
                <a:lnTo>
                  <a:pt x="1008802" y="723900"/>
                </a:lnTo>
                <a:lnTo>
                  <a:pt x="1007612" y="736600"/>
                </a:lnTo>
                <a:lnTo>
                  <a:pt x="1042702" y="736600"/>
                </a:lnTo>
                <a:lnTo>
                  <a:pt x="1025254" y="711200"/>
                </a:lnTo>
                <a:close/>
              </a:path>
              <a:path w="3885565" h="3733800">
                <a:moveTo>
                  <a:pt x="972301" y="723900"/>
                </a:moveTo>
                <a:lnTo>
                  <a:pt x="964407" y="723900"/>
                </a:lnTo>
                <a:lnTo>
                  <a:pt x="969920" y="735887"/>
                </a:lnTo>
                <a:lnTo>
                  <a:pt x="972301" y="723900"/>
                </a:lnTo>
                <a:close/>
              </a:path>
              <a:path w="3885565" h="3733800">
                <a:moveTo>
                  <a:pt x="1002397" y="723900"/>
                </a:moveTo>
                <a:lnTo>
                  <a:pt x="997135" y="723900"/>
                </a:lnTo>
                <a:lnTo>
                  <a:pt x="999436" y="728444"/>
                </a:lnTo>
                <a:lnTo>
                  <a:pt x="1003157" y="732156"/>
                </a:lnTo>
                <a:lnTo>
                  <a:pt x="1002397" y="723900"/>
                </a:lnTo>
                <a:close/>
              </a:path>
              <a:path w="3885565" h="3733800">
                <a:moveTo>
                  <a:pt x="1006698" y="698500"/>
                </a:moveTo>
                <a:lnTo>
                  <a:pt x="968227" y="698500"/>
                </a:lnTo>
                <a:lnTo>
                  <a:pt x="970927" y="711200"/>
                </a:lnTo>
                <a:lnTo>
                  <a:pt x="999688" y="711200"/>
                </a:lnTo>
                <a:lnTo>
                  <a:pt x="1004535" y="723900"/>
                </a:lnTo>
                <a:lnTo>
                  <a:pt x="1008560" y="723900"/>
                </a:lnTo>
                <a:lnTo>
                  <a:pt x="1009901" y="711200"/>
                </a:lnTo>
                <a:lnTo>
                  <a:pt x="1006698" y="698500"/>
                </a:lnTo>
                <a:close/>
              </a:path>
              <a:path w="3885565" h="3733800">
                <a:moveTo>
                  <a:pt x="985024" y="685800"/>
                </a:moveTo>
                <a:lnTo>
                  <a:pt x="928987" y="685800"/>
                </a:lnTo>
                <a:lnTo>
                  <a:pt x="948900" y="711200"/>
                </a:lnTo>
                <a:lnTo>
                  <a:pt x="951245" y="711200"/>
                </a:lnTo>
                <a:lnTo>
                  <a:pt x="953155" y="698500"/>
                </a:lnTo>
                <a:lnTo>
                  <a:pt x="989804" y="698500"/>
                </a:lnTo>
                <a:lnTo>
                  <a:pt x="985024" y="685800"/>
                </a:lnTo>
                <a:close/>
              </a:path>
              <a:path w="3885565" h="3733800">
                <a:moveTo>
                  <a:pt x="968227" y="698500"/>
                </a:moveTo>
                <a:lnTo>
                  <a:pt x="956131" y="698500"/>
                </a:lnTo>
                <a:lnTo>
                  <a:pt x="955288" y="711200"/>
                </a:lnTo>
                <a:lnTo>
                  <a:pt x="968522" y="711200"/>
                </a:lnTo>
                <a:lnTo>
                  <a:pt x="968227" y="698500"/>
                </a:lnTo>
                <a:close/>
              </a:path>
              <a:path w="3885565" h="3733800">
                <a:moveTo>
                  <a:pt x="922411" y="685800"/>
                </a:moveTo>
                <a:lnTo>
                  <a:pt x="906326" y="685800"/>
                </a:lnTo>
                <a:lnTo>
                  <a:pt x="906952" y="698500"/>
                </a:lnTo>
                <a:lnTo>
                  <a:pt x="918593" y="698500"/>
                </a:lnTo>
                <a:lnTo>
                  <a:pt x="922411" y="685800"/>
                </a:lnTo>
                <a:close/>
              </a:path>
              <a:path w="3885565" h="3733800">
                <a:moveTo>
                  <a:pt x="955636" y="660400"/>
                </a:moveTo>
                <a:lnTo>
                  <a:pt x="952701" y="673100"/>
                </a:lnTo>
                <a:lnTo>
                  <a:pt x="897889" y="673100"/>
                </a:lnTo>
                <a:lnTo>
                  <a:pt x="915321" y="685800"/>
                </a:lnTo>
                <a:lnTo>
                  <a:pt x="972776" y="685800"/>
                </a:lnTo>
                <a:lnTo>
                  <a:pt x="960607" y="673100"/>
                </a:lnTo>
                <a:lnTo>
                  <a:pt x="955636" y="660400"/>
                </a:lnTo>
                <a:close/>
              </a:path>
              <a:path w="3885565" h="3733800">
                <a:moveTo>
                  <a:pt x="938047" y="647700"/>
                </a:moveTo>
                <a:lnTo>
                  <a:pt x="860674" y="647700"/>
                </a:lnTo>
                <a:lnTo>
                  <a:pt x="859467" y="660400"/>
                </a:lnTo>
                <a:lnTo>
                  <a:pt x="894316" y="660400"/>
                </a:lnTo>
                <a:lnTo>
                  <a:pt x="895481" y="673100"/>
                </a:lnTo>
                <a:lnTo>
                  <a:pt x="946640" y="673100"/>
                </a:lnTo>
                <a:lnTo>
                  <a:pt x="941898" y="660400"/>
                </a:lnTo>
                <a:lnTo>
                  <a:pt x="938047" y="647700"/>
                </a:lnTo>
                <a:close/>
              </a:path>
              <a:path w="3885565" h="3733800">
                <a:moveTo>
                  <a:pt x="853268" y="635000"/>
                </a:moveTo>
                <a:lnTo>
                  <a:pt x="828967" y="635000"/>
                </a:lnTo>
                <a:lnTo>
                  <a:pt x="844481" y="647700"/>
                </a:lnTo>
                <a:lnTo>
                  <a:pt x="853268" y="635000"/>
                </a:lnTo>
                <a:close/>
              </a:path>
              <a:path w="3885565" h="3733800">
                <a:moveTo>
                  <a:pt x="922048" y="635000"/>
                </a:moveTo>
                <a:lnTo>
                  <a:pt x="853268" y="635000"/>
                </a:lnTo>
                <a:lnTo>
                  <a:pt x="858637" y="647700"/>
                </a:lnTo>
                <a:lnTo>
                  <a:pt x="927163" y="647700"/>
                </a:lnTo>
                <a:lnTo>
                  <a:pt x="922048" y="635000"/>
                </a:lnTo>
                <a:close/>
              </a:path>
              <a:path w="3885565" h="3733800">
                <a:moveTo>
                  <a:pt x="860222" y="584200"/>
                </a:moveTo>
                <a:lnTo>
                  <a:pt x="845084" y="584200"/>
                </a:lnTo>
                <a:lnTo>
                  <a:pt x="833716" y="593340"/>
                </a:lnTo>
                <a:lnTo>
                  <a:pt x="833277" y="596900"/>
                </a:lnTo>
                <a:lnTo>
                  <a:pt x="826518" y="596900"/>
                </a:lnTo>
                <a:lnTo>
                  <a:pt x="818759" y="604671"/>
                </a:lnTo>
                <a:lnTo>
                  <a:pt x="817088" y="609600"/>
                </a:lnTo>
                <a:lnTo>
                  <a:pt x="816012" y="622300"/>
                </a:lnTo>
                <a:lnTo>
                  <a:pt x="825132" y="622300"/>
                </a:lnTo>
                <a:lnTo>
                  <a:pt x="824189" y="635000"/>
                </a:lnTo>
                <a:lnTo>
                  <a:pt x="847326" y="635000"/>
                </a:lnTo>
                <a:lnTo>
                  <a:pt x="826053" y="622300"/>
                </a:lnTo>
                <a:lnTo>
                  <a:pt x="824787" y="609600"/>
                </a:lnTo>
                <a:lnTo>
                  <a:pt x="868014" y="609600"/>
                </a:lnTo>
                <a:lnTo>
                  <a:pt x="866147" y="596900"/>
                </a:lnTo>
                <a:lnTo>
                  <a:pt x="860222" y="584200"/>
                </a:lnTo>
                <a:close/>
              </a:path>
              <a:path w="3885565" h="3733800">
                <a:moveTo>
                  <a:pt x="879053" y="609600"/>
                </a:moveTo>
                <a:lnTo>
                  <a:pt x="824787" y="609600"/>
                </a:lnTo>
                <a:lnTo>
                  <a:pt x="835778" y="622300"/>
                </a:lnTo>
                <a:lnTo>
                  <a:pt x="851278" y="635000"/>
                </a:lnTo>
                <a:lnTo>
                  <a:pt x="908641" y="635000"/>
                </a:lnTo>
                <a:lnTo>
                  <a:pt x="901942" y="622300"/>
                </a:lnTo>
                <a:lnTo>
                  <a:pt x="873248" y="622300"/>
                </a:lnTo>
                <a:lnTo>
                  <a:pt x="879053" y="609600"/>
                </a:lnTo>
                <a:close/>
              </a:path>
              <a:path w="3885565" h="3733800">
                <a:moveTo>
                  <a:pt x="811916" y="609600"/>
                </a:moveTo>
                <a:lnTo>
                  <a:pt x="808260" y="609600"/>
                </a:lnTo>
                <a:lnTo>
                  <a:pt x="810827" y="622300"/>
                </a:lnTo>
                <a:lnTo>
                  <a:pt x="812409" y="622300"/>
                </a:lnTo>
                <a:lnTo>
                  <a:pt x="811916" y="609600"/>
                </a:lnTo>
                <a:close/>
              </a:path>
              <a:path w="3885565" h="3733800">
                <a:moveTo>
                  <a:pt x="821392" y="596900"/>
                </a:moveTo>
                <a:lnTo>
                  <a:pt x="794138" y="596900"/>
                </a:lnTo>
                <a:lnTo>
                  <a:pt x="794506" y="609600"/>
                </a:lnTo>
                <a:lnTo>
                  <a:pt x="813837" y="609600"/>
                </a:lnTo>
                <a:lnTo>
                  <a:pt x="818759" y="604671"/>
                </a:lnTo>
                <a:lnTo>
                  <a:pt x="821392" y="596900"/>
                </a:lnTo>
                <a:close/>
              </a:path>
              <a:path w="3885565" h="3733800">
                <a:moveTo>
                  <a:pt x="875799" y="596900"/>
                </a:moveTo>
                <a:lnTo>
                  <a:pt x="869335" y="596900"/>
                </a:lnTo>
                <a:lnTo>
                  <a:pt x="873551" y="609600"/>
                </a:lnTo>
                <a:lnTo>
                  <a:pt x="875799" y="596900"/>
                </a:lnTo>
                <a:close/>
              </a:path>
              <a:path w="3885565" h="3733800">
                <a:moveTo>
                  <a:pt x="826518" y="596900"/>
                </a:moveTo>
                <a:lnTo>
                  <a:pt x="821392" y="596900"/>
                </a:lnTo>
                <a:lnTo>
                  <a:pt x="818759" y="604671"/>
                </a:lnTo>
                <a:lnTo>
                  <a:pt x="826518" y="596900"/>
                </a:lnTo>
                <a:close/>
              </a:path>
              <a:path w="3885565" h="3733800">
                <a:moveTo>
                  <a:pt x="770624" y="573975"/>
                </a:moveTo>
                <a:lnTo>
                  <a:pt x="766563" y="578337"/>
                </a:lnTo>
                <a:lnTo>
                  <a:pt x="772142" y="584200"/>
                </a:lnTo>
                <a:lnTo>
                  <a:pt x="773755" y="596900"/>
                </a:lnTo>
                <a:lnTo>
                  <a:pt x="783495" y="596900"/>
                </a:lnTo>
                <a:lnTo>
                  <a:pt x="781016" y="584200"/>
                </a:lnTo>
                <a:lnTo>
                  <a:pt x="770624" y="573975"/>
                </a:lnTo>
                <a:close/>
              </a:path>
              <a:path w="3885565" h="3733800">
                <a:moveTo>
                  <a:pt x="837484" y="571500"/>
                </a:moveTo>
                <a:lnTo>
                  <a:pt x="772930" y="571500"/>
                </a:lnTo>
                <a:lnTo>
                  <a:pt x="786702" y="584200"/>
                </a:lnTo>
                <a:lnTo>
                  <a:pt x="797474" y="596900"/>
                </a:lnTo>
                <a:lnTo>
                  <a:pt x="829289" y="596900"/>
                </a:lnTo>
                <a:lnTo>
                  <a:pt x="833716" y="593340"/>
                </a:lnTo>
                <a:lnTo>
                  <a:pt x="834842" y="584200"/>
                </a:lnTo>
                <a:lnTo>
                  <a:pt x="837484" y="571500"/>
                </a:lnTo>
                <a:close/>
              </a:path>
              <a:path w="3885565" h="3733800">
                <a:moveTo>
                  <a:pt x="833716" y="593340"/>
                </a:moveTo>
                <a:lnTo>
                  <a:pt x="829289" y="596900"/>
                </a:lnTo>
                <a:lnTo>
                  <a:pt x="833277" y="596900"/>
                </a:lnTo>
                <a:lnTo>
                  <a:pt x="833716" y="593340"/>
                </a:lnTo>
                <a:close/>
              </a:path>
              <a:path w="3885565" h="3733800">
                <a:moveTo>
                  <a:pt x="760055" y="571500"/>
                </a:moveTo>
                <a:lnTo>
                  <a:pt x="753408" y="571500"/>
                </a:lnTo>
                <a:lnTo>
                  <a:pt x="761104" y="584200"/>
                </a:lnTo>
                <a:lnTo>
                  <a:pt x="766563" y="578337"/>
                </a:lnTo>
                <a:lnTo>
                  <a:pt x="760055" y="571500"/>
                </a:lnTo>
                <a:close/>
              </a:path>
              <a:path w="3885565" h="3733800">
                <a:moveTo>
                  <a:pt x="772930" y="571500"/>
                </a:moveTo>
                <a:lnTo>
                  <a:pt x="768108" y="571500"/>
                </a:lnTo>
                <a:lnTo>
                  <a:pt x="770624" y="573975"/>
                </a:lnTo>
                <a:lnTo>
                  <a:pt x="772930" y="571500"/>
                </a:lnTo>
                <a:close/>
              </a:path>
              <a:path w="3885565" h="3733800">
                <a:moveTo>
                  <a:pt x="735807" y="558800"/>
                </a:moveTo>
                <a:lnTo>
                  <a:pt x="734273" y="558800"/>
                </a:lnTo>
                <a:lnTo>
                  <a:pt x="739618" y="571500"/>
                </a:lnTo>
                <a:lnTo>
                  <a:pt x="735807" y="558800"/>
                </a:lnTo>
                <a:close/>
              </a:path>
              <a:path w="3885565" h="3733800">
                <a:moveTo>
                  <a:pt x="752697" y="570557"/>
                </a:moveTo>
                <a:lnTo>
                  <a:pt x="752147" y="571500"/>
                </a:lnTo>
                <a:lnTo>
                  <a:pt x="753408" y="571500"/>
                </a:lnTo>
                <a:lnTo>
                  <a:pt x="752697" y="570557"/>
                </a:lnTo>
                <a:close/>
              </a:path>
              <a:path w="3885565" h="3733800">
                <a:moveTo>
                  <a:pt x="813175" y="558800"/>
                </a:moveTo>
                <a:lnTo>
                  <a:pt x="766881" y="558800"/>
                </a:lnTo>
                <a:lnTo>
                  <a:pt x="759404" y="571500"/>
                </a:lnTo>
                <a:lnTo>
                  <a:pt x="827082" y="571500"/>
                </a:lnTo>
                <a:lnTo>
                  <a:pt x="813175" y="558800"/>
                </a:lnTo>
                <a:close/>
              </a:path>
              <a:path w="3885565" h="3733800">
                <a:moveTo>
                  <a:pt x="805836" y="546100"/>
                </a:moveTo>
                <a:lnTo>
                  <a:pt x="730270" y="546100"/>
                </a:lnTo>
                <a:lnTo>
                  <a:pt x="743823" y="558800"/>
                </a:lnTo>
                <a:lnTo>
                  <a:pt x="752697" y="570557"/>
                </a:lnTo>
                <a:lnTo>
                  <a:pt x="759551" y="558800"/>
                </a:lnTo>
                <a:lnTo>
                  <a:pt x="814067" y="558800"/>
                </a:lnTo>
                <a:lnTo>
                  <a:pt x="805836" y="546100"/>
                </a:lnTo>
                <a:close/>
              </a:path>
              <a:path w="3885565" h="3733800">
                <a:moveTo>
                  <a:pt x="791239" y="533400"/>
                </a:moveTo>
                <a:lnTo>
                  <a:pt x="723140" y="533400"/>
                </a:lnTo>
                <a:lnTo>
                  <a:pt x="732562" y="546100"/>
                </a:lnTo>
                <a:lnTo>
                  <a:pt x="786683" y="546100"/>
                </a:lnTo>
                <a:lnTo>
                  <a:pt x="791239" y="533400"/>
                </a:lnTo>
                <a:close/>
              </a:path>
              <a:path w="3885565" h="3733800">
                <a:moveTo>
                  <a:pt x="693732" y="520700"/>
                </a:moveTo>
                <a:lnTo>
                  <a:pt x="685324" y="520700"/>
                </a:lnTo>
                <a:lnTo>
                  <a:pt x="696914" y="533400"/>
                </a:lnTo>
                <a:lnTo>
                  <a:pt x="696317" y="528172"/>
                </a:lnTo>
                <a:lnTo>
                  <a:pt x="693732" y="520700"/>
                </a:lnTo>
                <a:close/>
              </a:path>
              <a:path w="3885565" h="3733800">
                <a:moveTo>
                  <a:pt x="754806" y="508000"/>
                </a:moveTo>
                <a:lnTo>
                  <a:pt x="687985" y="508000"/>
                </a:lnTo>
                <a:lnTo>
                  <a:pt x="695462" y="520700"/>
                </a:lnTo>
                <a:lnTo>
                  <a:pt x="696317" y="528172"/>
                </a:lnTo>
                <a:lnTo>
                  <a:pt x="698124" y="533400"/>
                </a:lnTo>
                <a:lnTo>
                  <a:pt x="768530" y="533400"/>
                </a:lnTo>
                <a:lnTo>
                  <a:pt x="768240" y="520700"/>
                </a:lnTo>
                <a:lnTo>
                  <a:pt x="754806" y="508000"/>
                </a:lnTo>
                <a:close/>
              </a:path>
              <a:path w="3885565" h="3733800">
                <a:moveTo>
                  <a:pt x="667909" y="495300"/>
                </a:moveTo>
                <a:lnTo>
                  <a:pt x="650232" y="495300"/>
                </a:lnTo>
                <a:lnTo>
                  <a:pt x="661837" y="508000"/>
                </a:lnTo>
                <a:lnTo>
                  <a:pt x="669030" y="508000"/>
                </a:lnTo>
                <a:lnTo>
                  <a:pt x="667909" y="495300"/>
                </a:lnTo>
                <a:close/>
              </a:path>
              <a:path w="3885565" h="3733800">
                <a:moveTo>
                  <a:pt x="698939" y="482600"/>
                </a:moveTo>
                <a:lnTo>
                  <a:pt x="659335" y="482600"/>
                </a:lnTo>
                <a:lnTo>
                  <a:pt x="649422" y="495300"/>
                </a:lnTo>
                <a:lnTo>
                  <a:pt x="673831" y="495300"/>
                </a:lnTo>
                <a:lnTo>
                  <a:pt x="677353" y="508000"/>
                </a:lnTo>
                <a:lnTo>
                  <a:pt x="707573" y="508000"/>
                </a:lnTo>
                <a:lnTo>
                  <a:pt x="702366" y="495300"/>
                </a:lnTo>
                <a:lnTo>
                  <a:pt x="698939" y="482600"/>
                </a:lnTo>
                <a:close/>
              </a:path>
              <a:path w="3885565" h="3733800">
                <a:moveTo>
                  <a:pt x="730524" y="495300"/>
                </a:moveTo>
                <a:lnTo>
                  <a:pt x="714026" y="495300"/>
                </a:lnTo>
                <a:lnTo>
                  <a:pt x="712235" y="508000"/>
                </a:lnTo>
                <a:lnTo>
                  <a:pt x="738727" y="508000"/>
                </a:lnTo>
                <a:lnTo>
                  <a:pt x="730524" y="495300"/>
                </a:lnTo>
                <a:close/>
              </a:path>
              <a:path w="3885565" h="3733800">
                <a:moveTo>
                  <a:pt x="633991" y="482600"/>
                </a:moveTo>
                <a:lnTo>
                  <a:pt x="631619" y="482600"/>
                </a:lnTo>
                <a:lnTo>
                  <a:pt x="636984" y="495300"/>
                </a:lnTo>
                <a:lnTo>
                  <a:pt x="633991" y="482600"/>
                </a:lnTo>
                <a:close/>
              </a:path>
              <a:path w="3885565" h="3733800">
                <a:moveTo>
                  <a:pt x="648475" y="482600"/>
                </a:moveTo>
                <a:lnTo>
                  <a:pt x="641446" y="482600"/>
                </a:lnTo>
                <a:lnTo>
                  <a:pt x="647765" y="495300"/>
                </a:lnTo>
                <a:lnTo>
                  <a:pt x="648475" y="482600"/>
                </a:lnTo>
                <a:close/>
              </a:path>
              <a:path w="3885565" h="3733800">
                <a:moveTo>
                  <a:pt x="700463" y="469900"/>
                </a:moveTo>
                <a:lnTo>
                  <a:pt x="648056" y="469900"/>
                </a:lnTo>
                <a:lnTo>
                  <a:pt x="651470" y="482600"/>
                </a:lnTo>
                <a:lnTo>
                  <a:pt x="707997" y="482600"/>
                </a:lnTo>
                <a:lnTo>
                  <a:pt x="714644" y="495300"/>
                </a:lnTo>
                <a:lnTo>
                  <a:pt x="722808" y="495300"/>
                </a:lnTo>
                <a:lnTo>
                  <a:pt x="713043" y="482600"/>
                </a:lnTo>
                <a:lnTo>
                  <a:pt x="700463" y="469900"/>
                </a:lnTo>
                <a:close/>
              </a:path>
              <a:path w="3885565" h="3733800">
                <a:moveTo>
                  <a:pt x="622993" y="469900"/>
                </a:moveTo>
                <a:lnTo>
                  <a:pt x="620618" y="469900"/>
                </a:lnTo>
                <a:lnTo>
                  <a:pt x="622602" y="482600"/>
                </a:lnTo>
                <a:lnTo>
                  <a:pt x="622993" y="469900"/>
                </a:lnTo>
                <a:close/>
              </a:path>
              <a:path w="3885565" h="3733800">
                <a:moveTo>
                  <a:pt x="640366" y="479923"/>
                </a:moveTo>
                <a:lnTo>
                  <a:pt x="640265" y="482600"/>
                </a:lnTo>
                <a:lnTo>
                  <a:pt x="641767" y="482600"/>
                </a:lnTo>
                <a:lnTo>
                  <a:pt x="640366" y="479923"/>
                </a:lnTo>
                <a:close/>
              </a:path>
              <a:path w="3885565" h="3733800">
                <a:moveTo>
                  <a:pt x="640747" y="469900"/>
                </a:moveTo>
                <a:lnTo>
                  <a:pt x="635121" y="469900"/>
                </a:lnTo>
                <a:lnTo>
                  <a:pt x="640366" y="479923"/>
                </a:lnTo>
                <a:lnTo>
                  <a:pt x="640747" y="469900"/>
                </a:lnTo>
                <a:close/>
              </a:path>
              <a:path w="3885565" h="3733800">
                <a:moveTo>
                  <a:pt x="668510" y="457200"/>
                </a:moveTo>
                <a:lnTo>
                  <a:pt x="602605" y="457200"/>
                </a:lnTo>
                <a:lnTo>
                  <a:pt x="612744" y="469900"/>
                </a:lnTo>
                <a:lnTo>
                  <a:pt x="670084" y="469900"/>
                </a:lnTo>
                <a:lnTo>
                  <a:pt x="668510" y="457200"/>
                </a:lnTo>
                <a:close/>
              </a:path>
              <a:path w="3885565" h="3733800">
                <a:moveTo>
                  <a:pt x="684994" y="457200"/>
                </a:moveTo>
                <a:lnTo>
                  <a:pt x="672497" y="457200"/>
                </a:lnTo>
                <a:lnTo>
                  <a:pt x="670084" y="469900"/>
                </a:lnTo>
                <a:lnTo>
                  <a:pt x="695739" y="469900"/>
                </a:lnTo>
                <a:lnTo>
                  <a:pt x="684994" y="457200"/>
                </a:lnTo>
                <a:close/>
              </a:path>
              <a:path w="3885565" h="3733800">
                <a:moveTo>
                  <a:pt x="558693" y="419100"/>
                </a:moveTo>
                <a:lnTo>
                  <a:pt x="559971" y="431800"/>
                </a:lnTo>
                <a:lnTo>
                  <a:pt x="574966" y="444500"/>
                </a:lnTo>
                <a:lnTo>
                  <a:pt x="588130" y="457200"/>
                </a:lnTo>
                <a:lnTo>
                  <a:pt x="583915" y="444500"/>
                </a:lnTo>
                <a:lnTo>
                  <a:pt x="580765" y="444500"/>
                </a:lnTo>
                <a:lnTo>
                  <a:pt x="582508" y="431800"/>
                </a:lnTo>
                <a:lnTo>
                  <a:pt x="575465" y="431800"/>
                </a:lnTo>
                <a:lnTo>
                  <a:pt x="558693" y="419100"/>
                </a:lnTo>
                <a:close/>
              </a:path>
              <a:path w="3885565" h="3733800">
                <a:moveTo>
                  <a:pt x="599848" y="444500"/>
                </a:moveTo>
                <a:lnTo>
                  <a:pt x="590354" y="444500"/>
                </a:lnTo>
                <a:lnTo>
                  <a:pt x="598952" y="457200"/>
                </a:lnTo>
                <a:lnTo>
                  <a:pt x="599848" y="444500"/>
                </a:lnTo>
                <a:close/>
              </a:path>
              <a:path w="3885565" h="3733800">
                <a:moveTo>
                  <a:pt x="652825" y="444500"/>
                </a:moveTo>
                <a:lnTo>
                  <a:pt x="601317" y="444500"/>
                </a:lnTo>
                <a:lnTo>
                  <a:pt x="603846" y="457200"/>
                </a:lnTo>
                <a:lnTo>
                  <a:pt x="658751" y="457200"/>
                </a:lnTo>
                <a:lnTo>
                  <a:pt x="652825" y="444500"/>
                </a:lnTo>
                <a:close/>
              </a:path>
              <a:path w="3885565" h="3733800">
                <a:moveTo>
                  <a:pt x="672461" y="444500"/>
                </a:moveTo>
                <a:lnTo>
                  <a:pt x="660051" y="444500"/>
                </a:lnTo>
                <a:lnTo>
                  <a:pt x="667841" y="457200"/>
                </a:lnTo>
                <a:lnTo>
                  <a:pt x="680174" y="457200"/>
                </a:lnTo>
                <a:lnTo>
                  <a:pt x="672461" y="444500"/>
                </a:lnTo>
                <a:close/>
              </a:path>
              <a:path w="3885565" h="3733800">
                <a:moveTo>
                  <a:pt x="642043" y="431800"/>
                </a:moveTo>
                <a:lnTo>
                  <a:pt x="584594" y="431800"/>
                </a:lnTo>
                <a:lnTo>
                  <a:pt x="580765" y="444500"/>
                </a:lnTo>
                <a:lnTo>
                  <a:pt x="641200" y="444500"/>
                </a:lnTo>
                <a:lnTo>
                  <a:pt x="642043" y="431800"/>
                </a:lnTo>
                <a:close/>
              </a:path>
              <a:path w="3885565" h="3733800">
                <a:moveTo>
                  <a:pt x="606753" y="406400"/>
                </a:moveTo>
                <a:lnTo>
                  <a:pt x="553131" y="406400"/>
                </a:lnTo>
                <a:lnTo>
                  <a:pt x="569108" y="419100"/>
                </a:lnTo>
                <a:lnTo>
                  <a:pt x="575465" y="431800"/>
                </a:lnTo>
                <a:lnTo>
                  <a:pt x="646569" y="431800"/>
                </a:lnTo>
                <a:lnTo>
                  <a:pt x="634385" y="419100"/>
                </a:lnTo>
                <a:lnTo>
                  <a:pt x="610382" y="419100"/>
                </a:lnTo>
                <a:lnTo>
                  <a:pt x="606753" y="406400"/>
                </a:lnTo>
                <a:close/>
              </a:path>
              <a:path w="3885565" h="3733800">
                <a:moveTo>
                  <a:pt x="534689" y="406400"/>
                </a:moveTo>
                <a:lnTo>
                  <a:pt x="534683" y="419100"/>
                </a:lnTo>
                <a:lnTo>
                  <a:pt x="535470" y="407248"/>
                </a:lnTo>
                <a:lnTo>
                  <a:pt x="534689" y="406400"/>
                </a:lnTo>
                <a:close/>
              </a:path>
              <a:path w="3885565" h="3733800">
                <a:moveTo>
                  <a:pt x="592564" y="393700"/>
                </a:moveTo>
                <a:lnTo>
                  <a:pt x="526384" y="393700"/>
                </a:lnTo>
                <a:lnTo>
                  <a:pt x="535526" y="406400"/>
                </a:lnTo>
                <a:lnTo>
                  <a:pt x="535470" y="407248"/>
                </a:lnTo>
                <a:lnTo>
                  <a:pt x="546374" y="419100"/>
                </a:lnTo>
                <a:lnTo>
                  <a:pt x="541049" y="406400"/>
                </a:lnTo>
                <a:lnTo>
                  <a:pt x="600780" y="406400"/>
                </a:lnTo>
                <a:lnTo>
                  <a:pt x="592564" y="393700"/>
                </a:lnTo>
                <a:close/>
              </a:path>
              <a:path w="3885565" h="3733800">
                <a:moveTo>
                  <a:pt x="616833" y="406400"/>
                </a:moveTo>
                <a:lnTo>
                  <a:pt x="609820" y="406400"/>
                </a:lnTo>
                <a:lnTo>
                  <a:pt x="613168" y="419100"/>
                </a:lnTo>
                <a:lnTo>
                  <a:pt x="622781" y="419100"/>
                </a:lnTo>
                <a:lnTo>
                  <a:pt x="616833" y="406400"/>
                </a:lnTo>
                <a:close/>
              </a:path>
              <a:path w="3885565" h="3733800">
                <a:moveTo>
                  <a:pt x="580585" y="381000"/>
                </a:moveTo>
                <a:lnTo>
                  <a:pt x="536252" y="381000"/>
                </a:lnTo>
                <a:lnTo>
                  <a:pt x="548444" y="393700"/>
                </a:lnTo>
                <a:lnTo>
                  <a:pt x="592564" y="393700"/>
                </a:lnTo>
                <a:lnTo>
                  <a:pt x="607386" y="406400"/>
                </a:lnTo>
                <a:lnTo>
                  <a:pt x="597194" y="393700"/>
                </a:lnTo>
                <a:lnTo>
                  <a:pt x="580585" y="381000"/>
                </a:lnTo>
                <a:close/>
              </a:path>
              <a:path w="3885565" h="3733800">
                <a:moveTo>
                  <a:pt x="563916" y="368300"/>
                </a:moveTo>
                <a:lnTo>
                  <a:pt x="505148" y="368300"/>
                </a:lnTo>
                <a:lnTo>
                  <a:pt x="508137" y="381000"/>
                </a:lnTo>
                <a:lnTo>
                  <a:pt x="508054" y="393700"/>
                </a:lnTo>
                <a:lnTo>
                  <a:pt x="513989" y="393700"/>
                </a:lnTo>
                <a:lnTo>
                  <a:pt x="518178" y="381000"/>
                </a:lnTo>
                <a:lnTo>
                  <a:pt x="570864" y="381000"/>
                </a:lnTo>
                <a:lnTo>
                  <a:pt x="563916" y="368300"/>
                </a:lnTo>
                <a:close/>
              </a:path>
              <a:path w="3885565" h="3733800">
                <a:moveTo>
                  <a:pt x="529447" y="381000"/>
                </a:moveTo>
                <a:lnTo>
                  <a:pt x="518178" y="381000"/>
                </a:lnTo>
                <a:lnTo>
                  <a:pt x="524039" y="393700"/>
                </a:lnTo>
                <a:lnTo>
                  <a:pt x="531766" y="393700"/>
                </a:lnTo>
                <a:lnTo>
                  <a:pt x="529447" y="381000"/>
                </a:lnTo>
                <a:close/>
              </a:path>
              <a:path w="3885565" h="3733800">
                <a:moveTo>
                  <a:pt x="528818" y="342900"/>
                </a:moveTo>
                <a:lnTo>
                  <a:pt x="457447" y="342900"/>
                </a:lnTo>
                <a:lnTo>
                  <a:pt x="460141" y="368300"/>
                </a:lnTo>
                <a:lnTo>
                  <a:pt x="461944" y="368300"/>
                </a:lnTo>
                <a:lnTo>
                  <a:pt x="467201" y="360149"/>
                </a:lnTo>
                <a:lnTo>
                  <a:pt x="467428" y="355600"/>
                </a:lnTo>
                <a:lnTo>
                  <a:pt x="530804" y="355600"/>
                </a:lnTo>
                <a:lnTo>
                  <a:pt x="528818" y="342900"/>
                </a:lnTo>
                <a:close/>
              </a:path>
              <a:path w="3885565" h="3733800">
                <a:moveTo>
                  <a:pt x="468572" y="358023"/>
                </a:moveTo>
                <a:lnTo>
                  <a:pt x="467201" y="360149"/>
                </a:lnTo>
                <a:lnTo>
                  <a:pt x="466796" y="368300"/>
                </a:lnTo>
                <a:lnTo>
                  <a:pt x="471037" y="368300"/>
                </a:lnTo>
                <a:lnTo>
                  <a:pt x="470615" y="362349"/>
                </a:lnTo>
                <a:lnTo>
                  <a:pt x="468572" y="358023"/>
                </a:lnTo>
                <a:close/>
              </a:path>
              <a:path w="3885565" h="3733800">
                <a:moveTo>
                  <a:pt x="481299" y="355600"/>
                </a:moveTo>
                <a:lnTo>
                  <a:pt x="470136" y="355600"/>
                </a:lnTo>
                <a:lnTo>
                  <a:pt x="470615" y="362349"/>
                </a:lnTo>
                <a:lnTo>
                  <a:pt x="473425" y="368300"/>
                </a:lnTo>
                <a:lnTo>
                  <a:pt x="482890" y="368300"/>
                </a:lnTo>
                <a:lnTo>
                  <a:pt x="481299" y="355600"/>
                </a:lnTo>
                <a:close/>
              </a:path>
              <a:path w="3885565" h="3733800">
                <a:moveTo>
                  <a:pt x="535313" y="342900"/>
                </a:moveTo>
                <a:lnTo>
                  <a:pt x="528818" y="342900"/>
                </a:lnTo>
                <a:lnTo>
                  <a:pt x="532775" y="355600"/>
                </a:lnTo>
                <a:lnTo>
                  <a:pt x="484773" y="355600"/>
                </a:lnTo>
                <a:lnTo>
                  <a:pt x="484676" y="368300"/>
                </a:lnTo>
                <a:lnTo>
                  <a:pt x="546974" y="368300"/>
                </a:lnTo>
                <a:lnTo>
                  <a:pt x="544164" y="355600"/>
                </a:lnTo>
                <a:lnTo>
                  <a:pt x="535313" y="342900"/>
                </a:lnTo>
                <a:close/>
              </a:path>
              <a:path w="3885565" h="3733800">
                <a:moveTo>
                  <a:pt x="470136" y="355600"/>
                </a:moveTo>
                <a:lnTo>
                  <a:pt x="467428" y="355600"/>
                </a:lnTo>
                <a:lnTo>
                  <a:pt x="468572" y="358023"/>
                </a:lnTo>
                <a:lnTo>
                  <a:pt x="470136" y="355600"/>
                </a:lnTo>
                <a:close/>
              </a:path>
              <a:path w="3885565" h="3733800">
                <a:moveTo>
                  <a:pt x="444419" y="279400"/>
                </a:moveTo>
                <a:lnTo>
                  <a:pt x="435058" y="279400"/>
                </a:lnTo>
                <a:lnTo>
                  <a:pt x="441091" y="292100"/>
                </a:lnTo>
                <a:lnTo>
                  <a:pt x="394296" y="292100"/>
                </a:lnTo>
                <a:lnTo>
                  <a:pt x="407811" y="304800"/>
                </a:lnTo>
                <a:lnTo>
                  <a:pt x="412690" y="304800"/>
                </a:lnTo>
                <a:lnTo>
                  <a:pt x="415335" y="317500"/>
                </a:lnTo>
                <a:lnTo>
                  <a:pt x="427808" y="317500"/>
                </a:lnTo>
                <a:lnTo>
                  <a:pt x="438101" y="330200"/>
                </a:lnTo>
                <a:lnTo>
                  <a:pt x="446323" y="342900"/>
                </a:lnTo>
                <a:lnTo>
                  <a:pt x="459406" y="342900"/>
                </a:lnTo>
                <a:lnTo>
                  <a:pt x="465300" y="330200"/>
                </a:lnTo>
                <a:lnTo>
                  <a:pt x="466292" y="330200"/>
                </a:lnTo>
                <a:lnTo>
                  <a:pt x="476321" y="317500"/>
                </a:lnTo>
                <a:lnTo>
                  <a:pt x="479729" y="304800"/>
                </a:lnTo>
                <a:lnTo>
                  <a:pt x="458795" y="292100"/>
                </a:lnTo>
                <a:lnTo>
                  <a:pt x="444419" y="279400"/>
                </a:lnTo>
                <a:close/>
              </a:path>
              <a:path w="3885565" h="3733800">
                <a:moveTo>
                  <a:pt x="466292" y="330200"/>
                </a:moveTo>
                <a:lnTo>
                  <a:pt x="465300" y="330200"/>
                </a:lnTo>
                <a:lnTo>
                  <a:pt x="459406" y="342900"/>
                </a:lnTo>
                <a:lnTo>
                  <a:pt x="467367" y="342900"/>
                </a:lnTo>
                <a:lnTo>
                  <a:pt x="466292" y="330200"/>
                </a:lnTo>
                <a:close/>
              </a:path>
              <a:path w="3885565" h="3733800">
                <a:moveTo>
                  <a:pt x="512998" y="330200"/>
                </a:moveTo>
                <a:lnTo>
                  <a:pt x="466292" y="330200"/>
                </a:lnTo>
                <a:lnTo>
                  <a:pt x="467367" y="342900"/>
                </a:lnTo>
                <a:lnTo>
                  <a:pt x="524570" y="342900"/>
                </a:lnTo>
                <a:lnTo>
                  <a:pt x="512998" y="330200"/>
                </a:lnTo>
                <a:close/>
              </a:path>
              <a:path w="3885565" h="3733800">
                <a:moveTo>
                  <a:pt x="419632" y="317500"/>
                </a:moveTo>
                <a:lnTo>
                  <a:pt x="413187" y="317500"/>
                </a:lnTo>
                <a:lnTo>
                  <a:pt x="417761" y="330200"/>
                </a:lnTo>
                <a:lnTo>
                  <a:pt x="419632" y="317500"/>
                </a:lnTo>
                <a:close/>
              </a:path>
              <a:path w="3885565" h="3733800">
                <a:moveTo>
                  <a:pt x="496194" y="317500"/>
                </a:moveTo>
                <a:lnTo>
                  <a:pt x="481059" y="317500"/>
                </a:lnTo>
                <a:lnTo>
                  <a:pt x="483140" y="330200"/>
                </a:lnTo>
                <a:lnTo>
                  <a:pt x="492577" y="330200"/>
                </a:lnTo>
                <a:lnTo>
                  <a:pt x="496194" y="317500"/>
                </a:lnTo>
                <a:close/>
              </a:path>
              <a:path w="3885565" h="3733800">
                <a:moveTo>
                  <a:pt x="407063" y="304800"/>
                </a:moveTo>
                <a:lnTo>
                  <a:pt x="391472" y="304800"/>
                </a:lnTo>
                <a:lnTo>
                  <a:pt x="404011" y="317500"/>
                </a:lnTo>
                <a:lnTo>
                  <a:pt x="405571" y="317500"/>
                </a:lnTo>
                <a:lnTo>
                  <a:pt x="407063" y="304800"/>
                </a:lnTo>
                <a:close/>
              </a:path>
              <a:path w="3885565" h="3733800">
                <a:moveTo>
                  <a:pt x="377283" y="292100"/>
                </a:moveTo>
                <a:lnTo>
                  <a:pt x="368228" y="292100"/>
                </a:lnTo>
                <a:lnTo>
                  <a:pt x="375100" y="304800"/>
                </a:lnTo>
                <a:lnTo>
                  <a:pt x="383128" y="304800"/>
                </a:lnTo>
                <a:lnTo>
                  <a:pt x="377283" y="292100"/>
                </a:lnTo>
                <a:close/>
              </a:path>
              <a:path w="3885565" h="3733800">
                <a:moveTo>
                  <a:pt x="356961" y="282333"/>
                </a:moveTo>
                <a:lnTo>
                  <a:pt x="356649" y="292100"/>
                </a:lnTo>
                <a:lnTo>
                  <a:pt x="361596" y="292100"/>
                </a:lnTo>
                <a:lnTo>
                  <a:pt x="356961" y="282333"/>
                </a:lnTo>
                <a:close/>
              </a:path>
              <a:path w="3885565" h="3733800">
                <a:moveTo>
                  <a:pt x="435058" y="279400"/>
                </a:moveTo>
                <a:lnTo>
                  <a:pt x="364349" y="279400"/>
                </a:lnTo>
                <a:lnTo>
                  <a:pt x="373381" y="292100"/>
                </a:lnTo>
                <a:lnTo>
                  <a:pt x="436506" y="292100"/>
                </a:lnTo>
                <a:lnTo>
                  <a:pt x="435058" y="279400"/>
                </a:lnTo>
                <a:close/>
              </a:path>
              <a:path w="3885565" h="3733800">
                <a:moveTo>
                  <a:pt x="357055" y="279400"/>
                </a:moveTo>
                <a:lnTo>
                  <a:pt x="355569" y="279400"/>
                </a:lnTo>
                <a:lnTo>
                  <a:pt x="356961" y="282333"/>
                </a:lnTo>
                <a:lnTo>
                  <a:pt x="357055" y="279400"/>
                </a:lnTo>
                <a:close/>
              </a:path>
              <a:path w="3885565" h="3733800">
                <a:moveTo>
                  <a:pt x="338691" y="266700"/>
                </a:moveTo>
                <a:lnTo>
                  <a:pt x="337891" y="279400"/>
                </a:lnTo>
                <a:lnTo>
                  <a:pt x="344568" y="279400"/>
                </a:lnTo>
                <a:lnTo>
                  <a:pt x="338691" y="266700"/>
                </a:lnTo>
                <a:close/>
              </a:path>
              <a:path w="3885565" h="3733800">
                <a:moveTo>
                  <a:pt x="349841" y="266700"/>
                </a:moveTo>
                <a:lnTo>
                  <a:pt x="345564" y="266700"/>
                </a:lnTo>
                <a:lnTo>
                  <a:pt x="350951" y="279400"/>
                </a:lnTo>
                <a:lnTo>
                  <a:pt x="355783" y="279400"/>
                </a:lnTo>
                <a:lnTo>
                  <a:pt x="349841" y="266700"/>
                </a:lnTo>
                <a:close/>
              </a:path>
              <a:path w="3885565" h="3733800">
                <a:moveTo>
                  <a:pt x="354608" y="254000"/>
                </a:moveTo>
                <a:lnTo>
                  <a:pt x="349071" y="254000"/>
                </a:lnTo>
                <a:lnTo>
                  <a:pt x="353252" y="266700"/>
                </a:lnTo>
                <a:lnTo>
                  <a:pt x="367647" y="279400"/>
                </a:lnTo>
                <a:lnTo>
                  <a:pt x="420720" y="279400"/>
                </a:lnTo>
                <a:lnTo>
                  <a:pt x="416034" y="266700"/>
                </a:lnTo>
                <a:lnTo>
                  <a:pt x="361114" y="266700"/>
                </a:lnTo>
                <a:lnTo>
                  <a:pt x="354608" y="254000"/>
                </a:lnTo>
                <a:close/>
              </a:path>
              <a:path w="3885565" h="3733800">
                <a:moveTo>
                  <a:pt x="319107" y="254000"/>
                </a:moveTo>
                <a:lnTo>
                  <a:pt x="313245" y="254000"/>
                </a:lnTo>
                <a:lnTo>
                  <a:pt x="316759" y="266700"/>
                </a:lnTo>
                <a:lnTo>
                  <a:pt x="319107" y="254000"/>
                </a:lnTo>
                <a:close/>
              </a:path>
              <a:path w="3885565" h="3733800">
                <a:moveTo>
                  <a:pt x="341231" y="254000"/>
                </a:moveTo>
                <a:lnTo>
                  <a:pt x="334079" y="254000"/>
                </a:lnTo>
                <a:lnTo>
                  <a:pt x="333385" y="266700"/>
                </a:lnTo>
                <a:lnTo>
                  <a:pt x="341231" y="254000"/>
                </a:lnTo>
                <a:close/>
              </a:path>
              <a:path w="3885565" h="3733800">
                <a:moveTo>
                  <a:pt x="402000" y="254000"/>
                </a:moveTo>
                <a:lnTo>
                  <a:pt x="354608" y="254000"/>
                </a:lnTo>
                <a:lnTo>
                  <a:pt x="367329" y="266700"/>
                </a:lnTo>
                <a:lnTo>
                  <a:pt x="404407" y="266700"/>
                </a:lnTo>
                <a:lnTo>
                  <a:pt x="402000" y="254000"/>
                </a:lnTo>
                <a:close/>
              </a:path>
              <a:path w="3885565" h="3733800">
                <a:moveTo>
                  <a:pt x="296844" y="228600"/>
                </a:moveTo>
                <a:lnTo>
                  <a:pt x="282363" y="228600"/>
                </a:lnTo>
                <a:lnTo>
                  <a:pt x="298051" y="241300"/>
                </a:lnTo>
                <a:lnTo>
                  <a:pt x="302072" y="254000"/>
                </a:lnTo>
                <a:lnTo>
                  <a:pt x="305074" y="241300"/>
                </a:lnTo>
                <a:lnTo>
                  <a:pt x="303661" y="241300"/>
                </a:lnTo>
                <a:lnTo>
                  <a:pt x="296844" y="228600"/>
                </a:lnTo>
                <a:close/>
              </a:path>
              <a:path w="3885565" h="3733800">
                <a:moveTo>
                  <a:pt x="314013" y="242636"/>
                </a:moveTo>
                <a:lnTo>
                  <a:pt x="314930" y="254000"/>
                </a:lnTo>
                <a:lnTo>
                  <a:pt x="317068" y="244974"/>
                </a:lnTo>
                <a:lnTo>
                  <a:pt x="314013" y="242636"/>
                </a:lnTo>
                <a:close/>
              </a:path>
              <a:path w="3885565" h="3733800">
                <a:moveTo>
                  <a:pt x="366697" y="228600"/>
                </a:moveTo>
                <a:lnTo>
                  <a:pt x="305908" y="228600"/>
                </a:lnTo>
                <a:lnTo>
                  <a:pt x="307431" y="241300"/>
                </a:lnTo>
                <a:lnTo>
                  <a:pt x="317939" y="241300"/>
                </a:lnTo>
                <a:lnTo>
                  <a:pt x="317068" y="244974"/>
                </a:lnTo>
                <a:lnTo>
                  <a:pt x="328861" y="254000"/>
                </a:lnTo>
                <a:lnTo>
                  <a:pt x="378529" y="254000"/>
                </a:lnTo>
                <a:lnTo>
                  <a:pt x="372319" y="241300"/>
                </a:lnTo>
                <a:lnTo>
                  <a:pt x="366697" y="228600"/>
                </a:lnTo>
                <a:close/>
              </a:path>
              <a:path w="3885565" h="3733800">
                <a:moveTo>
                  <a:pt x="383433" y="241300"/>
                </a:moveTo>
                <a:lnTo>
                  <a:pt x="378529" y="254000"/>
                </a:lnTo>
                <a:lnTo>
                  <a:pt x="397317" y="254000"/>
                </a:lnTo>
                <a:lnTo>
                  <a:pt x="383433" y="241300"/>
                </a:lnTo>
                <a:close/>
              </a:path>
              <a:path w="3885565" h="3733800">
                <a:moveTo>
                  <a:pt x="313905" y="241300"/>
                </a:moveTo>
                <a:lnTo>
                  <a:pt x="312267" y="241300"/>
                </a:lnTo>
                <a:lnTo>
                  <a:pt x="314013" y="242636"/>
                </a:lnTo>
                <a:lnTo>
                  <a:pt x="313905" y="241300"/>
                </a:lnTo>
                <a:close/>
              </a:path>
              <a:path w="3885565" h="3733800">
                <a:moveTo>
                  <a:pt x="268343" y="215900"/>
                </a:moveTo>
                <a:lnTo>
                  <a:pt x="266775" y="215900"/>
                </a:lnTo>
                <a:lnTo>
                  <a:pt x="272511" y="228600"/>
                </a:lnTo>
                <a:lnTo>
                  <a:pt x="268343" y="215900"/>
                </a:lnTo>
                <a:close/>
              </a:path>
              <a:path w="3885565" h="3733800">
                <a:moveTo>
                  <a:pt x="326288" y="203200"/>
                </a:moveTo>
                <a:lnTo>
                  <a:pt x="285784" y="203200"/>
                </a:lnTo>
                <a:lnTo>
                  <a:pt x="288678" y="215900"/>
                </a:lnTo>
                <a:lnTo>
                  <a:pt x="288678" y="228600"/>
                </a:lnTo>
                <a:lnTo>
                  <a:pt x="363557" y="228600"/>
                </a:lnTo>
                <a:lnTo>
                  <a:pt x="347854" y="215900"/>
                </a:lnTo>
                <a:lnTo>
                  <a:pt x="326288" y="203200"/>
                </a:lnTo>
                <a:close/>
              </a:path>
              <a:path w="3885565" h="3733800">
                <a:moveTo>
                  <a:pt x="274841" y="203200"/>
                </a:moveTo>
                <a:lnTo>
                  <a:pt x="261945" y="203200"/>
                </a:lnTo>
                <a:lnTo>
                  <a:pt x="258147" y="215900"/>
                </a:lnTo>
                <a:lnTo>
                  <a:pt x="266775" y="215900"/>
                </a:lnTo>
                <a:lnTo>
                  <a:pt x="274841" y="203200"/>
                </a:lnTo>
                <a:close/>
              </a:path>
              <a:path w="3885565" h="3733800">
                <a:moveTo>
                  <a:pt x="246997" y="190500"/>
                </a:moveTo>
                <a:lnTo>
                  <a:pt x="238052" y="190500"/>
                </a:lnTo>
                <a:lnTo>
                  <a:pt x="242209" y="203200"/>
                </a:lnTo>
                <a:lnTo>
                  <a:pt x="247057" y="203200"/>
                </a:lnTo>
                <a:lnTo>
                  <a:pt x="246997" y="190500"/>
                </a:lnTo>
                <a:close/>
              </a:path>
              <a:path w="3885565" h="3733800">
                <a:moveTo>
                  <a:pt x="302788" y="190500"/>
                </a:moveTo>
                <a:lnTo>
                  <a:pt x="246997" y="190500"/>
                </a:lnTo>
                <a:lnTo>
                  <a:pt x="252594" y="203200"/>
                </a:lnTo>
                <a:lnTo>
                  <a:pt x="304324" y="203200"/>
                </a:lnTo>
                <a:lnTo>
                  <a:pt x="302788" y="190500"/>
                </a:lnTo>
                <a:close/>
              </a:path>
              <a:path w="3885565" h="3733800">
                <a:moveTo>
                  <a:pt x="310391" y="190500"/>
                </a:moveTo>
                <a:lnTo>
                  <a:pt x="302788" y="190500"/>
                </a:lnTo>
                <a:lnTo>
                  <a:pt x="308868" y="203200"/>
                </a:lnTo>
                <a:lnTo>
                  <a:pt x="315054" y="203200"/>
                </a:lnTo>
                <a:lnTo>
                  <a:pt x="310391" y="190500"/>
                </a:lnTo>
                <a:close/>
              </a:path>
              <a:path w="3885565" h="3733800">
                <a:moveTo>
                  <a:pt x="297764" y="177800"/>
                </a:moveTo>
                <a:lnTo>
                  <a:pt x="228899" y="177800"/>
                </a:lnTo>
                <a:lnTo>
                  <a:pt x="239872" y="190500"/>
                </a:lnTo>
                <a:lnTo>
                  <a:pt x="316770" y="190500"/>
                </a:lnTo>
                <a:lnTo>
                  <a:pt x="297764" y="177800"/>
                </a:lnTo>
                <a:close/>
              </a:path>
              <a:path w="3885565" h="3733800">
                <a:moveTo>
                  <a:pt x="192628" y="165100"/>
                </a:moveTo>
                <a:lnTo>
                  <a:pt x="187845" y="165100"/>
                </a:lnTo>
                <a:lnTo>
                  <a:pt x="193504" y="177800"/>
                </a:lnTo>
                <a:lnTo>
                  <a:pt x="193809" y="177800"/>
                </a:lnTo>
                <a:lnTo>
                  <a:pt x="192628" y="165100"/>
                </a:lnTo>
                <a:close/>
              </a:path>
              <a:path w="3885565" h="3733800">
                <a:moveTo>
                  <a:pt x="195758" y="165100"/>
                </a:moveTo>
                <a:lnTo>
                  <a:pt x="192628" y="165100"/>
                </a:lnTo>
                <a:lnTo>
                  <a:pt x="193885" y="177800"/>
                </a:lnTo>
                <a:lnTo>
                  <a:pt x="195758" y="165100"/>
                </a:lnTo>
                <a:close/>
              </a:path>
              <a:path w="3885565" h="3733800">
                <a:moveTo>
                  <a:pt x="260973" y="152400"/>
                </a:moveTo>
                <a:lnTo>
                  <a:pt x="195555" y="152400"/>
                </a:lnTo>
                <a:lnTo>
                  <a:pt x="204348" y="165100"/>
                </a:lnTo>
                <a:lnTo>
                  <a:pt x="208234" y="177800"/>
                </a:lnTo>
                <a:lnTo>
                  <a:pt x="273904" y="177800"/>
                </a:lnTo>
                <a:lnTo>
                  <a:pt x="272460" y="165100"/>
                </a:lnTo>
                <a:lnTo>
                  <a:pt x="262059" y="165100"/>
                </a:lnTo>
                <a:lnTo>
                  <a:pt x="260973" y="152400"/>
                </a:lnTo>
                <a:close/>
              </a:path>
              <a:path w="3885565" h="3733800">
                <a:moveTo>
                  <a:pt x="285109" y="165100"/>
                </a:moveTo>
                <a:lnTo>
                  <a:pt x="273904" y="177800"/>
                </a:lnTo>
                <a:lnTo>
                  <a:pt x="284656" y="177800"/>
                </a:lnTo>
                <a:lnTo>
                  <a:pt x="285109" y="165100"/>
                </a:lnTo>
                <a:close/>
              </a:path>
              <a:path w="3885565" h="3733800">
                <a:moveTo>
                  <a:pt x="221192" y="127000"/>
                </a:moveTo>
                <a:lnTo>
                  <a:pt x="220060" y="127000"/>
                </a:lnTo>
                <a:lnTo>
                  <a:pt x="219755" y="139700"/>
                </a:lnTo>
                <a:lnTo>
                  <a:pt x="178563" y="139700"/>
                </a:lnTo>
                <a:lnTo>
                  <a:pt x="170085" y="152400"/>
                </a:lnTo>
                <a:lnTo>
                  <a:pt x="174762" y="165100"/>
                </a:lnTo>
                <a:lnTo>
                  <a:pt x="189943" y="165100"/>
                </a:lnTo>
                <a:lnTo>
                  <a:pt x="187954" y="152400"/>
                </a:lnTo>
                <a:lnTo>
                  <a:pt x="239640" y="152400"/>
                </a:lnTo>
                <a:lnTo>
                  <a:pt x="229737" y="139700"/>
                </a:lnTo>
                <a:lnTo>
                  <a:pt x="221192" y="127000"/>
                </a:lnTo>
                <a:close/>
              </a:path>
              <a:path w="3885565" h="3733800">
                <a:moveTo>
                  <a:pt x="155036" y="139361"/>
                </a:moveTo>
                <a:lnTo>
                  <a:pt x="154900" y="139700"/>
                </a:lnTo>
                <a:lnTo>
                  <a:pt x="155260" y="139700"/>
                </a:lnTo>
                <a:lnTo>
                  <a:pt x="155036" y="139361"/>
                </a:lnTo>
                <a:close/>
              </a:path>
              <a:path w="3885565" h="3733800">
                <a:moveTo>
                  <a:pt x="174838" y="127000"/>
                </a:moveTo>
                <a:lnTo>
                  <a:pt x="160027" y="127000"/>
                </a:lnTo>
                <a:lnTo>
                  <a:pt x="166848" y="139700"/>
                </a:lnTo>
                <a:lnTo>
                  <a:pt x="190209" y="139700"/>
                </a:lnTo>
                <a:lnTo>
                  <a:pt x="174838" y="127000"/>
                </a:lnTo>
                <a:close/>
              </a:path>
              <a:path w="3885565" h="3733800">
                <a:moveTo>
                  <a:pt x="220060" y="127000"/>
                </a:moveTo>
                <a:lnTo>
                  <a:pt x="182544" y="127000"/>
                </a:lnTo>
                <a:lnTo>
                  <a:pt x="190209" y="139700"/>
                </a:lnTo>
                <a:lnTo>
                  <a:pt x="219755" y="139700"/>
                </a:lnTo>
                <a:lnTo>
                  <a:pt x="220060" y="127000"/>
                </a:lnTo>
                <a:close/>
              </a:path>
              <a:path w="3885565" h="3733800">
                <a:moveTo>
                  <a:pt x="160027" y="127000"/>
                </a:moveTo>
                <a:lnTo>
                  <a:pt x="146857" y="127000"/>
                </a:lnTo>
                <a:lnTo>
                  <a:pt x="155036" y="139361"/>
                </a:lnTo>
                <a:lnTo>
                  <a:pt x="160027" y="127000"/>
                </a:lnTo>
                <a:close/>
              </a:path>
              <a:path w="3885565" h="3733800">
                <a:moveTo>
                  <a:pt x="121283" y="114300"/>
                </a:moveTo>
                <a:lnTo>
                  <a:pt x="120162" y="114300"/>
                </a:lnTo>
                <a:lnTo>
                  <a:pt x="120492" y="127000"/>
                </a:lnTo>
                <a:lnTo>
                  <a:pt x="121283" y="114300"/>
                </a:lnTo>
                <a:close/>
              </a:path>
              <a:path w="3885565" h="3733800">
                <a:moveTo>
                  <a:pt x="89919" y="86617"/>
                </a:moveTo>
                <a:lnTo>
                  <a:pt x="89325" y="88900"/>
                </a:lnTo>
                <a:lnTo>
                  <a:pt x="97361" y="101600"/>
                </a:lnTo>
                <a:lnTo>
                  <a:pt x="127579" y="114300"/>
                </a:lnTo>
                <a:lnTo>
                  <a:pt x="135322" y="114300"/>
                </a:lnTo>
                <a:lnTo>
                  <a:pt x="148538" y="127000"/>
                </a:lnTo>
                <a:lnTo>
                  <a:pt x="196930" y="127000"/>
                </a:lnTo>
                <a:lnTo>
                  <a:pt x="194781" y="114300"/>
                </a:lnTo>
                <a:lnTo>
                  <a:pt x="189297" y="101600"/>
                </a:lnTo>
                <a:lnTo>
                  <a:pt x="165679" y="101600"/>
                </a:lnTo>
                <a:lnTo>
                  <a:pt x="167656" y="88900"/>
                </a:lnTo>
                <a:lnTo>
                  <a:pt x="91841" y="88900"/>
                </a:lnTo>
                <a:lnTo>
                  <a:pt x="89919" y="86617"/>
                </a:lnTo>
                <a:close/>
              </a:path>
              <a:path w="3885565" h="3733800">
                <a:moveTo>
                  <a:pt x="79585" y="88900"/>
                </a:moveTo>
                <a:lnTo>
                  <a:pt x="78441" y="101600"/>
                </a:lnTo>
                <a:lnTo>
                  <a:pt x="85656" y="101600"/>
                </a:lnTo>
                <a:lnTo>
                  <a:pt x="79585" y="88900"/>
                </a:lnTo>
                <a:close/>
              </a:path>
              <a:path w="3885565" h="3733800">
                <a:moveTo>
                  <a:pt x="173084" y="88900"/>
                </a:moveTo>
                <a:lnTo>
                  <a:pt x="167656" y="88900"/>
                </a:lnTo>
                <a:lnTo>
                  <a:pt x="170255" y="101600"/>
                </a:lnTo>
                <a:lnTo>
                  <a:pt x="178227" y="101600"/>
                </a:lnTo>
                <a:lnTo>
                  <a:pt x="173084" y="88900"/>
                </a:lnTo>
                <a:close/>
              </a:path>
              <a:path w="3885565" h="3733800">
                <a:moveTo>
                  <a:pt x="60905" y="88786"/>
                </a:moveTo>
                <a:close/>
              </a:path>
              <a:path w="3885565" h="3733800">
                <a:moveTo>
                  <a:pt x="81147" y="76200"/>
                </a:moveTo>
                <a:lnTo>
                  <a:pt x="68712" y="76200"/>
                </a:lnTo>
                <a:lnTo>
                  <a:pt x="70603" y="88900"/>
                </a:lnTo>
                <a:lnTo>
                  <a:pt x="82151" y="88900"/>
                </a:lnTo>
                <a:lnTo>
                  <a:pt x="81147" y="76200"/>
                </a:lnTo>
                <a:close/>
              </a:path>
              <a:path w="3885565" h="3733800">
                <a:moveTo>
                  <a:pt x="81147" y="76200"/>
                </a:moveTo>
                <a:lnTo>
                  <a:pt x="82151" y="88900"/>
                </a:lnTo>
                <a:lnTo>
                  <a:pt x="83878" y="88900"/>
                </a:lnTo>
                <a:lnTo>
                  <a:pt x="82462" y="77761"/>
                </a:lnTo>
                <a:lnTo>
                  <a:pt x="81147" y="76200"/>
                </a:lnTo>
                <a:close/>
              </a:path>
              <a:path w="3885565" h="3733800">
                <a:moveTo>
                  <a:pt x="82462" y="77761"/>
                </a:moveTo>
                <a:lnTo>
                  <a:pt x="83878" y="88900"/>
                </a:lnTo>
                <a:lnTo>
                  <a:pt x="89325" y="88900"/>
                </a:lnTo>
                <a:lnTo>
                  <a:pt x="89919" y="86617"/>
                </a:lnTo>
                <a:lnTo>
                  <a:pt x="82462" y="77761"/>
                </a:lnTo>
                <a:close/>
              </a:path>
              <a:path w="3885565" h="3733800">
                <a:moveTo>
                  <a:pt x="152243" y="76200"/>
                </a:moveTo>
                <a:lnTo>
                  <a:pt x="92630" y="76200"/>
                </a:lnTo>
                <a:lnTo>
                  <a:pt x="89919" y="86617"/>
                </a:lnTo>
                <a:lnTo>
                  <a:pt x="91841" y="88900"/>
                </a:lnTo>
                <a:lnTo>
                  <a:pt x="154445" y="88900"/>
                </a:lnTo>
                <a:lnTo>
                  <a:pt x="152243" y="76200"/>
                </a:lnTo>
                <a:close/>
              </a:path>
              <a:path w="3885565" h="3733800">
                <a:moveTo>
                  <a:pt x="58249" y="76200"/>
                </a:moveTo>
                <a:lnTo>
                  <a:pt x="48813" y="76200"/>
                </a:lnTo>
                <a:lnTo>
                  <a:pt x="60905" y="88786"/>
                </a:lnTo>
                <a:lnTo>
                  <a:pt x="58249" y="76200"/>
                </a:lnTo>
                <a:close/>
              </a:path>
              <a:path w="3885565" h="3733800">
                <a:moveTo>
                  <a:pt x="82263" y="76200"/>
                </a:moveTo>
                <a:lnTo>
                  <a:pt x="81147" y="76200"/>
                </a:lnTo>
                <a:lnTo>
                  <a:pt x="82462" y="77761"/>
                </a:lnTo>
                <a:lnTo>
                  <a:pt x="82263" y="76200"/>
                </a:lnTo>
                <a:close/>
              </a:path>
              <a:path w="3885565" h="3733800">
                <a:moveTo>
                  <a:pt x="84449" y="63500"/>
                </a:moveTo>
                <a:lnTo>
                  <a:pt x="45541" y="63500"/>
                </a:lnTo>
                <a:lnTo>
                  <a:pt x="42368" y="76200"/>
                </a:lnTo>
                <a:lnTo>
                  <a:pt x="87716" y="76200"/>
                </a:lnTo>
                <a:lnTo>
                  <a:pt x="84449" y="63500"/>
                </a:lnTo>
                <a:close/>
              </a:path>
              <a:path w="3885565" h="3733800">
                <a:moveTo>
                  <a:pt x="96477" y="74192"/>
                </a:moveTo>
                <a:lnTo>
                  <a:pt x="96438" y="76200"/>
                </a:lnTo>
                <a:lnTo>
                  <a:pt x="98089" y="76200"/>
                </a:lnTo>
                <a:lnTo>
                  <a:pt x="96477" y="74192"/>
                </a:lnTo>
                <a:close/>
              </a:path>
              <a:path w="3885565" h="3733800">
                <a:moveTo>
                  <a:pt x="101337" y="63500"/>
                </a:moveTo>
                <a:lnTo>
                  <a:pt x="96686" y="63500"/>
                </a:lnTo>
                <a:lnTo>
                  <a:pt x="96477" y="74192"/>
                </a:lnTo>
                <a:lnTo>
                  <a:pt x="98089" y="76200"/>
                </a:lnTo>
                <a:lnTo>
                  <a:pt x="102413" y="76200"/>
                </a:lnTo>
                <a:lnTo>
                  <a:pt x="101337" y="63500"/>
                </a:lnTo>
                <a:close/>
              </a:path>
              <a:path w="3885565" h="3733800">
                <a:moveTo>
                  <a:pt x="126422" y="63500"/>
                </a:moveTo>
                <a:lnTo>
                  <a:pt x="101337" y="63500"/>
                </a:lnTo>
                <a:lnTo>
                  <a:pt x="102413" y="76200"/>
                </a:lnTo>
                <a:lnTo>
                  <a:pt x="129374" y="76200"/>
                </a:lnTo>
                <a:lnTo>
                  <a:pt x="126422" y="63500"/>
                </a:lnTo>
                <a:close/>
              </a:path>
              <a:path w="3885565" h="3733800">
                <a:moveTo>
                  <a:pt x="96686" y="63500"/>
                </a:moveTo>
                <a:lnTo>
                  <a:pt x="87891" y="63500"/>
                </a:lnTo>
                <a:lnTo>
                  <a:pt x="96477" y="74192"/>
                </a:lnTo>
                <a:lnTo>
                  <a:pt x="96686" y="63500"/>
                </a:lnTo>
                <a:close/>
              </a:path>
              <a:path w="3885565" h="3733800">
                <a:moveTo>
                  <a:pt x="23404" y="57062"/>
                </a:moveTo>
                <a:lnTo>
                  <a:pt x="22219" y="63500"/>
                </a:lnTo>
                <a:lnTo>
                  <a:pt x="27185" y="63500"/>
                </a:lnTo>
                <a:lnTo>
                  <a:pt x="23404" y="57062"/>
                </a:lnTo>
                <a:close/>
              </a:path>
              <a:path w="3885565" h="3733800">
                <a:moveTo>
                  <a:pt x="28361" y="58877"/>
                </a:moveTo>
                <a:lnTo>
                  <a:pt x="27185" y="63500"/>
                </a:lnTo>
                <a:lnTo>
                  <a:pt x="30538" y="63500"/>
                </a:lnTo>
                <a:lnTo>
                  <a:pt x="28361" y="58877"/>
                </a:lnTo>
                <a:close/>
              </a:path>
              <a:path w="3885565" h="3733800">
                <a:moveTo>
                  <a:pt x="38183" y="50800"/>
                </a:moveTo>
                <a:lnTo>
                  <a:pt x="35973" y="50800"/>
                </a:lnTo>
                <a:lnTo>
                  <a:pt x="38005" y="63500"/>
                </a:lnTo>
                <a:lnTo>
                  <a:pt x="43728" y="63500"/>
                </a:lnTo>
                <a:lnTo>
                  <a:pt x="38183" y="50800"/>
                </a:lnTo>
                <a:close/>
              </a:path>
              <a:path w="3885565" h="3733800">
                <a:moveTo>
                  <a:pt x="52864" y="50800"/>
                </a:moveTo>
                <a:lnTo>
                  <a:pt x="43455" y="50800"/>
                </a:lnTo>
                <a:lnTo>
                  <a:pt x="56014" y="63500"/>
                </a:lnTo>
                <a:lnTo>
                  <a:pt x="59443" y="63500"/>
                </a:lnTo>
                <a:lnTo>
                  <a:pt x="52864" y="50800"/>
                </a:lnTo>
                <a:close/>
              </a:path>
              <a:path w="3885565" h="3733800">
                <a:moveTo>
                  <a:pt x="66009" y="50800"/>
                </a:moveTo>
                <a:lnTo>
                  <a:pt x="52864" y="50800"/>
                </a:lnTo>
                <a:lnTo>
                  <a:pt x="60205" y="63500"/>
                </a:lnTo>
                <a:lnTo>
                  <a:pt x="67279" y="63500"/>
                </a:lnTo>
                <a:lnTo>
                  <a:pt x="66009" y="50800"/>
                </a:lnTo>
                <a:close/>
              </a:path>
              <a:path w="3885565" h="3733800">
                <a:moveTo>
                  <a:pt x="114005" y="50800"/>
                </a:moveTo>
                <a:lnTo>
                  <a:pt x="66009" y="50800"/>
                </a:lnTo>
                <a:lnTo>
                  <a:pt x="75153" y="63500"/>
                </a:lnTo>
                <a:lnTo>
                  <a:pt x="115908" y="63500"/>
                </a:lnTo>
                <a:lnTo>
                  <a:pt x="114005" y="50800"/>
                </a:lnTo>
                <a:close/>
              </a:path>
              <a:path w="3885565" h="3733800">
                <a:moveTo>
                  <a:pt x="30414" y="50800"/>
                </a:moveTo>
                <a:lnTo>
                  <a:pt x="24556" y="50800"/>
                </a:lnTo>
                <a:lnTo>
                  <a:pt x="28361" y="58877"/>
                </a:lnTo>
                <a:lnTo>
                  <a:pt x="30414" y="50800"/>
                </a:lnTo>
                <a:close/>
              </a:path>
              <a:path w="3885565" h="3733800">
                <a:moveTo>
                  <a:pt x="24556" y="50800"/>
                </a:moveTo>
                <a:lnTo>
                  <a:pt x="19725" y="50800"/>
                </a:lnTo>
                <a:lnTo>
                  <a:pt x="23404" y="57062"/>
                </a:lnTo>
                <a:lnTo>
                  <a:pt x="24556" y="50800"/>
                </a:lnTo>
                <a:close/>
              </a:path>
              <a:path w="3885565" h="3733800">
                <a:moveTo>
                  <a:pt x="21321" y="38100"/>
                </a:moveTo>
                <a:lnTo>
                  <a:pt x="0" y="38100"/>
                </a:lnTo>
                <a:lnTo>
                  <a:pt x="8167" y="50800"/>
                </a:lnTo>
                <a:lnTo>
                  <a:pt x="23794" y="50800"/>
                </a:lnTo>
                <a:lnTo>
                  <a:pt x="21321" y="38100"/>
                </a:lnTo>
                <a:close/>
              </a:path>
              <a:path w="3885565" h="3733800">
                <a:moveTo>
                  <a:pt x="56700" y="38100"/>
                </a:moveTo>
                <a:lnTo>
                  <a:pt x="28569" y="38100"/>
                </a:lnTo>
                <a:lnTo>
                  <a:pt x="23794" y="50800"/>
                </a:lnTo>
                <a:lnTo>
                  <a:pt x="56649" y="50800"/>
                </a:lnTo>
                <a:lnTo>
                  <a:pt x="56700" y="38100"/>
                </a:lnTo>
                <a:close/>
              </a:path>
              <a:path w="3885565" h="3733800">
                <a:moveTo>
                  <a:pt x="95516" y="38100"/>
                </a:moveTo>
                <a:lnTo>
                  <a:pt x="60192" y="38100"/>
                </a:lnTo>
                <a:lnTo>
                  <a:pt x="62174" y="50800"/>
                </a:lnTo>
                <a:lnTo>
                  <a:pt x="99588" y="50800"/>
                </a:lnTo>
                <a:lnTo>
                  <a:pt x="95516" y="38100"/>
                </a:lnTo>
                <a:close/>
              </a:path>
              <a:path w="3885565" h="3733800">
                <a:moveTo>
                  <a:pt x="78955" y="25400"/>
                </a:moveTo>
                <a:lnTo>
                  <a:pt x="2973" y="25400"/>
                </a:lnTo>
                <a:lnTo>
                  <a:pt x="9186" y="38100"/>
                </a:lnTo>
                <a:lnTo>
                  <a:pt x="77004" y="38100"/>
                </a:lnTo>
                <a:lnTo>
                  <a:pt x="78955" y="25400"/>
                </a:lnTo>
                <a:close/>
              </a:path>
              <a:path w="3885565" h="3733800">
                <a:moveTo>
                  <a:pt x="60988" y="12700"/>
                </a:moveTo>
                <a:lnTo>
                  <a:pt x="9494" y="12700"/>
                </a:lnTo>
                <a:lnTo>
                  <a:pt x="12834" y="25400"/>
                </a:lnTo>
                <a:lnTo>
                  <a:pt x="64942" y="25400"/>
                </a:lnTo>
                <a:lnTo>
                  <a:pt x="64438" y="20144"/>
                </a:lnTo>
                <a:lnTo>
                  <a:pt x="60988" y="12700"/>
                </a:lnTo>
                <a:close/>
              </a:path>
              <a:path w="3885565" h="3733800">
                <a:moveTo>
                  <a:pt x="63723" y="12700"/>
                </a:moveTo>
                <a:lnTo>
                  <a:pt x="64438" y="20144"/>
                </a:lnTo>
                <a:lnTo>
                  <a:pt x="66873" y="25400"/>
                </a:lnTo>
                <a:lnTo>
                  <a:pt x="72740" y="25400"/>
                </a:lnTo>
                <a:lnTo>
                  <a:pt x="63723" y="12700"/>
                </a:lnTo>
                <a:close/>
              </a:path>
              <a:path w="3885565" h="3733800">
                <a:moveTo>
                  <a:pt x="29358" y="12105"/>
                </a:moveTo>
                <a:lnTo>
                  <a:pt x="29179" y="12700"/>
                </a:lnTo>
                <a:lnTo>
                  <a:pt x="29789" y="12700"/>
                </a:lnTo>
                <a:lnTo>
                  <a:pt x="29358" y="12105"/>
                </a:lnTo>
                <a:close/>
              </a:path>
              <a:path w="3885565" h="3733800">
                <a:moveTo>
                  <a:pt x="29378" y="12040"/>
                </a:moveTo>
                <a:lnTo>
                  <a:pt x="29789" y="12700"/>
                </a:lnTo>
                <a:lnTo>
                  <a:pt x="29378" y="12040"/>
                </a:lnTo>
                <a:close/>
              </a:path>
              <a:path w="3885565" h="3733800">
                <a:moveTo>
                  <a:pt x="51506" y="0"/>
                </a:moveTo>
                <a:lnTo>
                  <a:pt x="33013" y="0"/>
                </a:lnTo>
                <a:lnTo>
                  <a:pt x="29378" y="12040"/>
                </a:lnTo>
                <a:lnTo>
                  <a:pt x="29789" y="12700"/>
                </a:lnTo>
                <a:lnTo>
                  <a:pt x="47657" y="12700"/>
                </a:lnTo>
                <a:lnTo>
                  <a:pt x="51506" y="0"/>
                </a:lnTo>
                <a:close/>
              </a:path>
              <a:path w="3885565" h="3733800">
                <a:moveTo>
                  <a:pt x="21876" y="0"/>
                </a:moveTo>
                <a:lnTo>
                  <a:pt x="20594" y="0"/>
                </a:lnTo>
                <a:lnTo>
                  <a:pt x="29358" y="12105"/>
                </a:lnTo>
                <a:lnTo>
                  <a:pt x="21876" y="0"/>
                </a:lnTo>
                <a:close/>
              </a:path>
            </a:pathLst>
          </a:custGeom>
          <a:solidFill>
            <a:srgbClr val="DB2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340110" y="3875532"/>
            <a:ext cx="278079" cy="266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spc="-20" dirty="0"/>
              <a:t>37</a:t>
            </a:fld>
            <a:r>
              <a:rPr sz="2700" spc="-30" baseline="1543" dirty="0"/>
              <a:t>/70</a:t>
            </a:r>
            <a:endParaRPr sz="2700" baseline="1543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8500" y="647700"/>
            <a:ext cx="1025080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14930" algn="l"/>
                <a:tab pos="3503929" algn="l"/>
                <a:tab pos="6012815" algn="l"/>
                <a:tab pos="6901815" algn="l"/>
              </a:tabLst>
            </a:pPr>
            <a:r>
              <a:rPr spc="-85" dirty="0"/>
              <a:t>C</a:t>
            </a:r>
            <a:r>
              <a:rPr spc="-535" dirty="0"/>
              <a:t> </a:t>
            </a:r>
            <a:r>
              <a:rPr spc="-5" dirty="0"/>
              <a:t>H</a:t>
            </a:r>
            <a:r>
              <a:rPr spc="-535" dirty="0"/>
              <a:t> </a:t>
            </a:r>
            <a:r>
              <a:rPr spc="-335" dirty="0"/>
              <a:t>E</a:t>
            </a:r>
            <a:r>
              <a:rPr spc="-530" dirty="0"/>
              <a:t> </a:t>
            </a:r>
            <a:r>
              <a:rPr spc="-85" dirty="0"/>
              <a:t>C</a:t>
            </a:r>
            <a:r>
              <a:rPr spc="-535" dirty="0"/>
              <a:t> </a:t>
            </a:r>
            <a:r>
              <a:rPr spc="-254" dirty="0"/>
              <a:t>K	</a:t>
            </a:r>
            <a:r>
              <a:rPr spc="-85" dirty="0"/>
              <a:t>I</a:t>
            </a:r>
            <a:r>
              <a:rPr spc="-530" dirty="0"/>
              <a:t> </a:t>
            </a:r>
            <a:r>
              <a:rPr spc="-250" dirty="0"/>
              <a:t>F	</a:t>
            </a:r>
            <a:r>
              <a:rPr spc="250" dirty="0"/>
              <a:t>M</a:t>
            </a:r>
            <a:r>
              <a:rPr spc="-535" dirty="0"/>
              <a:t> </a:t>
            </a:r>
            <a:r>
              <a:rPr spc="250" dirty="0"/>
              <a:t>O</a:t>
            </a:r>
            <a:r>
              <a:rPr spc="-535" dirty="0"/>
              <a:t> </a:t>
            </a:r>
            <a:r>
              <a:rPr spc="-335" dirty="0"/>
              <a:t>V</a:t>
            </a:r>
            <a:r>
              <a:rPr spc="-530" dirty="0"/>
              <a:t> </a:t>
            </a:r>
            <a:r>
              <a:rPr spc="-85" dirty="0"/>
              <a:t>I</a:t>
            </a:r>
            <a:r>
              <a:rPr spc="-535" dirty="0"/>
              <a:t> </a:t>
            </a:r>
            <a:r>
              <a:rPr spc="-335" dirty="0"/>
              <a:t>E	</a:t>
            </a:r>
            <a:r>
              <a:rPr spc="-85" dirty="0"/>
              <a:t>I</a:t>
            </a:r>
            <a:r>
              <a:rPr spc="-535" dirty="0"/>
              <a:t> </a:t>
            </a:r>
            <a:r>
              <a:rPr spc="-500" dirty="0"/>
              <a:t>S	</a:t>
            </a:r>
            <a:r>
              <a:rPr dirty="0"/>
              <a:t>W</a:t>
            </a:r>
            <a:r>
              <a:rPr spc="-630" dirty="0"/>
              <a:t> </a:t>
            </a:r>
            <a:r>
              <a:rPr spc="160" dirty="0"/>
              <a:t>AT</a:t>
            </a:r>
            <a:r>
              <a:rPr spc="-550" dirty="0"/>
              <a:t> </a:t>
            </a:r>
            <a:r>
              <a:rPr spc="-85" dirty="0"/>
              <a:t>C</a:t>
            </a:r>
            <a:r>
              <a:rPr spc="-550" dirty="0"/>
              <a:t> </a:t>
            </a:r>
            <a:r>
              <a:rPr spc="-5" dirty="0"/>
              <a:t>H</a:t>
            </a:r>
            <a:r>
              <a:rPr spc="-550" dirty="0"/>
              <a:t> </a:t>
            </a:r>
            <a:r>
              <a:rPr spc="-335" dirty="0"/>
              <a:t>E</a:t>
            </a:r>
            <a:r>
              <a:rPr spc="-550" dirty="0"/>
              <a:t> </a:t>
            </a:r>
            <a:r>
              <a:rPr spc="80" dirty="0"/>
              <a:t>D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spc="-20" dirty="0"/>
              <a:t>38</a:t>
            </a:fld>
            <a:r>
              <a:rPr sz="2700" spc="-30" baseline="1543" dirty="0"/>
              <a:t>/70</a:t>
            </a:r>
            <a:endParaRPr sz="2700" baseline="1543"/>
          </a:p>
        </p:txBody>
      </p:sp>
      <p:sp>
        <p:nvSpPr>
          <p:cNvPr id="3" name="object 3"/>
          <p:cNvSpPr txBox="1"/>
          <p:nvPr/>
        </p:nvSpPr>
        <p:spPr>
          <a:xfrm>
            <a:off x="736600" y="2209800"/>
            <a:ext cx="7952105" cy="1562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55D7FF"/>
                </a:solidFill>
                <a:latin typeface="Courier New"/>
                <a:cs typeface="Courier New"/>
              </a:rPr>
              <a:t>www/model/movies-service.js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300">
              <a:latin typeface="Times New Roman"/>
              <a:cs typeface="Times New Roman"/>
            </a:endParaRPr>
          </a:p>
          <a:p>
            <a:pPr marL="12700">
              <a:lnSpc>
                <a:spcPts val="2350"/>
              </a:lnSpc>
              <a:tabLst>
                <a:tab pos="3517900" algn="l"/>
                <a:tab pos="3822700" algn="l"/>
                <a:tab pos="5194935" algn="l"/>
              </a:tabLst>
            </a:pPr>
            <a:r>
              <a:rPr sz="2000" dirty="0">
                <a:solidFill>
                  <a:srgbClr val="D9D9D9"/>
                </a:solidFill>
                <a:latin typeface="Courier New"/>
                <a:cs typeface="Courier New"/>
              </a:rPr>
              <a:t>service.</a:t>
            </a:r>
            <a:r>
              <a:rPr sz="2000" dirty="0">
                <a:solidFill>
                  <a:srgbClr val="EB97F1"/>
                </a:solidFill>
                <a:latin typeface="Courier New"/>
                <a:cs typeface="Courier New"/>
              </a:rPr>
              <a:t>isMovieWatched	</a:t>
            </a:r>
            <a:r>
              <a:rPr sz="2000" dirty="0">
                <a:solidFill>
                  <a:srgbClr val="D9D9D9"/>
                </a:solidFill>
                <a:latin typeface="Courier New"/>
                <a:cs typeface="Courier New"/>
              </a:rPr>
              <a:t>=	</a:t>
            </a:r>
            <a:r>
              <a:rPr sz="2000" b="1" dirty="0">
                <a:solidFill>
                  <a:srgbClr val="8FCCF2"/>
                </a:solidFill>
                <a:latin typeface="Courier New"/>
                <a:cs typeface="Courier New"/>
              </a:rPr>
              <a:t>function	</a:t>
            </a:r>
            <a:r>
              <a:rPr sz="2000" spc="-5" dirty="0">
                <a:solidFill>
                  <a:srgbClr val="D9D9D9"/>
                </a:solidFill>
                <a:latin typeface="Courier New"/>
                <a:cs typeface="Courier New"/>
              </a:rPr>
              <a:t>(movieId)</a:t>
            </a:r>
            <a:r>
              <a:rPr sz="2000" spc="-20" dirty="0">
                <a:solidFill>
                  <a:srgbClr val="D9D9D9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D9D9D9"/>
                </a:solidFill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L="622300">
              <a:lnSpc>
                <a:spcPts val="2300"/>
              </a:lnSpc>
              <a:tabLst>
                <a:tab pos="1689100" algn="l"/>
              </a:tabLst>
            </a:pPr>
            <a:r>
              <a:rPr sz="2000" b="1" dirty="0">
                <a:solidFill>
                  <a:srgbClr val="8FCCF2"/>
                </a:solidFill>
                <a:latin typeface="Courier New"/>
                <a:cs typeface="Courier New"/>
              </a:rPr>
              <a:t>return	</a:t>
            </a:r>
            <a:r>
              <a:rPr sz="2000" spc="-5" dirty="0">
                <a:solidFill>
                  <a:srgbClr val="D9D9D9"/>
                </a:solidFill>
                <a:latin typeface="Courier New"/>
                <a:cs typeface="Courier New"/>
              </a:rPr>
              <a:t>!!~service.watchedMovies.</a:t>
            </a:r>
            <a:r>
              <a:rPr sz="2000" spc="-5" dirty="0">
                <a:solidFill>
                  <a:srgbClr val="EB97F1"/>
                </a:solidFill>
                <a:latin typeface="Courier New"/>
                <a:cs typeface="Courier New"/>
              </a:rPr>
              <a:t>indexOf</a:t>
            </a:r>
            <a:r>
              <a:rPr sz="2000" spc="-5" dirty="0">
                <a:solidFill>
                  <a:srgbClr val="D9D9D9"/>
                </a:solidFill>
                <a:latin typeface="Courier New"/>
                <a:cs typeface="Courier New"/>
              </a:rPr>
              <a:t>(movieId)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ts val="2350"/>
              </a:lnSpc>
            </a:pPr>
            <a:r>
              <a:rPr sz="2000" dirty="0">
                <a:solidFill>
                  <a:srgbClr val="D9D9D9"/>
                </a:solidFill>
                <a:latin typeface="Courier New"/>
                <a:cs typeface="Courier New"/>
              </a:rPr>
              <a:t>};</a:t>
            </a:r>
            <a:endParaRPr sz="200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8500" y="647700"/>
            <a:ext cx="1025080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14930" algn="l"/>
                <a:tab pos="3503929" algn="l"/>
                <a:tab pos="6012815" algn="l"/>
                <a:tab pos="6901815" algn="l"/>
              </a:tabLst>
            </a:pPr>
            <a:r>
              <a:rPr spc="-85" dirty="0"/>
              <a:t>C</a:t>
            </a:r>
            <a:r>
              <a:rPr spc="-535" dirty="0"/>
              <a:t> </a:t>
            </a:r>
            <a:r>
              <a:rPr spc="-5" dirty="0"/>
              <a:t>H</a:t>
            </a:r>
            <a:r>
              <a:rPr spc="-535" dirty="0"/>
              <a:t> </a:t>
            </a:r>
            <a:r>
              <a:rPr spc="-335" dirty="0"/>
              <a:t>E</a:t>
            </a:r>
            <a:r>
              <a:rPr spc="-530" dirty="0"/>
              <a:t> </a:t>
            </a:r>
            <a:r>
              <a:rPr spc="-85" dirty="0"/>
              <a:t>C</a:t>
            </a:r>
            <a:r>
              <a:rPr spc="-535" dirty="0"/>
              <a:t> </a:t>
            </a:r>
            <a:r>
              <a:rPr spc="-254" dirty="0"/>
              <a:t>K	</a:t>
            </a:r>
            <a:r>
              <a:rPr spc="-85" dirty="0"/>
              <a:t>I</a:t>
            </a:r>
            <a:r>
              <a:rPr spc="-530" dirty="0"/>
              <a:t> </a:t>
            </a:r>
            <a:r>
              <a:rPr spc="-250" dirty="0"/>
              <a:t>F	</a:t>
            </a:r>
            <a:r>
              <a:rPr spc="250" dirty="0"/>
              <a:t>M</a:t>
            </a:r>
            <a:r>
              <a:rPr spc="-535" dirty="0"/>
              <a:t> </a:t>
            </a:r>
            <a:r>
              <a:rPr spc="250" dirty="0"/>
              <a:t>O</a:t>
            </a:r>
            <a:r>
              <a:rPr spc="-535" dirty="0"/>
              <a:t> </a:t>
            </a:r>
            <a:r>
              <a:rPr spc="-335" dirty="0"/>
              <a:t>V</a:t>
            </a:r>
            <a:r>
              <a:rPr spc="-530" dirty="0"/>
              <a:t> </a:t>
            </a:r>
            <a:r>
              <a:rPr spc="-85" dirty="0"/>
              <a:t>I</a:t>
            </a:r>
            <a:r>
              <a:rPr spc="-535" dirty="0"/>
              <a:t> </a:t>
            </a:r>
            <a:r>
              <a:rPr spc="-335" dirty="0"/>
              <a:t>E	</a:t>
            </a:r>
            <a:r>
              <a:rPr spc="-85" dirty="0"/>
              <a:t>I</a:t>
            </a:r>
            <a:r>
              <a:rPr spc="-535" dirty="0"/>
              <a:t> </a:t>
            </a:r>
            <a:r>
              <a:rPr spc="-500" dirty="0"/>
              <a:t>S	</a:t>
            </a:r>
            <a:r>
              <a:rPr dirty="0"/>
              <a:t>W</a:t>
            </a:r>
            <a:r>
              <a:rPr spc="-630" dirty="0"/>
              <a:t> </a:t>
            </a:r>
            <a:r>
              <a:rPr spc="160" dirty="0"/>
              <a:t>AT</a:t>
            </a:r>
            <a:r>
              <a:rPr spc="-550" dirty="0"/>
              <a:t> </a:t>
            </a:r>
            <a:r>
              <a:rPr spc="-85" dirty="0"/>
              <a:t>C</a:t>
            </a:r>
            <a:r>
              <a:rPr spc="-550" dirty="0"/>
              <a:t> </a:t>
            </a:r>
            <a:r>
              <a:rPr spc="-5" dirty="0"/>
              <a:t>H</a:t>
            </a:r>
            <a:r>
              <a:rPr spc="-550" dirty="0"/>
              <a:t> </a:t>
            </a:r>
            <a:r>
              <a:rPr spc="-335" dirty="0"/>
              <a:t>E</a:t>
            </a:r>
            <a:r>
              <a:rPr spc="-550" dirty="0"/>
              <a:t> </a:t>
            </a:r>
            <a:r>
              <a:rPr spc="80" dirty="0"/>
              <a:t>D</a:t>
            </a:r>
          </a:p>
        </p:txBody>
      </p:sp>
      <p:sp>
        <p:nvSpPr>
          <p:cNvPr id="3" name="object 3"/>
          <p:cNvSpPr/>
          <p:nvPr/>
        </p:nvSpPr>
        <p:spPr>
          <a:xfrm>
            <a:off x="2628544" y="3555695"/>
            <a:ext cx="2475865" cy="2098040"/>
          </a:xfrm>
          <a:custGeom>
            <a:avLst/>
            <a:gdLst/>
            <a:ahLst/>
            <a:cxnLst/>
            <a:rect l="l" t="t" r="r" b="b"/>
            <a:pathLst>
              <a:path w="2475865" h="2098040">
                <a:moveTo>
                  <a:pt x="28981" y="0"/>
                </a:moveTo>
                <a:lnTo>
                  <a:pt x="411568" y="663575"/>
                </a:lnTo>
                <a:lnTo>
                  <a:pt x="365402" y="692586"/>
                </a:lnTo>
                <a:lnTo>
                  <a:pt x="321505" y="723107"/>
                </a:lnTo>
                <a:lnTo>
                  <a:pt x="279974" y="755076"/>
                </a:lnTo>
                <a:lnTo>
                  <a:pt x="240908" y="788432"/>
                </a:lnTo>
                <a:lnTo>
                  <a:pt x="204405" y="823114"/>
                </a:lnTo>
                <a:lnTo>
                  <a:pt x="170561" y="859062"/>
                </a:lnTo>
                <a:lnTo>
                  <a:pt x="139477" y="896215"/>
                </a:lnTo>
                <a:lnTo>
                  <a:pt x="111248" y="934512"/>
                </a:lnTo>
                <a:lnTo>
                  <a:pt x="85974" y="973891"/>
                </a:lnTo>
                <a:lnTo>
                  <a:pt x="63752" y="1014293"/>
                </a:lnTo>
                <a:lnTo>
                  <a:pt x="44680" y="1055656"/>
                </a:lnTo>
                <a:lnTo>
                  <a:pt x="28856" y="1097920"/>
                </a:lnTo>
                <a:lnTo>
                  <a:pt x="16378" y="1141023"/>
                </a:lnTo>
                <a:lnTo>
                  <a:pt x="7344" y="1184905"/>
                </a:lnTo>
                <a:lnTo>
                  <a:pt x="1852" y="1229505"/>
                </a:lnTo>
                <a:lnTo>
                  <a:pt x="0" y="1274762"/>
                </a:lnTo>
                <a:lnTo>
                  <a:pt x="1273" y="1312419"/>
                </a:lnTo>
                <a:lnTo>
                  <a:pt x="11301" y="1386393"/>
                </a:lnTo>
                <a:lnTo>
                  <a:pt x="30937" y="1458340"/>
                </a:lnTo>
                <a:lnTo>
                  <a:pt x="59744" y="1527968"/>
                </a:lnTo>
                <a:lnTo>
                  <a:pt x="77450" y="1561822"/>
                </a:lnTo>
                <a:lnTo>
                  <a:pt x="97285" y="1594988"/>
                </a:lnTo>
                <a:lnTo>
                  <a:pt x="119194" y="1627428"/>
                </a:lnTo>
                <a:lnTo>
                  <a:pt x="143123" y="1659108"/>
                </a:lnTo>
                <a:lnTo>
                  <a:pt x="169016" y="1689989"/>
                </a:lnTo>
                <a:lnTo>
                  <a:pt x="196820" y="1720038"/>
                </a:lnTo>
                <a:lnTo>
                  <a:pt x="226480" y="1749216"/>
                </a:lnTo>
                <a:lnTo>
                  <a:pt x="257940" y="1777487"/>
                </a:lnTo>
                <a:lnTo>
                  <a:pt x="291147" y="1804816"/>
                </a:lnTo>
                <a:lnTo>
                  <a:pt x="326046" y="1831166"/>
                </a:lnTo>
                <a:lnTo>
                  <a:pt x="362581" y="1856500"/>
                </a:lnTo>
                <a:lnTo>
                  <a:pt x="400699" y="1880782"/>
                </a:lnTo>
                <a:lnTo>
                  <a:pt x="440345" y="1903977"/>
                </a:lnTo>
                <a:lnTo>
                  <a:pt x="481464" y="1926047"/>
                </a:lnTo>
                <a:lnTo>
                  <a:pt x="524001" y="1946957"/>
                </a:lnTo>
                <a:lnTo>
                  <a:pt x="567902" y="1966669"/>
                </a:lnTo>
                <a:lnTo>
                  <a:pt x="613112" y="1985148"/>
                </a:lnTo>
                <a:lnTo>
                  <a:pt x="659577" y="2002358"/>
                </a:lnTo>
                <a:lnTo>
                  <a:pt x="707241" y="2018261"/>
                </a:lnTo>
                <a:lnTo>
                  <a:pt x="756051" y="2032823"/>
                </a:lnTo>
                <a:lnTo>
                  <a:pt x="805951" y="2046006"/>
                </a:lnTo>
                <a:lnTo>
                  <a:pt x="856888" y="2057773"/>
                </a:lnTo>
                <a:lnTo>
                  <a:pt x="908805" y="2068090"/>
                </a:lnTo>
                <a:lnTo>
                  <a:pt x="961649" y="2076919"/>
                </a:lnTo>
                <a:lnTo>
                  <a:pt x="1015365" y="2084225"/>
                </a:lnTo>
                <a:lnTo>
                  <a:pt x="1069898" y="2089970"/>
                </a:lnTo>
                <a:lnTo>
                  <a:pt x="1125194" y="2094118"/>
                </a:lnTo>
                <a:lnTo>
                  <a:pt x="1181198" y="2096634"/>
                </a:lnTo>
                <a:lnTo>
                  <a:pt x="1237856" y="2097481"/>
                </a:lnTo>
                <a:lnTo>
                  <a:pt x="1294514" y="2096634"/>
                </a:lnTo>
                <a:lnTo>
                  <a:pt x="1350519" y="2094118"/>
                </a:lnTo>
                <a:lnTo>
                  <a:pt x="1405816" y="2089970"/>
                </a:lnTo>
                <a:lnTo>
                  <a:pt x="1460350" y="2084225"/>
                </a:lnTo>
                <a:lnTo>
                  <a:pt x="1514066" y="2076919"/>
                </a:lnTo>
                <a:lnTo>
                  <a:pt x="1566911" y="2068090"/>
                </a:lnTo>
                <a:lnTo>
                  <a:pt x="1618829" y="2057773"/>
                </a:lnTo>
                <a:lnTo>
                  <a:pt x="1669765" y="2046006"/>
                </a:lnTo>
                <a:lnTo>
                  <a:pt x="1719666" y="2032823"/>
                </a:lnTo>
                <a:lnTo>
                  <a:pt x="1768476" y="2018261"/>
                </a:lnTo>
                <a:lnTo>
                  <a:pt x="1816140" y="2002358"/>
                </a:lnTo>
                <a:lnTo>
                  <a:pt x="1862605" y="1985148"/>
                </a:lnTo>
                <a:lnTo>
                  <a:pt x="1907815" y="1966669"/>
                </a:lnTo>
                <a:lnTo>
                  <a:pt x="1951716" y="1946957"/>
                </a:lnTo>
                <a:lnTo>
                  <a:pt x="1994253" y="1926047"/>
                </a:lnTo>
                <a:lnTo>
                  <a:pt x="2035372" y="1903977"/>
                </a:lnTo>
                <a:lnTo>
                  <a:pt x="2075017" y="1880782"/>
                </a:lnTo>
                <a:lnTo>
                  <a:pt x="2113135" y="1856500"/>
                </a:lnTo>
                <a:lnTo>
                  <a:pt x="2149670" y="1831166"/>
                </a:lnTo>
                <a:lnTo>
                  <a:pt x="2184569" y="1804816"/>
                </a:lnTo>
                <a:lnTo>
                  <a:pt x="2217775" y="1777487"/>
                </a:lnTo>
                <a:lnTo>
                  <a:pt x="2249235" y="1749216"/>
                </a:lnTo>
                <a:lnTo>
                  <a:pt x="2278895" y="1720038"/>
                </a:lnTo>
                <a:lnTo>
                  <a:pt x="2306698" y="1689989"/>
                </a:lnTo>
                <a:lnTo>
                  <a:pt x="2332591" y="1659108"/>
                </a:lnTo>
                <a:lnTo>
                  <a:pt x="2356520" y="1627428"/>
                </a:lnTo>
                <a:lnTo>
                  <a:pt x="2378429" y="1594988"/>
                </a:lnTo>
                <a:lnTo>
                  <a:pt x="2398263" y="1561822"/>
                </a:lnTo>
                <a:lnTo>
                  <a:pt x="2415969" y="1527968"/>
                </a:lnTo>
                <a:lnTo>
                  <a:pt x="2444776" y="1458340"/>
                </a:lnTo>
                <a:lnTo>
                  <a:pt x="2464411" y="1386393"/>
                </a:lnTo>
                <a:lnTo>
                  <a:pt x="2474438" y="1312419"/>
                </a:lnTo>
                <a:lnTo>
                  <a:pt x="2475712" y="1274762"/>
                </a:lnTo>
                <a:lnTo>
                  <a:pt x="2474438" y="1237105"/>
                </a:lnTo>
                <a:lnTo>
                  <a:pt x="2464411" y="1163131"/>
                </a:lnTo>
                <a:lnTo>
                  <a:pt x="2444776" y="1091184"/>
                </a:lnTo>
                <a:lnTo>
                  <a:pt x="2415969" y="1021556"/>
                </a:lnTo>
                <a:lnTo>
                  <a:pt x="2398263" y="987702"/>
                </a:lnTo>
                <a:lnTo>
                  <a:pt x="2378429" y="954536"/>
                </a:lnTo>
                <a:lnTo>
                  <a:pt x="2356520" y="922096"/>
                </a:lnTo>
                <a:lnTo>
                  <a:pt x="2332591" y="890416"/>
                </a:lnTo>
                <a:lnTo>
                  <a:pt x="2306698" y="859535"/>
                </a:lnTo>
                <a:lnTo>
                  <a:pt x="2278895" y="829486"/>
                </a:lnTo>
                <a:lnTo>
                  <a:pt x="2249235" y="800308"/>
                </a:lnTo>
                <a:lnTo>
                  <a:pt x="2217775" y="772037"/>
                </a:lnTo>
                <a:lnTo>
                  <a:pt x="2184569" y="744708"/>
                </a:lnTo>
                <a:lnTo>
                  <a:pt x="2149670" y="718358"/>
                </a:lnTo>
                <a:lnTo>
                  <a:pt x="2113135" y="693024"/>
                </a:lnTo>
                <a:lnTo>
                  <a:pt x="2075017" y="668742"/>
                </a:lnTo>
                <a:lnTo>
                  <a:pt x="2035372" y="645547"/>
                </a:lnTo>
                <a:lnTo>
                  <a:pt x="1994253" y="623477"/>
                </a:lnTo>
                <a:lnTo>
                  <a:pt x="1951716" y="602567"/>
                </a:lnTo>
                <a:lnTo>
                  <a:pt x="1907815" y="582855"/>
                </a:lnTo>
                <a:lnTo>
                  <a:pt x="1862605" y="564376"/>
                </a:lnTo>
                <a:lnTo>
                  <a:pt x="1816140" y="547166"/>
                </a:lnTo>
                <a:lnTo>
                  <a:pt x="1768476" y="531263"/>
                </a:lnTo>
                <a:lnTo>
                  <a:pt x="1719666" y="516701"/>
                </a:lnTo>
                <a:lnTo>
                  <a:pt x="1674709" y="504825"/>
                </a:lnTo>
                <a:lnTo>
                  <a:pt x="805268" y="504825"/>
                </a:lnTo>
                <a:lnTo>
                  <a:pt x="28981" y="0"/>
                </a:lnTo>
                <a:close/>
              </a:path>
              <a:path w="2475865" h="2098040">
                <a:moveTo>
                  <a:pt x="1237856" y="452043"/>
                </a:moveTo>
                <a:lnTo>
                  <a:pt x="1187324" y="452751"/>
                </a:lnTo>
                <a:lnTo>
                  <a:pt x="1137340" y="454847"/>
                </a:lnTo>
                <a:lnTo>
                  <a:pt x="1087934" y="458288"/>
                </a:lnTo>
                <a:lnTo>
                  <a:pt x="1039134" y="463032"/>
                </a:lnTo>
                <a:lnTo>
                  <a:pt x="990970" y="469038"/>
                </a:lnTo>
                <a:lnTo>
                  <a:pt x="943473" y="476262"/>
                </a:lnTo>
                <a:lnTo>
                  <a:pt x="896670" y="484662"/>
                </a:lnTo>
                <a:lnTo>
                  <a:pt x="850592" y="494197"/>
                </a:lnTo>
                <a:lnTo>
                  <a:pt x="805268" y="504825"/>
                </a:lnTo>
                <a:lnTo>
                  <a:pt x="1674709" y="504825"/>
                </a:lnTo>
                <a:lnTo>
                  <a:pt x="1618829" y="491751"/>
                </a:lnTo>
                <a:lnTo>
                  <a:pt x="1566911" y="481434"/>
                </a:lnTo>
                <a:lnTo>
                  <a:pt x="1514066" y="472605"/>
                </a:lnTo>
                <a:lnTo>
                  <a:pt x="1460350" y="465299"/>
                </a:lnTo>
                <a:lnTo>
                  <a:pt x="1405816" y="459554"/>
                </a:lnTo>
                <a:lnTo>
                  <a:pt x="1350519" y="455406"/>
                </a:lnTo>
                <a:lnTo>
                  <a:pt x="1294514" y="452890"/>
                </a:lnTo>
                <a:lnTo>
                  <a:pt x="1237856" y="45204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628544" y="3555689"/>
            <a:ext cx="2475865" cy="2098040"/>
          </a:xfrm>
          <a:custGeom>
            <a:avLst/>
            <a:gdLst/>
            <a:ahLst/>
            <a:cxnLst/>
            <a:rect l="l" t="t" r="r" b="b"/>
            <a:pathLst>
              <a:path w="2475865" h="2098040">
                <a:moveTo>
                  <a:pt x="1237852" y="2097486"/>
                </a:moveTo>
                <a:lnTo>
                  <a:pt x="1181194" y="2096639"/>
                </a:lnTo>
                <a:lnTo>
                  <a:pt x="1125190" y="2094123"/>
                </a:lnTo>
                <a:lnTo>
                  <a:pt x="1069893" y="2089975"/>
                </a:lnTo>
                <a:lnTo>
                  <a:pt x="1015360" y="2084230"/>
                </a:lnTo>
                <a:lnTo>
                  <a:pt x="961644" y="2076924"/>
                </a:lnTo>
                <a:lnTo>
                  <a:pt x="908799" y="2068095"/>
                </a:lnTo>
                <a:lnTo>
                  <a:pt x="856882" y="2057779"/>
                </a:lnTo>
                <a:lnTo>
                  <a:pt x="805946" y="2046011"/>
                </a:lnTo>
                <a:lnTo>
                  <a:pt x="756045" y="2032828"/>
                </a:lnTo>
                <a:lnTo>
                  <a:pt x="707236" y="2018266"/>
                </a:lnTo>
                <a:lnTo>
                  <a:pt x="659571" y="2002363"/>
                </a:lnTo>
                <a:lnTo>
                  <a:pt x="613107" y="1985153"/>
                </a:lnTo>
                <a:lnTo>
                  <a:pt x="567897" y="1966674"/>
                </a:lnTo>
                <a:lnTo>
                  <a:pt x="523996" y="1946961"/>
                </a:lnTo>
                <a:lnTo>
                  <a:pt x="481459" y="1926052"/>
                </a:lnTo>
                <a:lnTo>
                  <a:pt x="440340" y="1903982"/>
                </a:lnTo>
                <a:lnTo>
                  <a:pt x="400695" y="1880787"/>
                </a:lnTo>
                <a:lnTo>
                  <a:pt x="362577" y="1856504"/>
                </a:lnTo>
                <a:lnTo>
                  <a:pt x="326042" y="1831170"/>
                </a:lnTo>
                <a:lnTo>
                  <a:pt x="291144" y="1804820"/>
                </a:lnTo>
                <a:lnTo>
                  <a:pt x="257937" y="1777491"/>
                </a:lnTo>
                <a:lnTo>
                  <a:pt x="226477" y="1749219"/>
                </a:lnTo>
                <a:lnTo>
                  <a:pt x="196817" y="1720041"/>
                </a:lnTo>
                <a:lnTo>
                  <a:pt x="169014" y="1689993"/>
                </a:lnTo>
                <a:lnTo>
                  <a:pt x="143121" y="1659111"/>
                </a:lnTo>
                <a:lnTo>
                  <a:pt x="119192" y="1627431"/>
                </a:lnTo>
                <a:lnTo>
                  <a:pt x="97283" y="1594990"/>
                </a:lnTo>
                <a:lnTo>
                  <a:pt x="77448" y="1561825"/>
                </a:lnTo>
                <a:lnTo>
                  <a:pt x="59743" y="1527971"/>
                </a:lnTo>
                <a:lnTo>
                  <a:pt x="30936" y="1458342"/>
                </a:lnTo>
                <a:lnTo>
                  <a:pt x="11301" y="1386394"/>
                </a:lnTo>
                <a:lnTo>
                  <a:pt x="1273" y="1312419"/>
                </a:lnTo>
                <a:lnTo>
                  <a:pt x="0" y="1274762"/>
                </a:lnTo>
                <a:lnTo>
                  <a:pt x="1852" y="1229504"/>
                </a:lnTo>
                <a:lnTo>
                  <a:pt x="7344" y="1184904"/>
                </a:lnTo>
                <a:lnTo>
                  <a:pt x="16378" y="1141022"/>
                </a:lnTo>
                <a:lnTo>
                  <a:pt x="28856" y="1097919"/>
                </a:lnTo>
                <a:lnTo>
                  <a:pt x="44679" y="1055655"/>
                </a:lnTo>
                <a:lnTo>
                  <a:pt x="63751" y="1014292"/>
                </a:lnTo>
                <a:lnTo>
                  <a:pt x="85972" y="973890"/>
                </a:lnTo>
                <a:lnTo>
                  <a:pt x="111246" y="934511"/>
                </a:lnTo>
                <a:lnTo>
                  <a:pt x="139473" y="896215"/>
                </a:lnTo>
                <a:lnTo>
                  <a:pt x="170557" y="859062"/>
                </a:lnTo>
                <a:lnTo>
                  <a:pt x="204400" y="823114"/>
                </a:lnTo>
                <a:lnTo>
                  <a:pt x="240902" y="788432"/>
                </a:lnTo>
                <a:lnTo>
                  <a:pt x="279967" y="755076"/>
                </a:lnTo>
                <a:lnTo>
                  <a:pt x="321497" y="723107"/>
                </a:lnTo>
                <a:lnTo>
                  <a:pt x="365393" y="692587"/>
                </a:lnTo>
                <a:lnTo>
                  <a:pt x="411558" y="663574"/>
                </a:lnTo>
                <a:lnTo>
                  <a:pt x="28971" y="0"/>
                </a:lnTo>
                <a:lnTo>
                  <a:pt x="805258" y="504825"/>
                </a:lnTo>
                <a:lnTo>
                  <a:pt x="850585" y="494197"/>
                </a:lnTo>
                <a:lnTo>
                  <a:pt x="896664" y="484661"/>
                </a:lnTo>
                <a:lnTo>
                  <a:pt x="943468" y="476260"/>
                </a:lnTo>
                <a:lnTo>
                  <a:pt x="990967" y="469036"/>
                </a:lnTo>
                <a:lnTo>
                  <a:pt x="1039130" y="463030"/>
                </a:lnTo>
                <a:lnTo>
                  <a:pt x="1087930" y="458285"/>
                </a:lnTo>
                <a:lnTo>
                  <a:pt x="1137337" y="454844"/>
                </a:lnTo>
                <a:lnTo>
                  <a:pt x="1187320" y="452748"/>
                </a:lnTo>
                <a:lnTo>
                  <a:pt x="1237852" y="452040"/>
                </a:lnTo>
                <a:lnTo>
                  <a:pt x="1294510" y="452887"/>
                </a:lnTo>
                <a:lnTo>
                  <a:pt x="1350514" y="455403"/>
                </a:lnTo>
                <a:lnTo>
                  <a:pt x="1405810" y="459551"/>
                </a:lnTo>
                <a:lnTo>
                  <a:pt x="1460344" y="465296"/>
                </a:lnTo>
                <a:lnTo>
                  <a:pt x="1514060" y="472602"/>
                </a:lnTo>
                <a:lnTo>
                  <a:pt x="1566904" y="481431"/>
                </a:lnTo>
                <a:lnTo>
                  <a:pt x="1618822" y="491747"/>
                </a:lnTo>
                <a:lnTo>
                  <a:pt x="1669758" y="503515"/>
                </a:lnTo>
                <a:lnTo>
                  <a:pt x="1719659" y="516698"/>
                </a:lnTo>
                <a:lnTo>
                  <a:pt x="1768469" y="531259"/>
                </a:lnTo>
                <a:lnTo>
                  <a:pt x="1816133" y="547163"/>
                </a:lnTo>
                <a:lnTo>
                  <a:pt x="1862598" y="564373"/>
                </a:lnTo>
                <a:lnTo>
                  <a:pt x="1907809" y="582852"/>
                </a:lnTo>
                <a:lnTo>
                  <a:pt x="1951710" y="602564"/>
                </a:lnTo>
                <a:lnTo>
                  <a:pt x="1994247" y="623474"/>
                </a:lnTo>
                <a:lnTo>
                  <a:pt x="2035366" y="645544"/>
                </a:lnTo>
                <a:lnTo>
                  <a:pt x="2075012" y="668739"/>
                </a:lnTo>
                <a:lnTo>
                  <a:pt x="2113130" y="693021"/>
                </a:lnTo>
                <a:lnTo>
                  <a:pt x="2149665" y="718356"/>
                </a:lnTo>
                <a:lnTo>
                  <a:pt x="2184564" y="744705"/>
                </a:lnTo>
                <a:lnTo>
                  <a:pt x="2217771" y="772034"/>
                </a:lnTo>
                <a:lnTo>
                  <a:pt x="2249232" y="800306"/>
                </a:lnTo>
                <a:lnTo>
                  <a:pt x="2278891" y="829484"/>
                </a:lnTo>
                <a:lnTo>
                  <a:pt x="2306695" y="859532"/>
                </a:lnTo>
                <a:lnTo>
                  <a:pt x="2332589" y="890414"/>
                </a:lnTo>
                <a:lnTo>
                  <a:pt x="2356518" y="922094"/>
                </a:lnTo>
                <a:lnTo>
                  <a:pt x="2378427" y="954534"/>
                </a:lnTo>
                <a:lnTo>
                  <a:pt x="2398262" y="987700"/>
                </a:lnTo>
                <a:lnTo>
                  <a:pt x="2415968" y="1021554"/>
                </a:lnTo>
                <a:lnTo>
                  <a:pt x="2444775" y="1091183"/>
                </a:lnTo>
                <a:lnTo>
                  <a:pt x="2464411" y="1163130"/>
                </a:lnTo>
                <a:lnTo>
                  <a:pt x="2474438" y="1237105"/>
                </a:lnTo>
                <a:lnTo>
                  <a:pt x="2475712" y="1274762"/>
                </a:lnTo>
                <a:lnTo>
                  <a:pt x="2474438" y="1312419"/>
                </a:lnTo>
                <a:lnTo>
                  <a:pt x="2464411" y="1386394"/>
                </a:lnTo>
                <a:lnTo>
                  <a:pt x="2444775" y="1458342"/>
                </a:lnTo>
                <a:lnTo>
                  <a:pt x="2415968" y="1527971"/>
                </a:lnTo>
                <a:lnTo>
                  <a:pt x="2398262" y="1561825"/>
                </a:lnTo>
                <a:lnTo>
                  <a:pt x="2378427" y="1594990"/>
                </a:lnTo>
                <a:lnTo>
                  <a:pt x="2356518" y="1627431"/>
                </a:lnTo>
                <a:lnTo>
                  <a:pt x="2332589" y="1659111"/>
                </a:lnTo>
                <a:lnTo>
                  <a:pt x="2306695" y="1689993"/>
                </a:lnTo>
                <a:lnTo>
                  <a:pt x="2278891" y="1720041"/>
                </a:lnTo>
                <a:lnTo>
                  <a:pt x="2249232" y="1749219"/>
                </a:lnTo>
                <a:lnTo>
                  <a:pt x="2217771" y="1777491"/>
                </a:lnTo>
                <a:lnTo>
                  <a:pt x="2184564" y="1804820"/>
                </a:lnTo>
                <a:lnTo>
                  <a:pt x="2149665" y="1831170"/>
                </a:lnTo>
                <a:lnTo>
                  <a:pt x="2113130" y="1856504"/>
                </a:lnTo>
                <a:lnTo>
                  <a:pt x="2075012" y="1880787"/>
                </a:lnTo>
                <a:lnTo>
                  <a:pt x="2035366" y="1903982"/>
                </a:lnTo>
                <a:lnTo>
                  <a:pt x="1994247" y="1926052"/>
                </a:lnTo>
                <a:lnTo>
                  <a:pt x="1951710" y="1946961"/>
                </a:lnTo>
                <a:lnTo>
                  <a:pt x="1907809" y="1966674"/>
                </a:lnTo>
                <a:lnTo>
                  <a:pt x="1862598" y="1985153"/>
                </a:lnTo>
                <a:lnTo>
                  <a:pt x="1816133" y="2002363"/>
                </a:lnTo>
                <a:lnTo>
                  <a:pt x="1768469" y="2018266"/>
                </a:lnTo>
                <a:lnTo>
                  <a:pt x="1719659" y="2032828"/>
                </a:lnTo>
                <a:lnTo>
                  <a:pt x="1669758" y="2046011"/>
                </a:lnTo>
                <a:lnTo>
                  <a:pt x="1618822" y="2057779"/>
                </a:lnTo>
                <a:lnTo>
                  <a:pt x="1566904" y="2068095"/>
                </a:lnTo>
                <a:lnTo>
                  <a:pt x="1514060" y="2076924"/>
                </a:lnTo>
                <a:lnTo>
                  <a:pt x="1460344" y="2084230"/>
                </a:lnTo>
                <a:lnTo>
                  <a:pt x="1405810" y="2089975"/>
                </a:lnTo>
                <a:lnTo>
                  <a:pt x="1350514" y="2094123"/>
                </a:lnTo>
                <a:lnTo>
                  <a:pt x="1294510" y="2096639"/>
                </a:lnTo>
                <a:lnTo>
                  <a:pt x="1237852" y="2097486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022600" y="4419600"/>
            <a:ext cx="1754505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b="1" spc="-70" dirty="0">
                <a:latin typeface="Arial"/>
                <a:cs typeface="Arial"/>
              </a:rPr>
              <a:t>WTF?</a:t>
            </a:r>
            <a:endParaRPr sz="50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spc="-20" dirty="0"/>
              <a:t>39</a:t>
            </a:fld>
            <a:r>
              <a:rPr sz="2700" spc="-30" baseline="1543" dirty="0"/>
              <a:t>/70</a:t>
            </a:r>
            <a:endParaRPr sz="2700" baseline="1543"/>
          </a:p>
        </p:txBody>
      </p:sp>
      <p:sp>
        <p:nvSpPr>
          <p:cNvPr id="6" name="object 6"/>
          <p:cNvSpPr txBox="1"/>
          <p:nvPr/>
        </p:nvSpPr>
        <p:spPr>
          <a:xfrm>
            <a:off x="736600" y="2209800"/>
            <a:ext cx="7952105" cy="1562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55D7FF"/>
                </a:solidFill>
                <a:latin typeface="Courier New"/>
                <a:cs typeface="Courier New"/>
              </a:rPr>
              <a:t>www/model/movies-service.js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300">
              <a:latin typeface="Times New Roman"/>
              <a:cs typeface="Times New Roman"/>
            </a:endParaRPr>
          </a:p>
          <a:p>
            <a:pPr marL="12700">
              <a:lnSpc>
                <a:spcPts val="2350"/>
              </a:lnSpc>
              <a:tabLst>
                <a:tab pos="3517900" algn="l"/>
                <a:tab pos="3822700" algn="l"/>
                <a:tab pos="5194935" algn="l"/>
              </a:tabLst>
            </a:pPr>
            <a:r>
              <a:rPr sz="2000" dirty="0">
                <a:solidFill>
                  <a:srgbClr val="D9D9D9"/>
                </a:solidFill>
                <a:latin typeface="Courier New"/>
                <a:cs typeface="Courier New"/>
              </a:rPr>
              <a:t>service.</a:t>
            </a:r>
            <a:r>
              <a:rPr sz="2000" dirty="0">
                <a:solidFill>
                  <a:srgbClr val="EB97F1"/>
                </a:solidFill>
                <a:latin typeface="Courier New"/>
                <a:cs typeface="Courier New"/>
              </a:rPr>
              <a:t>isMovieWatched	</a:t>
            </a:r>
            <a:r>
              <a:rPr sz="2000" dirty="0">
                <a:solidFill>
                  <a:srgbClr val="D9D9D9"/>
                </a:solidFill>
                <a:latin typeface="Courier New"/>
                <a:cs typeface="Courier New"/>
              </a:rPr>
              <a:t>=	</a:t>
            </a:r>
            <a:r>
              <a:rPr sz="2000" b="1" dirty="0">
                <a:solidFill>
                  <a:srgbClr val="8FCCF2"/>
                </a:solidFill>
                <a:latin typeface="Courier New"/>
                <a:cs typeface="Courier New"/>
              </a:rPr>
              <a:t>function	</a:t>
            </a:r>
            <a:r>
              <a:rPr sz="2000" spc="-5" dirty="0">
                <a:solidFill>
                  <a:srgbClr val="D9D9D9"/>
                </a:solidFill>
                <a:latin typeface="Courier New"/>
                <a:cs typeface="Courier New"/>
              </a:rPr>
              <a:t>(movieId)</a:t>
            </a:r>
            <a:r>
              <a:rPr sz="2000" spc="-20" dirty="0">
                <a:solidFill>
                  <a:srgbClr val="D9D9D9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D9D9D9"/>
                </a:solidFill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L="622300">
              <a:lnSpc>
                <a:spcPts val="2300"/>
              </a:lnSpc>
              <a:tabLst>
                <a:tab pos="1689100" algn="l"/>
              </a:tabLst>
            </a:pPr>
            <a:r>
              <a:rPr sz="2000" b="1" dirty="0">
                <a:solidFill>
                  <a:srgbClr val="8FCCF2"/>
                </a:solidFill>
                <a:latin typeface="Courier New"/>
                <a:cs typeface="Courier New"/>
              </a:rPr>
              <a:t>return	</a:t>
            </a:r>
            <a:r>
              <a:rPr sz="2000" spc="-5" dirty="0">
                <a:solidFill>
                  <a:srgbClr val="D9D9D9"/>
                </a:solidFill>
                <a:latin typeface="Courier New"/>
                <a:cs typeface="Courier New"/>
              </a:rPr>
              <a:t>!!~service.watchedMovies.</a:t>
            </a:r>
            <a:r>
              <a:rPr sz="2000" spc="-5" dirty="0">
                <a:solidFill>
                  <a:srgbClr val="EB97F1"/>
                </a:solidFill>
                <a:latin typeface="Courier New"/>
                <a:cs typeface="Courier New"/>
              </a:rPr>
              <a:t>indexOf</a:t>
            </a:r>
            <a:r>
              <a:rPr sz="2000" spc="-5" dirty="0">
                <a:solidFill>
                  <a:srgbClr val="D9D9D9"/>
                </a:solidFill>
                <a:latin typeface="Courier New"/>
                <a:cs typeface="Courier New"/>
              </a:rPr>
              <a:t>(movieId)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ts val="2350"/>
              </a:lnSpc>
            </a:pPr>
            <a:r>
              <a:rPr sz="2000" dirty="0">
                <a:solidFill>
                  <a:srgbClr val="D9D9D9"/>
                </a:solidFill>
                <a:latin typeface="Courier New"/>
                <a:cs typeface="Courier New"/>
              </a:rPr>
              <a:t>};</a:t>
            </a:r>
            <a:endParaRPr sz="200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9753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8500" y="647700"/>
            <a:ext cx="815784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158490" algn="l"/>
                <a:tab pos="4911090" algn="l"/>
              </a:tabLst>
            </a:pPr>
            <a:r>
              <a:rPr spc="80" dirty="0"/>
              <a:t>D</a:t>
            </a:r>
            <a:r>
              <a:rPr spc="-535" dirty="0"/>
              <a:t> </a:t>
            </a:r>
            <a:r>
              <a:rPr spc="-85" dirty="0"/>
              <a:t>I</a:t>
            </a:r>
            <a:r>
              <a:rPr spc="-535" dirty="0"/>
              <a:t> </a:t>
            </a:r>
            <a:r>
              <a:rPr spc="-500" dirty="0"/>
              <a:t>S</a:t>
            </a:r>
            <a:r>
              <a:rPr spc="-530" dirty="0"/>
              <a:t> </a:t>
            </a:r>
            <a:r>
              <a:rPr spc="80" dirty="0"/>
              <a:t>A</a:t>
            </a:r>
            <a:r>
              <a:rPr spc="-535" dirty="0"/>
              <a:t> </a:t>
            </a:r>
            <a:r>
              <a:rPr spc="-170" dirty="0"/>
              <a:t>B</a:t>
            </a:r>
            <a:r>
              <a:rPr spc="-535" dirty="0"/>
              <a:t> </a:t>
            </a:r>
            <a:r>
              <a:rPr spc="-254" dirty="0"/>
              <a:t>L</a:t>
            </a:r>
            <a:r>
              <a:rPr spc="-530" dirty="0"/>
              <a:t> </a:t>
            </a:r>
            <a:r>
              <a:rPr spc="-335" dirty="0"/>
              <a:t>E	</a:t>
            </a:r>
            <a:r>
              <a:rPr dirty="0"/>
              <a:t>W</a:t>
            </a:r>
            <a:r>
              <a:rPr spc="-535" dirty="0"/>
              <a:t> </a:t>
            </a:r>
            <a:r>
              <a:rPr spc="-335" dirty="0"/>
              <a:t>E</a:t>
            </a:r>
            <a:r>
              <a:rPr spc="-535" dirty="0"/>
              <a:t> </a:t>
            </a:r>
            <a:r>
              <a:rPr spc="-170" dirty="0"/>
              <a:t>B	</a:t>
            </a:r>
            <a:r>
              <a:rPr spc="-500" dirty="0"/>
              <a:t>S</a:t>
            </a:r>
            <a:r>
              <a:rPr spc="-545" dirty="0"/>
              <a:t> </a:t>
            </a:r>
            <a:r>
              <a:rPr spc="-335" dirty="0"/>
              <a:t>E</a:t>
            </a:r>
            <a:r>
              <a:rPr spc="-545" dirty="0"/>
              <a:t> </a:t>
            </a:r>
            <a:r>
              <a:rPr spc="-85" dirty="0"/>
              <a:t>C</a:t>
            </a:r>
            <a:r>
              <a:rPr spc="-545" dirty="0"/>
              <a:t> </a:t>
            </a:r>
            <a:r>
              <a:rPr spc="-175" dirty="0"/>
              <a:t>U</a:t>
            </a:r>
            <a:r>
              <a:rPr spc="-545" dirty="0"/>
              <a:t> </a:t>
            </a:r>
            <a:r>
              <a:rPr spc="-585" dirty="0"/>
              <a:t>R</a:t>
            </a:r>
            <a:r>
              <a:rPr spc="-545" dirty="0"/>
              <a:t> </a:t>
            </a:r>
            <a:r>
              <a:rPr spc="-85" dirty="0"/>
              <a:t>I</a:t>
            </a:r>
            <a:r>
              <a:rPr spc="-545" dirty="0"/>
              <a:t> </a:t>
            </a:r>
            <a:r>
              <a:rPr spc="-170" dirty="0"/>
              <a:t>T</a:t>
            </a:r>
            <a:r>
              <a:rPr spc="-550" dirty="0"/>
              <a:t> </a:t>
            </a:r>
            <a:r>
              <a:rPr spc="-420" dirty="0"/>
              <a:t>Y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spc="-20" dirty="0"/>
              <a:t>4</a:t>
            </a:fld>
            <a:r>
              <a:rPr sz="2700" spc="-30" baseline="1543" dirty="0"/>
              <a:t>/70</a:t>
            </a:r>
            <a:endParaRPr sz="2700" baseline="1543"/>
          </a:p>
        </p:txBody>
      </p:sp>
      <p:sp>
        <p:nvSpPr>
          <p:cNvPr id="4" name="object 4"/>
          <p:cNvSpPr txBox="1"/>
          <p:nvPr/>
        </p:nvSpPr>
        <p:spPr>
          <a:xfrm>
            <a:off x="709904" y="2296161"/>
            <a:ext cx="7305675" cy="17297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2600" indent="-469900">
              <a:lnSpc>
                <a:spcPct val="100000"/>
              </a:lnSpc>
              <a:spcBef>
                <a:spcPts val="100"/>
              </a:spcBef>
              <a:buClr>
                <a:srgbClr val="646464"/>
              </a:buClr>
              <a:buSzPct val="90277"/>
              <a:buChar char="•"/>
              <a:tabLst>
                <a:tab pos="481965" algn="l"/>
                <a:tab pos="482600" algn="l"/>
              </a:tabLst>
            </a:pPr>
            <a:r>
              <a:rPr sz="3600" spc="-85" dirty="0">
                <a:solidFill>
                  <a:srgbClr val="FFFFFF"/>
                </a:solidFill>
                <a:latin typeface="Trebuchet MS"/>
                <a:cs typeface="Trebuchet MS"/>
              </a:rPr>
              <a:t>Install </a:t>
            </a:r>
            <a:r>
              <a:rPr sz="3600" spc="75" dirty="0">
                <a:solidFill>
                  <a:srgbClr val="FFFFFF"/>
                </a:solidFill>
                <a:latin typeface="Trebuchet MS"/>
                <a:cs typeface="Trebuchet MS"/>
              </a:rPr>
              <a:t>Chrome</a:t>
            </a:r>
            <a:r>
              <a:rPr sz="360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spc="45" dirty="0">
                <a:solidFill>
                  <a:srgbClr val="FFFFFF"/>
                </a:solidFill>
                <a:latin typeface="Trebuchet MS"/>
                <a:cs typeface="Trebuchet MS"/>
              </a:rPr>
              <a:t>plugin</a:t>
            </a:r>
            <a:endParaRPr sz="36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646464"/>
              </a:buClr>
              <a:buFont typeface="Trebuchet MS"/>
              <a:buChar char="•"/>
            </a:pPr>
            <a:endParaRPr sz="4150" dirty="0">
              <a:latin typeface="Times New Roman"/>
              <a:cs typeface="Times New Roman"/>
            </a:endParaRPr>
          </a:p>
          <a:p>
            <a:pPr marL="952500" lvl="1" indent="-469900">
              <a:lnSpc>
                <a:spcPct val="100000"/>
              </a:lnSpc>
              <a:buClr>
                <a:srgbClr val="646464"/>
              </a:buClr>
              <a:buSzPct val="90277"/>
              <a:buChar char="•"/>
              <a:tabLst>
                <a:tab pos="951865" algn="l"/>
                <a:tab pos="952500" algn="l"/>
              </a:tabLst>
            </a:pPr>
            <a:r>
              <a:rPr sz="3600" b="1" spc="-10" dirty="0">
                <a:solidFill>
                  <a:srgbClr val="FFFFFF"/>
                </a:solidFill>
                <a:latin typeface="Arial"/>
                <a:cs typeface="Arial"/>
              </a:rPr>
              <a:t>Allow-Control-Allow-Origin:</a:t>
            </a:r>
            <a:r>
              <a:rPr sz="36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b="1" spc="330" dirty="0">
                <a:solidFill>
                  <a:srgbClr val="FFFFFF"/>
                </a:solidFill>
                <a:latin typeface="Arial"/>
                <a:cs typeface="Arial"/>
              </a:rPr>
              <a:t>*</a:t>
            </a:r>
            <a:endParaRPr sz="3600" dirty="0">
              <a:latin typeface="Arial"/>
              <a:cs typeface="Arial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350" y="4572000"/>
            <a:ext cx="12230100" cy="427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8500" y="647700"/>
            <a:ext cx="1025080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14930" algn="l"/>
                <a:tab pos="3503929" algn="l"/>
                <a:tab pos="6012815" algn="l"/>
                <a:tab pos="6901815" algn="l"/>
              </a:tabLst>
            </a:pPr>
            <a:r>
              <a:rPr spc="-85" dirty="0"/>
              <a:t>C</a:t>
            </a:r>
            <a:r>
              <a:rPr spc="-535" dirty="0"/>
              <a:t> </a:t>
            </a:r>
            <a:r>
              <a:rPr spc="-5" dirty="0"/>
              <a:t>H</a:t>
            </a:r>
            <a:r>
              <a:rPr spc="-535" dirty="0"/>
              <a:t> </a:t>
            </a:r>
            <a:r>
              <a:rPr spc="-335" dirty="0"/>
              <a:t>E</a:t>
            </a:r>
            <a:r>
              <a:rPr spc="-530" dirty="0"/>
              <a:t> </a:t>
            </a:r>
            <a:r>
              <a:rPr spc="-85" dirty="0"/>
              <a:t>C</a:t>
            </a:r>
            <a:r>
              <a:rPr spc="-535" dirty="0"/>
              <a:t> </a:t>
            </a:r>
            <a:r>
              <a:rPr spc="-254" dirty="0"/>
              <a:t>K	</a:t>
            </a:r>
            <a:r>
              <a:rPr spc="-85" dirty="0"/>
              <a:t>I</a:t>
            </a:r>
            <a:r>
              <a:rPr spc="-530" dirty="0"/>
              <a:t> </a:t>
            </a:r>
            <a:r>
              <a:rPr spc="-250" dirty="0"/>
              <a:t>F	</a:t>
            </a:r>
            <a:r>
              <a:rPr spc="250" dirty="0"/>
              <a:t>M</a:t>
            </a:r>
            <a:r>
              <a:rPr spc="-535" dirty="0"/>
              <a:t> </a:t>
            </a:r>
            <a:r>
              <a:rPr spc="250" dirty="0"/>
              <a:t>O</a:t>
            </a:r>
            <a:r>
              <a:rPr spc="-535" dirty="0"/>
              <a:t> </a:t>
            </a:r>
            <a:r>
              <a:rPr spc="-335" dirty="0"/>
              <a:t>V</a:t>
            </a:r>
            <a:r>
              <a:rPr spc="-530" dirty="0"/>
              <a:t> </a:t>
            </a:r>
            <a:r>
              <a:rPr spc="-85" dirty="0"/>
              <a:t>I</a:t>
            </a:r>
            <a:r>
              <a:rPr spc="-535" dirty="0"/>
              <a:t> </a:t>
            </a:r>
            <a:r>
              <a:rPr spc="-335" dirty="0"/>
              <a:t>E	</a:t>
            </a:r>
            <a:r>
              <a:rPr spc="-85" dirty="0"/>
              <a:t>I</a:t>
            </a:r>
            <a:r>
              <a:rPr spc="-535" dirty="0"/>
              <a:t> </a:t>
            </a:r>
            <a:r>
              <a:rPr spc="-500" dirty="0"/>
              <a:t>S	</a:t>
            </a:r>
            <a:r>
              <a:rPr dirty="0"/>
              <a:t>W</a:t>
            </a:r>
            <a:r>
              <a:rPr spc="-630" dirty="0"/>
              <a:t> </a:t>
            </a:r>
            <a:r>
              <a:rPr spc="160" dirty="0"/>
              <a:t>AT</a:t>
            </a:r>
            <a:r>
              <a:rPr spc="-550" dirty="0"/>
              <a:t> </a:t>
            </a:r>
            <a:r>
              <a:rPr spc="-85" dirty="0"/>
              <a:t>C</a:t>
            </a:r>
            <a:r>
              <a:rPr spc="-550" dirty="0"/>
              <a:t> </a:t>
            </a:r>
            <a:r>
              <a:rPr spc="-5" dirty="0"/>
              <a:t>H</a:t>
            </a:r>
            <a:r>
              <a:rPr spc="-550" dirty="0"/>
              <a:t> </a:t>
            </a:r>
            <a:r>
              <a:rPr spc="-335" dirty="0"/>
              <a:t>E</a:t>
            </a:r>
            <a:r>
              <a:rPr spc="-550" dirty="0"/>
              <a:t> </a:t>
            </a:r>
            <a:r>
              <a:rPr spc="80" dirty="0"/>
              <a:t>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084698" y="8058187"/>
            <a:ext cx="7185659" cy="1143000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3000" spc="185" dirty="0">
                <a:solidFill>
                  <a:srgbClr val="FF2E00"/>
                </a:solidFill>
                <a:latin typeface="Verdana"/>
                <a:cs typeface="Verdana"/>
              </a:rPr>
              <a:t>Returns </a:t>
            </a:r>
            <a:r>
              <a:rPr sz="3000" spc="245" dirty="0">
                <a:solidFill>
                  <a:srgbClr val="FF2E00"/>
                </a:solidFill>
                <a:latin typeface="Verdana"/>
                <a:cs typeface="Verdana"/>
              </a:rPr>
              <a:t>position </a:t>
            </a:r>
            <a:r>
              <a:rPr sz="3000" spc="430" dirty="0">
                <a:solidFill>
                  <a:srgbClr val="FF2E00"/>
                </a:solidFill>
                <a:latin typeface="Verdana"/>
                <a:cs typeface="Verdana"/>
              </a:rPr>
              <a:t>of </a:t>
            </a:r>
            <a:r>
              <a:rPr sz="3000" spc="285" dirty="0">
                <a:solidFill>
                  <a:srgbClr val="FF2E00"/>
                </a:solidFill>
                <a:latin typeface="Verdana"/>
                <a:cs typeface="Verdana"/>
              </a:rPr>
              <a:t>“id” </a:t>
            </a:r>
            <a:r>
              <a:rPr sz="3000" spc="330" dirty="0">
                <a:solidFill>
                  <a:srgbClr val="FF2E00"/>
                </a:solidFill>
                <a:latin typeface="Verdana"/>
                <a:cs typeface="Verdana"/>
              </a:rPr>
              <a:t>in</a:t>
            </a:r>
            <a:r>
              <a:rPr sz="3000" spc="20" dirty="0">
                <a:solidFill>
                  <a:srgbClr val="FF2E00"/>
                </a:solidFill>
                <a:latin typeface="Verdana"/>
                <a:cs typeface="Verdana"/>
              </a:rPr>
              <a:t> </a:t>
            </a:r>
            <a:r>
              <a:rPr sz="3000" spc="229" dirty="0">
                <a:solidFill>
                  <a:srgbClr val="FF2E00"/>
                </a:solidFill>
                <a:latin typeface="Verdana"/>
                <a:cs typeface="Verdana"/>
              </a:rPr>
              <a:t>Array</a:t>
            </a:r>
            <a:endParaRPr sz="3000">
              <a:latin typeface="Verdana"/>
              <a:cs typeface="Verdana"/>
            </a:endParaRPr>
          </a:p>
          <a:p>
            <a:pPr marL="2839085">
              <a:lnSpc>
                <a:spcPct val="100000"/>
              </a:lnSpc>
              <a:spcBef>
                <a:spcPts val="800"/>
              </a:spcBef>
            </a:pPr>
            <a:r>
              <a:rPr sz="3000" spc="325" dirty="0">
                <a:solidFill>
                  <a:srgbClr val="FF2E00"/>
                </a:solidFill>
                <a:latin typeface="Verdana"/>
                <a:cs typeface="Verdana"/>
              </a:rPr>
              <a:t>or </a:t>
            </a:r>
            <a:r>
              <a:rPr sz="3000" spc="140" dirty="0">
                <a:solidFill>
                  <a:srgbClr val="FF2E00"/>
                </a:solidFill>
                <a:latin typeface="Verdana"/>
                <a:cs typeface="Verdana"/>
              </a:rPr>
              <a:t>“-1” </a:t>
            </a:r>
            <a:r>
              <a:rPr sz="3000" spc="375" dirty="0">
                <a:solidFill>
                  <a:srgbClr val="FF2E00"/>
                </a:solidFill>
                <a:latin typeface="Verdana"/>
                <a:cs typeface="Verdana"/>
              </a:rPr>
              <a:t>if </a:t>
            </a:r>
            <a:r>
              <a:rPr sz="3000" spc="215" dirty="0">
                <a:solidFill>
                  <a:srgbClr val="FF2E00"/>
                </a:solidFill>
                <a:latin typeface="Verdana"/>
                <a:cs typeface="Verdana"/>
              </a:rPr>
              <a:t>not</a:t>
            </a:r>
            <a:r>
              <a:rPr sz="3000" spc="45" dirty="0">
                <a:solidFill>
                  <a:srgbClr val="FF2E00"/>
                </a:solidFill>
                <a:latin typeface="Verdana"/>
                <a:cs typeface="Verdana"/>
              </a:rPr>
              <a:t> </a:t>
            </a:r>
            <a:r>
              <a:rPr sz="3000" spc="365" dirty="0">
                <a:solidFill>
                  <a:srgbClr val="FF2E00"/>
                </a:solidFill>
                <a:latin typeface="Verdana"/>
                <a:cs typeface="Verdana"/>
              </a:rPr>
              <a:t>found</a:t>
            </a:r>
            <a:endParaRPr sz="30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300497" y="3675816"/>
            <a:ext cx="2162175" cy="4165600"/>
          </a:xfrm>
          <a:custGeom>
            <a:avLst/>
            <a:gdLst/>
            <a:ahLst/>
            <a:cxnLst/>
            <a:rect l="l" t="t" r="r" b="b"/>
            <a:pathLst>
              <a:path w="2162175" h="4165600">
                <a:moveTo>
                  <a:pt x="2108742" y="4152900"/>
                </a:moveTo>
                <a:lnTo>
                  <a:pt x="2107548" y="4152900"/>
                </a:lnTo>
                <a:lnTo>
                  <a:pt x="2109225" y="4165600"/>
                </a:lnTo>
                <a:lnTo>
                  <a:pt x="2108742" y="4152900"/>
                </a:lnTo>
                <a:close/>
              </a:path>
              <a:path w="2162175" h="4165600">
                <a:moveTo>
                  <a:pt x="2122547" y="4152900"/>
                </a:moveTo>
                <a:lnTo>
                  <a:pt x="2115854" y="4152900"/>
                </a:lnTo>
                <a:lnTo>
                  <a:pt x="2117823" y="4165600"/>
                </a:lnTo>
                <a:lnTo>
                  <a:pt x="2123115" y="4165600"/>
                </a:lnTo>
                <a:lnTo>
                  <a:pt x="2122547" y="4152900"/>
                </a:lnTo>
                <a:close/>
              </a:path>
              <a:path w="2162175" h="4165600">
                <a:moveTo>
                  <a:pt x="2153960" y="4152900"/>
                </a:moveTo>
                <a:lnTo>
                  <a:pt x="2127840" y="4152900"/>
                </a:lnTo>
                <a:lnTo>
                  <a:pt x="2129151" y="4165600"/>
                </a:lnTo>
                <a:lnTo>
                  <a:pt x="2154662" y="4165600"/>
                </a:lnTo>
                <a:lnTo>
                  <a:pt x="2153960" y="4152900"/>
                </a:lnTo>
                <a:close/>
              </a:path>
              <a:path w="2162175" h="4165600">
                <a:moveTo>
                  <a:pt x="2113111" y="4140200"/>
                </a:moveTo>
                <a:lnTo>
                  <a:pt x="2104813" y="4140200"/>
                </a:lnTo>
                <a:lnTo>
                  <a:pt x="2109185" y="4152900"/>
                </a:lnTo>
                <a:lnTo>
                  <a:pt x="2112565" y="4152900"/>
                </a:lnTo>
                <a:lnTo>
                  <a:pt x="2113111" y="4140200"/>
                </a:lnTo>
                <a:close/>
              </a:path>
              <a:path w="2162175" h="4165600">
                <a:moveTo>
                  <a:pt x="2157507" y="4140200"/>
                </a:moveTo>
                <a:lnTo>
                  <a:pt x="2117424" y="4140200"/>
                </a:lnTo>
                <a:lnTo>
                  <a:pt x="2115233" y="4152900"/>
                </a:lnTo>
                <a:lnTo>
                  <a:pt x="2158007" y="4152900"/>
                </a:lnTo>
                <a:lnTo>
                  <a:pt x="2157507" y="4140200"/>
                </a:lnTo>
                <a:close/>
              </a:path>
              <a:path w="2162175" h="4165600">
                <a:moveTo>
                  <a:pt x="2108704" y="4127500"/>
                </a:moveTo>
                <a:lnTo>
                  <a:pt x="2107523" y="4127500"/>
                </a:lnTo>
                <a:lnTo>
                  <a:pt x="2109225" y="4140200"/>
                </a:lnTo>
                <a:lnTo>
                  <a:pt x="2108704" y="4127500"/>
                </a:lnTo>
                <a:close/>
              </a:path>
              <a:path w="2162175" h="4165600">
                <a:moveTo>
                  <a:pt x="2118009" y="4127500"/>
                </a:moveTo>
                <a:lnTo>
                  <a:pt x="2109951" y="4127500"/>
                </a:lnTo>
                <a:lnTo>
                  <a:pt x="2114702" y="4140200"/>
                </a:lnTo>
                <a:lnTo>
                  <a:pt x="2118009" y="4127500"/>
                </a:lnTo>
                <a:close/>
              </a:path>
              <a:path w="2162175" h="4165600">
                <a:moveTo>
                  <a:pt x="2154636" y="4114800"/>
                </a:moveTo>
                <a:lnTo>
                  <a:pt x="2116296" y="4114800"/>
                </a:lnTo>
                <a:lnTo>
                  <a:pt x="2119542" y="4127500"/>
                </a:lnTo>
                <a:lnTo>
                  <a:pt x="2118137" y="4140200"/>
                </a:lnTo>
                <a:lnTo>
                  <a:pt x="2158678" y="4140200"/>
                </a:lnTo>
                <a:lnTo>
                  <a:pt x="2154778" y="4127500"/>
                </a:lnTo>
                <a:lnTo>
                  <a:pt x="2158691" y="4127500"/>
                </a:lnTo>
                <a:lnTo>
                  <a:pt x="2154636" y="4114800"/>
                </a:lnTo>
                <a:close/>
              </a:path>
              <a:path w="2162175" h="4165600">
                <a:moveTo>
                  <a:pt x="2161561" y="4114800"/>
                </a:moveTo>
                <a:lnTo>
                  <a:pt x="2156304" y="4114800"/>
                </a:lnTo>
                <a:lnTo>
                  <a:pt x="2161676" y="4127500"/>
                </a:lnTo>
                <a:lnTo>
                  <a:pt x="2161561" y="4114800"/>
                </a:lnTo>
                <a:close/>
              </a:path>
              <a:path w="2162175" h="4165600">
                <a:moveTo>
                  <a:pt x="2105583" y="4102100"/>
                </a:moveTo>
                <a:lnTo>
                  <a:pt x="2102616" y="4102100"/>
                </a:lnTo>
                <a:lnTo>
                  <a:pt x="2100736" y="4114800"/>
                </a:lnTo>
                <a:lnTo>
                  <a:pt x="2104792" y="4114800"/>
                </a:lnTo>
                <a:lnTo>
                  <a:pt x="2105583" y="4102100"/>
                </a:lnTo>
                <a:close/>
              </a:path>
              <a:path w="2162175" h="4165600">
                <a:moveTo>
                  <a:pt x="2154060" y="4102100"/>
                </a:moveTo>
                <a:lnTo>
                  <a:pt x="2111930" y="4102100"/>
                </a:lnTo>
                <a:lnTo>
                  <a:pt x="2106342" y="4114800"/>
                </a:lnTo>
                <a:lnTo>
                  <a:pt x="2154206" y="4114800"/>
                </a:lnTo>
                <a:lnTo>
                  <a:pt x="2154060" y="4102100"/>
                </a:lnTo>
                <a:close/>
              </a:path>
              <a:path w="2162175" h="4165600">
                <a:moveTo>
                  <a:pt x="2099446" y="4089400"/>
                </a:moveTo>
                <a:lnTo>
                  <a:pt x="2098290" y="4089400"/>
                </a:lnTo>
                <a:lnTo>
                  <a:pt x="2100017" y="4102100"/>
                </a:lnTo>
                <a:lnTo>
                  <a:pt x="2099446" y="4089400"/>
                </a:lnTo>
                <a:close/>
              </a:path>
              <a:path w="2162175" h="4165600">
                <a:moveTo>
                  <a:pt x="2108031" y="4076700"/>
                </a:moveTo>
                <a:lnTo>
                  <a:pt x="2098389" y="4076700"/>
                </a:lnTo>
                <a:lnTo>
                  <a:pt x="2100541" y="4089400"/>
                </a:lnTo>
                <a:lnTo>
                  <a:pt x="2105317" y="4102100"/>
                </a:lnTo>
                <a:lnTo>
                  <a:pt x="2106215" y="4102100"/>
                </a:lnTo>
                <a:lnTo>
                  <a:pt x="2101452" y="4089400"/>
                </a:lnTo>
                <a:lnTo>
                  <a:pt x="2108031" y="4076700"/>
                </a:lnTo>
                <a:close/>
              </a:path>
              <a:path w="2162175" h="4165600">
                <a:moveTo>
                  <a:pt x="2141368" y="4076700"/>
                </a:moveTo>
                <a:lnTo>
                  <a:pt x="2108031" y="4076700"/>
                </a:lnTo>
                <a:lnTo>
                  <a:pt x="2112057" y="4089400"/>
                </a:lnTo>
                <a:lnTo>
                  <a:pt x="2116816" y="4102100"/>
                </a:lnTo>
                <a:lnTo>
                  <a:pt x="2156477" y="4102100"/>
                </a:lnTo>
                <a:lnTo>
                  <a:pt x="2154240" y="4089400"/>
                </a:lnTo>
                <a:lnTo>
                  <a:pt x="2149801" y="4089400"/>
                </a:lnTo>
                <a:lnTo>
                  <a:pt x="2141368" y="4076700"/>
                </a:lnTo>
                <a:close/>
              </a:path>
              <a:path w="2162175" h="4165600">
                <a:moveTo>
                  <a:pt x="2153090" y="4076700"/>
                </a:moveTo>
                <a:lnTo>
                  <a:pt x="2146486" y="4076700"/>
                </a:lnTo>
                <a:lnTo>
                  <a:pt x="2149801" y="4089400"/>
                </a:lnTo>
                <a:lnTo>
                  <a:pt x="2150870" y="4089400"/>
                </a:lnTo>
                <a:lnTo>
                  <a:pt x="2153090" y="4076700"/>
                </a:lnTo>
                <a:close/>
              </a:path>
              <a:path w="2162175" h="4165600">
                <a:moveTo>
                  <a:pt x="2155148" y="4076700"/>
                </a:moveTo>
                <a:lnTo>
                  <a:pt x="2153090" y="4076700"/>
                </a:lnTo>
                <a:lnTo>
                  <a:pt x="2156621" y="4089400"/>
                </a:lnTo>
                <a:lnTo>
                  <a:pt x="2155148" y="4076700"/>
                </a:lnTo>
                <a:close/>
              </a:path>
              <a:path w="2162175" h="4165600">
                <a:moveTo>
                  <a:pt x="2111058" y="4064000"/>
                </a:moveTo>
                <a:lnTo>
                  <a:pt x="2100512" y="4064000"/>
                </a:lnTo>
                <a:lnTo>
                  <a:pt x="2102722" y="4076700"/>
                </a:lnTo>
                <a:lnTo>
                  <a:pt x="2109618" y="4076700"/>
                </a:lnTo>
                <a:lnTo>
                  <a:pt x="2111058" y="4064000"/>
                </a:lnTo>
                <a:close/>
              </a:path>
              <a:path w="2162175" h="4165600">
                <a:moveTo>
                  <a:pt x="2137173" y="4064000"/>
                </a:moveTo>
                <a:lnTo>
                  <a:pt x="2111058" y="4064000"/>
                </a:lnTo>
                <a:lnTo>
                  <a:pt x="2109618" y="4076700"/>
                </a:lnTo>
                <a:lnTo>
                  <a:pt x="2125668" y="4076700"/>
                </a:lnTo>
                <a:lnTo>
                  <a:pt x="2137173" y="4064000"/>
                </a:lnTo>
                <a:close/>
              </a:path>
              <a:path w="2162175" h="4165600">
                <a:moveTo>
                  <a:pt x="2150881" y="4064000"/>
                </a:moveTo>
                <a:lnTo>
                  <a:pt x="2137173" y="4064000"/>
                </a:lnTo>
                <a:lnTo>
                  <a:pt x="2125668" y="4076700"/>
                </a:lnTo>
                <a:lnTo>
                  <a:pt x="2152094" y="4076700"/>
                </a:lnTo>
                <a:lnTo>
                  <a:pt x="2150881" y="4064000"/>
                </a:lnTo>
                <a:close/>
              </a:path>
              <a:path w="2162175" h="4165600">
                <a:moveTo>
                  <a:pt x="2099789" y="4051300"/>
                </a:moveTo>
                <a:lnTo>
                  <a:pt x="2093959" y="4064000"/>
                </a:lnTo>
                <a:lnTo>
                  <a:pt x="2097782" y="4064000"/>
                </a:lnTo>
                <a:lnTo>
                  <a:pt x="2099789" y="4051300"/>
                </a:lnTo>
                <a:close/>
              </a:path>
              <a:path w="2162175" h="4165600">
                <a:moveTo>
                  <a:pt x="2155910" y="4051300"/>
                </a:moveTo>
                <a:lnTo>
                  <a:pt x="2104898" y="4051300"/>
                </a:lnTo>
                <a:lnTo>
                  <a:pt x="2101262" y="4064000"/>
                </a:lnTo>
                <a:lnTo>
                  <a:pt x="2147871" y="4064000"/>
                </a:lnTo>
                <a:lnTo>
                  <a:pt x="2155910" y="4051300"/>
                </a:lnTo>
                <a:close/>
              </a:path>
              <a:path w="2162175" h="4165600">
                <a:moveTo>
                  <a:pt x="2100932" y="4013200"/>
                </a:moveTo>
                <a:lnTo>
                  <a:pt x="2098417" y="4013200"/>
                </a:lnTo>
                <a:lnTo>
                  <a:pt x="2100974" y="4038600"/>
                </a:lnTo>
                <a:lnTo>
                  <a:pt x="2103968" y="4051300"/>
                </a:lnTo>
                <a:lnTo>
                  <a:pt x="2148074" y="4051300"/>
                </a:lnTo>
                <a:lnTo>
                  <a:pt x="2145940" y="4038600"/>
                </a:lnTo>
                <a:lnTo>
                  <a:pt x="2102875" y="4038600"/>
                </a:lnTo>
                <a:lnTo>
                  <a:pt x="2110004" y="4025900"/>
                </a:lnTo>
                <a:lnTo>
                  <a:pt x="2108590" y="4025900"/>
                </a:lnTo>
                <a:lnTo>
                  <a:pt x="2100932" y="4013200"/>
                </a:lnTo>
                <a:close/>
              </a:path>
              <a:path w="2162175" h="4165600">
                <a:moveTo>
                  <a:pt x="2147301" y="4025900"/>
                </a:moveTo>
                <a:lnTo>
                  <a:pt x="2110004" y="4025900"/>
                </a:lnTo>
                <a:lnTo>
                  <a:pt x="2110704" y="4038600"/>
                </a:lnTo>
                <a:lnTo>
                  <a:pt x="2146132" y="4038600"/>
                </a:lnTo>
                <a:lnTo>
                  <a:pt x="2147301" y="4025900"/>
                </a:lnTo>
                <a:close/>
              </a:path>
              <a:path w="2162175" h="4165600">
                <a:moveTo>
                  <a:pt x="2092791" y="4013200"/>
                </a:moveTo>
                <a:lnTo>
                  <a:pt x="2092460" y="4025900"/>
                </a:lnTo>
                <a:lnTo>
                  <a:pt x="2095200" y="4025900"/>
                </a:lnTo>
                <a:lnTo>
                  <a:pt x="2092791" y="4013200"/>
                </a:lnTo>
                <a:close/>
              </a:path>
              <a:path w="2162175" h="4165600">
                <a:moveTo>
                  <a:pt x="2146652" y="4013200"/>
                </a:moveTo>
                <a:lnTo>
                  <a:pt x="2108552" y="4013200"/>
                </a:lnTo>
                <a:lnTo>
                  <a:pt x="2108590" y="4025900"/>
                </a:lnTo>
                <a:lnTo>
                  <a:pt x="2147967" y="4025900"/>
                </a:lnTo>
                <a:lnTo>
                  <a:pt x="2146652" y="4013200"/>
                </a:lnTo>
                <a:close/>
              </a:path>
              <a:path w="2162175" h="4165600">
                <a:moveTo>
                  <a:pt x="2138919" y="3962400"/>
                </a:moveTo>
                <a:lnTo>
                  <a:pt x="2132455" y="3962400"/>
                </a:lnTo>
                <a:lnTo>
                  <a:pt x="2136238" y="3975100"/>
                </a:lnTo>
                <a:lnTo>
                  <a:pt x="2135240" y="3987800"/>
                </a:lnTo>
                <a:lnTo>
                  <a:pt x="2131731" y="4000500"/>
                </a:lnTo>
                <a:lnTo>
                  <a:pt x="2091342" y="4000500"/>
                </a:lnTo>
                <a:lnTo>
                  <a:pt x="2095582" y="4013200"/>
                </a:lnTo>
                <a:lnTo>
                  <a:pt x="2141449" y="4013200"/>
                </a:lnTo>
                <a:lnTo>
                  <a:pt x="2140035" y="4000500"/>
                </a:lnTo>
                <a:lnTo>
                  <a:pt x="2100910" y="4000500"/>
                </a:lnTo>
                <a:lnTo>
                  <a:pt x="2096461" y="3987800"/>
                </a:lnTo>
                <a:lnTo>
                  <a:pt x="2144010" y="3987800"/>
                </a:lnTo>
                <a:lnTo>
                  <a:pt x="2138298" y="3975100"/>
                </a:lnTo>
                <a:lnTo>
                  <a:pt x="2138919" y="3962400"/>
                </a:lnTo>
                <a:close/>
              </a:path>
              <a:path w="2162175" h="4165600">
                <a:moveTo>
                  <a:pt x="2104439" y="3962400"/>
                </a:moveTo>
                <a:lnTo>
                  <a:pt x="2102692" y="3987800"/>
                </a:lnTo>
                <a:lnTo>
                  <a:pt x="2100910" y="4000500"/>
                </a:lnTo>
                <a:lnTo>
                  <a:pt x="2127538" y="4000500"/>
                </a:lnTo>
                <a:lnTo>
                  <a:pt x="2124490" y="3975100"/>
                </a:lnTo>
                <a:lnTo>
                  <a:pt x="2108780" y="3975100"/>
                </a:lnTo>
                <a:lnTo>
                  <a:pt x="2104439" y="3962400"/>
                </a:lnTo>
                <a:close/>
              </a:path>
              <a:path w="2162175" h="4165600">
                <a:moveTo>
                  <a:pt x="2123753" y="3949700"/>
                </a:moveTo>
                <a:lnTo>
                  <a:pt x="2105716" y="3949700"/>
                </a:lnTo>
                <a:lnTo>
                  <a:pt x="2107795" y="3962400"/>
                </a:lnTo>
                <a:lnTo>
                  <a:pt x="2108780" y="3975100"/>
                </a:lnTo>
                <a:lnTo>
                  <a:pt x="2124490" y="3975100"/>
                </a:lnTo>
                <a:lnTo>
                  <a:pt x="2130473" y="3987800"/>
                </a:lnTo>
                <a:lnTo>
                  <a:pt x="2131831" y="3975100"/>
                </a:lnTo>
                <a:lnTo>
                  <a:pt x="2132455" y="3962400"/>
                </a:lnTo>
                <a:lnTo>
                  <a:pt x="2122989" y="3962400"/>
                </a:lnTo>
                <a:lnTo>
                  <a:pt x="2123753" y="3949700"/>
                </a:lnTo>
                <a:close/>
              </a:path>
              <a:path w="2162175" h="4165600">
                <a:moveTo>
                  <a:pt x="2135971" y="3937000"/>
                </a:moveTo>
                <a:lnTo>
                  <a:pt x="2096347" y="3937000"/>
                </a:lnTo>
                <a:lnTo>
                  <a:pt x="2102061" y="3949700"/>
                </a:lnTo>
                <a:lnTo>
                  <a:pt x="2126861" y="3949700"/>
                </a:lnTo>
                <a:lnTo>
                  <a:pt x="2125316" y="3962400"/>
                </a:lnTo>
                <a:lnTo>
                  <a:pt x="2140076" y="3962400"/>
                </a:lnTo>
                <a:lnTo>
                  <a:pt x="2135971" y="3937000"/>
                </a:lnTo>
                <a:close/>
              </a:path>
              <a:path w="2162175" h="4165600">
                <a:moveTo>
                  <a:pt x="2088371" y="3937000"/>
                </a:moveTo>
                <a:lnTo>
                  <a:pt x="2082669" y="3937000"/>
                </a:lnTo>
                <a:lnTo>
                  <a:pt x="2086542" y="3949700"/>
                </a:lnTo>
                <a:lnTo>
                  <a:pt x="2088371" y="3937000"/>
                </a:lnTo>
                <a:close/>
              </a:path>
              <a:path w="2162175" h="4165600">
                <a:moveTo>
                  <a:pt x="2087498" y="3898900"/>
                </a:moveTo>
                <a:lnTo>
                  <a:pt x="2084687" y="3911600"/>
                </a:lnTo>
                <a:lnTo>
                  <a:pt x="2085931" y="3924300"/>
                </a:lnTo>
                <a:lnTo>
                  <a:pt x="2090314" y="3924300"/>
                </a:lnTo>
                <a:lnTo>
                  <a:pt x="2088294" y="3937000"/>
                </a:lnTo>
                <a:lnTo>
                  <a:pt x="2139382" y="3937000"/>
                </a:lnTo>
                <a:lnTo>
                  <a:pt x="2136244" y="3911600"/>
                </a:lnTo>
                <a:lnTo>
                  <a:pt x="2095280" y="3911600"/>
                </a:lnTo>
                <a:lnTo>
                  <a:pt x="2087498" y="3898900"/>
                </a:lnTo>
                <a:close/>
              </a:path>
              <a:path w="2162175" h="4165600">
                <a:moveTo>
                  <a:pt x="2140515" y="3911600"/>
                </a:moveTo>
                <a:lnTo>
                  <a:pt x="2139108" y="3911600"/>
                </a:lnTo>
                <a:lnTo>
                  <a:pt x="2140315" y="3924300"/>
                </a:lnTo>
                <a:lnTo>
                  <a:pt x="2140851" y="3924300"/>
                </a:lnTo>
                <a:lnTo>
                  <a:pt x="2140515" y="3911600"/>
                </a:lnTo>
                <a:close/>
              </a:path>
              <a:path w="2162175" h="4165600">
                <a:moveTo>
                  <a:pt x="2097820" y="3886200"/>
                </a:moveTo>
                <a:lnTo>
                  <a:pt x="2090151" y="3886200"/>
                </a:lnTo>
                <a:lnTo>
                  <a:pt x="2093819" y="3898900"/>
                </a:lnTo>
                <a:lnTo>
                  <a:pt x="2095280" y="3911600"/>
                </a:lnTo>
                <a:lnTo>
                  <a:pt x="2126365" y="3911600"/>
                </a:lnTo>
                <a:lnTo>
                  <a:pt x="2127109" y="3898900"/>
                </a:lnTo>
                <a:lnTo>
                  <a:pt x="2100897" y="3898900"/>
                </a:lnTo>
                <a:lnTo>
                  <a:pt x="2097820" y="3886200"/>
                </a:lnTo>
                <a:close/>
              </a:path>
              <a:path w="2162175" h="4165600">
                <a:moveTo>
                  <a:pt x="2128921" y="3848100"/>
                </a:moveTo>
                <a:lnTo>
                  <a:pt x="2109572" y="3848100"/>
                </a:lnTo>
                <a:lnTo>
                  <a:pt x="2102633" y="3860800"/>
                </a:lnTo>
                <a:lnTo>
                  <a:pt x="2078147" y="3860800"/>
                </a:lnTo>
                <a:lnTo>
                  <a:pt x="2082250" y="3873500"/>
                </a:lnTo>
                <a:lnTo>
                  <a:pt x="2101795" y="3873500"/>
                </a:lnTo>
                <a:lnTo>
                  <a:pt x="2102731" y="3886200"/>
                </a:lnTo>
                <a:lnTo>
                  <a:pt x="2100897" y="3898900"/>
                </a:lnTo>
                <a:lnTo>
                  <a:pt x="2127109" y="3898900"/>
                </a:lnTo>
                <a:lnTo>
                  <a:pt x="2128316" y="3886200"/>
                </a:lnTo>
                <a:lnTo>
                  <a:pt x="2128921" y="3848100"/>
                </a:lnTo>
                <a:close/>
              </a:path>
              <a:path w="2162175" h="4165600">
                <a:moveTo>
                  <a:pt x="2098988" y="3873500"/>
                </a:moveTo>
                <a:lnTo>
                  <a:pt x="2079603" y="3873500"/>
                </a:lnTo>
                <a:lnTo>
                  <a:pt x="2077068" y="3886200"/>
                </a:lnTo>
                <a:lnTo>
                  <a:pt x="2098214" y="3886200"/>
                </a:lnTo>
                <a:lnTo>
                  <a:pt x="2098988" y="3873500"/>
                </a:lnTo>
                <a:close/>
              </a:path>
              <a:path w="2162175" h="4165600">
                <a:moveTo>
                  <a:pt x="2121527" y="3797300"/>
                </a:moveTo>
                <a:lnTo>
                  <a:pt x="2110414" y="3797300"/>
                </a:lnTo>
                <a:lnTo>
                  <a:pt x="2115072" y="3810000"/>
                </a:lnTo>
                <a:lnTo>
                  <a:pt x="2085361" y="3810000"/>
                </a:lnTo>
                <a:lnTo>
                  <a:pt x="2083545" y="3822700"/>
                </a:lnTo>
                <a:lnTo>
                  <a:pt x="2083962" y="3822700"/>
                </a:lnTo>
                <a:lnTo>
                  <a:pt x="2088232" y="3835400"/>
                </a:lnTo>
                <a:lnTo>
                  <a:pt x="2080972" y="3848100"/>
                </a:lnTo>
                <a:lnTo>
                  <a:pt x="2073652" y="3848100"/>
                </a:lnTo>
                <a:lnTo>
                  <a:pt x="2081262" y="3860800"/>
                </a:lnTo>
                <a:lnTo>
                  <a:pt x="2102633" y="3860800"/>
                </a:lnTo>
                <a:lnTo>
                  <a:pt x="2099825" y="3835400"/>
                </a:lnTo>
                <a:lnTo>
                  <a:pt x="2125862" y="3835400"/>
                </a:lnTo>
                <a:lnTo>
                  <a:pt x="2117567" y="3822700"/>
                </a:lnTo>
                <a:lnTo>
                  <a:pt x="2119415" y="3810000"/>
                </a:lnTo>
                <a:lnTo>
                  <a:pt x="2121527" y="3797300"/>
                </a:lnTo>
                <a:close/>
              </a:path>
              <a:path w="2162175" h="4165600">
                <a:moveTo>
                  <a:pt x="2104466" y="3835400"/>
                </a:moveTo>
                <a:lnTo>
                  <a:pt x="2101871" y="3835400"/>
                </a:lnTo>
                <a:lnTo>
                  <a:pt x="2103541" y="3848100"/>
                </a:lnTo>
                <a:lnTo>
                  <a:pt x="2104715" y="3848100"/>
                </a:lnTo>
                <a:lnTo>
                  <a:pt x="2104466" y="3835400"/>
                </a:lnTo>
                <a:close/>
              </a:path>
              <a:path w="2162175" h="4165600">
                <a:moveTo>
                  <a:pt x="2122337" y="3835400"/>
                </a:moveTo>
                <a:lnTo>
                  <a:pt x="2112285" y="3835400"/>
                </a:lnTo>
                <a:lnTo>
                  <a:pt x="2107995" y="3848100"/>
                </a:lnTo>
                <a:lnTo>
                  <a:pt x="2113863" y="3848100"/>
                </a:lnTo>
                <a:lnTo>
                  <a:pt x="2122337" y="3835400"/>
                </a:lnTo>
                <a:close/>
              </a:path>
              <a:path w="2162175" h="4165600">
                <a:moveTo>
                  <a:pt x="2080231" y="3810000"/>
                </a:moveTo>
                <a:lnTo>
                  <a:pt x="2070147" y="3810000"/>
                </a:lnTo>
                <a:lnTo>
                  <a:pt x="2066873" y="3822700"/>
                </a:lnTo>
                <a:lnTo>
                  <a:pt x="2083545" y="3822700"/>
                </a:lnTo>
                <a:lnTo>
                  <a:pt x="2080231" y="3810000"/>
                </a:lnTo>
                <a:close/>
              </a:path>
              <a:path w="2162175" h="4165600">
                <a:moveTo>
                  <a:pt x="2110414" y="3797300"/>
                </a:moveTo>
                <a:lnTo>
                  <a:pt x="2071596" y="3797300"/>
                </a:lnTo>
                <a:lnTo>
                  <a:pt x="2077910" y="3810000"/>
                </a:lnTo>
                <a:lnTo>
                  <a:pt x="2112222" y="3810000"/>
                </a:lnTo>
                <a:lnTo>
                  <a:pt x="2110414" y="3797300"/>
                </a:lnTo>
                <a:close/>
              </a:path>
              <a:path w="2162175" h="4165600">
                <a:moveTo>
                  <a:pt x="2110414" y="3797300"/>
                </a:moveTo>
                <a:lnTo>
                  <a:pt x="2112222" y="3810000"/>
                </a:lnTo>
                <a:lnTo>
                  <a:pt x="2115072" y="3810000"/>
                </a:lnTo>
                <a:lnTo>
                  <a:pt x="2110414" y="3797300"/>
                </a:lnTo>
                <a:close/>
              </a:path>
              <a:path w="2162175" h="4165600">
                <a:moveTo>
                  <a:pt x="2105859" y="3759200"/>
                </a:moveTo>
                <a:lnTo>
                  <a:pt x="2072187" y="3759200"/>
                </a:lnTo>
                <a:lnTo>
                  <a:pt x="2078116" y="3771900"/>
                </a:lnTo>
                <a:lnTo>
                  <a:pt x="2080065" y="3797300"/>
                </a:lnTo>
                <a:lnTo>
                  <a:pt x="2114025" y="3797300"/>
                </a:lnTo>
                <a:lnTo>
                  <a:pt x="2116652" y="3771900"/>
                </a:lnTo>
                <a:lnTo>
                  <a:pt x="2111298" y="3771900"/>
                </a:lnTo>
                <a:lnTo>
                  <a:pt x="2105859" y="3759200"/>
                </a:lnTo>
                <a:close/>
              </a:path>
              <a:path w="2162175" h="4165600">
                <a:moveTo>
                  <a:pt x="2061149" y="3746500"/>
                </a:moveTo>
                <a:lnTo>
                  <a:pt x="2059669" y="3759200"/>
                </a:lnTo>
                <a:lnTo>
                  <a:pt x="2065097" y="3771900"/>
                </a:lnTo>
                <a:lnTo>
                  <a:pt x="2072187" y="3759200"/>
                </a:lnTo>
                <a:lnTo>
                  <a:pt x="2065418" y="3759200"/>
                </a:lnTo>
                <a:lnTo>
                  <a:pt x="2061149" y="3746500"/>
                </a:lnTo>
                <a:close/>
              </a:path>
              <a:path w="2162175" h="4165600">
                <a:moveTo>
                  <a:pt x="2110679" y="3733800"/>
                </a:moveTo>
                <a:lnTo>
                  <a:pt x="2064627" y="3733800"/>
                </a:lnTo>
                <a:lnTo>
                  <a:pt x="2071366" y="3759200"/>
                </a:lnTo>
                <a:lnTo>
                  <a:pt x="2107775" y="3759200"/>
                </a:lnTo>
                <a:lnTo>
                  <a:pt x="2110445" y="3746500"/>
                </a:lnTo>
                <a:lnTo>
                  <a:pt x="2110679" y="3733800"/>
                </a:lnTo>
                <a:close/>
              </a:path>
              <a:path w="2162175" h="4165600">
                <a:moveTo>
                  <a:pt x="2105782" y="3695700"/>
                </a:moveTo>
                <a:lnTo>
                  <a:pt x="2049509" y="3695700"/>
                </a:lnTo>
                <a:lnTo>
                  <a:pt x="2054270" y="3708400"/>
                </a:lnTo>
                <a:lnTo>
                  <a:pt x="2066520" y="3708400"/>
                </a:lnTo>
                <a:lnTo>
                  <a:pt x="2069931" y="3721100"/>
                </a:lnTo>
                <a:lnTo>
                  <a:pt x="2063011" y="3733800"/>
                </a:lnTo>
                <a:lnTo>
                  <a:pt x="2110150" y="3733800"/>
                </a:lnTo>
                <a:lnTo>
                  <a:pt x="2109136" y="3721100"/>
                </a:lnTo>
                <a:lnTo>
                  <a:pt x="2105473" y="3721100"/>
                </a:lnTo>
                <a:lnTo>
                  <a:pt x="2102392" y="3708400"/>
                </a:lnTo>
                <a:lnTo>
                  <a:pt x="2105782" y="3695700"/>
                </a:lnTo>
                <a:close/>
              </a:path>
              <a:path w="2162175" h="4165600">
                <a:moveTo>
                  <a:pt x="2064428" y="3683000"/>
                </a:moveTo>
                <a:lnTo>
                  <a:pt x="2059445" y="3683000"/>
                </a:lnTo>
                <a:lnTo>
                  <a:pt x="2055416" y="3695700"/>
                </a:lnTo>
                <a:lnTo>
                  <a:pt x="2063492" y="3695700"/>
                </a:lnTo>
                <a:lnTo>
                  <a:pt x="2064428" y="3683000"/>
                </a:lnTo>
                <a:close/>
              </a:path>
              <a:path w="2162175" h="4165600">
                <a:moveTo>
                  <a:pt x="2089019" y="3632200"/>
                </a:moveTo>
                <a:lnTo>
                  <a:pt x="2045787" y="3632200"/>
                </a:lnTo>
                <a:lnTo>
                  <a:pt x="2041683" y="3644900"/>
                </a:lnTo>
                <a:lnTo>
                  <a:pt x="2054201" y="3644900"/>
                </a:lnTo>
                <a:lnTo>
                  <a:pt x="2058838" y="3657600"/>
                </a:lnTo>
                <a:lnTo>
                  <a:pt x="2064190" y="3670300"/>
                </a:lnTo>
                <a:lnTo>
                  <a:pt x="2067581" y="3683000"/>
                </a:lnTo>
                <a:lnTo>
                  <a:pt x="2064428" y="3683000"/>
                </a:lnTo>
                <a:lnTo>
                  <a:pt x="2065521" y="3695700"/>
                </a:lnTo>
                <a:lnTo>
                  <a:pt x="2088219" y="3695700"/>
                </a:lnTo>
                <a:lnTo>
                  <a:pt x="2087919" y="3670300"/>
                </a:lnTo>
                <a:lnTo>
                  <a:pt x="2089857" y="3670300"/>
                </a:lnTo>
                <a:lnTo>
                  <a:pt x="2092651" y="3657600"/>
                </a:lnTo>
                <a:lnTo>
                  <a:pt x="2099174" y="3644900"/>
                </a:lnTo>
                <a:lnTo>
                  <a:pt x="2089019" y="3632200"/>
                </a:lnTo>
                <a:close/>
              </a:path>
              <a:path w="2162175" h="4165600">
                <a:moveTo>
                  <a:pt x="2055366" y="3657600"/>
                </a:moveTo>
                <a:lnTo>
                  <a:pt x="2046741" y="3657600"/>
                </a:lnTo>
                <a:lnTo>
                  <a:pt x="2050223" y="3670300"/>
                </a:lnTo>
                <a:lnTo>
                  <a:pt x="2049674" y="3670300"/>
                </a:lnTo>
                <a:lnTo>
                  <a:pt x="2058548" y="3683000"/>
                </a:lnTo>
                <a:lnTo>
                  <a:pt x="2066335" y="3683000"/>
                </a:lnTo>
                <a:lnTo>
                  <a:pt x="2057777" y="3670300"/>
                </a:lnTo>
                <a:lnTo>
                  <a:pt x="2055366" y="3657600"/>
                </a:lnTo>
                <a:close/>
              </a:path>
              <a:path w="2162175" h="4165600">
                <a:moveTo>
                  <a:pt x="2099903" y="3670300"/>
                </a:moveTo>
                <a:lnTo>
                  <a:pt x="2087919" y="3670300"/>
                </a:lnTo>
                <a:lnTo>
                  <a:pt x="2093232" y="3683000"/>
                </a:lnTo>
                <a:lnTo>
                  <a:pt x="2098959" y="3683000"/>
                </a:lnTo>
                <a:lnTo>
                  <a:pt x="2099903" y="3670300"/>
                </a:lnTo>
                <a:close/>
              </a:path>
              <a:path w="2162175" h="4165600">
                <a:moveTo>
                  <a:pt x="2046449" y="3664838"/>
                </a:moveTo>
                <a:lnTo>
                  <a:pt x="2046230" y="3670300"/>
                </a:lnTo>
                <a:lnTo>
                  <a:pt x="2049674" y="3670300"/>
                </a:lnTo>
                <a:lnTo>
                  <a:pt x="2046449" y="3664838"/>
                </a:lnTo>
                <a:close/>
              </a:path>
              <a:path w="2162175" h="4165600">
                <a:moveTo>
                  <a:pt x="2103319" y="3657600"/>
                </a:moveTo>
                <a:lnTo>
                  <a:pt x="2097477" y="3657600"/>
                </a:lnTo>
                <a:lnTo>
                  <a:pt x="2094632" y="3670300"/>
                </a:lnTo>
                <a:lnTo>
                  <a:pt x="2103319" y="3657600"/>
                </a:lnTo>
                <a:close/>
              </a:path>
              <a:path w="2162175" h="4165600">
                <a:moveTo>
                  <a:pt x="2052956" y="3644900"/>
                </a:moveTo>
                <a:lnTo>
                  <a:pt x="2043551" y="3644900"/>
                </a:lnTo>
                <a:lnTo>
                  <a:pt x="2042175" y="3657600"/>
                </a:lnTo>
                <a:lnTo>
                  <a:pt x="2046449" y="3664838"/>
                </a:lnTo>
                <a:lnTo>
                  <a:pt x="2046741" y="3657600"/>
                </a:lnTo>
                <a:lnTo>
                  <a:pt x="2055366" y="3657600"/>
                </a:lnTo>
                <a:lnTo>
                  <a:pt x="2052956" y="3644900"/>
                </a:lnTo>
                <a:close/>
              </a:path>
              <a:path w="2162175" h="4165600">
                <a:moveTo>
                  <a:pt x="2079968" y="3568700"/>
                </a:moveTo>
                <a:lnTo>
                  <a:pt x="2039059" y="3568700"/>
                </a:lnTo>
                <a:lnTo>
                  <a:pt x="2040046" y="3577552"/>
                </a:lnTo>
                <a:lnTo>
                  <a:pt x="2043934" y="3581400"/>
                </a:lnTo>
                <a:lnTo>
                  <a:pt x="2048030" y="3594100"/>
                </a:lnTo>
                <a:lnTo>
                  <a:pt x="2049248" y="3606800"/>
                </a:lnTo>
                <a:lnTo>
                  <a:pt x="2038638" y="3606800"/>
                </a:lnTo>
                <a:lnTo>
                  <a:pt x="2052036" y="3632200"/>
                </a:lnTo>
                <a:lnTo>
                  <a:pt x="2055926" y="3632200"/>
                </a:lnTo>
                <a:lnTo>
                  <a:pt x="2064127" y="3619500"/>
                </a:lnTo>
                <a:lnTo>
                  <a:pt x="2092415" y="3619500"/>
                </a:lnTo>
                <a:lnTo>
                  <a:pt x="2088311" y="3606800"/>
                </a:lnTo>
                <a:lnTo>
                  <a:pt x="2080916" y="3594100"/>
                </a:lnTo>
                <a:lnTo>
                  <a:pt x="2078427" y="3581400"/>
                </a:lnTo>
                <a:lnTo>
                  <a:pt x="2085744" y="3581400"/>
                </a:lnTo>
                <a:lnTo>
                  <a:pt x="2079968" y="3568700"/>
                </a:lnTo>
                <a:close/>
              </a:path>
              <a:path w="2162175" h="4165600">
                <a:moveTo>
                  <a:pt x="2064127" y="3619500"/>
                </a:moveTo>
                <a:lnTo>
                  <a:pt x="2055926" y="3632200"/>
                </a:lnTo>
                <a:lnTo>
                  <a:pt x="2073549" y="3632200"/>
                </a:lnTo>
                <a:lnTo>
                  <a:pt x="2064127" y="3619500"/>
                </a:lnTo>
                <a:close/>
              </a:path>
              <a:path w="2162175" h="4165600">
                <a:moveTo>
                  <a:pt x="2085031" y="3619500"/>
                </a:moveTo>
                <a:lnTo>
                  <a:pt x="2064127" y="3619500"/>
                </a:lnTo>
                <a:lnTo>
                  <a:pt x="2073549" y="3632200"/>
                </a:lnTo>
                <a:lnTo>
                  <a:pt x="2075112" y="3632200"/>
                </a:lnTo>
                <a:lnTo>
                  <a:pt x="2085031" y="3619500"/>
                </a:lnTo>
                <a:close/>
              </a:path>
              <a:path w="2162175" h="4165600">
                <a:moveTo>
                  <a:pt x="2035764" y="3594100"/>
                </a:moveTo>
                <a:lnTo>
                  <a:pt x="2037512" y="3606800"/>
                </a:lnTo>
                <a:lnTo>
                  <a:pt x="2044874" y="3606800"/>
                </a:lnTo>
                <a:lnTo>
                  <a:pt x="2035764" y="3594100"/>
                </a:lnTo>
                <a:close/>
              </a:path>
              <a:path w="2162175" h="4165600">
                <a:moveTo>
                  <a:pt x="2035501" y="3573055"/>
                </a:moveTo>
                <a:lnTo>
                  <a:pt x="2035222" y="3581400"/>
                </a:lnTo>
                <a:lnTo>
                  <a:pt x="2032479" y="3594100"/>
                </a:lnTo>
                <a:lnTo>
                  <a:pt x="2041892" y="3594100"/>
                </a:lnTo>
                <a:lnTo>
                  <a:pt x="2040046" y="3577552"/>
                </a:lnTo>
                <a:lnTo>
                  <a:pt x="2035501" y="3573055"/>
                </a:lnTo>
                <a:close/>
              </a:path>
              <a:path w="2162175" h="4165600">
                <a:moveTo>
                  <a:pt x="2085744" y="3581400"/>
                </a:moveTo>
                <a:lnTo>
                  <a:pt x="2078427" y="3581400"/>
                </a:lnTo>
                <a:lnTo>
                  <a:pt x="2086616" y="3594100"/>
                </a:lnTo>
                <a:lnTo>
                  <a:pt x="2085744" y="3581400"/>
                </a:lnTo>
                <a:close/>
              </a:path>
              <a:path w="2162175" h="4165600">
                <a:moveTo>
                  <a:pt x="2073236" y="3505200"/>
                </a:moveTo>
                <a:lnTo>
                  <a:pt x="2029474" y="3505200"/>
                </a:lnTo>
                <a:lnTo>
                  <a:pt x="2034442" y="3517900"/>
                </a:lnTo>
                <a:lnTo>
                  <a:pt x="2034546" y="3530600"/>
                </a:lnTo>
                <a:lnTo>
                  <a:pt x="2029011" y="3530600"/>
                </a:lnTo>
                <a:lnTo>
                  <a:pt x="2035670" y="3543300"/>
                </a:lnTo>
                <a:lnTo>
                  <a:pt x="2033064" y="3556000"/>
                </a:lnTo>
                <a:lnTo>
                  <a:pt x="2031099" y="3568700"/>
                </a:lnTo>
                <a:lnTo>
                  <a:pt x="2035501" y="3573055"/>
                </a:lnTo>
                <a:lnTo>
                  <a:pt x="2035647" y="3568700"/>
                </a:lnTo>
                <a:lnTo>
                  <a:pt x="2046322" y="3568700"/>
                </a:lnTo>
                <a:lnTo>
                  <a:pt x="2038549" y="3556000"/>
                </a:lnTo>
                <a:lnTo>
                  <a:pt x="2076940" y="3556000"/>
                </a:lnTo>
                <a:lnTo>
                  <a:pt x="2077335" y="3543300"/>
                </a:lnTo>
                <a:lnTo>
                  <a:pt x="2069642" y="3543300"/>
                </a:lnTo>
                <a:lnTo>
                  <a:pt x="2076524" y="3530600"/>
                </a:lnTo>
                <a:lnTo>
                  <a:pt x="2071226" y="3517900"/>
                </a:lnTo>
                <a:lnTo>
                  <a:pt x="2073236" y="3505200"/>
                </a:lnTo>
                <a:close/>
              </a:path>
              <a:path w="2162175" h="4165600">
                <a:moveTo>
                  <a:pt x="2081637" y="3556000"/>
                </a:moveTo>
                <a:lnTo>
                  <a:pt x="2040645" y="3556000"/>
                </a:lnTo>
                <a:lnTo>
                  <a:pt x="2046322" y="3568700"/>
                </a:lnTo>
                <a:lnTo>
                  <a:pt x="2073449" y="3568700"/>
                </a:lnTo>
                <a:lnTo>
                  <a:pt x="2081637" y="3556000"/>
                </a:lnTo>
                <a:close/>
              </a:path>
              <a:path w="2162175" h="4165600">
                <a:moveTo>
                  <a:pt x="2022853" y="3530600"/>
                </a:moveTo>
                <a:lnTo>
                  <a:pt x="2023279" y="3543300"/>
                </a:lnTo>
                <a:lnTo>
                  <a:pt x="2026484" y="3543300"/>
                </a:lnTo>
                <a:lnTo>
                  <a:pt x="2022853" y="3530600"/>
                </a:lnTo>
                <a:close/>
              </a:path>
              <a:path w="2162175" h="4165600">
                <a:moveTo>
                  <a:pt x="2063809" y="3492500"/>
                </a:moveTo>
                <a:lnTo>
                  <a:pt x="2019485" y="3492500"/>
                </a:lnTo>
                <a:lnTo>
                  <a:pt x="2020414" y="3505200"/>
                </a:lnTo>
                <a:lnTo>
                  <a:pt x="2067658" y="3505200"/>
                </a:lnTo>
                <a:lnTo>
                  <a:pt x="2063809" y="3492500"/>
                </a:lnTo>
                <a:close/>
              </a:path>
              <a:path w="2162175" h="4165600">
                <a:moveTo>
                  <a:pt x="2012552" y="3479800"/>
                </a:moveTo>
                <a:lnTo>
                  <a:pt x="2018208" y="3492500"/>
                </a:lnTo>
                <a:lnTo>
                  <a:pt x="2018329" y="3492114"/>
                </a:lnTo>
                <a:lnTo>
                  <a:pt x="2012552" y="3479800"/>
                </a:lnTo>
                <a:close/>
              </a:path>
              <a:path w="2162175" h="4165600">
                <a:moveTo>
                  <a:pt x="2057917" y="3454400"/>
                </a:moveTo>
                <a:lnTo>
                  <a:pt x="2052397" y="3454400"/>
                </a:lnTo>
                <a:lnTo>
                  <a:pt x="2056510" y="3467100"/>
                </a:lnTo>
                <a:lnTo>
                  <a:pt x="2057285" y="3479800"/>
                </a:lnTo>
                <a:lnTo>
                  <a:pt x="2022176" y="3479800"/>
                </a:lnTo>
                <a:lnTo>
                  <a:pt x="2018329" y="3492114"/>
                </a:lnTo>
                <a:lnTo>
                  <a:pt x="2018510" y="3492500"/>
                </a:lnTo>
                <a:lnTo>
                  <a:pt x="2064371" y="3492500"/>
                </a:lnTo>
                <a:lnTo>
                  <a:pt x="2063359" y="3479800"/>
                </a:lnTo>
                <a:lnTo>
                  <a:pt x="2061098" y="3467100"/>
                </a:lnTo>
                <a:lnTo>
                  <a:pt x="2057917" y="3454400"/>
                </a:lnTo>
                <a:close/>
              </a:path>
              <a:path w="2162175" h="4165600">
                <a:moveTo>
                  <a:pt x="2017556" y="3467100"/>
                </a:moveTo>
                <a:lnTo>
                  <a:pt x="2019253" y="3479800"/>
                </a:lnTo>
                <a:lnTo>
                  <a:pt x="2020260" y="3479800"/>
                </a:lnTo>
                <a:lnTo>
                  <a:pt x="2017556" y="3467100"/>
                </a:lnTo>
                <a:close/>
              </a:path>
              <a:path w="2162175" h="4165600">
                <a:moveTo>
                  <a:pt x="2045448" y="3467100"/>
                </a:moveTo>
                <a:lnTo>
                  <a:pt x="2018140" y="3467100"/>
                </a:lnTo>
                <a:lnTo>
                  <a:pt x="2022729" y="3479800"/>
                </a:lnTo>
                <a:lnTo>
                  <a:pt x="2044409" y="3479800"/>
                </a:lnTo>
                <a:lnTo>
                  <a:pt x="2045448" y="3467100"/>
                </a:lnTo>
                <a:close/>
              </a:path>
              <a:path w="2162175" h="4165600">
                <a:moveTo>
                  <a:pt x="2057155" y="3429000"/>
                </a:moveTo>
                <a:lnTo>
                  <a:pt x="2008501" y="3429000"/>
                </a:lnTo>
                <a:lnTo>
                  <a:pt x="2004637" y="3441700"/>
                </a:lnTo>
                <a:lnTo>
                  <a:pt x="2007172" y="3454400"/>
                </a:lnTo>
                <a:lnTo>
                  <a:pt x="2012782" y="3467100"/>
                </a:lnTo>
                <a:lnTo>
                  <a:pt x="2048455" y="3467100"/>
                </a:lnTo>
                <a:lnTo>
                  <a:pt x="2052397" y="3454400"/>
                </a:lnTo>
                <a:lnTo>
                  <a:pt x="2054835" y="3454400"/>
                </a:lnTo>
                <a:lnTo>
                  <a:pt x="2058151" y="3441700"/>
                </a:lnTo>
                <a:lnTo>
                  <a:pt x="2057155" y="3429000"/>
                </a:lnTo>
                <a:close/>
              </a:path>
              <a:path w="2162175" h="4165600">
                <a:moveTo>
                  <a:pt x="2002621" y="3416300"/>
                </a:moveTo>
                <a:lnTo>
                  <a:pt x="1998601" y="3416300"/>
                </a:lnTo>
                <a:lnTo>
                  <a:pt x="2000471" y="3429000"/>
                </a:lnTo>
                <a:lnTo>
                  <a:pt x="2002621" y="3416300"/>
                </a:lnTo>
                <a:close/>
              </a:path>
              <a:path w="2162175" h="4165600">
                <a:moveTo>
                  <a:pt x="2007040" y="3416300"/>
                </a:moveTo>
                <a:lnTo>
                  <a:pt x="2008744" y="3429000"/>
                </a:lnTo>
                <a:lnTo>
                  <a:pt x="2009323" y="3429000"/>
                </a:lnTo>
                <a:lnTo>
                  <a:pt x="2007040" y="3416300"/>
                </a:lnTo>
                <a:close/>
              </a:path>
              <a:path w="2162175" h="4165600">
                <a:moveTo>
                  <a:pt x="2010342" y="3416300"/>
                </a:moveTo>
                <a:lnTo>
                  <a:pt x="2009317" y="3416300"/>
                </a:lnTo>
                <a:lnTo>
                  <a:pt x="2016088" y="3429000"/>
                </a:lnTo>
                <a:lnTo>
                  <a:pt x="2019342" y="3429000"/>
                </a:lnTo>
                <a:lnTo>
                  <a:pt x="2010342" y="3416300"/>
                </a:lnTo>
                <a:close/>
              </a:path>
              <a:path w="2162175" h="4165600">
                <a:moveTo>
                  <a:pt x="2044366" y="3416300"/>
                </a:moveTo>
                <a:lnTo>
                  <a:pt x="2018501" y="3416300"/>
                </a:lnTo>
                <a:lnTo>
                  <a:pt x="2019342" y="3429000"/>
                </a:lnTo>
                <a:lnTo>
                  <a:pt x="2039832" y="3429000"/>
                </a:lnTo>
                <a:lnTo>
                  <a:pt x="2044366" y="3416300"/>
                </a:lnTo>
                <a:close/>
              </a:path>
              <a:path w="2162175" h="4165600">
                <a:moveTo>
                  <a:pt x="2051583" y="3403600"/>
                </a:moveTo>
                <a:lnTo>
                  <a:pt x="2048125" y="3403600"/>
                </a:lnTo>
                <a:lnTo>
                  <a:pt x="2043455" y="3416300"/>
                </a:lnTo>
                <a:lnTo>
                  <a:pt x="2049420" y="3416300"/>
                </a:lnTo>
                <a:lnTo>
                  <a:pt x="2039832" y="3429000"/>
                </a:lnTo>
                <a:lnTo>
                  <a:pt x="2054011" y="3429000"/>
                </a:lnTo>
                <a:lnTo>
                  <a:pt x="2052849" y="3416300"/>
                </a:lnTo>
                <a:lnTo>
                  <a:pt x="2051583" y="3403600"/>
                </a:lnTo>
                <a:close/>
              </a:path>
              <a:path w="2162175" h="4165600">
                <a:moveTo>
                  <a:pt x="2042178" y="3403600"/>
                </a:moveTo>
                <a:lnTo>
                  <a:pt x="2005777" y="3403600"/>
                </a:lnTo>
                <a:lnTo>
                  <a:pt x="2008768" y="3416300"/>
                </a:lnTo>
                <a:lnTo>
                  <a:pt x="2041845" y="3416300"/>
                </a:lnTo>
                <a:lnTo>
                  <a:pt x="2042178" y="3403600"/>
                </a:lnTo>
                <a:close/>
              </a:path>
              <a:path w="2162175" h="4165600">
                <a:moveTo>
                  <a:pt x="2042172" y="3390900"/>
                </a:moveTo>
                <a:lnTo>
                  <a:pt x="2002621" y="3390900"/>
                </a:lnTo>
                <a:lnTo>
                  <a:pt x="1997832" y="3403600"/>
                </a:lnTo>
                <a:lnTo>
                  <a:pt x="2043337" y="3403600"/>
                </a:lnTo>
                <a:lnTo>
                  <a:pt x="2042172" y="3390900"/>
                </a:lnTo>
                <a:close/>
              </a:path>
              <a:path w="2162175" h="4165600">
                <a:moveTo>
                  <a:pt x="2038682" y="3352800"/>
                </a:moveTo>
                <a:lnTo>
                  <a:pt x="2000767" y="3352800"/>
                </a:lnTo>
                <a:lnTo>
                  <a:pt x="2000578" y="3365500"/>
                </a:lnTo>
                <a:lnTo>
                  <a:pt x="1995590" y="3378200"/>
                </a:lnTo>
                <a:lnTo>
                  <a:pt x="1995174" y="3378200"/>
                </a:lnTo>
                <a:lnTo>
                  <a:pt x="1999031" y="3390900"/>
                </a:lnTo>
                <a:lnTo>
                  <a:pt x="2047731" y="3390900"/>
                </a:lnTo>
                <a:lnTo>
                  <a:pt x="2048117" y="3378200"/>
                </a:lnTo>
                <a:lnTo>
                  <a:pt x="2043329" y="3365500"/>
                </a:lnTo>
                <a:lnTo>
                  <a:pt x="2038682" y="3352800"/>
                </a:lnTo>
                <a:close/>
              </a:path>
              <a:path w="2162175" h="4165600">
                <a:moveTo>
                  <a:pt x="1984498" y="3327400"/>
                </a:moveTo>
                <a:lnTo>
                  <a:pt x="1981202" y="3327400"/>
                </a:lnTo>
                <a:lnTo>
                  <a:pt x="1983166" y="3352800"/>
                </a:lnTo>
                <a:lnTo>
                  <a:pt x="1987475" y="3365500"/>
                </a:lnTo>
                <a:lnTo>
                  <a:pt x="1991216" y="3352800"/>
                </a:lnTo>
                <a:lnTo>
                  <a:pt x="1996493" y="3340100"/>
                </a:lnTo>
                <a:lnTo>
                  <a:pt x="1983939" y="3340100"/>
                </a:lnTo>
                <a:lnTo>
                  <a:pt x="1987708" y="3331487"/>
                </a:lnTo>
                <a:lnTo>
                  <a:pt x="1984498" y="3327400"/>
                </a:lnTo>
                <a:close/>
              </a:path>
              <a:path w="2162175" h="4165600">
                <a:moveTo>
                  <a:pt x="2028898" y="3340100"/>
                </a:moveTo>
                <a:lnTo>
                  <a:pt x="1999106" y="3340100"/>
                </a:lnTo>
                <a:lnTo>
                  <a:pt x="1997743" y="3352800"/>
                </a:lnTo>
                <a:lnTo>
                  <a:pt x="2028745" y="3352800"/>
                </a:lnTo>
                <a:lnTo>
                  <a:pt x="2028898" y="3340100"/>
                </a:lnTo>
                <a:close/>
              </a:path>
              <a:path w="2162175" h="4165600">
                <a:moveTo>
                  <a:pt x="2035693" y="3340100"/>
                </a:moveTo>
                <a:lnTo>
                  <a:pt x="2028898" y="3340100"/>
                </a:lnTo>
                <a:lnTo>
                  <a:pt x="2031183" y="3352800"/>
                </a:lnTo>
                <a:lnTo>
                  <a:pt x="2039489" y="3352800"/>
                </a:lnTo>
                <a:lnTo>
                  <a:pt x="2035693" y="3340100"/>
                </a:lnTo>
                <a:close/>
              </a:path>
              <a:path w="2162175" h="4165600">
                <a:moveTo>
                  <a:pt x="1992798" y="3337968"/>
                </a:moveTo>
                <a:lnTo>
                  <a:pt x="1993464" y="3340100"/>
                </a:lnTo>
                <a:lnTo>
                  <a:pt x="1994473" y="3340100"/>
                </a:lnTo>
                <a:lnTo>
                  <a:pt x="1992798" y="3337968"/>
                </a:lnTo>
                <a:close/>
              </a:path>
              <a:path w="2162175" h="4165600">
                <a:moveTo>
                  <a:pt x="2030437" y="3302000"/>
                </a:moveTo>
                <a:lnTo>
                  <a:pt x="1986537" y="3302000"/>
                </a:lnTo>
                <a:lnTo>
                  <a:pt x="1992848" y="3314700"/>
                </a:lnTo>
                <a:lnTo>
                  <a:pt x="1994473" y="3340100"/>
                </a:lnTo>
                <a:lnTo>
                  <a:pt x="2027193" y="3340100"/>
                </a:lnTo>
                <a:lnTo>
                  <a:pt x="2026776" y="3327400"/>
                </a:lnTo>
                <a:lnTo>
                  <a:pt x="2034180" y="3327400"/>
                </a:lnTo>
                <a:lnTo>
                  <a:pt x="2030437" y="3302000"/>
                </a:lnTo>
                <a:close/>
              </a:path>
              <a:path w="2162175" h="4165600">
                <a:moveTo>
                  <a:pt x="2034180" y="3327400"/>
                </a:moveTo>
                <a:lnTo>
                  <a:pt x="2026776" y="3327400"/>
                </a:lnTo>
                <a:lnTo>
                  <a:pt x="2034018" y="3340100"/>
                </a:lnTo>
                <a:lnTo>
                  <a:pt x="2034180" y="3327400"/>
                </a:lnTo>
                <a:close/>
              </a:path>
              <a:path w="2162175" h="4165600">
                <a:moveTo>
                  <a:pt x="1989497" y="3327400"/>
                </a:moveTo>
                <a:lnTo>
                  <a:pt x="1987708" y="3331487"/>
                </a:lnTo>
                <a:lnTo>
                  <a:pt x="1992798" y="3337968"/>
                </a:lnTo>
                <a:lnTo>
                  <a:pt x="1989497" y="3327400"/>
                </a:lnTo>
                <a:close/>
              </a:path>
              <a:path w="2162175" h="4165600">
                <a:moveTo>
                  <a:pt x="1988397" y="3276600"/>
                </a:moveTo>
                <a:lnTo>
                  <a:pt x="1981447" y="3276600"/>
                </a:lnTo>
                <a:lnTo>
                  <a:pt x="1977284" y="3289300"/>
                </a:lnTo>
                <a:lnTo>
                  <a:pt x="1976756" y="3302000"/>
                </a:lnTo>
                <a:lnTo>
                  <a:pt x="2023493" y="3302000"/>
                </a:lnTo>
                <a:lnTo>
                  <a:pt x="2024070" y="3289300"/>
                </a:lnTo>
                <a:lnTo>
                  <a:pt x="1989056" y="3289300"/>
                </a:lnTo>
                <a:lnTo>
                  <a:pt x="1988397" y="3276600"/>
                </a:lnTo>
                <a:close/>
              </a:path>
              <a:path w="2162175" h="4165600">
                <a:moveTo>
                  <a:pt x="2023558" y="3276600"/>
                </a:moveTo>
                <a:lnTo>
                  <a:pt x="1995725" y="3276600"/>
                </a:lnTo>
                <a:lnTo>
                  <a:pt x="2001008" y="3289300"/>
                </a:lnTo>
                <a:lnTo>
                  <a:pt x="2024070" y="3289300"/>
                </a:lnTo>
                <a:lnTo>
                  <a:pt x="2023558" y="3276600"/>
                </a:lnTo>
                <a:close/>
              </a:path>
              <a:path w="2162175" h="4165600">
                <a:moveTo>
                  <a:pt x="2016812" y="3263900"/>
                </a:moveTo>
                <a:lnTo>
                  <a:pt x="1980090" y="3263900"/>
                </a:lnTo>
                <a:lnTo>
                  <a:pt x="1982544" y="3276600"/>
                </a:lnTo>
                <a:lnTo>
                  <a:pt x="2019464" y="3276600"/>
                </a:lnTo>
                <a:lnTo>
                  <a:pt x="2016812" y="3263900"/>
                </a:lnTo>
                <a:close/>
              </a:path>
              <a:path w="2162175" h="4165600">
                <a:moveTo>
                  <a:pt x="2008514" y="3225800"/>
                </a:moveTo>
                <a:lnTo>
                  <a:pt x="1971578" y="3225800"/>
                </a:lnTo>
                <a:lnTo>
                  <a:pt x="1967880" y="3238500"/>
                </a:lnTo>
                <a:lnTo>
                  <a:pt x="1966273" y="3238500"/>
                </a:lnTo>
                <a:lnTo>
                  <a:pt x="1977682" y="3251200"/>
                </a:lnTo>
                <a:lnTo>
                  <a:pt x="1973885" y="3263900"/>
                </a:lnTo>
                <a:lnTo>
                  <a:pt x="2020477" y="3263900"/>
                </a:lnTo>
                <a:lnTo>
                  <a:pt x="2017854" y="3251200"/>
                </a:lnTo>
                <a:lnTo>
                  <a:pt x="2014810" y="3251200"/>
                </a:lnTo>
                <a:lnTo>
                  <a:pt x="2011608" y="3238500"/>
                </a:lnTo>
                <a:lnTo>
                  <a:pt x="2008514" y="3225800"/>
                </a:lnTo>
                <a:close/>
              </a:path>
              <a:path w="2162175" h="4165600">
                <a:moveTo>
                  <a:pt x="2007621" y="3200400"/>
                </a:moveTo>
                <a:lnTo>
                  <a:pt x="1958039" y="3200400"/>
                </a:lnTo>
                <a:lnTo>
                  <a:pt x="1951199" y="3213100"/>
                </a:lnTo>
                <a:lnTo>
                  <a:pt x="1959871" y="3213100"/>
                </a:lnTo>
                <a:lnTo>
                  <a:pt x="1960119" y="3225800"/>
                </a:lnTo>
                <a:lnTo>
                  <a:pt x="1960879" y="3238500"/>
                </a:lnTo>
                <a:lnTo>
                  <a:pt x="1964077" y="3238500"/>
                </a:lnTo>
                <a:lnTo>
                  <a:pt x="1967670" y="3225800"/>
                </a:lnTo>
                <a:lnTo>
                  <a:pt x="2001011" y="3225800"/>
                </a:lnTo>
                <a:lnTo>
                  <a:pt x="1997211" y="3213100"/>
                </a:lnTo>
                <a:lnTo>
                  <a:pt x="2007621" y="3200400"/>
                </a:lnTo>
                <a:close/>
              </a:path>
              <a:path w="2162175" h="4165600">
                <a:moveTo>
                  <a:pt x="1956012" y="3213100"/>
                </a:moveTo>
                <a:lnTo>
                  <a:pt x="1951313" y="3213100"/>
                </a:lnTo>
                <a:lnTo>
                  <a:pt x="1954856" y="3225800"/>
                </a:lnTo>
                <a:lnTo>
                  <a:pt x="1956012" y="3213100"/>
                </a:lnTo>
                <a:close/>
              </a:path>
              <a:path w="2162175" h="4165600">
                <a:moveTo>
                  <a:pt x="1975612" y="3187700"/>
                </a:moveTo>
                <a:lnTo>
                  <a:pt x="1952797" y="3187700"/>
                </a:lnTo>
                <a:lnTo>
                  <a:pt x="1950382" y="3200400"/>
                </a:lnTo>
                <a:lnTo>
                  <a:pt x="1966216" y="3200400"/>
                </a:lnTo>
                <a:lnTo>
                  <a:pt x="1975612" y="3187700"/>
                </a:lnTo>
                <a:close/>
              </a:path>
              <a:path w="2162175" h="4165600">
                <a:moveTo>
                  <a:pt x="1975612" y="3187700"/>
                </a:moveTo>
                <a:lnTo>
                  <a:pt x="1966216" y="3200400"/>
                </a:lnTo>
                <a:lnTo>
                  <a:pt x="1975797" y="3200400"/>
                </a:lnTo>
                <a:lnTo>
                  <a:pt x="1981103" y="3194342"/>
                </a:lnTo>
                <a:lnTo>
                  <a:pt x="1975612" y="3187700"/>
                </a:lnTo>
                <a:close/>
              </a:path>
              <a:path w="2162175" h="4165600">
                <a:moveTo>
                  <a:pt x="1981103" y="3194342"/>
                </a:moveTo>
                <a:lnTo>
                  <a:pt x="1975797" y="3200400"/>
                </a:lnTo>
                <a:lnTo>
                  <a:pt x="1986111" y="3200400"/>
                </a:lnTo>
                <a:lnTo>
                  <a:pt x="1981103" y="3194342"/>
                </a:lnTo>
                <a:close/>
              </a:path>
              <a:path w="2162175" h="4165600">
                <a:moveTo>
                  <a:pt x="1986921" y="3187700"/>
                </a:moveTo>
                <a:lnTo>
                  <a:pt x="1975612" y="3187700"/>
                </a:lnTo>
                <a:lnTo>
                  <a:pt x="1981103" y="3194342"/>
                </a:lnTo>
                <a:lnTo>
                  <a:pt x="1986921" y="3187700"/>
                </a:lnTo>
                <a:close/>
              </a:path>
              <a:path w="2162175" h="4165600">
                <a:moveTo>
                  <a:pt x="1955707" y="3175000"/>
                </a:moveTo>
                <a:lnTo>
                  <a:pt x="1951237" y="3175000"/>
                </a:lnTo>
                <a:lnTo>
                  <a:pt x="1952780" y="3187700"/>
                </a:lnTo>
                <a:lnTo>
                  <a:pt x="1955827" y="3187700"/>
                </a:lnTo>
                <a:lnTo>
                  <a:pt x="1955707" y="3175000"/>
                </a:lnTo>
                <a:close/>
              </a:path>
              <a:path w="2162175" h="4165600">
                <a:moveTo>
                  <a:pt x="2003218" y="3175000"/>
                </a:moveTo>
                <a:lnTo>
                  <a:pt x="1955707" y="3175000"/>
                </a:lnTo>
                <a:lnTo>
                  <a:pt x="1958509" y="3187700"/>
                </a:lnTo>
                <a:lnTo>
                  <a:pt x="1996068" y="3187700"/>
                </a:lnTo>
                <a:lnTo>
                  <a:pt x="2003218" y="3175000"/>
                </a:lnTo>
                <a:close/>
              </a:path>
              <a:path w="2162175" h="4165600">
                <a:moveTo>
                  <a:pt x="1943680" y="3149600"/>
                </a:moveTo>
                <a:lnTo>
                  <a:pt x="1941089" y="3149600"/>
                </a:lnTo>
                <a:lnTo>
                  <a:pt x="1946798" y="3175000"/>
                </a:lnTo>
                <a:lnTo>
                  <a:pt x="1953748" y="3175000"/>
                </a:lnTo>
                <a:lnTo>
                  <a:pt x="1947630" y="3162300"/>
                </a:lnTo>
                <a:lnTo>
                  <a:pt x="1952545" y="3162300"/>
                </a:lnTo>
                <a:lnTo>
                  <a:pt x="1943680" y="3149600"/>
                </a:lnTo>
                <a:close/>
              </a:path>
              <a:path w="2162175" h="4165600">
                <a:moveTo>
                  <a:pt x="1991648" y="3162300"/>
                </a:moveTo>
                <a:lnTo>
                  <a:pt x="1956183" y="3162300"/>
                </a:lnTo>
                <a:lnTo>
                  <a:pt x="1953748" y="3175000"/>
                </a:lnTo>
                <a:lnTo>
                  <a:pt x="1994340" y="3175000"/>
                </a:lnTo>
                <a:lnTo>
                  <a:pt x="1991648" y="3162300"/>
                </a:lnTo>
                <a:close/>
              </a:path>
              <a:path w="2162175" h="4165600">
                <a:moveTo>
                  <a:pt x="1987609" y="3136900"/>
                </a:moveTo>
                <a:lnTo>
                  <a:pt x="1944865" y="3136900"/>
                </a:lnTo>
                <a:lnTo>
                  <a:pt x="1951097" y="3149600"/>
                </a:lnTo>
                <a:lnTo>
                  <a:pt x="1952545" y="3162300"/>
                </a:lnTo>
                <a:lnTo>
                  <a:pt x="1991074" y="3162300"/>
                </a:lnTo>
                <a:lnTo>
                  <a:pt x="1991277" y="3149600"/>
                </a:lnTo>
                <a:lnTo>
                  <a:pt x="1990655" y="3149600"/>
                </a:lnTo>
                <a:lnTo>
                  <a:pt x="1987609" y="3136900"/>
                </a:lnTo>
                <a:close/>
              </a:path>
              <a:path w="2162175" h="4165600">
                <a:moveTo>
                  <a:pt x="1933703" y="3129441"/>
                </a:moveTo>
                <a:lnTo>
                  <a:pt x="1931921" y="3136900"/>
                </a:lnTo>
                <a:lnTo>
                  <a:pt x="1934415" y="3136900"/>
                </a:lnTo>
                <a:lnTo>
                  <a:pt x="1933703" y="3129441"/>
                </a:lnTo>
                <a:close/>
              </a:path>
              <a:path w="2162175" h="4165600">
                <a:moveTo>
                  <a:pt x="1974762" y="3124200"/>
                </a:moveTo>
                <a:lnTo>
                  <a:pt x="1934955" y="3124200"/>
                </a:lnTo>
                <a:lnTo>
                  <a:pt x="1934331" y="3126813"/>
                </a:lnTo>
                <a:lnTo>
                  <a:pt x="1938684" y="3136900"/>
                </a:lnTo>
                <a:lnTo>
                  <a:pt x="1980472" y="3136900"/>
                </a:lnTo>
                <a:lnTo>
                  <a:pt x="1974762" y="3124200"/>
                </a:lnTo>
                <a:close/>
              </a:path>
              <a:path w="2162175" h="4165600">
                <a:moveTo>
                  <a:pt x="1933203" y="3124200"/>
                </a:moveTo>
                <a:lnTo>
                  <a:pt x="1933703" y="3129441"/>
                </a:lnTo>
                <a:lnTo>
                  <a:pt x="1934331" y="3126813"/>
                </a:lnTo>
                <a:lnTo>
                  <a:pt x="1933203" y="3124200"/>
                </a:lnTo>
                <a:close/>
              </a:path>
              <a:path w="2162175" h="4165600">
                <a:moveTo>
                  <a:pt x="1967842" y="3098800"/>
                </a:moveTo>
                <a:lnTo>
                  <a:pt x="1939852" y="3098800"/>
                </a:lnTo>
                <a:lnTo>
                  <a:pt x="1940089" y="3111500"/>
                </a:lnTo>
                <a:lnTo>
                  <a:pt x="1940236" y="3124200"/>
                </a:lnTo>
                <a:lnTo>
                  <a:pt x="1967370" y="3124200"/>
                </a:lnTo>
                <a:lnTo>
                  <a:pt x="1961574" y="3111500"/>
                </a:lnTo>
                <a:lnTo>
                  <a:pt x="1968043" y="3111500"/>
                </a:lnTo>
                <a:lnTo>
                  <a:pt x="1967842" y="3098800"/>
                </a:lnTo>
                <a:close/>
              </a:path>
              <a:path w="2162175" h="4165600">
                <a:moveTo>
                  <a:pt x="1973562" y="3086100"/>
                </a:moveTo>
                <a:lnTo>
                  <a:pt x="1941470" y="3086100"/>
                </a:lnTo>
                <a:lnTo>
                  <a:pt x="1944861" y="3098800"/>
                </a:lnTo>
                <a:lnTo>
                  <a:pt x="1972204" y="3098800"/>
                </a:lnTo>
                <a:lnTo>
                  <a:pt x="1972717" y="3111500"/>
                </a:lnTo>
                <a:lnTo>
                  <a:pt x="1971095" y="3124200"/>
                </a:lnTo>
                <a:lnTo>
                  <a:pt x="1981524" y="3124200"/>
                </a:lnTo>
                <a:lnTo>
                  <a:pt x="1981221" y="3111500"/>
                </a:lnTo>
                <a:lnTo>
                  <a:pt x="1973684" y="3098800"/>
                </a:lnTo>
                <a:lnTo>
                  <a:pt x="1973562" y="3086100"/>
                </a:lnTo>
                <a:close/>
              </a:path>
              <a:path w="2162175" h="4165600">
                <a:moveTo>
                  <a:pt x="1933907" y="3086100"/>
                </a:moveTo>
                <a:lnTo>
                  <a:pt x="1933503" y="3086100"/>
                </a:lnTo>
                <a:lnTo>
                  <a:pt x="1934339" y="3098800"/>
                </a:lnTo>
                <a:lnTo>
                  <a:pt x="1935984" y="3098800"/>
                </a:lnTo>
                <a:lnTo>
                  <a:pt x="1933907" y="3086100"/>
                </a:lnTo>
                <a:close/>
              </a:path>
              <a:path w="2162175" h="4165600">
                <a:moveTo>
                  <a:pt x="1966807" y="3060700"/>
                </a:moveTo>
                <a:lnTo>
                  <a:pt x="1920084" y="3060700"/>
                </a:lnTo>
                <a:lnTo>
                  <a:pt x="1918997" y="3073400"/>
                </a:lnTo>
                <a:lnTo>
                  <a:pt x="1927602" y="3073400"/>
                </a:lnTo>
                <a:lnTo>
                  <a:pt x="1934815" y="3086100"/>
                </a:lnTo>
                <a:lnTo>
                  <a:pt x="1973665" y="3086100"/>
                </a:lnTo>
                <a:lnTo>
                  <a:pt x="1966807" y="3060700"/>
                </a:lnTo>
                <a:close/>
              </a:path>
              <a:path w="2162175" h="4165600">
                <a:moveTo>
                  <a:pt x="1951922" y="3022600"/>
                </a:moveTo>
                <a:lnTo>
                  <a:pt x="1914286" y="3022600"/>
                </a:lnTo>
                <a:lnTo>
                  <a:pt x="1918560" y="3035300"/>
                </a:lnTo>
                <a:lnTo>
                  <a:pt x="1922903" y="3048000"/>
                </a:lnTo>
                <a:lnTo>
                  <a:pt x="1911930" y="3048000"/>
                </a:lnTo>
                <a:lnTo>
                  <a:pt x="1914784" y="3060700"/>
                </a:lnTo>
                <a:lnTo>
                  <a:pt x="1969304" y="3060700"/>
                </a:lnTo>
                <a:lnTo>
                  <a:pt x="1963903" y="3048000"/>
                </a:lnTo>
                <a:lnTo>
                  <a:pt x="1922903" y="3048000"/>
                </a:lnTo>
                <a:lnTo>
                  <a:pt x="1913858" y="3035300"/>
                </a:lnTo>
                <a:lnTo>
                  <a:pt x="1952467" y="3035300"/>
                </a:lnTo>
                <a:lnTo>
                  <a:pt x="1951922" y="3022600"/>
                </a:lnTo>
                <a:close/>
              </a:path>
              <a:path w="2162175" h="4165600">
                <a:moveTo>
                  <a:pt x="1958044" y="3022600"/>
                </a:moveTo>
                <a:lnTo>
                  <a:pt x="1952926" y="3022600"/>
                </a:lnTo>
                <a:lnTo>
                  <a:pt x="1957066" y="3035300"/>
                </a:lnTo>
                <a:lnTo>
                  <a:pt x="1958044" y="3022600"/>
                </a:lnTo>
                <a:close/>
              </a:path>
              <a:path w="2162175" h="4165600">
                <a:moveTo>
                  <a:pt x="1921392" y="3009900"/>
                </a:moveTo>
                <a:lnTo>
                  <a:pt x="1902075" y="3009900"/>
                </a:lnTo>
                <a:lnTo>
                  <a:pt x="1900868" y="3022600"/>
                </a:lnTo>
                <a:lnTo>
                  <a:pt x="1921709" y="3022600"/>
                </a:lnTo>
                <a:lnTo>
                  <a:pt x="1921392" y="3009900"/>
                </a:lnTo>
                <a:close/>
              </a:path>
              <a:path w="2162175" h="4165600">
                <a:moveTo>
                  <a:pt x="1947390" y="2984500"/>
                </a:moveTo>
                <a:lnTo>
                  <a:pt x="1898700" y="2984500"/>
                </a:lnTo>
                <a:lnTo>
                  <a:pt x="1899338" y="2997200"/>
                </a:lnTo>
                <a:lnTo>
                  <a:pt x="1898360" y="2997200"/>
                </a:lnTo>
                <a:lnTo>
                  <a:pt x="1903929" y="3009900"/>
                </a:lnTo>
                <a:lnTo>
                  <a:pt x="1924338" y="3009900"/>
                </a:lnTo>
                <a:lnTo>
                  <a:pt x="1926984" y="3022600"/>
                </a:lnTo>
                <a:lnTo>
                  <a:pt x="1951721" y="3022600"/>
                </a:lnTo>
                <a:lnTo>
                  <a:pt x="1950513" y="3009900"/>
                </a:lnTo>
                <a:lnTo>
                  <a:pt x="1947390" y="2984500"/>
                </a:lnTo>
                <a:close/>
              </a:path>
              <a:path w="2162175" h="4165600">
                <a:moveTo>
                  <a:pt x="1940886" y="2959100"/>
                </a:moveTo>
                <a:lnTo>
                  <a:pt x="1898541" y="2959100"/>
                </a:lnTo>
                <a:lnTo>
                  <a:pt x="1905250" y="2971800"/>
                </a:lnTo>
                <a:lnTo>
                  <a:pt x="1898228" y="2984500"/>
                </a:lnTo>
                <a:lnTo>
                  <a:pt x="1921555" y="2984500"/>
                </a:lnTo>
                <a:lnTo>
                  <a:pt x="1921446" y="2983996"/>
                </a:lnTo>
                <a:lnTo>
                  <a:pt x="1916599" y="2971800"/>
                </a:lnTo>
                <a:lnTo>
                  <a:pt x="1938621" y="2971800"/>
                </a:lnTo>
                <a:lnTo>
                  <a:pt x="1940886" y="2959100"/>
                </a:lnTo>
                <a:close/>
              </a:path>
              <a:path w="2162175" h="4165600">
                <a:moveTo>
                  <a:pt x="1921276" y="2971800"/>
                </a:moveTo>
                <a:lnTo>
                  <a:pt x="1918801" y="2971800"/>
                </a:lnTo>
                <a:lnTo>
                  <a:pt x="1921446" y="2983996"/>
                </a:lnTo>
                <a:lnTo>
                  <a:pt x="1921646" y="2984500"/>
                </a:lnTo>
                <a:lnTo>
                  <a:pt x="1922287" y="2984500"/>
                </a:lnTo>
                <a:lnTo>
                  <a:pt x="1921276" y="2971800"/>
                </a:lnTo>
                <a:close/>
              </a:path>
              <a:path w="2162175" h="4165600">
                <a:moveTo>
                  <a:pt x="1938621" y="2971800"/>
                </a:moveTo>
                <a:lnTo>
                  <a:pt x="1928046" y="2971800"/>
                </a:lnTo>
                <a:lnTo>
                  <a:pt x="1925490" y="2984500"/>
                </a:lnTo>
                <a:lnTo>
                  <a:pt x="1931252" y="2984500"/>
                </a:lnTo>
                <a:lnTo>
                  <a:pt x="1938621" y="2971800"/>
                </a:lnTo>
                <a:close/>
              </a:path>
              <a:path w="2162175" h="4165600">
                <a:moveTo>
                  <a:pt x="1894110" y="2959100"/>
                </a:moveTo>
                <a:lnTo>
                  <a:pt x="1892753" y="2959100"/>
                </a:lnTo>
                <a:lnTo>
                  <a:pt x="1892125" y="2971800"/>
                </a:lnTo>
                <a:lnTo>
                  <a:pt x="1894110" y="2959100"/>
                </a:lnTo>
                <a:close/>
              </a:path>
              <a:path w="2162175" h="4165600">
                <a:moveTo>
                  <a:pt x="1893033" y="2946400"/>
                </a:moveTo>
                <a:lnTo>
                  <a:pt x="1882276" y="2946400"/>
                </a:lnTo>
                <a:lnTo>
                  <a:pt x="1880727" y="2959100"/>
                </a:lnTo>
                <a:lnTo>
                  <a:pt x="1897287" y="2959100"/>
                </a:lnTo>
                <a:lnTo>
                  <a:pt x="1893033" y="2946400"/>
                </a:lnTo>
                <a:close/>
              </a:path>
              <a:path w="2162175" h="4165600">
                <a:moveTo>
                  <a:pt x="1932635" y="2933700"/>
                </a:moveTo>
                <a:lnTo>
                  <a:pt x="1923589" y="2933700"/>
                </a:lnTo>
                <a:lnTo>
                  <a:pt x="1927077" y="2946400"/>
                </a:lnTo>
                <a:lnTo>
                  <a:pt x="1898316" y="2946400"/>
                </a:lnTo>
                <a:lnTo>
                  <a:pt x="1897287" y="2959100"/>
                </a:lnTo>
                <a:lnTo>
                  <a:pt x="1931362" y="2959100"/>
                </a:lnTo>
                <a:lnTo>
                  <a:pt x="1931891" y="2946400"/>
                </a:lnTo>
                <a:lnTo>
                  <a:pt x="1932635" y="2933700"/>
                </a:lnTo>
                <a:close/>
              </a:path>
              <a:path w="2162175" h="4165600">
                <a:moveTo>
                  <a:pt x="1921365" y="2933700"/>
                </a:moveTo>
                <a:lnTo>
                  <a:pt x="1882604" y="2933700"/>
                </a:lnTo>
                <a:lnTo>
                  <a:pt x="1889759" y="2946400"/>
                </a:lnTo>
                <a:lnTo>
                  <a:pt x="1927077" y="2946400"/>
                </a:lnTo>
                <a:lnTo>
                  <a:pt x="1921365" y="2933700"/>
                </a:lnTo>
                <a:close/>
              </a:path>
              <a:path w="2162175" h="4165600">
                <a:moveTo>
                  <a:pt x="1885268" y="2921000"/>
                </a:moveTo>
                <a:lnTo>
                  <a:pt x="1881802" y="2921000"/>
                </a:lnTo>
                <a:lnTo>
                  <a:pt x="1882225" y="2933700"/>
                </a:lnTo>
                <a:lnTo>
                  <a:pt x="1887213" y="2933700"/>
                </a:lnTo>
                <a:lnTo>
                  <a:pt x="1885268" y="2921000"/>
                </a:lnTo>
                <a:close/>
              </a:path>
              <a:path w="2162175" h="4165600">
                <a:moveTo>
                  <a:pt x="1921169" y="2895600"/>
                </a:moveTo>
                <a:lnTo>
                  <a:pt x="1917182" y="2908300"/>
                </a:lnTo>
                <a:lnTo>
                  <a:pt x="1884448" y="2908300"/>
                </a:lnTo>
                <a:lnTo>
                  <a:pt x="1890315" y="2933700"/>
                </a:lnTo>
                <a:lnTo>
                  <a:pt x="1923754" y="2933700"/>
                </a:lnTo>
                <a:lnTo>
                  <a:pt x="1923347" y="2908300"/>
                </a:lnTo>
                <a:lnTo>
                  <a:pt x="1921169" y="2895600"/>
                </a:lnTo>
                <a:close/>
              </a:path>
              <a:path w="2162175" h="4165600">
                <a:moveTo>
                  <a:pt x="1927919" y="2908300"/>
                </a:moveTo>
                <a:lnTo>
                  <a:pt x="1926192" y="2921000"/>
                </a:lnTo>
                <a:lnTo>
                  <a:pt x="1934079" y="2921000"/>
                </a:lnTo>
                <a:lnTo>
                  <a:pt x="1927919" y="2908300"/>
                </a:lnTo>
                <a:close/>
              </a:path>
              <a:path w="2162175" h="4165600">
                <a:moveTo>
                  <a:pt x="1911346" y="2895600"/>
                </a:moveTo>
                <a:lnTo>
                  <a:pt x="1864343" y="2895600"/>
                </a:lnTo>
                <a:lnTo>
                  <a:pt x="1871361" y="2908300"/>
                </a:lnTo>
                <a:lnTo>
                  <a:pt x="1917182" y="2908300"/>
                </a:lnTo>
                <a:lnTo>
                  <a:pt x="1911346" y="2895600"/>
                </a:lnTo>
                <a:close/>
              </a:path>
              <a:path w="2162175" h="4165600">
                <a:moveTo>
                  <a:pt x="1866929" y="2883430"/>
                </a:moveTo>
                <a:lnTo>
                  <a:pt x="1867400" y="2895600"/>
                </a:lnTo>
                <a:lnTo>
                  <a:pt x="1869752" y="2895600"/>
                </a:lnTo>
                <a:lnTo>
                  <a:pt x="1870307" y="2888019"/>
                </a:lnTo>
                <a:lnTo>
                  <a:pt x="1866929" y="2883430"/>
                </a:lnTo>
                <a:close/>
              </a:path>
              <a:path w="2162175" h="4165600">
                <a:moveTo>
                  <a:pt x="1901664" y="2832100"/>
                </a:moveTo>
                <a:lnTo>
                  <a:pt x="1860925" y="2832100"/>
                </a:lnTo>
                <a:lnTo>
                  <a:pt x="1861842" y="2844800"/>
                </a:lnTo>
                <a:lnTo>
                  <a:pt x="1863991" y="2844800"/>
                </a:lnTo>
                <a:lnTo>
                  <a:pt x="1870198" y="2870200"/>
                </a:lnTo>
                <a:lnTo>
                  <a:pt x="1864681" y="2882900"/>
                </a:lnTo>
                <a:lnTo>
                  <a:pt x="1870682" y="2882900"/>
                </a:lnTo>
                <a:lnTo>
                  <a:pt x="1870307" y="2888019"/>
                </a:lnTo>
                <a:lnTo>
                  <a:pt x="1875888" y="2895600"/>
                </a:lnTo>
                <a:lnTo>
                  <a:pt x="1911929" y="2895600"/>
                </a:lnTo>
                <a:lnTo>
                  <a:pt x="1913324" y="2882900"/>
                </a:lnTo>
                <a:lnTo>
                  <a:pt x="1912342" y="2870200"/>
                </a:lnTo>
                <a:lnTo>
                  <a:pt x="1910739" y="2870200"/>
                </a:lnTo>
                <a:lnTo>
                  <a:pt x="1908795" y="2857500"/>
                </a:lnTo>
                <a:lnTo>
                  <a:pt x="1903976" y="2857500"/>
                </a:lnTo>
                <a:lnTo>
                  <a:pt x="1900297" y="2844800"/>
                </a:lnTo>
                <a:lnTo>
                  <a:pt x="1901664" y="2832100"/>
                </a:lnTo>
                <a:close/>
              </a:path>
              <a:path w="2162175" h="4165600">
                <a:moveTo>
                  <a:pt x="1866909" y="2882900"/>
                </a:moveTo>
                <a:lnTo>
                  <a:pt x="1866539" y="2882900"/>
                </a:lnTo>
                <a:lnTo>
                  <a:pt x="1866929" y="2883430"/>
                </a:lnTo>
                <a:lnTo>
                  <a:pt x="1866909" y="2882900"/>
                </a:lnTo>
                <a:close/>
              </a:path>
              <a:path w="2162175" h="4165600">
                <a:moveTo>
                  <a:pt x="1854315" y="2832100"/>
                </a:moveTo>
                <a:lnTo>
                  <a:pt x="1850875" y="2832100"/>
                </a:lnTo>
                <a:lnTo>
                  <a:pt x="1845700" y="2844800"/>
                </a:lnTo>
                <a:lnTo>
                  <a:pt x="1851938" y="2844800"/>
                </a:lnTo>
                <a:lnTo>
                  <a:pt x="1854315" y="2832100"/>
                </a:lnTo>
                <a:close/>
              </a:path>
              <a:path w="2162175" h="4165600">
                <a:moveTo>
                  <a:pt x="1858997" y="2832100"/>
                </a:moveTo>
                <a:lnTo>
                  <a:pt x="1854315" y="2832100"/>
                </a:lnTo>
                <a:lnTo>
                  <a:pt x="1856385" y="2844800"/>
                </a:lnTo>
                <a:lnTo>
                  <a:pt x="1861842" y="2844800"/>
                </a:lnTo>
                <a:lnTo>
                  <a:pt x="1858997" y="2832100"/>
                </a:lnTo>
                <a:close/>
              </a:path>
              <a:path w="2162175" h="4165600">
                <a:moveTo>
                  <a:pt x="1852289" y="2822109"/>
                </a:moveTo>
                <a:lnTo>
                  <a:pt x="1853786" y="2832100"/>
                </a:lnTo>
                <a:lnTo>
                  <a:pt x="1860849" y="2832100"/>
                </a:lnTo>
                <a:lnTo>
                  <a:pt x="1852289" y="2822109"/>
                </a:lnTo>
                <a:close/>
              </a:path>
              <a:path w="2162175" h="4165600">
                <a:moveTo>
                  <a:pt x="1875400" y="2768600"/>
                </a:moveTo>
                <a:lnTo>
                  <a:pt x="1855293" y="2768600"/>
                </a:lnTo>
                <a:lnTo>
                  <a:pt x="1850691" y="2781300"/>
                </a:lnTo>
                <a:lnTo>
                  <a:pt x="1842120" y="2781300"/>
                </a:lnTo>
                <a:lnTo>
                  <a:pt x="1848346" y="2794000"/>
                </a:lnTo>
                <a:lnTo>
                  <a:pt x="1856141" y="2819400"/>
                </a:lnTo>
                <a:lnTo>
                  <a:pt x="1861608" y="2832100"/>
                </a:lnTo>
                <a:lnTo>
                  <a:pt x="1883190" y="2832100"/>
                </a:lnTo>
                <a:lnTo>
                  <a:pt x="1880608" y="2819400"/>
                </a:lnTo>
                <a:lnTo>
                  <a:pt x="1892550" y="2819400"/>
                </a:lnTo>
                <a:lnTo>
                  <a:pt x="1891775" y="2806700"/>
                </a:lnTo>
                <a:lnTo>
                  <a:pt x="1882987" y="2806700"/>
                </a:lnTo>
                <a:lnTo>
                  <a:pt x="1887114" y="2781300"/>
                </a:lnTo>
                <a:lnTo>
                  <a:pt x="1875400" y="2768600"/>
                </a:lnTo>
                <a:close/>
              </a:path>
              <a:path w="2162175" h="4165600">
                <a:moveTo>
                  <a:pt x="1851883" y="2819400"/>
                </a:moveTo>
                <a:lnTo>
                  <a:pt x="1849967" y="2819400"/>
                </a:lnTo>
                <a:lnTo>
                  <a:pt x="1852289" y="2822109"/>
                </a:lnTo>
                <a:lnTo>
                  <a:pt x="1851883" y="2819400"/>
                </a:lnTo>
                <a:close/>
              </a:path>
              <a:path w="2162175" h="4165600">
                <a:moveTo>
                  <a:pt x="1838015" y="2813302"/>
                </a:moveTo>
                <a:lnTo>
                  <a:pt x="1838178" y="2819400"/>
                </a:lnTo>
                <a:lnTo>
                  <a:pt x="1840610" y="2819400"/>
                </a:lnTo>
                <a:lnTo>
                  <a:pt x="1840807" y="2817005"/>
                </a:lnTo>
                <a:lnTo>
                  <a:pt x="1838015" y="2813302"/>
                </a:lnTo>
                <a:close/>
              </a:path>
              <a:path w="2162175" h="4165600">
                <a:moveTo>
                  <a:pt x="1845664" y="2806700"/>
                </a:moveTo>
                <a:lnTo>
                  <a:pt x="1841657" y="2806700"/>
                </a:lnTo>
                <a:lnTo>
                  <a:pt x="1840807" y="2817005"/>
                </a:lnTo>
                <a:lnTo>
                  <a:pt x="1842614" y="2819400"/>
                </a:lnTo>
                <a:lnTo>
                  <a:pt x="1849967" y="2819400"/>
                </a:lnTo>
                <a:lnTo>
                  <a:pt x="1845664" y="2806700"/>
                </a:lnTo>
                <a:close/>
              </a:path>
              <a:path w="2162175" h="4165600">
                <a:moveTo>
                  <a:pt x="1836989" y="2775765"/>
                </a:moveTo>
                <a:lnTo>
                  <a:pt x="1833222" y="2781300"/>
                </a:lnTo>
                <a:lnTo>
                  <a:pt x="1830462" y="2794000"/>
                </a:lnTo>
                <a:lnTo>
                  <a:pt x="1833143" y="2794000"/>
                </a:lnTo>
                <a:lnTo>
                  <a:pt x="1833035" y="2806700"/>
                </a:lnTo>
                <a:lnTo>
                  <a:pt x="1838015" y="2813302"/>
                </a:lnTo>
                <a:lnTo>
                  <a:pt x="1837838" y="2806700"/>
                </a:lnTo>
                <a:lnTo>
                  <a:pt x="1845664" y="2806700"/>
                </a:lnTo>
                <a:lnTo>
                  <a:pt x="1841361" y="2794000"/>
                </a:lnTo>
                <a:lnTo>
                  <a:pt x="1842120" y="2781300"/>
                </a:lnTo>
                <a:lnTo>
                  <a:pt x="1842465" y="2781300"/>
                </a:lnTo>
                <a:lnTo>
                  <a:pt x="1836989" y="2775765"/>
                </a:lnTo>
                <a:close/>
              </a:path>
              <a:path w="2162175" h="4165600">
                <a:moveTo>
                  <a:pt x="1887686" y="2794000"/>
                </a:moveTo>
                <a:lnTo>
                  <a:pt x="1886238" y="2806700"/>
                </a:lnTo>
                <a:lnTo>
                  <a:pt x="1893934" y="2806700"/>
                </a:lnTo>
                <a:lnTo>
                  <a:pt x="1887686" y="2794000"/>
                </a:lnTo>
                <a:close/>
              </a:path>
              <a:path w="2162175" h="4165600">
                <a:moveTo>
                  <a:pt x="1855293" y="2768600"/>
                </a:moveTo>
                <a:lnTo>
                  <a:pt x="1841868" y="2768600"/>
                </a:lnTo>
                <a:lnTo>
                  <a:pt x="1836989" y="2775765"/>
                </a:lnTo>
                <a:lnTo>
                  <a:pt x="1842465" y="2781300"/>
                </a:lnTo>
                <a:lnTo>
                  <a:pt x="1850691" y="2781300"/>
                </a:lnTo>
                <a:lnTo>
                  <a:pt x="1855293" y="2768600"/>
                </a:lnTo>
                <a:close/>
              </a:path>
              <a:path w="2162175" h="4165600">
                <a:moveTo>
                  <a:pt x="1841868" y="2768600"/>
                </a:moveTo>
                <a:lnTo>
                  <a:pt x="1829899" y="2768600"/>
                </a:lnTo>
                <a:lnTo>
                  <a:pt x="1836989" y="2775765"/>
                </a:lnTo>
                <a:lnTo>
                  <a:pt x="1841868" y="2768600"/>
                </a:lnTo>
                <a:close/>
              </a:path>
              <a:path w="2162175" h="4165600">
                <a:moveTo>
                  <a:pt x="1862955" y="2717800"/>
                </a:moveTo>
                <a:lnTo>
                  <a:pt x="1825321" y="2717800"/>
                </a:lnTo>
                <a:lnTo>
                  <a:pt x="1819588" y="2730500"/>
                </a:lnTo>
                <a:lnTo>
                  <a:pt x="1825188" y="2730500"/>
                </a:lnTo>
                <a:lnTo>
                  <a:pt x="1828340" y="2743200"/>
                </a:lnTo>
                <a:lnTo>
                  <a:pt x="1829495" y="2755900"/>
                </a:lnTo>
                <a:lnTo>
                  <a:pt x="1832987" y="2768600"/>
                </a:lnTo>
                <a:lnTo>
                  <a:pt x="1875781" y="2768600"/>
                </a:lnTo>
                <a:lnTo>
                  <a:pt x="1869118" y="2743200"/>
                </a:lnTo>
                <a:lnTo>
                  <a:pt x="1862955" y="2717800"/>
                </a:lnTo>
                <a:close/>
              </a:path>
              <a:path w="2162175" h="4165600">
                <a:moveTo>
                  <a:pt x="1825188" y="2730500"/>
                </a:moveTo>
                <a:lnTo>
                  <a:pt x="1816206" y="2730500"/>
                </a:lnTo>
                <a:lnTo>
                  <a:pt x="1815702" y="2743200"/>
                </a:lnTo>
                <a:lnTo>
                  <a:pt x="1825188" y="2730500"/>
                </a:lnTo>
                <a:close/>
              </a:path>
              <a:path w="2162175" h="4165600">
                <a:moveTo>
                  <a:pt x="1806774" y="2705100"/>
                </a:moveTo>
                <a:lnTo>
                  <a:pt x="1808578" y="2730500"/>
                </a:lnTo>
                <a:lnTo>
                  <a:pt x="1813941" y="2730500"/>
                </a:lnTo>
                <a:lnTo>
                  <a:pt x="1819646" y="2717800"/>
                </a:lnTo>
                <a:lnTo>
                  <a:pt x="1819927" y="2717800"/>
                </a:lnTo>
                <a:lnTo>
                  <a:pt x="1806774" y="2705100"/>
                </a:lnTo>
                <a:close/>
              </a:path>
              <a:path w="2162175" h="4165600">
                <a:moveTo>
                  <a:pt x="1849734" y="2692400"/>
                </a:moveTo>
                <a:lnTo>
                  <a:pt x="1805033" y="2692400"/>
                </a:lnTo>
                <a:lnTo>
                  <a:pt x="1815129" y="2705100"/>
                </a:lnTo>
                <a:lnTo>
                  <a:pt x="1819927" y="2717800"/>
                </a:lnTo>
                <a:lnTo>
                  <a:pt x="1859670" y="2717800"/>
                </a:lnTo>
                <a:lnTo>
                  <a:pt x="1856242" y="2705100"/>
                </a:lnTo>
                <a:lnTo>
                  <a:pt x="1849649" y="2705100"/>
                </a:lnTo>
                <a:lnTo>
                  <a:pt x="1849734" y="2692400"/>
                </a:lnTo>
                <a:close/>
              </a:path>
              <a:path w="2162175" h="4165600">
                <a:moveTo>
                  <a:pt x="1805033" y="2692400"/>
                </a:moveTo>
                <a:lnTo>
                  <a:pt x="1796900" y="2692400"/>
                </a:lnTo>
                <a:lnTo>
                  <a:pt x="1802291" y="2705100"/>
                </a:lnTo>
                <a:lnTo>
                  <a:pt x="1805033" y="2692400"/>
                </a:lnTo>
                <a:close/>
              </a:path>
              <a:path w="2162175" h="4165600">
                <a:moveTo>
                  <a:pt x="1804651" y="2679700"/>
                </a:moveTo>
                <a:lnTo>
                  <a:pt x="1803218" y="2679700"/>
                </a:lnTo>
                <a:lnTo>
                  <a:pt x="1797897" y="2692400"/>
                </a:lnTo>
                <a:lnTo>
                  <a:pt x="1807976" y="2692400"/>
                </a:lnTo>
                <a:lnTo>
                  <a:pt x="1804651" y="2679700"/>
                </a:lnTo>
                <a:close/>
              </a:path>
              <a:path w="2162175" h="4165600">
                <a:moveTo>
                  <a:pt x="1849941" y="2679700"/>
                </a:moveTo>
                <a:lnTo>
                  <a:pt x="1804651" y="2679700"/>
                </a:lnTo>
                <a:lnTo>
                  <a:pt x="1810686" y="2692400"/>
                </a:lnTo>
                <a:lnTo>
                  <a:pt x="1852885" y="2692400"/>
                </a:lnTo>
                <a:lnTo>
                  <a:pt x="1849941" y="2679700"/>
                </a:lnTo>
                <a:close/>
              </a:path>
              <a:path w="2162175" h="4165600">
                <a:moveTo>
                  <a:pt x="1791585" y="2667000"/>
                </a:moveTo>
                <a:lnTo>
                  <a:pt x="1791915" y="2679700"/>
                </a:lnTo>
                <a:lnTo>
                  <a:pt x="1794724" y="2679700"/>
                </a:lnTo>
                <a:lnTo>
                  <a:pt x="1791585" y="2667000"/>
                </a:lnTo>
                <a:close/>
              </a:path>
              <a:path w="2162175" h="4165600">
                <a:moveTo>
                  <a:pt x="1836276" y="2654300"/>
                </a:moveTo>
                <a:lnTo>
                  <a:pt x="1814432" y="2654300"/>
                </a:lnTo>
                <a:lnTo>
                  <a:pt x="1812603" y="2667000"/>
                </a:lnTo>
                <a:lnTo>
                  <a:pt x="1795816" y="2667000"/>
                </a:lnTo>
                <a:lnTo>
                  <a:pt x="1798711" y="2679700"/>
                </a:lnTo>
                <a:lnTo>
                  <a:pt x="1845762" y="2679700"/>
                </a:lnTo>
                <a:lnTo>
                  <a:pt x="1845878" y="2667000"/>
                </a:lnTo>
                <a:lnTo>
                  <a:pt x="1836276" y="2654300"/>
                </a:lnTo>
                <a:close/>
              </a:path>
              <a:path w="2162175" h="4165600">
                <a:moveTo>
                  <a:pt x="1787810" y="2654300"/>
                </a:moveTo>
                <a:lnTo>
                  <a:pt x="1782581" y="2654300"/>
                </a:lnTo>
                <a:lnTo>
                  <a:pt x="1786831" y="2667000"/>
                </a:lnTo>
                <a:lnTo>
                  <a:pt x="1787810" y="2654300"/>
                </a:lnTo>
                <a:close/>
              </a:path>
              <a:path w="2162175" h="4165600">
                <a:moveTo>
                  <a:pt x="1795674" y="2654300"/>
                </a:moveTo>
                <a:lnTo>
                  <a:pt x="1793774" y="2654300"/>
                </a:lnTo>
                <a:lnTo>
                  <a:pt x="1796701" y="2667000"/>
                </a:lnTo>
                <a:lnTo>
                  <a:pt x="1795674" y="2654300"/>
                </a:lnTo>
                <a:close/>
              </a:path>
              <a:path w="2162175" h="4165600">
                <a:moveTo>
                  <a:pt x="1807569" y="2654300"/>
                </a:moveTo>
                <a:lnTo>
                  <a:pt x="1799718" y="2654300"/>
                </a:lnTo>
                <a:lnTo>
                  <a:pt x="1805974" y="2667000"/>
                </a:lnTo>
                <a:lnTo>
                  <a:pt x="1811448" y="2667000"/>
                </a:lnTo>
                <a:lnTo>
                  <a:pt x="1807569" y="2654300"/>
                </a:lnTo>
                <a:close/>
              </a:path>
              <a:path w="2162175" h="4165600">
                <a:moveTo>
                  <a:pt x="1814432" y="2654300"/>
                </a:moveTo>
                <a:lnTo>
                  <a:pt x="1811448" y="2667000"/>
                </a:lnTo>
                <a:lnTo>
                  <a:pt x="1812603" y="2667000"/>
                </a:lnTo>
                <a:lnTo>
                  <a:pt x="1814432" y="2654300"/>
                </a:lnTo>
                <a:close/>
              </a:path>
              <a:path w="2162175" h="4165600">
                <a:moveTo>
                  <a:pt x="1819400" y="2590800"/>
                </a:moveTo>
                <a:lnTo>
                  <a:pt x="1761629" y="2590800"/>
                </a:lnTo>
                <a:lnTo>
                  <a:pt x="1770414" y="2603500"/>
                </a:lnTo>
                <a:lnTo>
                  <a:pt x="1767820" y="2616200"/>
                </a:lnTo>
                <a:lnTo>
                  <a:pt x="1779983" y="2616200"/>
                </a:lnTo>
                <a:lnTo>
                  <a:pt x="1789591" y="2628900"/>
                </a:lnTo>
                <a:lnTo>
                  <a:pt x="1792005" y="2641600"/>
                </a:lnTo>
                <a:lnTo>
                  <a:pt x="1801252" y="2641600"/>
                </a:lnTo>
                <a:lnTo>
                  <a:pt x="1800459" y="2654300"/>
                </a:lnTo>
                <a:lnTo>
                  <a:pt x="1827978" y="2654300"/>
                </a:lnTo>
                <a:lnTo>
                  <a:pt x="1828913" y="2641600"/>
                </a:lnTo>
                <a:lnTo>
                  <a:pt x="1831120" y="2628900"/>
                </a:lnTo>
                <a:lnTo>
                  <a:pt x="1823582" y="2616200"/>
                </a:lnTo>
                <a:lnTo>
                  <a:pt x="1819400" y="2590800"/>
                </a:lnTo>
                <a:close/>
              </a:path>
              <a:path w="2162175" h="4165600">
                <a:moveTo>
                  <a:pt x="1807177" y="2578100"/>
                </a:moveTo>
                <a:lnTo>
                  <a:pt x="1775812" y="2578100"/>
                </a:lnTo>
                <a:lnTo>
                  <a:pt x="1772345" y="2590800"/>
                </a:lnTo>
                <a:lnTo>
                  <a:pt x="1809942" y="2590800"/>
                </a:lnTo>
                <a:lnTo>
                  <a:pt x="1807177" y="2578100"/>
                </a:lnTo>
                <a:close/>
              </a:path>
              <a:path w="2162175" h="4165600">
                <a:moveTo>
                  <a:pt x="1760227" y="2565400"/>
                </a:moveTo>
                <a:lnTo>
                  <a:pt x="1758904" y="2565400"/>
                </a:lnTo>
                <a:lnTo>
                  <a:pt x="1758819" y="2578100"/>
                </a:lnTo>
                <a:lnTo>
                  <a:pt x="1760227" y="2565400"/>
                </a:lnTo>
                <a:close/>
              </a:path>
              <a:path w="2162175" h="4165600">
                <a:moveTo>
                  <a:pt x="1767560" y="2565400"/>
                </a:moveTo>
                <a:lnTo>
                  <a:pt x="1765274" y="2565400"/>
                </a:lnTo>
                <a:lnTo>
                  <a:pt x="1766160" y="2578100"/>
                </a:lnTo>
                <a:lnTo>
                  <a:pt x="1769146" y="2578100"/>
                </a:lnTo>
                <a:lnTo>
                  <a:pt x="1767560" y="2565400"/>
                </a:lnTo>
                <a:close/>
              </a:path>
              <a:path w="2162175" h="4165600">
                <a:moveTo>
                  <a:pt x="1805269" y="2552700"/>
                </a:moveTo>
                <a:lnTo>
                  <a:pt x="1784605" y="2552700"/>
                </a:lnTo>
                <a:lnTo>
                  <a:pt x="1784553" y="2565400"/>
                </a:lnTo>
                <a:lnTo>
                  <a:pt x="1769687" y="2565400"/>
                </a:lnTo>
                <a:lnTo>
                  <a:pt x="1777961" y="2578100"/>
                </a:lnTo>
                <a:lnTo>
                  <a:pt x="1811410" y="2578100"/>
                </a:lnTo>
                <a:lnTo>
                  <a:pt x="1805269" y="2552700"/>
                </a:lnTo>
                <a:close/>
              </a:path>
              <a:path w="2162175" h="4165600">
                <a:moveTo>
                  <a:pt x="1749453" y="2552700"/>
                </a:moveTo>
                <a:lnTo>
                  <a:pt x="1748208" y="2565400"/>
                </a:lnTo>
                <a:lnTo>
                  <a:pt x="1751145" y="2565400"/>
                </a:lnTo>
                <a:lnTo>
                  <a:pt x="1749453" y="2552700"/>
                </a:lnTo>
                <a:close/>
              </a:path>
              <a:path w="2162175" h="4165600">
                <a:moveTo>
                  <a:pt x="1781476" y="2552700"/>
                </a:moveTo>
                <a:lnTo>
                  <a:pt x="1754564" y="2552700"/>
                </a:lnTo>
                <a:lnTo>
                  <a:pt x="1754008" y="2565400"/>
                </a:lnTo>
                <a:lnTo>
                  <a:pt x="1784553" y="2565400"/>
                </a:lnTo>
                <a:lnTo>
                  <a:pt x="1781476" y="2552700"/>
                </a:lnTo>
                <a:close/>
              </a:path>
              <a:path w="2162175" h="4165600">
                <a:moveTo>
                  <a:pt x="1795225" y="2540000"/>
                </a:moveTo>
                <a:lnTo>
                  <a:pt x="1745103" y="2540000"/>
                </a:lnTo>
                <a:lnTo>
                  <a:pt x="1743640" y="2552700"/>
                </a:lnTo>
                <a:lnTo>
                  <a:pt x="1798649" y="2552700"/>
                </a:lnTo>
                <a:lnTo>
                  <a:pt x="1795225" y="2540000"/>
                </a:lnTo>
                <a:close/>
              </a:path>
              <a:path w="2162175" h="4165600">
                <a:moveTo>
                  <a:pt x="1789745" y="2527300"/>
                </a:moveTo>
                <a:lnTo>
                  <a:pt x="1749016" y="2527300"/>
                </a:lnTo>
                <a:lnTo>
                  <a:pt x="1745853" y="2540000"/>
                </a:lnTo>
                <a:lnTo>
                  <a:pt x="1789090" y="2540000"/>
                </a:lnTo>
                <a:lnTo>
                  <a:pt x="1789745" y="2527300"/>
                </a:lnTo>
                <a:close/>
              </a:path>
              <a:path w="2162175" h="4165600">
                <a:moveTo>
                  <a:pt x="1786291" y="2514600"/>
                </a:moveTo>
                <a:lnTo>
                  <a:pt x="1747112" y="2514600"/>
                </a:lnTo>
                <a:lnTo>
                  <a:pt x="1753206" y="2527300"/>
                </a:lnTo>
                <a:lnTo>
                  <a:pt x="1788981" y="2527300"/>
                </a:lnTo>
                <a:lnTo>
                  <a:pt x="1786291" y="2514600"/>
                </a:lnTo>
                <a:close/>
              </a:path>
              <a:path w="2162175" h="4165600">
                <a:moveTo>
                  <a:pt x="1735946" y="2509808"/>
                </a:moveTo>
                <a:lnTo>
                  <a:pt x="1736486" y="2514600"/>
                </a:lnTo>
                <a:lnTo>
                  <a:pt x="1736878" y="2514600"/>
                </a:lnTo>
                <a:lnTo>
                  <a:pt x="1735946" y="2509808"/>
                </a:lnTo>
                <a:close/>
              </a:path>
              <a:path w="2162175" h="4165600">
                <a:moveTo>
                  <a:pt x="1747039" y="2501900"/>
                </a:moveTo>
                <a:lnTo>
                  <a:pt x="1741659" y="2501900"/>
                </a:lnTo>
                <a:lnTo>
                  <a:pt x="1742804" y="2514600"/>
                </a:lnTo>
                <a:lnTo>
                  <a:pt x="1750350" y="2514600"/>
                </a:lnTo>
                <a:lnTo>
                  <a:pt x="1747039" y="2501900"/>
                </a:lnTo>
                <a:close/>
              </a:path>
              <a:path w="2162175" h="4165600">
                <a:moveTo>
                  <a:pt x="1780015" y="2501900"/>
                </a:moveTo>
                <a:lnTo>
                  <a:pt x="1751974" y="2501900"/>
                </a:lnTo>
                <a:lnTo>
                  <a:pt x="1754472" y="2514600"/>
                </a:lnTo>
                <a:lnTo>
                  <a:pt x="1788964" y="2514600"/>
                </a:lnTo>
                <a:lnTo>
                  <a:pt x="1780015" y="2501900"/>
                </a:lnTo>
                <a:close/>
              </a:path>
              <a:path w="2162175" h="4165600">
                <a:moveTo>
                  <a:pt x="1735056" y="2501900"/>
                </a:moveTo>
                <a:lnTo>
                  <a:pt x="1734410" y="2501900"/>
                </a:lnTo>
                <a:lnTo>
                  <a:pt x="1735946" y="2509808"/>
                </a:lnTo>
                <a:lnTo>
                  <a:pt x="1735056" y="2501900"/>
                </a:lnTo>
                <a:close/>
              </a:path>
              <a:path w="2162175" h="4165600">
                <a:moveTo>
                  <a:pt x="1771824" y="2463800"/>
                </a:moveTo>
                <a:lnTo>
                  <a:pt x="1725062" y="2463800"/>
                </a:lnTo>
                <a:lnTo>
                  <a:pt x="1727538" y="2476500"/>
                </a:lnTo>
                <a:lnTo>
                  <a:pt x="1732694" y="2476500"/>
                </a:lnTo>
                <a:lnTo>
                  <a:pt x="1734535" y="2489200"/>
                </a:lnTo>
                <a:lnTo>
                  <a:pt x="1733106" y="2501900"/>
                </a:lnTo>
                <a:lnTo>
                  <a:pt x="1775436" y="2501900"/>
                </a:lnTo>
                <a:lnTo>
                  <a:pt x="1771278" y="2489200"/>
                </a:lnTo>
                <a:lnTo>
                  <a:pt x="1771824" y="2463800"/>
                </a:lnTo>
                <a:close/>
              </a:path>
              <a:path w="2162175" h="4165600">
                <a:moveTo>
                  <a:pt x="1719372" y="2463800"/>
                </a:moveTo>
                <a:lnTo>
                  <a:pt x="1714598" y="2463800"/>
                </a:lnTo>
                <a:lnTo>
                  <a:pt x="1713995" y="2476500"/>
                </a:lnTo>
                <a:lnTo>
                  <a:pt x="1722919" y="2476500"/>
                </a:lnTo>
                <a:lnTo>
                  <a:pt x="1719372" y="2463800"/>
                </a:lnTo>
                <a:close/>
              </a:path>
              <a:path w="2162175" h="4165600">
                <a:moveTo>
                  <a:pt x="1725921" y="2438400"/>
                </a:moveTo>
                <a:lnTo>
                  <a:pt x="1718433" y="2438400"/>
                </a:lnTo>
                <a:lnTo>
                  <a:pt x="1722274" y="2451100"/>
                </a:lnTo>
                <a:lnTo>
                  <a:pt x="1720933" y="2451100"/>
                </a:lnTo>
                <a:lnTo>
                  <a:pt x="1726984" y="2463800"/>
                </a:lnTo>
                <a:lnTo>
                  <a:pt x="1738994" y="2463800"/>
                </a:lnTo>
                <a:lnTo>
                  <a:pt x="1730507" y="2451100"/>
                </a:lnTo>
                <a:lnTo>
                  <a:pt x="1725921" y="2438400"/>
                </a:lnTo>
                <a:close/>
              </a:path>
              <a:path w="2162175" h="4165600">
                <a:moveTo>
                  <a:pt x="1757489" y="2438400"/>
                </a:moveTo>
                <a:lnTo>
                  <a:pt x="1725921" y="2438400"/>
                </a:lnTo>
                <a:lnTo>
                  <a:pt x="1738308" y="2451100"/>
                </a:lnTo>
                <a:lnTo>
                  <a:pt x="1738994" y="2463800"/>
                </a:lnTo>
                <a:lnTo>
                  <a:pt x="1750818" y="2463800"/>
                </a:lnTo>
                <a:lnTo>
                  <a:pt x="1753875" y="2451100"/>
                </a:lnTo>
                <a:lnTo>
                  <a:pt x="1757489" y="2438400"/>
                </a:lnTo>
                <a:close/>
              </a:path>
              <a:path w="2162175" h="4165600">
                <a:moveTo>
                  <a:pt x="1745670" y="2413000"/>
                </a:moveTo>
                <a:lnTo>
                  <a:pt x="1705998" y="2413000"/>
                </a:lnTo>
                <a:lnTo>
                  <a:pt x="1712582" y="2425700"/>
                </a:lnTo>
                <a:lnTo>
                  <a:pt x="1706533" y="2438400"/>
                </a:lnTo>
                <a:lnTo>
                  <a:pt x="1709699" y="2451100"/>
                </a:lnTo>
                <a:lnTo>
                  <a:pt x="1722274" y="2451100"/>
                </a:lnTo>
                <a:lnTo>
                  <a:pt x="1717295" y="2438400"/>
                </a:lnTo>
                <a:lnTo>
                  <a:pt x="1757812" y="2438400"/>
                </a:lnTo>
                <a:lnTo>
                  <a:pt x="1750996" y="2425700"/>
                </a:lnTo>
                <a:lnTo>
                  <a:pt x="1738181" y="2425700"/>
                </a:lnTo>
                <a:lnTo>
                  <a:pt x="1745670" y="2413000"/>
                </a:lnTo>
                <a:close/>
              </a:path>
              <a:path w="2162175" h="4165600">
                <a:moveTo>
                  <a:pt x="1750408" y="2413000"/>
                </a:moveTo>
                <a:lnTo>
                  <a:pt x="1745670" y="2413000"/>
                </a:lnTo>
                <a:lnTo>
                  <a:pt x="1745092" y="2425700"/>
                </a:lnTo>
                <a:lnTo>
                  <a:pt x="1751616" y="2425700"/>
                </a:lnTo>
                <a:lnTo>
                  <a:pt x="1750408" y="2413000"/>
                </a:lnTo>
                <a:close/>
              </a:path>
              <a:path w="2162175" h="4165600">
                <a:moveTo>
                  <a:pt x="1691801" y="2400300"/>
                </a:moveTo>
                <a:lnTo>
                  <a:pt x="1690106" y="2400300"/>
                </a:lnTo>
                <a:lnTo>
                  <a:pt x="1691722" y="2413000"/>
                </a:lnTo>
                <a:lnTo>
                  <a:pt x="1691801" y="2400300"/>
                </a:lnTo>
                <a:close/>
              </a:path>
              <a:path w="2162175" h="4165600">
                <a:moveTo>
                  <a:pt x="1728265" y="2362200"/>
                </a:moveTo>
                <a:lnTo>
                  <a:pt x="1684943" y="2362200"/>
                </a:lnTo>
                <a:lnTo>
                  <a:pt x="1684873" y="2374900"/>
                </a:lnTo>
                <a:lnTo>
                  <a:pt x="1701682" y="2413000"/>
                </a:lnTo>
                <a:lnTo>
                  <a:pt x="1735136" y="2413000"/>
                </a:lnTo>
                <a:lnTo>
                  <a:pt x="1738313" y="2400300"/>
                </a:lnTo>
                <a:lnTo>
                  <a:pt x="1741060" y="2387600"/>
                </a:lnTo>
                <a:lnTo>
                  <a:pt x="1723626" y="2387600"/>
                </a:lnTo>
                <a:lnTo>
                  <a:pt x="1726101" y="2374900"/>
                </a:lnTo>
                <a:lnTo>
                  <a:pt x="1728265" y="2362200"/>
                </a:lnTo>
                <a:close/>
              </a:path>
              <a:path w="2162175" h="4165600">
                <a:moveTo>
                  <a:pt x="1680374" y="2362200"/>
                </a:moveTo>
                <a:lnTo>
                  <a:pt x="1677370" y="2362200"/>
                </a:lnTo>
                <a:lnTo>
                  <a:pt x="1679647" y="2374900"/>
                </a:lnTo>
                <a:lnTo>
                  <a:pt x="1680374" y="2362200"/>
                </a:lnTo>
                <a:close/>
              </a:path>
              <a:path w="2162175" h="4165600">
                <a:moveTo>
                  <a:pt x="1702972" y="2349500"/>
                </a:moveTo>
                <a:lnTo>
                  <a:pt x="1666769" y="2349500"/>
                </a:lnTo>
                <a:lnTo>
                  <a:pt x="1682944" y="2362200"/>
                </a:lnTo>
                <a:lnTo>
                  <a:pt x="1699332" y="2362200"/>
                </a:lnTo>
                <a:lnTo>
                  <a:pt x="1702972" y="2349500"/>
                </a:lnTo>
                <a:close/>
              </a:path>
              <a:path w="2162175" h="4165600">
                <a:moveTo>
                  <a:pt x="1713686" y="2349500"/>
                </a:moveTo>
                <a:lnTo>
                  <a:pt x="1702972" y="2349500"/>
                </a:lnTo>
                <a:lnTo>
                  <a:pt x="1699332" y="2362200"/>
                </a:lnTo>
                <a:lnTo>
                  <a:pt x="1706264" y="2362200"/>
                </a:lnTo>
                <a:lnTo>
                  <a:pt x="1713855" y="2349820"/>
                </a:lnTo>
                <a:lnTo>
                  <a:pt x="1713686" y="2349500"/>
                </a:lnTo>
                <a:close/>
              </a:path>
              <a:path w="2162175" h="4165600">
                <a:moveTo>
                  <a:pt x="1713855" y="2349820"/>
                </a:moveTo>
                <a:lnTo>
                  <a:pt x="1706264" y="2362200"/>
                </a:lnTo>
                <a:lnTo>
                  <a:pt x="1720376" y="2362200"/>
                </a:lnTo>
                <a:lnTo>
                  <a:pt x="1713855" y="2349820"/>
                </a:lnTo>
                <a:close/>
              </a:path>
              <a:path w="2162175" h="4165600">
                <a:moveTo>
                  <a:pt x="1714051" y="2349500"/>
                </a:moveTo>
                <a:lnTo>
                  <a:pt x="1713686" y="2349500"/>
                </a:lnTo>
                <a:lnTo>
                  <a:pt x="1713855" y="2349820"/>
                </a:lnTo>
                <a:lnTo>
                  <a:pt x="1714051" y="2349500"/>
                </a:lnTo>
                <a:close/>
              </a:path>
              <a:path w="2162175" h="4165600">
                <a:moveTo>
                  <a:pt x="1670643" y="2336800"/>
                </a:moveTo>
                <a:lnTo>
                  <a:pt x="1663243" y="2336800"/>
                </a:lnTo>
                <a:lnTo>
                  <a:pt x="1668659" y="2349500"/>
                </a:lnTo>
                <a:lnTo>
                  <a:pt x="1675513" y="2349500"/>
                </a:lnTo>
                <a:lnTo>
                  <a:pt x="1670643" y="2336800"/>
                </a:lnTo>
                <a:close/>
              </a:path>
              <a:path w="2162175" h="4165600">
                <a:moveTo>
                  <a:pt x="1699459" y="2311400"/>
                </a:moveTo>
                <a:lnTo>
                  <a:pt x="1663533" y="2311400"/>
                </a:lnTo>
                <a:lnTo>
                  <a:pt x="1671070" y="2324100"/>
                </a:lnTo>
                <a:lnTo>
                  <a:pt x="1675513" y="2349500"/>
                </a:lnTo>
                <a:lnTo>
                  <a:pt x="1720330" y="2349500"/>
                </a:lnTo>
                <a:lnTo>
                  <a:pt x="1713890" y="2336800"/>
                </a:lnTo>
                <a:lnTo>
                  <a:pt x="1694735" y="2336800"/>
                </a:lnTo>
                <a:lnTo>
                  <a:pt x="1693503" y="2324100"/>
                </a:lnTo>
                <a:lnTo>
                  <a:pt x="1703882" y="2324100"/>
                </a:lnTo>
                <a:lnTo>
                  <a:pt x="1699459" y="2311400"/>
                </a:lnTo>
                <a:close/>
              </a:path>
              <a:path w="2162175" h="4165600">
                <a:moveTo>
                  <a:pt x="1658386" y="2311400"/>
                </a:moveTo>
                <a:lnTo>
                  <a:pt x="1653237" y="2311400"/>
                </a:lnTo>
                <a:lnTo>
                  <a:pt x="1656914" y="2324100"/>
                </a:lnTo>
                <a:lnTo>
                  <a:pt x="1655428" y="2336800"/>
                </a:lnTo>
                <a:lnTo>
                  <a:pt x="1664572" y="2336800"/>
                </a:lnTo>
                <a:lnTo>
                  <a:pt x="1664713" y="2324100"/>
                </a:lnTo>
                <a:lnTo>
                  <a:pt x="1658386" y="2311400"/>
                </a:lnTo>
                <a:close/>
              </a:path>
              <a:path w="2162175" h="4165600">
                <a:moveTo>
                  <a:pt x="1703882" y="2324100"/>
                </a:moveTo>
                <a:lnTo>
                  <a:pt x="1693503" y="2324100"/>
                </a:lnTo>
                <a:lnTo>
                  <a:pt x="1694735" y="2336800"/>
                </a:lnTo>
                <a:lnTo>
                  <a:pt x="1713890" y="2336800"/>
                </a:lnTo>
                <a:lnTo>
                  <a:pt x="1703882" y="2324100"/>
                </a:lnTo>
                <a:close/>
              </a:path>
              <a:path w="2162175" h="4165600">
                <a:moveTo>
                  <a:pt x="1677399" y="2247900"/>
                </a:moveTo>
                <a:lnTo>
                  <a:pt x="1632524" y="2247900"/>
                </a:lnTo>
                <a:lnTo>
                  <a:pt x="1640082" y="2260600"/>
                </a:lnTo>
                <a:lnTo>
                  <a:pt x="1643299" y="2273300"/>
                </a:lnTo>
                <a:lnTo>
                  <a:pt x="1638512" y="2273300"/>
                </a:lnTo>
                <a:lnTo>
                  <a:pt x="1647856" y="2286000"/>
                </a:lnTo>
                <a:lnTo>
                  <a:pt x="1649127" y="2298700"/>
                </a:lnTo>
                <a:lnTo>
                  <a:pt x="1650244" y="2311400"/>
                </a:lnTo>
                <a:lnTo>
                  <a:pt x="1699459" y="2311400"/>
                </a:lnTo>
                <a:lnTo>
                  <a:pt x="1708341" y="2324100"/>
                </a:lnTo>
                <a:lnTo>
                  <a:pt x="1704971" y="2311400"/>
                </a:lnTo>
                <a:lnTo>
                  <a:pt x="1696391" y="2298700"/>
                </a:lnTo>
                <a:lnTo>
                  <a:pt x="1697134" y="2298700"/>
                </a:lnTo>
                <a:lnTo>
                  <a:pt x="1695436" y="2286000"/>
                </a:lnTo>
                <a:lnTo>
                  <a:pt x="1677346" y="2286000"/>
                </a:lnTo>
                <a:lnTo>
                  <a:pt x="1680828" y="2273300"/>
                </a:lnTo>
                <a:lnTo>
                  <a:pt x="1685740" y="2260600"/>
                </a:lnTo>
                <a:lnTo>
                  <a:pt x="1677399" y="2247900"/>
                </a:lnTo>
                <a:close/>
              </a:path>
              <a:path w="2162175" h="4165600">
                <a:moveTo>
                  <a:pt x="1674400" y="2235200"/>
                </a:moveTo>
                <a:lnTo>
                  <a:pt x="1621126" y="2235200"/>
                </a:lnTo>
                <a:lnTo>
                  <a:pt x="1621953" y="2247900"/>
                </a:lnTo>
                <a:lnTo>
                  <a:pt x="1677490" y="2247900"/>
                </a:lnTo>
                <a:lnTo>
                  <a:pt x="1674400" y="2235200"/>
                </a:lnTo>
                <a:close/>
              </a:path>
              <a:path w="2162175" h="4165600">
                <a:moveTo>
                  <a:pt x="1619076" y="2222500"/>
                </a:moveTo>
                <a:lnTo>
                  <a:pt x="1614623" y="2222500"/>
                </a:lnTo>
                <a:lnTo>
                  <a:pt x="1618525" y="2235200"/>
                </a:lnTo>
                <a:lnTo>
                  <a:pt x="1619076" y="2222500"/>
                </a:lnTo>
                <a:close/>
              </a:path>
              <a:path w="2162175" h="4165600">
                <a:moveTo>
                  <a:pt x="1663886" y="2222500"/>
                </a:moveTo>
                <a:lnTo>
                  <a:pt x="1619828" y="2222500"/>
                </a:lnTo>
                <a:lnTo>
                  <a:pt x="1621929" y="2235200"/>
                </a:lnTo>
                <a:lnTo>
                  <a:pt x="1669432" y="2235200"/>
                </a:lnTo>
                <a:lnTo>
                  <a:pt x="1663886" y="2222500"/>
                </a:lnTo>
                <a:close/>
              </a:path>
              <a:path w="2162175" h="4165600">
                <a:moveTo>
                  <a:pt x="1642144" y="2197100"/>
                </a:moveTo>
                <a:lnTo>
                  <a:pt x="1615272" y="2197100"/>
                </a:lnTo>
                <a:lnTo>
                  <a:pt x="1615429" y="2209800"/>
                </a:lnTo>
                <a:lnTo>
                  <a:pt x="1608353" y="2209800"/>
                </a:lnTo>
                <a:lnTo>
                  <a:pt x="1614331" y="2222500"/>
                </a:lnTo>
                <a:lnTo>
                  <a:pt x="1642123" y="2222500"/>
                </a:lnTo>
                <a:lnTo>
                  <a:pt x="1641126" y="2209800"/>
                </a:lnTo>
                <a:lnTo>
                  <a:pt x="1642144" y="2197100"/>
                </a:lnTo>
                <a:close/>
              </a:path>
              <a:path w="2162175" h="4165600">
                <a:moveTo>
                  <a:pt x="1643696" y="2184400"/>
                </a:moveTo>
                <a:lnTo>
                  <a:pt x="1598926" y="2184400"/>
                </a:lnTo>
                <a:lnTo>
                  <a:pt x="1603578" y="2197100"/>
                </a:lnTo>
                <a:lnTo>
                  <a:pt x="1645559" y="2197100"/>
                </a:lnTo>
                <a:lnTo>
                  <a:pt x="1651029" y="2209800"/>
                </a:lnTo>
                <a:lnTo>
                  <a:pt x="1653826" y="2209800"/>
                </a:lnTo>
                <a:lnTo>
                  <a:pt x="1649218" y="2222500"/>
                </a:lnTo>
                <a:lnTo>
                  <a:pt x="1660975" y="2222500"/>
                </a:lnTo>
                <a:lnTo>
                  <a:pt x="1656053" y="2209800"/>
                </a:lnTo>
                <a:lnTo>
                  <a:pt x="1649510" y="2197100"/>
                </a:lnTo>
                <a:lnTo>
                  <a:pt x="1643696" y="2184400"/>
                </a:lnTo>
                <a:close/>
              </a:path>
              <a:path w="2162175" h="4165600">
                <a:moveTo>
                  <a:pt x="1606785" y="2207475"/>
                </a:moveTo>
                <a:lnTo>
                  <a:pt x="1605962" y="2209800"/>
                </a:lnTo>
                <a:lnTo>
                  <a:pt x="1608353" y="2209800"/>
                </a:lnTo>
                <a:lnTo>
                  <a:pt x="1606785" y="2207475"/>
                </a:lnTo>
                <a:close/>
              </a:path>
              <a:path w="2162175" h="4165600">
                <a:moveTo>
                  <a:pt x="1610461" y="2197100"/>
                </a:moveTo>
                <a:lnTo>
                  <a:pt x="1599786" y="2197100"/>
                </a:lnTo>
                <a:lnTo>
                  <a:pt x="1606785" y="2207475"/>
                </a:lnTo>
                <a:lnTo>
                  <a:pt x="1610461" y="2197100"/>
                </a:lnTo>
                <a:close/>
              </a:path>
              <a:path w="2162175" h="4165600">
                <a:moveTo>
                  <a:pt x="1599449" y="2196351"/>
                </a:moveTo>
                <a:lnTo>
                  <a:pt x="1599481" y="2197100"/>
                </a:lnTo>
                <a:lnTo>
                  <a:pt x="1599786" y="2197100"/>
                </a:lnTo>
                <a:lnTo>
                  <a:pt x="1599449" y="2196351"/>
                </a:lnTo>
                <a:close/>
              </a:path>
              <a:path w="2162175" h="4165600">
                <a:moveTo>
                  <a:pt x="1598926" y="2184400"/>
                </a:moveTo>
                <a:lnTo>
                  <a:pt x="1594053" y="2184400"/>
                </a:lnTo>
                <a:lnTo>
                  <a:pt x="1599449" y="2196351"/>
                </a:lnTo>
                <a:lnTo>
                  <a:pt x="1598926" y="2184400"/>
                </a:lnTo>
                <a:close/>
              </a:path>
              <a:path w="2162175" h="4165600">
                <a:moveTo>
                  <a:pt x="1594585" y="2171700"/>
                </a:moveTo>
                <a:lnTo>
                  <a:pt x="1592830" y="2171700"/>
                </a:lnTo>
                <a:lnTo>
                  <a:pt x="1596193" y="2184400"/>
                </a:lnTo>
                <a:lnTo>
                  <a:pt x="1597121" y="2184400"/>
                </a:lnTo>
                <a:lnTo>
                  <a:pt x="1596116" y="2173912"/>
                </a:lnTo>
                <a:lnTo>
                  <a:pt x="1594585" y="2171700"/>
                </a:lnTo>
                <a:close/>
              </a:path>
              <a:path w="2162175" h="4165600">
                <a:moveTo>
                  <a:pt x="1614014" y="2171700"/>
                </a:moveTo>
                <a:lnTo>
                  <a:pt x="1595904" y="2171700"/>
                </a:lnTo>
                <a:lnTo>
                  <a:pt x="1596116" y="2173912"/>
                </a:lnTo>
                <a:lnTo>
                  <a:pt x="1603369" y="2184400"/>
                </a:lnTo>
                <a:lnTo>
                  <a:pt x="1614864" y="2184400"/>
                </a:lnTo>
                <a:lnTo>
                  <a:pt x="1614014" y="2171700"/>
                </a:lnTo>
                <a:close/>
              </a:path>
              <a:path w="2162175" h="4165600">
                <a:moveTo>
                  <a:pt x="1643732" y="2171700"/>
                </a:moveTo>
                <a:lnTo>
                  <a:pt x="1614014" y="2171700"/>
                </a:lnTo>
                <a:lnTo>
                  <a:pt x="1614864" y="2184400"/>
                </a:lnTo>
                <a:lnTo>
                  <a:pt x="1648088" y="2184400"/>
                </a:lnTo>
                <a:lnTo>
                  <a:pt x="1643732" y="2171700"/>
                </a:lnTo>
                <a:close/>
              </a:path>
              <a:path w="2162175" h="4165600">
                <a:moveTo>
                  <a:pt x="1582118" y="2159000"/>
                </a:moveTo>
                <a:lnTo>
                  <a:pt x="1583427" y="2171700"/>
                </a:lnTo>
                <a:lnTo>
                  <a:pt x="1587128" y="2171700"/>
                </a:lnTo>
                <a:lnTo>
                  <a:pt x="1582118" y="2159000"/>
                </a:lnTo>
                <a:close/>
              </a:path>
              <a:path w="2162175" h="4165600">
                <a:moveTo>
                  <a:pt x="1624034" y="2146300"/>
                </a:moveTo>
                <a:lnTo>
                  <a:pt x="1586641" y="2146300"/>
                </a:lnTo>
                <a:lnTo>
                  <a:pt x="1591941" y="2159000"/>
                </a:lnTo>
                <a:lnTo>
                  <a:pt x="1594585" y="2171700"/>
                </a:lnTo>
                <a:lnTo>
                  <a:pt x="1594824" y="2171700"/>
                </a:lnTo>
                <a:lnTo>
                  <a:pt x="1597321" y="2159000"/>
                </a:lnTo>
                <a:lnTo>
                  <a:pt x="1626115" y="2159000"/>
                </a:lnTo>
                <a:lnTo>
                  <a:pt x="1624034" y="2146300"/>
                </a:lnTo>
                <a:close/>
              </a:path>
              <a:path w="2162175" h="4165600">
                <a:moveTo>
                  <a:pt x="1628923" y="2159000"/>
                </a:moveTo>
                <a:lnTo>
                  <a:pt x="1597321" y="2159000"/>
                </a:lnTo>
                <a:lnTo>
                  <a:pt x="1603339" y="2171700"/>
                </a:lnTo>
                <a:lnTo>
                  <a:pt x="1626180" y="2171700"/>
                </a:lnTo>
                <a:lnTo>
                  <a:pt x="1628923" y="2159000"/>
                </a:lnTo>
                <a:close/>
              </a:path>
              <a:path w="2162175" h="4165600">
                <a:moveTo>
                  <a:pt x="1632852" y="2146300"/>
                </a:moveTo>
                <a:lnTo>
                  <a:pt x="1628758" y="2146300"/>
                </a:lnTo>
                <a:lnTo>
                  <a:pt x="1628041" y="2159000"/>
                </a:lnTo>
                <a:lnTo>
                  <a:pt x="1633927" y="2159000"/>
                </a:lnTo>
                <a:lnTo>
                  <a:pt x="1626180" y="2171700"/>
                </a:lnTo>
                <a:lnTo>
                  <a:pt x="1639824" y="2171700"/>
                </a:lnTo>
                <a:lnTo>
                  <a:pt x="1636369" y="2159000"/>
                </a:lnTo>
                <a:lnTo>
                  <a:pt x="1632852" y="2146300"/>
                </a:lnTo>
                <a:close/>
              </a:path>
              <a:path w="2162175" h="4165600">
                <a:moveTo>
                  <a:pt x="1586641" y="2146300"/>
                </a:moveTo>
                <a:lnTo>
                  <a:pt x="1582606" y="2146300"/>
                </a:lnTo>
                <a:lnTo>
                  <a:pt x="1579827" y="2159000"/>
                </a:lnTo>
                <a:lnTo>
                  <a:pt x="1581887" y="2159000"/>
                </a:lnTo>
                <a:lnTo>
                  <a:pt x="1586641" y="2146300"/>
                </a:lnTo>
                <a:close/>
              </a:path>
              <a:path w="2162175" h="4165600">
                <a:moveTo>
                  <a:pt x="1617557" y="2133600"/>
                </a:moveTo>
                <a:lnTo>
                  <a:pt x="1571138" y="2133600"/>
                </a:lnTo>
                <a:lnTo>
                  <a:pt x="1577355" y="2146300"/>
                </a:lnTo>
                <a:lnTo>
                  <a:pt x="1621381" y="2146300"/>
                </a:lnTo>
                <a:lnTo>
                  <a:pt x="1617557" y="2133600"/>
                </a:lnTo>
                <a:close/>
              </a:path>
              <a:path w="2162175" h="4165600">
                <a:moveTo>
                  <a:pt x="1607816" y="2095500"/>
                </a:moveTo>
                <a:lnTo>
                  <a:pt x="1567790" y="2095500"/>
                </a:lnTo>
                <a:lnTo>
                  <a:pt x="1566851" y="2108200"/>
                </a:lnTo>
                <a:lnTo>
                  <a:pt x="1572322" y="2108200"/>
                </a:lnTo>
                <a:lnTo>
                  <a:pt x="1574574" y="2120900"/>
                </a:lnTo>
                <a:lnTo>
                  <a:pt x="1571853" y="2133600"/>
                </a:lnTo>
                <a:lnTo>
                  <a:pt x="1626498" y="2133600"/>
                </a:lnTo>
                <a:lnTo>
                  <a:pt x="1624163" y="2120900"/>
                </a:lnTo>
                <a:lnTo>
                  <a:pt x="1616571" y="2120900"/>
                </a:lnTo>
                <a:lnTo>
                  <a:pt x="1609272" y="2108200"/>
                </a:lnTo>
                <a:lnTo>
                  <a:pt x="1607816" y="2095500"/>
                </a:lnTo>
                <a:close/>
              </a:path>
              <a:path w="2162175" h="4165600">
                <a:moveTo>
                  <a:pt x="1548507" y="2082800"/>
                </a:moveTo>
                <a:lnTo>
                  <a:pt x="1546572" y="2082800"/>
                </a:lnTo>
                <a:lnTo>
                  <a:pt x="1553095" y="2108200"/>
                </a:lnTo>
                <a:lnTo>
                  <a:pt x="1560680" y="2120900"/>
                </a:lnTo>
                <a:lnTo>
                  <a:pt x="1561931" y="2108200"/>
                </a:lnTo>
                <a:lnTo>
                  <a:pt x="1560813" y="2108200"/>
                </a:lnTo>
                <a:lnTo>
                  <a:pt x="1565241" y="2095500"/>
                </a:lnTo>
                <a:lnTo>
                  <a:pt x="1550793" y="2095500"/>
                </a:lnTo>
                <a:lnTo>
                  <a:pt x="1553296" y="2087756"/>
                </a:lnTo>
                <a:lnTo>
                  <a:pt x="1548507" y="2082800"/>
                </a:lnTo>
                <a:close/>
              </a:path>
              <a:path w="2162175" h="4165600">
                <a:moveTo>
                  <a:pt x="1560009" y="2094703"/>
                </a:moveTo>
                <a:lnTo>
                  <a:pt x="1560351" y="2095500"/>
                </a:lnTo>
                <a:lnTo>
                  <a:pt x="1560779" y="2095500"/>
                </a:lnTo>
                <a:lnTo>
                  <a:pt x="1560009" y="2094703"/>
                </a:lnTo>
                <a:close/>
              </a:path>
              <a:path w="2162175" h="4165600">
                <a:moveTo>
                  <a:pt x="1588871" y="2057400"/>
                </a:moveTo>
                <a:lnTo>
                  <a:pt x="1543036" y="2057400"/>
                </a:lnTo>
                <a:lnTo>
                  <a:pt x="1550879" y="2070100"/>
                </a:lnTo>
                <a:lnTo>
                  <a:pt x="1559181" y="2082800"/>
                </a:lnTo>
                <a:lnTo>
                  <a:pt x="1560779" y="2095500"/>
                </a:lnTo>
                <a:lnTo>
                  <a:pt x="1598231" y="2095500"/>
                </a:lnTo>
                <a:lnTo>
                  <a:pt x="1593496" y="2082800"/>
                </a:lnTo>
                <a:lnTo>
                  <a:pt x="1590379" y="2070100"/>
                </a:lnTo>
                <a:lnTo>
                  <a:pt x="1597259" y="2070100"/>
                </a:lnTo>
                <a:lnTo>
                  <a:pt x="1588871" y="2057400"/>
                </a:lnTo>
                <a:close/>
              </a:path>
              <a:path w="2162175" h="4165600">
                <a:moveTo>
                  <a:pt x="1554899" y="2082800"/>
                </a:moveTo>
                <a:lnTo>
                  <a:pt x="1553296" y="2087756"/>
                </a:lnTo>
                <a:lnTo>
                  <a:pt x="1560009" y="2094703"/>
                </a:lnTo>
                <a:lnTo>
                  <a:pt x="1554899" y="2082800"/>
                </a:lnTo>
                <a:close/>
              </a:path>
              <a:path w="2162175" h="4165600">
                <a:moveTo>
                  <a:pt x="1540671" y="2070100"/>
                </a:moveTo>
                <a:lnTo>
                  <a:pt x="1538035" y="2070100"/>
                </a:lnTo>
                <a:lnTo>
                  <a:pt x="1541255" y="2082800"/>
                </a:lnTo>
                <a:lnTo>
                  <a:pt x="1541890" y="2082800"/>
                </a:lnTo>
                <a:lnTo>
                  <a:pt x="1540671" y="2070100"/>
                </a:lnTo>
                <a:close/>
              </a:path>
              <a:path w="2162175" h="4165600">
                <a:moveTo>
                  <a:pt x="1543811" y="2070100"/>
                </a:moveTo>
                <a:lnTo>
                  <a:pt x="1540671" y="2070100"/>
                </a:lnTo>
                <a:lnTo>
                  <a:pt x="1541941" y="2082800"/>
                </a:lnTo>
                <a:lnTo>
                  <a:pt x="1543811" y="2070100"/>
                </a:lnTo>
                <a:close/>
              </a:path>
              <a:path w="2162175" h="4165600">
                <a:moveTo>
                  <a:pt x="1597259" y="2070100"/>
                </a:moveTo>
                <a:lnTo>
                  <a:pt x="1590379" y="2070100"/>
                </a:lnTo>
                <a:lnTo>
                  <a:pt x="1600651" y="2082800"/>
                </a:lnTo>
                <a:lnTo>
                  <a:pt x="1597259" y="2070100"/>
                </a:lnTo>
                <a:close/>
              </a:path>
              <a:path w="2162175" h="4165600">
                <a:moveTo>
                  <a:pt x="1543036" y="2057400"/>
                </a:moveTo>
                <a:lnTo>
                  <a:pt x="1533324" y="2057400"/>
                </a:lnTo>
                <a:lnTo>
                  <a:pt x="1542817" y="2070100"/>
                </a:lnTo>
                <a:lnTo>
                  <a:pt x="1543036" y="2057400"/>
                </a:lnTo>
                <a:close/>
              </a:path>
              <a:path w="2162175" h="4165600">
                <a:moveTo>
                  <a:pt x="1531494" y="2044700"/>
                </a:moveTo>
                <a:lnTo>
                  <a:pt x="1527577" y="2044700"/>
                </a:lnTo>
                <a:lnTo>
                  <a:pt x="1529640" y="2057400"/>
                </a:lnTo>
                <a:lnTo>
                  <a:pt x="1531564" y="2057400"/>
                </a:lnTo>
                <a:lnTo>
                  <a:pt x="1531494" y="2044700"/>
                </a:lnTo>
                <a:close/>
              </a:path>
              <a:path w="2162175" h="4165600">
                <a:moveTo>
                  <a:pt x="1578569" y="2032000"/>
                </a:moveTo>
                <a:lnTo>
                  <a:pt x="1548812" y="2032000"/>
                </a:lnTo>
                <a:lnTo>
                  <a:pt x="1556787" y="2044700"/>
                </a:lnTo>
                <a:lnTo>
                  <a:pt x="1532251" y="2044700"/>
                </a:lnTo>
                <a:lnTo>
                  <a:pt x="1535022" y="2057400"/>
                </a:lnTo>
                <a:lnTo>
                  <a:pt x="1584156" y="2057400"/>
                </a:lnTo>
                <a:lnTo>
                  <a:pt x="1580561" y="2044700"/>
                </a:lnTo>
                <a:lnTo>
                  <a:pt x="1578569" y="2032000"/>
                </a:lnTo>
                <a:close/>
              </a:path>
              <a:path w="2162175" h="4165600">
                <a:moveTo>
                  <a:pt x="1542025" y="2032000"/>
                </a:moveTo>
                <a:lnTo>
                  <a:pt x="1535188" y="2032000"/>
                </a:lnTo>
                <a:lnTo>
                  <a:pt x="1535765" y="2044700"/>
                </a:lnTo>
                <a:lnTo>
                  <a:pt x="1544637" y="2044700"/>
                </a:lnTo>
                <a:lnTo>
                  <a:pt x="1542025" y="2032000"/>
                </a:lnTo>
                <a:close/>
              </a:path>
              <a:path w="2162175" h="4165600">
                <a:moveTo>
                  <a:pt x="1520428" y="2028795"/>
                </a:moveTo>
                <a:lnTo>
                  <a:pt x="1519384" y="2032000"/>
                </a:lnTo>
                <a:lnTo>
                  <a:pt x="1520364" y="2032000"/>
                </a:lnTo>
                <a:lnTo>
                  <a:pt x="1520428" y="2028795"/>
                </a:lnTo>
                <a:close/>
              </a:path>
              <a:path w="2162175" h="4165600">
                <a:moveTo>
                  <a:pt x="1569170" y="2006600"/>
                </a:moveTo>
                <a:lnTo>
                  <a:pt x="1525194" y="2006600"/>
                </a:lnTo>
                <a:lnTo>
                  <a:pt x="1523521" y="2019300"/>
                </a:lnTo>
                <a:lnTo>
                  <a:pt x="1520428" y="2028795"/>
                </a:lnTo>
                <a:lnTo>
                  <a:pt x="1520364" y="2032000"/>
                </a:lnTo>
                <a:lnTo>
                  <a:pt x="1574022" y="2032000"/>
                </a:lnTo>
                <a:lnTo>
                  <a:pt x="1571010" y="2019300"/>
                </a:lnTo>
                <a:lnTo>
                  <a:pt x="1567538" y="2019300"/>
                </a:lnTo>
                <a:lnTo>
                  <a:pt x="1569170" y="2006600"/>
                </a:lnTo>
                <a:close/>
              </a:path>
              <a:path w="2162175" h="4165600">
                <a:moveTo>
                  <a:pt x="1549828" y="1981200"/>
                </a:moveTo>
                <a:lnTo>
                  <a:pt x="1500133" y="1981200"/>
                </a:lnTo>
                <a:lnTo>
                  <a:pt x="1499813" y="1983224"/>
                </a:lnTo>
                <a:lnTo>
                  <a:pt x="1501709" y="1993900"/>
                </a:lnTo>
                <a:lnTo>
                  <a:pt x="1505196" y="2006600"/>
                </a:lnTo>
                <a:lnTo>
                  <a:pt x="1564238" y="2006600"/>
                </a:lnTo>
                <a:lnTo>
                  <a:pt x="1560370" y="1993900"/>
                </a:lnTo>
                <a:lnTo>
                  <a:pt x="1556066" y="1993900"/>
                </a:lnTo>
                <a:lnTo>
                  <a:pt x="1549828" y="1981200"/>
                </a:lnTo>
                <a:close/>
              </a:path>
              <a:path w="2162175" h="4165600">
                <a:moveTo>
                  <a:pt x="1499576" y="1981890"/>
                </a:moveTo>
                <a:lnTo>
                  <a:pt x="1489884" y="1993900"/>
                </a:lnTo>
                <a:lnTo>
                  <a:pt x="1498126" y="1993900"/>
                </a:lnTo>
                <a:lnTo>
                  <a:pt x="1499813" y="1983224"/>
                </a:lnTo>
                <a:lnTo>
                  <a:pt x="1499576" y="1981890"/>
                </a:lnTo>
                <a:close/>
              </a:path>
              <a:path w="2162175" h="4165600">
                <a:moveTo>
                  <a:pt x="1500133" y="1981200"/>
                </a:moveTo>
                <a:lnTo>
                  <a:pt x="1499453" y="1981200"/>
                </a:lnTo>
                <a:lnTo>
                  <a:pt x="1499576" y="1981890"/>
                </a:lnTo>
                <a:lnTo>
                  <a:pt x="1500133" y="1981200"/>
                </a:lnTo>
                <a:close/>
              </a:path>
              <a:path w="2162175" h="4165600">
                <a:moveTo>
                  <a:pt x="1510675" y="1955800"/>
                </a:moveTo>
                <a:lnTo>
                  <a:pt x="1501147" y="1955800"/>
                </a:lnTo>
                <a:lnTo>
                  <a:pt x="1494673" y="1968500"/>
                </a:lnTo>
                <a:lnTo>
                  <a:pt x="1490760" y="1981200"/>
                </a:lnTo>
                <a:lnTo>
                  <a:pt x="1541034" y="1981200"/>
                </a:lnTo>
                <a:lnTo>
                  <a:pt x="1534689" y="1968500"/>
                </a:lnTo>
                <a:lnTo>
                  <a:pt x="1499684" y="1968500"/>
                </a:lnTo>
                <a:lnTo>
                  <a:pt x="1510675" y="1955800"/>
                </a:lnTo>
                <a:close/>
              </a:path>
              <a:path w="2162175" h="4165600">
                <a:moveTo>
                  <a:pt x="1501147" y="1955800"/>
                </a:moveTo>
                <a:lnTo>
                  <a:pt x="1487496" y="1955800"/>
                </a:lnTo>
                <a:lnTo>
                  <a:pt x="1485894" y="1968500"/>
                </a:lnTo>
                <a:lnTo>
                  <a:pt x="1494673" y="1968500"/>
                </a:lnTo>
                <a:lnTo>
                  <a:pt x="1501147" y="1955800"/>
                </a:lnTo>
                <a:close/>
              </a:path>
              <a:path w="2162175" h="4165600">
                <a:moveTo>
                  <a:pt x="1522853" y="1955800"/>
                </a:moveTo>
                <a:lnTo>
                  <a:pt x="1510675" y="1955800"/>
                </a:lnTo>
                <a:lnTo>
                  <a:pt x="1499684" y="1968500"/>
                </a:lnTo>
                <a:lnTo>
                  <a:pt x="1519978" y="1968500"/>
                </a:lnTo>
                <a:lnTo>
                  <a:pt x="1522853" y="1955800"/>
                </a:lnTo>
                <a:close/>
              </a:path>
              <a:path w="2162175" h="4165600">
                <a:moveTo>
                  <a:pt x="1543332" y="1955800"/>
                </a:moveTo>
                <a:lnTo>
                  <a:pt x="1529314" y="1955800"/>
                </a:lnTo>
                <a:lnTo>
                  <a:pt x="1526841" y="1968500"/>
                </a:lnTo>
                <a:lnTo>
                  <a:pt x="1534689" y="1968500"/>
                </a:lnTo>
                <a:lnTo>
                  <a:pt x="1543332" y="1955800"/>
                </a:lnTo>
                <a:close/>
              </a:path>
              <a:path w="2162175" h="4165600">
                <a:moveTo>
                  <a:pt x="1486683" y="1943100"/>
                </a:moveTo>
                <a:lnTo>
                  <a:pt x="1482619" y="1943100"/>
                </a:lnTo>
                <a:lnTo>
                  <a:pt x="1485064" y="1955800"/>
                </a:lnTo>
                <a:lnTo>
                  <a:pt x="1488162" y="1955800"/>
                </a:lnTo>
                <a:lnTo>
                  <a:pt x="1486683" y="1943100"/>
                </a:lnTo>
                <a:close/>
              </a:path>
              <a:path w="2162175" h="4165600">
                <a:moveTo>
                  <a:pt x="1532543" y="1930400"/>
                </a:moveTo>
                <a:lnTo>
                  <a:pt x="1484559" y="1930400"/>
                </a:lnTo>
                <a:lnTo>
                  <a:pt x="1483448" y="1943100"/>
                </a:lnTo>
                <a:lnTo>
                  <a:pt x="1490362" y="1943100"/>
                </a:lnTo>
                <a:lnTo>
                  <a:pt x="1490122" y="1955800"/>
                </a:lnTo>
                <a:lnTo>
                  <a:pt x="1520745" y="1955800"/>
                </a:lnTo>
                <a:lnTo>
                  <a:pt x="1527082" y="1943100"/>
                </a:lnTo>
                <a:lnTo>
                  <a:pt x="1532543" y="1930400"/>
                </a:lnTo>
                <a:close/>
              </a:path>
              <a:path w="2162175" h="4165600">
                <a:moveTo>
                  <a:pt x="1468281" y="1917700"/>
                </a:moveTo>
                <a:lnTo>
                  <a:pt x="1465665" y="1917700"/>
                </a:lnTo>
                <a:lnTo>
                  <a:pt x="1476089" y="1943100"/>
                </a:lnTo>
                <a:lnTo>
                  <a:pt x="1483448" y="1943100"/>
                </a:lnTo>
                <a:lnTo>
                  <a:pt x="1475215" y="1930400"/>
                </a:lnTo>
                <a:lnTo>
                  <a:pt x="1478670" y="1930400"/>
                </a:lnTo>
                <a:lnTo>
                  <a:pt x="1468281" y="1917700"/>
                </a:lnTo>
                <a:close/>
              </a:path>
              <a:path w="2162175" h="4165600">
                <a:moveTo>
                  <a:pt x="1463737" y="1917700"/>
                </a:moveTo>
                <a:lnTo>
                  <a:pt x="1460344" y="1917700"/>
                </a:lnTo>
                <a:lnTo>
                  <a:pt x="1462222" y="1930400"/>
                </a:lnTo>
                <a:lnTo>
                  <a:pt x="1463858" y="1930400"/>
                </a:lnTo>
                <a:lnTo>
                  <a:pt x="1463737" y="1917700"/>
                </a:lnTo>
                <a:close/>
              </a:path>
              <a:path w="2162175" h="4165600">
                <a:moveTo>
                  <a:pt x="1508400" y="1905000"/>
                </a:moveTo>
                <a:lnTo>
                  <a:pt x="1467574" y="1905000"/>
                </a:lnTo>
                <a:lnTo>
                  <a:pt x="1475076" y="1917700"/>
                </a:lnTo>
                <a:lnTo>
                  <a:pt x="1478670" y="1930400"/>
                </a:lnTo>
                <a:lnTo>
                  <a:pt x="1518929" y="1930400"/>
                </a:lnTo>
                <a:lnTo>
                  <a:pt x="1517189" y="1917700"/>
                </a:lnTo>
                <a:lnTo>
                  <a:pt x="1509531" y="1917700"/>
                </a:lnTo>
                <a:lnTo>
                  <a:pt x="1508400" y="1905000"/>
                </a:lnTo>
                <a:close/>
              </a:path>
              <a:path w="2162175" h="4165600">
                <a:moveTo>
                  <a:pt x="1508211" y="1893647"/>
                </a:moveTo>
                <a:lnTo>
                  <a:pt x="1507594" y="1905000"/>
                </a:lnTo>
                <a:lnTo>
                  <a:pt x="1511393" y="1905000"/>
                </a:lnTo>
                <a:lnTo>
                  <a:pt x="1513454" y="1917700"/>
                </a:lnTo>
                <a:lnTo>
                  <a:pt x="1515871" y="1917700"/>
                </a:lnTo>
                <a:lnTo>
                  <a:pt x="1513253" y="1905000"/>
                </a:lnTo>
                <a:lnTo>
                  <a:pt x="1508211" y="1893647"/>
                </a:lnTo>
                <a:close/>
              </a:path>
              <a:path w="2162175" h="4165600">
                <a:moveTo>
                  <a:pt x="1484208" y="1854200"/>
                </a:moveTo>
                <a:lnTo>
                  <a:pt x="1478174" y="1854200"/>
                </a:lnTo>
                <a:lnTo>
                  <a:pt x="1484994" y="1866900"/>
                </a:lnTo>
                <a:lnTo>
                  <a:pt x="1487855" y="1879600"/>
                </a:lnTo>
                <a:lnTo>
                  <a:pt x="1489263" y="1892300"/>
                </a:lnTo>
                <a:lnTo>
                  <a:pt x="1453219" y="1892300"/>
                </a:lnTo>
                <a:lnTo>
                  <a:pt x="1453576" y="1905000"/>
                </a:lnTo>
                <a:lnTo>
                  <a:pt x="1504998" y="1905000"/>
                </a:lnTo>
                <a:lnTo>
                  <a:pt x="1499955" y="1892300"/>
                </a:lnTo>
                <a:lnTo>
                  <a:pt x="1491827" y="1879600"/>
                </a:lnTo>
                <a:lnTo>
                  <a:pt x="1498026" y="1879600"/>
                </a:lnTo>
                <a:lnTo>
                  <a:pt x="1495599" y="1866900"/>
                </a:lnTo>
                <a:lnTo>
                  <a:pt x="1485498" y="1866900"/>
                </a:lnTo>
                <a:lnTo>
                  <a:pt x="1484208" y="1854200"/>
                </a:lnTo>
                <a:close/>
              </a:path>
              <a:path w="2162175" h="4165600">
                <a:moveTo>
                  <a:pt x="1508284" y="1892300"/>
                </a:moveTo>
                <a:lnTo>
                  <a:pt x="1507613" y="1892300"/>
                </a:lnTo>
                <a:lnTo>
                  <a:pt x="1508211" y="1893647"/>
                </a:lnTo>
                <a:lnTo>
                  <a:pt x="1508284" y="1892300"/>
                </a:lnTo>
                <a:close/>
              </a:path>
              <a:path w="2162175" h="4165600">
                <a:moveTo>
                  <a:pt x="1453067" y="1866900"/>
                </a:moveTo>
                <a:lnTo>
                  <a:pt x="1456418" y="1879600"/>
                </a:lnTo>
                <a:lnTo>
                  <a:pt x="1459594" y="1892300"/>
                </a:lnTo>
                <a:lnTo>
                  <a:pt x="1486425" y="1892300"/>
                </a:lnTo>
                <a:lnTo>
                  <a:pt x="1476549" y="1879600"/>
                </a:lnTo>
                <a:lnTo>
                  <a:pt x="1458921" y="1879600"/>
                </a:lnTo>
                <a:lnTo>
                  <a:pt x="1453067" y="1866900"/>
                </a:lnTo>
                <a:close/>
              </a:path>
              <a:path w="2162175" h="4165600">
                <a:moveTo>
                  <a:pt x="1478174" y="1854200"/>
                </a:moveTo>
                <a:lnTo>
                  <a:pt x="1451884" y="1854200"/>
                </a:lnTo>
                <a:lnTo>
                  <a:pt x="1458921" y="1879600"/>
                </a:lnTo>
                <a:lnTo>
                  <a:pt x="1483512" y="1879600"/>
                </a:lnTo>
                <a:lnTo>
                  <a:pt x="1480867" y="1866900"/>
                </a:lnTo>
                <a:lnTo>
                  <a:pt x="1478174" y="1854200"/>
                </a:lnTo>
                <a:close/>
              </a:path>
              <a:path w="2162175" h="4165600">
                <a:moveTo>
                  <a:pt x="1426003" y="1841500"/>
                </a:moveTo>
                <a:lnTo>
                  <a:pt x="1422726" y="1854200"/>
                </a:lnTo>
                <a:lnTo>
                  <a:pt x="1427768" y="1854200"/>
                </a:lnTo>
                <a:lnTo>
                  <a:pt x="1426003" y="1841500"/>
                </a:lnTo>
                <a:close/>
              </a:path>
              <a:path w="2162175" h="4165600">
                <a:moveTo>
                  <a:pt x="1471723" y="1828800"/>
                </a:moveTo>
                <a:lnTo>
                  <a:pt x="1418690" y="1828800"/>
                </a:lnTo>
                <a:lnTo>
                  <a:pt x="1425215" y="1841500"/>
                </a:lnTo>
                <a:lnTo>
                  <a:pt x="1434778" y="1841500"/>
                </a:lnTo>
                <a:lnTo>
                  <a:pt x="1444059" y="1854200"/>
                </a:lnTo>
                <a:lnTo>
                  <a:pt x="1482645" y="1854200"/>
                </a:lnTo>
                <a:lnTo>
                  <a:pt x="1471723" y="1828800"/>
                </a:lnTo>
                <a:close/>
              </a:path>
              <a:path w="2162175" h="4165600">
                <a:moveTo>
                  <a:pt x="1413884" y="1816100"/>
                </a:moveTo>
                <a:lnTo>
                  <a:pt x="1413419" y="1828800"/>
                </a:lnTo>
                <a:lnTo>
                  <a:pt x="1424568" y="1828800"/>
                </a:lnTo>
                <a:lnTo>
                  <a:pt x="1413884" y="1816100"/>
                </a:lnTo>
                <a:close/>
              </a:path>
              <a:path w="2162175" h="4165600">
                <a:moveTo>
                  <a:pt x="1447974" y="1790700"/>
                </a:moveTo>
                <a:lnTo>
                  <a:pt x="1417913" y="1790700"/>
                </a:lnTo>
                <a:lnTo>
                  <a:pt x="1423148" y="1803400"/>
                </a:lnTo>
                <a:lnTo>
                  <a:pt x="1415849" y="1803400"/>
                </a:lnTo>
                <a:lnTo>
                  <a:pt x="1424568" y="1828800"/>
                </a:lnTo>
                <a:lnTo>
                  <a:pt x="1472704" y="1828800"/>
                </a:lnTo>
                <a:lnTo>
                  <a:pt x="1463968" y="1816100"/>
                </a:lnTo>
                <a:lnTo>
                  <a:pt x="1453917" y="1816100"/>
                </a:lnTo>
                <a:lnTo>
                  <a:pt x="1450534" y="1803400"/>
                </a:lnTo>
                <a:lnTo>
                  <a:pt x="1447974" y="1790700"/>
                </a:lnTo>
                <a:close/>
              </a:path>
              <a:path w="2162175" h="4165600">
                <a:moveTo>
                  <a:pt x="1454658" y="1803400"/>
                </a:moveTo>
                <a:lnTo>
                  <a:pt x="1453917" y="1816100"/>
                </a:lnTo>
                <a:lnTo>
                  <a:pt x="1463968" y="1816100"/>
                </a:lnTo>
                <a:lnTo>
                  <a:pt x="1454658" y="1803400"/>
                </a:lnTo>
                <a:close/>
              </a:path>
              <a:path w="2162175" h="4165600">
                <a:moveTo>
                  <a:pt x="1467229" y="1803400"/>
                </a:moveTo>
                <a:lnTo>
                  <a:pt x="1466452" y="1816100"/>
                </a:lnTo>
                <a:lnTo>
                  <a:pt x="1468781" y="1816100"/>
                </a:lnTo>
                <a:lnTo>
                  <a:pt x="1467229" y="1803400"/>
                </a:lnTo>
                <a:close/>
              </a:path>
              <a:path w="2162175" h="4165600">
                <a:moveTo>
                  <a:pt x="1412236" y="1790700"/>
                </a:moveTo>
                <a:lnTo>
                  <a:pt x="1396440" y="1790700"/>
                </a:lnTo>
                <a:lnTo>
                  <a:pt x="1397364" y="1803400"/>
                </a:lnTo>
                <a:lnTo>
                  <a:pt x="1417716" y="1803400"/>
                </a:lnTo>
                <a:lnTo>
                  <a:pt x="1412236" y="1790700"/>
                </a:lnTo>
                <a:close/>
              </a:path>
              <a:path w="2162175" h="4165600">
                <a:moveTo>
                  <a:pt x="1453625" y="1790700"/>
                </a:moveTo>
                <a:lnTo>
                  <a:pt x="1448571" y="1790700"/>
                </a:lnTo>
                <a:lnTo>
                  <a:pt x="1454006" y="1803400"/>
                </a:lnTo>
                <a:lnTo>
                  <a:pt x="1453625" y="1790700"/>
                </a:lnTo>
                <a:close/>
              </a:path>
              <a:path w="2162175" h="4165600">
                <a:moveTo>
                  <a:pt x="1433659" y="1752600"/>
                </a:moveTo>
                <a:lnTo>
                  <a:pt x="1423183" y="1752600"/>
                </a:lnTo>
                <a:lnTo>
                  <a:pt x="1414222" y="1765300"/>
                </a:lnTo>
                <a:lnTo>
                  <a:pt x="1386418" y="1765300"/>
                </a:lnTo>
                <a:lnTo>
                  <a:pt x="1388412" y="1778000"/>
                </a:lnTo>
                <a:lnTo>
                  <a:pt x="1389303" y="1778000"/>
                </a:lnTo>
                <a:lnTo>
                  <a:pt x="1396971" y="1790700"/>
                </a:lnTo>
                <a:lnTo>
                  <a:pt x="1445566" y="1790700"/>
                </a:lnTo>
                <a:lnTo>
                  <a:pt x="1442640" y="1778000"/>
                </a:lnTo>
                <a:lnTo>
                  <a:pt x="1433659" y="1752600"/>
                </a:lnTo>
                <a:close/>
              </a:path>
              <a:path w="2162175" h="4165600">
                <a:moveTo>
                  <a:pt x="1407695" y="1739900"/>
                </a:moveTo>
                <a:lnTo>
                  <a:pt x="1380606" y="1739900"/>
                </a:lnTo>
                <a:lnTo>
                  <a:pt x="1390900" y="1752600"/>
                </a:lnTo>
                <a:lnTo>
                  <a:pt x="1384522" y="1765300"/>
                </a:lnTo>
                <a:lnTo>
                  <a:pt x="1408106" y="1765300"/>
                </a:lnTo>
                <a:lnTo>
                  <a:pt x="1406280" y="1759988"/>
                </a:lnTo>
                <a:lnTo>
                  <a:pt x="1401405" y="1752600"/>
                </a:lnTo>
                <a:lnTo>
                  <a:pt x="1402638" y="1752600"/>
                </a:lnTo>
                <a:lnTo>
                  <a:pt x="1407695" y="1739900"/>
                </a:lnTo>
                <a:close/>
              </a:path>
              <a:path w="2162175" h="4165600">
                <a:moveTo>
                  <a:pt x="1408108" y="1762759"/>
                </a:moveTo>
                <a:lnTo>
                  <a:pt x="1408106" y="1765300"/>
                </a:lnTo>
                <a:lnTo>
                  <a:pt x="1409785" y="1765300"/>
                </a:lnTo>
                <a:lnTo>
                  <a:pt x="1408108" y="1762759"/>
                </a:lnTo>
                <a:close/>
              </a:path>
              <a:path w="2162175" h="4165600">
                <a:moveTo>
                  <a:pt x="1408116" y="1752600"/>
                </a:moveTo>
                <a:lnTo>
                  <a:pt x="1403740" y="1752600"/>
                </a:lnTo>
                <a:lnTo>
                  <a:pt x="1406280" y="1759988"/>
                </a:lnTo>
                <a:lnTo>
                  <a:pt x="1408108" y="1762759"/>
                </a:lnTo>
                <a:lnTo>
                  <a:pt x="1408116" y="1752600"/>
                </a:lnTo>
                <a:close/>
              </a:path>
              <a:path w="2162175" h="4165600">
                <a:moveTo>
                  <a:pt x="1372485" y="1727200"/>
                </a:moveTo>
                <a:lnTo>
                  <a:pt x="1361093" y="1727200"/>
                </a:lnTo>
                <a:lnTo>
                  <a:pt x="1362340" y="1739900"/>
                </a:lnTo>
                <a:lnTo>
                  <a:pt x="1367999" y="1752600"/>
                </a:lnTo>
                <a:lnTo>
                  <a:pt x="1373348" y="1739900"/>
                </a:lnTo>
                <a:lnTo>
                  <a:pt x="1378073" y="1739900"/>
                </a:lnTo>
                <a:lnTo>
                  <a:pt x="1372485" y="1727200"/>
                </a:lnTo>
                <a:close/>
              </a:path>
              <a:path w="2162175" h="4165600">
                <a:moveTo>
                  <a:pt x="1380606" y="1739900"/>
                </a:moveTo>
                <a:lnTo>
                  <a:pt x="1373666" y="1739900"/>
                </a:lnTo>
                <a:lnTo>
                  <a:pt x="1375602" y="1752600"/>
                </a:lnTo>
                <a:lnTo>
                  <a:pt x="1376711" y="1752600"/>
                </a:lnTo>
                <a:lnTo>
                  <a:pt x="1380606" y="1739900"/>
                </a:lnTo>
                <a:close/>
              </a:path>
              <a:path w="2162175" h="4165600">
                <a:moveTo>
                  <a:pt x="1421777" y="1739900"/>
                </a:moveTo>
                <a:lnTo>
                  <a:pt x="1410788" y="1739900"/>
                </a:lnTo>
                <a:lnTo>
                  <a:pt x="1411068" y="1752600"/>
                </a:lnTo>
                <a:lnTo>
                  <a:pt x="1416438" y="1752600"/>
                </a:lnTo>
                <a:lnTo>
                  <a:pt x="1421777" y="1739900"/>
                </a:lnTo>
                <a:close/>
              </a:path>
              <a:path w="2162175" h="4165600">
                <a:moveTo>
                  <a:pt x="1409323" y="1714500"/>
                </a:moveTo>
                <a:lnTo>
                  <a:pt x="1385733" y="1714500"/>
                </a:lnTo>
                <a:lnTo>
                  <a:pt x="1387052" y="1727200"/>
                </a:lnTo>
                <a:lnTo>
                  <a:pt x="1377819" y="1727200"/>
                </a:lnTo>
                <a:lnTo>
                  <a:pt x="1378073" y="1739900"/>
                </a:lnTo>
                <a:lnTo>
                  <a:pt x="1421964" y="1739900"/>
                </a:lnTo>
                <a:lnTo>
                  <a:pt x="1410886" y="1727200"/>
                </a:lnTo>
                <a:lnTo>
                  <a:pt x="1409323" y="1714500"/>
                </a:lnTo>
                <a:close/>
              </a:path>
              <a:path w="2162175" h="4165600">
                <a:moveTo>
                  <a:pt x="1366899" y="1638300"/>
                </a:moveTo>
                <a:lnTo>
                  <a:pt x="1320367" y="1638300"/>
                </a:lnTo>
                <a:lnTo>
                  <a:pt x="1330740" y="1651000"/>
                </a:lnTo>
                <a:lnTo>
                  <a:pt x="1327670" y="1663700"/>
                </a:lnTo>
                <a:lnTo>
                  <a:pt x="1329854" y="1663700"/>
                </a:lnTo>
                <a:lnTo>
                  <a:pt x="1342957" y="1689100"/>
                </a:lnTo>
                <a:lnTo>
                  <a:pt x="1354036" y="1689100"/>
                </a:lnTo>
                <a:lnTo>
                  <a:pt x="1365856" y="1714500"/>
                </a:lnTo>
                <a:lnTo>
                  <a:pt x="1353365" y="1727200"/>
                </a:lnTo>
                <a:lnTo>
                  <a:pt x="1384918" y="1727200"/>
                </a:lnTo>
                <a:lnTo>
                  <a:pt x="1385733" y="1714500"/>
                </a:lnTo>
                <a:lnTo>
                  <a:pt x="1407886" y="1714500"/>
                </a:lnTo>
                <a:lnTo>
                  <a:pt x="1397186" y="1701800"/>
                </a:lnTo>
                <a:lnTo>
                  <a:pt x="1392006" y="1689100"/>
                </a:lnTo>
                <a:lnTo>
                  <a:pt x="1388582" y="1676400"/>
                </a:lnTo>
                <a:lnTo>
                  <a:pt x="1377017" y="1676400"/>
                </a:lnTo>
                <a:lnTo>
                  <a:pt x="1376350" y="1663700"/>
                </a:lnTo>
                <a:lnTo>
                  <a:pt x="1373491" y="1651000"/>
                </a:lnTo>
                <a:lnTo>
                  <a:pt x="1370242" y="1651000"/>
                </a:lnTo>
                <a:lnTo>
                  <a:pt x="1366899" y="1638300"/>
                </a:lnTo>
                <a:close/>
              </a:path>
              <a:path w="2162175" h="4165600">
                <a:moveTo>
                  <a:pt x="1347267" y="1689100"/>
                </a:moveTo>
                <a:lnTo>
                  <a:pt x="1332099" y="1689100"/>
                </a:lnTo>
                <a:lnTo>
                  <a:pt x="1341354" y="1701800"/>
                </a:lnTo>
                <a:lnTo>
                  <a:pt x="1347267" y="1689100"/>
                </a:lnTo>
                <a:close/>
              </a:path>
              <a:path w="2162175" h="4165600">
                <a:moveTo>
                  <a:pt x="1404806" y="1689100"/>
                </a:moveTo>
                <a:lnTo>
                  <a:pt x="1398152" y="1689100"/>
                </a:lnTo>
                <a:lnTo>
                  <a:pt x="1398622" y="1701800"/>
                </a:lnTo>
                <a:lnTo>
                  <a:pt x="1404806" y="1689100"/>
                </a:lnTo>
                <a:close/>
              </a:path>
              <a:path w="2162175" h="4165600">
                <a:moveTo>
                  <a:pt x="1318789" y="1638300"/>
                </a:moveTo>
                <a:lnTo>
                  <a:pt x="1319729" y="1651000"/>
                </a:lnTo>
                <a:lnTo>
                  <a:pt x="1321922" y="1651000"/>
                </a:lnTo>
                <a:lnTo>
                  <a:pt x="1318789" y="1638300"/>
                </a:lnTo>
                <a:close/>
              </a:path>
              <a:path w="2162175" h="4165600">
                <a:moveTo>
                  <a:pt x="1305981" y="1625600"/>
                </a:moveTo>
                <a:lnTo>
                  <a:pt x="1304581" y="1625600"/>
                </a:lnTo>
                <a:lnTo>
                  <a:pt x="1300768" y="1638300"/>
                </a:lnTo>
                <a:lnTo>
                  <a:pt x="1308515" y="1638300"/>
                </a:lnTo>
                <a:lnTo>
                  <a:pt x="1305981" y="1625600"/>
                </a:lnTo>
                <a:close/>
              </a:path>
              <a:path w="2162175" h="4165600">
                <a:moveTo>
                  <a:pt x="1312452" y="1625600"/>
                </a:moveTo>
                <a:lnTo>
                  <a:pt x="1310513" y="1625600"/>
                </a:lnTo>
                <a:lnTo>
                  <a:pt x="1308515" y="1638300"/>
                </a:lnTo>
                <a:lnTo>
                  <a:pt x="1316351" y="1638300"/>
                </a:lnTo>
                <a:lnTo>
                  <a:pt x="1312452" y="1625600"/>
                </a:lnTo>
                <a:close/>
              </a:path>
              <a:path w="2162175" h="4165600">
                <a:moveTo>
                  <a:pt x="1331705" y="1587500"/>
                </a:moveTo>
                <a:lnTo>
                  <a:pt x="1292730" y="1587500"/>
                </a:lnTo>
                <a:lnTo>
                  <a:pt x="1304096" y="1600200"/>
                </a:lnTo>
                <a:lnTo>
                  <a:pt x="1312638" y="1612900"/>
                </a:lnTo>
                <a:lnTo>
                  <a:pt x="1312674" y="1625600"/>
                </a:lnTo>
                <a:lnTo>
                  <a:pt x="1314143" y="1625600"/>
                </a:lnTo>
                <a:lnTo>
                  <a:pt x="1316351" y="1638300"/>
                </a:lnTo>
                <a:lnTo>
                  <a:pt x="1360433" y="1638300"/>
                </a:lnTo>
                <a:lnTo>
                  <a:pt x="1355950" y="1625600"/>
                </a:lnTo>
                <a:lnTo>
                  <a:pt x="1354088" y="1612900"/>
                </a:lnTo>
                <a:lnTo>
                  <a:pt x="1334893" y="1612900"/>
                </a:lnTo>
                <a:lnTo>
                  <a:pt x="1328806" y="1600200"/>
                </a:lnTo>
                <a:lnTo>
                  <a:pt x="1332518" y="1600200"/>
                </a:lnTo>
                <a:lnTo>
                  <a:pt x="1331705" y="1587500"/>
                </a:lnTo>
                <a:close/>
              </a:path>
              <a:path w="2162175" h="4165600">
                <a:moveTo>
                  <a:pt x="1303356" y="1617238"/>
                </a:moveTo>
                <a:lnTo>
                  <a:pt x="1305610" y="1625600"/>
                </a:lnTo>
                <a:lnTo>
                  <a:pt x="1312674" y="1625600"/>
                </a:lnTo>
                <a:lnTo>
                  <a:pt x="1303356" y="1617238"/>
                </a:lnTo>
                <a:close/>
              </a:path>
              <a:path w="2162175" h="4165600">
                <a:moveTo>
                  <a:pt x="1302186" y="1612900"/>
                </a:moveTo>
                <a:lnTo>
                  <a:pt x="1298520" y="1612900"/>
                </a:lnTo>
                <a:lnTo>
                  <a:pt x="1303356" y="1617238"/>
                </a:lnTo>
                <a:lnTo>
                  <a:pt x="1302186" y="1612900"/>
                </a:lnTo>
                <a:close/>
              </a:path>
              <a:path w="2162175" h="4165600">
                <a:moveTo>
                  <a:pt x="1285903" y="1606060"/>
                </a:moveTo>
                <a:lnTo>
                  <a:pt x="1286801" y="1612900"/>
                </a:lnTo>
                <a:lnTo>
                  <a:pt x="1289044" y="1612900"/>
                </a:lnTo>
                <a:lnTo>
                  <a:pt x="1289125" y="1609331"/>
                </a:lnTo>
                <a:lnTo>
                  <a:pt x="1285903" y="1606060"/>
                </a:lnTo>
                <a:close/>
              </a:path>
              <a:path w="2162175" h="4165600">
                <a:moveTo>
                  <a:pt x="1284259" y="1587500"/>
                </a:moveTo>
                <a:lnTo>
                  <a:pt x="1281358" y="1587500"/>
                </a:lnTo>
                <a:lnTo>
                  <a:pt x="1278233" y="1600200"/>
                </a:lnTo>
                <a:lnTo>
                  <a:pt x="1289333" y="1600200"/>
                </a:lnTo>
                <a:lnTo>
                  <a:pt x="1289125" y="1609331"/>
                </a:lnTo>
                <a:lnTo>
                  <a:pt x="1292640" y="1612900"/>
                </a:lnTo>
                <a:lnTo>
                  <a:pt x="1298520" y="1612900"/>
                </a:lnTo>
                <a:lnTo>
                  <a:pt x="1284259" y="1587500"/>
                </a:lnTo>
                <a:close/>
              </a:path>
              <a:path w="2162175" h="4165600">
                <a:moveTo>
                  <a:pt x="1285134" y="1600200"/>
                </a:moveTo>
                <a:lnTo>
                  <a:pt x="1280131" y="1600200"/>
                </a:lnTo>
                <a:lnTo>
                  <a:pt x="1285903" y="1606060"/>
                </a:lnTo>
                <a:lnTo>
                  <a:pt x="1285134" y="1600200"/>
                </a:lnTo>
                <a:close/>
              </a:path>
              <a:path w="2162175" h="4165600">
                <a:moveTo>
                  <a:pt x="1336518" y="1591503"/>
                </a:moveTo>
                <a:lnTo>
                  <a:pt x="1332518" y="1600200"/>
                </a:lnTo>
                <a:lnTo>
                  <a:pt x="1338284" y="1600200"/>
                </a:lnTo>
                <a:lnTo>
                  <a:pt x="1336518" y="1591503"/>
                </a:lnTo>
                <a:close/>
              </a:path>
              <a:path w="2162175" h="4165600">
                <a:moveTo>
                  <a:pt x="1338360" y="1587500"/>
                </a:moveTo>
                <a:lnTo>
                  <a:pt x="1335706" y="1587500"/>
                </a:lnTo>
                <a:lnTo>
                  <a:pt x="1336518" y="1591503"/>
                </a:lnTo>
                <a:lnTo>
                  <a:pt x="1338360" y="1587500"/>
                </a:lnTo>
                <a:close/>
              </a:path>
              <a:path w="2162175" h="4165600">
                <a:moveTo>
                  <a:pt x="1276308" y="1574800"/>
                </a:moveTo>
                <a:lnTo>
                  <a:pt x="1268815" y="1574800"/>
                </a:lnTo>
                <a:lnTo>
                  <a:pt x="1268789" y="1587500"/>
                </a:lnTo>
                <a:lnTo>
                  <a:pt x="1276308" y="1574800"/>
                </a:lnTo>
                <a:close/>
              </a:path>
              <a:path w="2162175" h="4165600">
                <a:moveTo>
                  <a:pt x="1306039" y="1549400"/>
                </a:moveTo>
                <a:lnTo>
                  <a:pt x="1254100" y="1549400"/>
                </a:lnTo>
                <a:lnTo>
                  <a:pt x="1260487" y="1562100"/>
                </a:lnTo>
                <a:lnTo>
                  <a:pt x="1287560" y="1562100"/>
                </a:lnTo>
                <a:lnTo>
                  <a:pt x="1280845" y="1574800"/>
                </a:lnTo>
                <a:lnTo>
                  <a:pt x="1274893" y="1587500"/>
                </a:lnTo>
                <a:lnTo>
                  <a:pt x="1327387" y="1587500"/>
                </a:lnTo>
                <a:lnTo>
                  <a:pt x="1327569" y="1574800"/>
                </a:lnTo>
                <a:lnTo>
                  <a:pt x="1290422" y="1574800"/>
                </a:lnTo>
                <a:lnTo>
                  <a:pt x="1299944" y="1562100"/>
                </a:lnTo>
                <a:lnTo>
                  <a:pt x="1306039" y="1549400"/>
                </a:lnTo>
                <a:close/>
              </a:path>
              <a:path w="2162175" h="4165600">
                <a:moveTo>
                  <a:pt x="1287560" y="1562100"/>
                </a:moveTo>
                <a:lnTo>
                  <a:pt x="1259252" y="1562100"/>
                </a:lnTo>
                <a:lnTo>
                  <a:pt x="1277012" y="1574800"/>
                </a:lnTo>
                <a:lnTo>
                  <a:pt x="1280845" y="1574800"/>
                </a:lnTo>
                <a:lnTo>
                  <a:pt x="1287560" y="1562100"/>
                </a:lnTo>
                <a:close/>
              </a:path>
              <a:path w="2162175" h="4165600">
                <a:moveTo>
                  <a:pt x="1313827" y="1562100"/>
                </a:moveTo>
                <a:lnTo>
                  <a:pt x="1299944" y="1562100"/>
                </a:lnTo>
                <a:lnTo>
                  <a:pt x="1290422" y="1574800"/>
                </a:lnTo>
                <a:lnTo>
                  <a:pt x="1327569" y="1574800"/>
                </a:lnTo>
                <a:lnTo>
                  <a:pt x="1313827" y="1562100"/>
                </a:lnTo>
                <a:close/>
              </a:path>
              <a:path w="2162175" h="4165600">
                <a:moveTo>
                  <a:pt x="1244804" y="1524000"/>
                </a:moveTo>
                <a:lnTo>
                  <a:pt x="1241791" y="1524000"/>
                </a:lnTo>
                <a:lnTo>
                  <a:pt x="1245040" y="1536700"/>
                </a:lnTo>
                <a:lnTo>
                  <a:pt x="1250273" y="1536700"/>
                </a:lnTo>
                <a:lnTo>
                  <a:pt x="1254159" y="1549400"/>
                </a:lnTo>
                <a:lnTo>
                  <a:pt x="1253465" y="1536700"/>
                </a:lnTo>
                <a:lnTo>
                  <a:pt x="1244804" y="1524000"/>
                </a:lnTo>
                <a:close/>
              </a:path>
              <a:path w="2162175" h="4165600">
                <a:moveTo>
                  <a:pt x="1291817" y="1524000"/>
                </a:moveTo>
                <a:lnTo>
                  <a:pt x="1250032" y="1524000"/>
                </a:lnTo>
                <a:lnTo>
                  <a:pt x="1259831" y="1536700"/>
                </a:lnTo>
                <a:lnTo>
                  <a:pt x="1266461" y="1549400"/>
                </a:lnTo>
                <a:lnTo>
                  <a:pt x="1311383" y="1549400"/>
                </a:lnTo>
                <a:lnTo>
                  <a:pt x="1303440" y="1536700"/>
                </a:lnTo>
                <a:lnTo>
                  <a:pt x="1291817" y="1524000"/>
                </a:lnTo>
                <a:close/>
              </a:path>
              <a:path w="2162175" h="4165600">
                <a:moveTo>
                  <a:pt x="1272806" y="1485900"/>
                </a:moveTo>
                <a:lnTo>
                  <a:pt x="1218421" y="1485900"/>
                </a:lnTo>
                <a:lnTo>
                  <a:pt x="1229460" y="1498600"/>
                </a:lnTo>
                <a:lnTo>
                  <a:pt x="1233456" y="1511300"/>
                </a:lnTo>
                <a:lnTo>
                  <a:pt x="1236736" y="1524000"/>
                </a:lnTo>
                <a:lnTo>
                  <a:pt x="1241791" y="1524000"/>
                </a:lnTo>
                <a:lnTo>
                  <a:pt x="1238541" y="1511300"/>
                </a:lnTo>
                <a:lnTo>
                  <a:pt x="1290233" y="1511300"/>
                </a:lnTo>
                <a:lnTo>
                  <a:pt x="1279871" y="1498600"/>
                </a:lnTo>
                <a:lnTo>
                  <a:pt x="1277822" y="1498600"/>
                </a:lnTo>
                <a:lnTo>
                  <a:pt x="1272806" y="1485900"/>
                </a:lnTo>
                <a:close/>
              </a:path>
              <a:path w="2162175" h="4165600">
                <a:moveTo>
                  <a:pt x="1290233" y="1511300"/>
                </a:moveTo>
                <a:lnTo>
                  <a:pt x="1238541" y="1511300"/>
                </a:lnTo>
                <a:lnTo>
                  <a:pt x="1244804" y="1524000"/>
                </a:lnTo>
                <a:lnTo>
                  <a:pt x="1295291" y="1524000"/>
                </a:lnTo>
                <a:lnTo>
                  <a:pt x="1290233" y="1511300"/>
                </a:lnTo>
                <a:close/>
              </a:path>
              <a:path w="2162175" h="4165600">
                <a:moveTo>
                  <a:pt x="1264369" y="1473200"/>
                </a:moveTo>
                <a:lnTo>
                  <a:pt x="1220707" y="1473200"/>
                </a:lnTo>
                <a:lnTo>
                  <a:pt x="1220272" y="1480449"/>
                </a:lnTo>
                <a:lnTo>
                  <a:pt x="1222569" y="1485900"/>
                </a:lnTo>
                <a:lnTo>
                  <a:pt x="1260963" y="1485900"/>
                </a:lnTo>
                <a:lnTo>
                  <a:pt x="1264369" y="1473200"/>
                </a:lnTo>
                <a:close/>
              </a:path>
              <a:path w="2162175" h="4165600">
                <a:moveTo>
                  <a:pt x="1252791" y="1447800"/>
                </a:moveTo>
                <a:lnTo>
                  <a:pt x="1195598" y="1447800"/>
                </a:lnTo>
                <a:lnTo>
                  <a:pt x="1197246" y="1460500"/>
                </a:lnTo>
                <a:lnTo>
                  <a:pt x="1207995" y="1460500"/>
                </a:lnTo>
                <a:lnTo>
                  <a:pt x="1217218" y="1473200"/>
                </a:lnTo>
                <a:lnTo>
                  <a:pt x="1220272" y="1480449"/>
                </a:lnTo>
                <a:lnTo>
                  <a:pt x="1220707" y="1473200"/>
                </a:lnTo>
                <a:lnTo>
                  <a:pt x="1264369" y="1473200"/>
                </a:lnTo>
                <a:lnTo>
                  <a:pt x="1254070" y="1460500"/>
                </a:lnTo>
                <a:lnTo>
                  <a:pt x="1252791" y="1447800"/>
                </a:lnTo>
                <a:close/>
              </a:path>
              <a:path w="2162175" h="4165600">
                <a:moveTo>
                  <a:pt x="1191360" y="1435100"/>
                </a:moveTo>
                <a:lnTo>
                  <a:pt x="1186252" y="1435100"/>
                </a:lnTo>
                <a:lnTo>
                  <a:pt x="1191631" y="1447800"/>
                </a:lnTo>
                <a:lnTo>
                  <a:pt x="1191677" y="1436123"/>
                </a:lnTo>
                <a:lnTo>
                  <a:pt x="1191360" y="1435100"/>
                </a:lnTo>
                <a:close/>
              </a:path>
              <a:path w="2162175" h="4165600">
                <a:moveTo>
                  <a:pt x="1236531" y="1435100"/>
                </a:moveTo>
                <a:lnTo>
                  <a:pt x="1191681" y="1435100"/>
                </a:lnTo>
                <a:lnTo>
                  <a:pt x="1191677" y="1436123"/>
                </a:lnTo>
                <a:lnTo>
                  <a:pt x="1195299" y="1447800"/>
                </a:lnTo>
                <a:lnTo>
                  <a:pt x="1243154" y="1447800"/>
                </a:lnTo>
                <a:lnTo>
                  <a:pt x="1236531" y="1435100"/>
                </a:lnTo>
                <a:close/>
              </a:path>
              <a:path w="2162175" h="4165600">
                <a:moveTo>
                  <a:pt x="1216465" y="1397000"/>
                </a:moveTo>
                <a:lnTo>
                  <a:pt x="1162224" y="1397000"/>
                </a:lnTo>
                <a:lnTo>
                  <a:pt x="1160701" y="1409700"/>
                </a:lnTo>
                <a:lnTo>
                  <a:pt x="1168575" y="1422400"/>
                </a:lnTo>
                <a:lnTo>
                  <a:pt x="1179053" y="1435100"/>
                </a:lnTo>
                <a:lnTo>
                  <a:pt x="1213581" y="1435100"/>
                </a:lnTo>
                <a:lnTo>
                  <a:pt x="1211165" y="1422400"/>
                </a:lnTo>
                <a:lnTo>
                  <a:pt x="1175317" y="1422400"/>
                </a:lnTo>
                <a:lnTo>
                  <a:pt x="1178130" y="1409700"/>
                </a:lnTo>
                <a:lnTo>
                  <a:pt x="1225241" y="1409700"/>
                </a:lnTo>
                <a:lnTo>
                  <a:pt x="1216465" y="1397000"/>
                </a:lnTo>
                <a:close/>
              </a:path>
              <a:path w="2162175" h="4165600">
                <a:moveTo>
                  <a:pt x="1225241" y="1409700"/>
                </a:moveTo>
                <a:lnTo>
                  <a:pt x="1220025" y="1409700"/>
                </a:lnTo>
                <a:lnTo>
                  <a:pt x="1224193" y="1422400"/>
                </a:lnTo>
                <a:lnTo>
                  <a:pt x="1220733" y="1435100"/>
                </a:lnTo>
                <a:lnTo>
                  <a:pt x="1235914" y="1435100"/>
                </a:lnTo>
                <a:lnTo>
                  <a:pt x="1231937" y="1422400"/>
                </a:lnTo>
                <a:lnTo>
                  <a:pt x="1225241" y="1409700"/>
                </a:lnTo>
                <a:close/>
              </a:path>
              <a:path w="2162175" h="4165600">
                <a:moveTo>
                  <a:pt x="1210763" y="1409700"/>
                </a:moveTo>
                <a:lnTo>
                  <a:pt x="1183485" y="1409700"/>
                </a:lnTo>
                <a:lnTo>
                  <a:pt x="1184756" y="1422400"/>
                </a:lnTo>
                <a:lnTo>
                  <a:pt x="1211165" y="1422400"/>
                </a:lnTo>
                <a:lnTo>
                  <a:pt x="1210763" y="1409700"/>
                </a:lnTo>
                <a:close/>
              </a:path>
              <a:path w="2162175" h="4165600">
                <a:moveTo>
                  <a:pt x="1150438" y="1384300"/>
                </a:moveTo>
                <a:lnTo>
                  <a:pt x="1147042" y="1384300"/>
                </a:lnTo>
                <a:lnTo>
                  <a:pt x="1151051" y="1397000"/>
                </a:lnTo>
                <a:lnTo>
                  <a:pt x="1150438" y="1384300"/>
                </a:lnTo>
                <a:close/>
              </a:path>
              <a:path w="2162175" h="4165600">
                <a:moveTo>
                  <a:pt x="1156928" y="1384300"/>
                </a:moveTo>
                <a:lnTo>
                  <a:pt x="1160500" y="1397000"/>
                </a:lnTo>
                <a:lnTo>
                  <a:pt x="1161400" y="1397000"/>
                </a:lnTo>
                <a:lnTo>
                  <a:pt x="1156928" y="1384300"/>
                </a:lnTo>
                <a:close/>
              </a:path>
              <a:path w="2162175" h="4165600">
                <a:moveTo>
                  <a:pt x="1207258" y="1384300"/>
                </a:moveTo>
                <a:lnTo>
                  <a:pt x="1158273" y="1384300"/>
                </a:lnTo>
                <a:lnTo>
                  <a:pt x="1168298" y="1397000"/>
                </a:lnTo>
                <a:lnTo>
                  <a:pt x="1213901" y="1397000"/>
                </a:lnTo>
                <a:lnTo>
                  <a:pt x="1207258" y="1384300"/>
                </a:lnTo>
                <a:close/>
              </a:path>
              <a:path w="2162175" h="4165600">
                <a:moveTo>
                  <a:pt x="1191345" y="1371600"/>
                </a:moveTo>
                <a:lnTo>
                  <a:pt x="1147379" y="1371600"/>
                </a:lnTo>
                <a:lnTo>
                  <a:pt x="1154197" y="1384300"/>
                </a:lnTo>
                <a:lnTo>
                  <a:pt x="1189948" y="1384300"/>
                </a:lnTo>
                <a:lnTo>
                  <a:pt x="1191345" y="1371600"/>
                </a:lnTo>
                <a:close/>
              </a:path>
              <a:path w="2162175" h="4165600">
                <a:moveTo>
                  <a:pt x="1192867" y="1358900"/>
                </a:moveTo>
                <a:lnTo>
                  <a:pt x="1188411" y="1358900"/>
                </a:lnTo>
                <a:lnTo>
                  <a:pt x="1190509" y="1371600"/>
                </a:lnTo>
                <a:lnTo>
                  <a:pt x="1196196" y="1371600"/>
                </a:lnTo>
                <a:lnTo>
                  <a:pt x="1189948" y="1384300"/>
                </a:lnTo>
                <a:lnTo>
                  <a:pt x="1202902" y="1384300"/>
                </a:lnTo>
                <a:lnTo>
                  <a:pt x="1197901" y="1371600"/>
                </a:lnTo>
                <a:lnTo>
                  <a:pt x="1192867" y="1358900"/>
                </a:lnTo>
                <a:close/>
              </a:path>
              <a:path w="2162175" h="4165600">
                <a:moveTo>
                  <a:pt x="1180663" y="1333500"/>
                </a:moveTo>
                <a:lnTo>
                  <a:pt x="1126761" y="1333500"/>
                </a:lnTo>
                <a:lnTo>
                  <a:pt x="1130696" y="1346200"/>
                </a:lnTo>
                <a:lnTo>
                  <a:pt x="1130460" y="1349037"/>
                </a:lnTo>
                <a:lnTo>
                  <a:pt x="1136483" y="1358900"/>
                </a:lnTo>
                <a:lnTo>
                  <a:pt x="1142805" y="1371600"/>
                </a:lnTo>
                <a:lnTo>
                  <a:pt x="1188400" y="1371600"/>
                </a:lnTo>
                <a:lnTo>
                  <a:pt x="1184655" y="1358900"/>
                </a:lnTo>
                <a:lnTo>
                  <a:pt x="1180183" y="1358900"/>
                </a:lnTo>
                <a:lnTo>
                  <a:pt x="1175713" y="1346200"/>
                </a:lnTo>
                <a:lnTo>
                  <a:pt x="1184881" y="1346200"/>
                </a:lnTo>
                <a:lnTo>
                  <a:pt x="1180663" y="1333500"/>
                </a:lnTo>
                <a:close/>
              </a:path>
              <a:path w="2162175" h="4165600">
                <a:moveTo>
                  <a:pt x="1128727" y="1346200"/>
                </a:moveTo>
                <a:lnTo>
                  <a:pt x="1123667" y="1346200"/>
                </a:lnTo>
                <a:lnTo>
                  <a:pt x="1125432" y="1358900"/>
                </a:lnTo>
                <a:lnTo>
                  <a:pt x="1129640" y="1358900"/>
                </a:lnTo>
                <a:lnTo>
                  <a:pt x="1130460" y="1349037"/>
                </a:lnTo>
                <a:lnTo>
                  <a:pt x="1128727" y="1346200"/>
                </a:lnTo>
                <a:close/>
              </a:path>
              <a:path w="2162175" h="4165600">
                <a:moveTo>
                  <a:pt x="1098089" y="1308100"/>
                </a:moveTo>
                <a:lnTo>
                  <a:pt x="1097167" y="1308100"/>
                </a:lnTo>
                <a:lnTo>
                  <a:pt x="1106790" y="1333500"/>
                </a:lnTo>
                <a:lnTo>
                  <a:pt x="1116539" y="1346200"/>
                </a:lnTo>
                <a:lnTo>
                  <a:pt x="1115996" y="1333500"/>
                </a:lnTo>
                <a:lnTo>
                  <a:pt x="1171244" y="1333500"/>
                </a:lnTo>
                <a:lnTo>
                  <a:pt x="1162221" y="1320800"/>
                </a:lnTo>
                <a:lnTo>
                  <a:pt x="1102356" y="1320800"/>
                </a:lnTo>
                <a:lnTo>
                  <a:pt x="1104083" y="1313443"/>
                </a:lnTo>
                <a:lnTo>
                  <a:pt x="1098089" y="1308100"/>
                </a:lnTo>
                <a:close/>
              </a:path>
              <a:path w="2162175" h="4165600">
                <a:moveTo>
                  <a:pt x="1125021" y="1333500"/>
                </a:moveTo>
                <a:lnTo>
                  <a:pt x="1121478" y="1333500"/>
                </a:lnTo>
                <a:lnTo>
                  <a:pt x="1127731" y="1346200"/>
                </a:lnTo>
                <a:lnTo>
                  <a:pt x="1129918" y="1346200"/>
                </a:lnTo>
                <a:lnTo>
                  <a:pt x="1125021" y="1333500"/>
                </a:lnTo>
                <a:close/>
              </a:path>
              <a:path w="2162175" h="4165600">
                <a:moveTo>
                  <a:pt x="1109057" y="1308100"/>
                </a:moveTo>
                <a:lnTo>
                  <a:pt x="1105338" y="1308100"/>
                </a:lnTo>
                <a:lnTo>
                  <a:pt x="1104083" y="1313443"/>
                </a:lnTo>
                <a:lnTo>
                  <a:pt x="1112336" y="1320800"/>
                </a:lnTo>
                <a:lnTo>
                  <a:pt x="1109057" y="1308100"/>
                </a:lnTo>
                <a:close/>
              </a:path>
              <a:path w="2162175" h="4165600">
                <a:moveTo>
                  <a:pt x="1148066" y="1308100"/>
                </a:moveTo>
                <a:lnTo>
                  <a:pt x="1111729" y="1308100"/>
                </a:lnTo>
                <a:lnTo>
                  <a:pt x="1113432" y="1320800"/>
                </a:lnTo>
                <a:lnTo>
                  <a:pt x="1150083" y="1320800"/>
                </a:lnTo>
                <a:lnTo>
                  <a:pt x="1148066" y="1308100"/>
                </a:lnTo>
                <a:close/>
              </a:path>
              <a:path w="2162175" h="4165600">
                <a:moveTo>
                  <a:pt x="1159188" y="1308100"/>
                </a:moveTo>
                <a:lnTo>
                  <a:pt x="1153449" y="1308100"/>
                </a:lnTo>
                <a:lnTo>
                  <a:pt x="1150083" y="1320800"/>
                </a:lnTo>
                <a:lnTo>
                  <a:pt x="1162221" y="1320800"/>
                </a:lnTo>
                <a:lnTo>
                  <a:pt x="1159188" y="1308100"/>
                </a:lnTo>
                <a:close/>
              </a:path>
              <a:path w="2162175" h="4165600">
                <a:moveTo>
                  <a:pt x="1133647" y="1270000"/>
                </a:moveTo>
                <a:lnTo>
                  <a:pt x="1075838" y="1270000"/>
                </a:lnTo>
                <a:lnTo>
                  <a:pt x="1075848" y="1270215"/>
                </a:lnTo>
                <a:lnTo>
                  <a:pt x="1080813" y="1282700"/>
                </a:lnTo>
                <a:lnTo>
                  <a:pt x="1097840" y="1282700"/>
                </a:lnTo>
                <a:lnTo>
                  <a:pt x="1109057" y="1308100"/>
                </a:lnTo>
                <a:lnTo>
                  <a:pt x="1143758" y="1308100"/>
                </a:lnTo>
                <a:lnTo>
                  <a:pt x="1138792" y="1295400"/>
                </a:lnTo>
                <a:lnTo>
                  <a:pt x="1148067" y="1295400"/>
                </a:lnTo>
                <a:lnTo>
                  <a:pt x="1145147" y="1282700"/>
                </a:lnTo>
                <a:lnTo>
                  <a:pt x="1133647" y="1270000"/>
                </a:lnTo>
                <a:close/>
              </a:path>
              <a:path w="2162175" h="4165600">
                <a:moveTo>
                  <a:pt x="1148067" y="1295400"/>
                </a:moveTo>
                <a:lnTo>
                  <a:pt x="1138792" y="1295400"/>
                </a:lnTo>
                <a:lnTo>
                  <a:pt x="1150987" y="1308100"/>
                </a:lnTo>
                <a:lnTo>
                  <a:pt x="1148067" y="1295400"/>
                </a:lnTo>
                <a:close/>
              </a:path>
              <a:path w="2162175" h="4165600">
                <a:moveTo>
                  <a:pt x="1088271" y="1282700"/>
                </a:moveTo>
                <a:lnTo>
                  <a:pt x="1079341" y="1282700"/>
                </a:lnTo>
                <a:lnTo>
                  <a:pt x="1089935" y="1295400"/>
                </a:lnTo>
                <a:lnTo>
                  <a:pt x="1088271" y="1282700"/>
                </a:lnTo>
                <a:close/>
              </a:path>
              <a:path w="2162175" h="4165600">
                <a:moveTo>
                  <a:pt x="1075762" y="1270000"/>
                </a:moveTo>
                <a:lnTo>
                  <a:pt x="1071939" y="1270000"/>
                </a:lnTo>
                <a:lnTo>
                  <a:pt x="1074749" y="1282700"/>
                </a:lnTo>
                <a:lnTo>
                  <a:pt x="1076411" y="1282700"/>
                </a:lnTo>
                <a:lnTo>
                  <a:pt x="1075848" y="1270215"/>
                </a:lnTo>
                <a:lnTo>
                  <a:pt x="1075762" y="1270000"/>
                </a:lnTo>
                <a:close/>
              </a:path>
              <a:path w="2162175" h="4165600">
                <a:moveTo>
                  <a:pt x="1084382" y="1257300"/>
                </a:moveTo>
                <a:lnTo>
                  <a:pt x="1076992" y="1257300"/>
                </a:lnTo>
                <a:lnTo>
                  <a:pt x="1078746" y="1270000"/>
                </a:lnTo>
                <a:lnTo>
                  <a:pt x="1088325" y="1270000"/>
                </a:lnTo>
                <a:lnTo>
                  <a:pt x="1084382" y="1257300"/>
                </a:lnTo>
                <a:close/>
              </a:path>
              <a:path w="2162175" h="4165600">
                <a:moveTo>
                  <a:pt x="1100999" y="1219200"/>
                </a:moveTo>
                <a:lnTo>
                  <a:pt x="1097182" y="1219200"/>
                </a:lnTo>
                <a:lnTo>
                  <a:pt x="1099130" y="1231900"/>
                </a:lnTo>
                <a:lnTo>
                  <a:pt x="1063555" y="1231900"/>
                </a:lnTo>
                <a:lnTo>
                  <a:pt x="1063432" y="1244600"/>
                </a:lnTo>
                <a:lnTo>
                  <a:pt x="1060540" y="1257300"/>
                </a:lnTo>
                <a:lnTo>
                  <a:pt x="1090634" y="1257300"/>
                </a:lnTo>
                <a:lnTo>
                  <a:pt x="1100349" y="1270000"/>
                </a:lnTo>
                <a:lnTo>
                  <a:pt x="1124552" y="1270000"/>
                </a:lnTo>
                <a:lnTo>
                  <a:pt x="1120785" y="1257300"/>
                </a:lnTo>
                <a:lnTo>
                  <a:pt x="1116954" y="1244600"/>
                </a:lnTo>
                <a:lnTo>
                  <a:pt x="1107314" y="1244600"/>
                </a:lnTo>
                <a:lnTo>
                  <a:pt x="1107474" y="1231900"/>
                </a:lnTo>
                <a:lnTo>
                  <a:pt x="1100999" y="1219200"/>
                </a:lnTo>
                <a:close/>
              </a:path>
              <a:path w="2162175" h="4165600">
                <a:moveTo>
                  <a:pt x="1040359" y="1181100"/>
                </a:moveTo>
                <a:lnTo>
                  <a:pt x="1031069" y="1181100"/>
                </a:lnTo>
                <a:lnTo>
                  <a:pt x="1025930" y="1193800"/>
                </a:lnTo>
                <a:lnTo>
                  <a:pt x="1024175" y="1206500"/>
                </a:lnTo>
                <a:lnTo>
                  <a:pt x="1034119" y="1206500"/>
                </a:lnTo>
                <a:lnTo>
                  <a:pt x="1033794" y="1210324"/>
                </a:lnTo>
                <a:lnTo>
                  <a:pt x="1036335" y="1219200"/>
                </a:lnTo>
                <a:lnTo>
                  <a:pt x="1041686" y="1231900"/>
                </a:lnTo>
                <a:lnTo>
                  <a:pt x="1099130" y="1231900"/>
                </a:lnTo>
                <a:lnTo>
                  <a:pt x="1095206" y="1219200"/>
                </a:lnTo>
                <a:lnTo>
                  <a:pt x="1091626" y="1219200"/>
                </a:lnTo>
                <a:lnTo>
                  <a:pt x="1083293" y="1206500"/>
                </a:lnTo>
                <a:lnTo>
                  <a:pt x="1082194" y="1193800"/>
                </a:lnTo>
                <a:lnTo>
                  <a:pt x="1030026" y="1193800"/>
                </a:lnTo>
                <a:lnTo>
                  <a:pt x="1040359" y="1181100"/>
                </a:lnTo>
                <a:close/>
              </a:path>
              <a:path w="2162175" h="4165600">
                <a:moveTo>
                  <a:pt x="1027891" y="1214473"/>
                </a:moveTo>
                <a:lnTo>
                  <a:pt x="1024200" y="1219200"/>
                </a:lnTo>
                <a:lnTo>
                  <a:pt x="1029801" y="1219200"/>
                </a:lnTo>
                <a:lnTo>
                  <a:pt x="1027891" y="1214473"/>
                </a:lnTo>
                <a:close/>
              </a:path>
              <a:path w="2162175" h="4165600">
                <a:moveTo>
                  <a:pt x="1033080" y="1207830"/>
                </a:moveTo>
                <a:lnTo>
                  <a:pt x="1030192" y="1211527"/>
                </a:lnTo>
                <a:lnTo>
                  <a:pt x="1029801" y="1219200"/>
                </a:lnTo>
                <a:lnTo>
                  <a:pt x="1033039" y="1219200"/>
                </a:lnTo>
                <a:lnTo>
                  <a:pt x="1033794" y="1210324"/>
                </a:lnTo>
                <a:lnTo>
                  <a:pt x="1033080" y="1207830"/>
                </a:lnTo>
                <a:close/>
              </a:path>
              <a:path w="2162175" h="4165600">
                <a:moveTo>
                  <a:pt x="1030449" y="1206500"/>
                </a:moveTo>
                <a:lnTo>
                  <a:pt x="1024670" y="1206500"/>
                </a:lnTo>
                <a:lnTo>
                  <a:pt x="1027891" y="1214473"/>
                </a:lnTo>
                <a:lnTo>
                  <a:pt x="1030192" y="1211527"/>
                </a:lnTo>
                <a:lnTo>
                  <a:pt x="1030449" y="1206500"/>
                </a:lnTo>
                <a:close/>
              </a:path>
              <a:path w="2162175" h="4165600">
                <a:moveTo>
                  <a:pt x="1034119" y="1206500"/>
                </a:moveTo>
                <a:lnTo>
                  <a:pt x="1032699" y="1206500"/>
                </a:lnTo>
                <a:lnTo>
                  <a:pt x="1033080" y="1207830"/>
                </a:lnTo>
                <a:lnTo>
                  <a:pt x="1034119" y="1206500"/>
                </a:lnTo>
                <a:close/>
              </a:path>
              <a:path w="2162175" h="4165600">
                <a:moveTo>
                  <a:pt x="1007970" y="1181100"/>
                </a:moveTo>
                <a:lnTo>
                  <a:pt x="1005734" y="1181100"/>
                </a:lnTo>
                <a:lnTo>
                  <a:pt x="1011056" y="1193800"/>
                </a:lnTo>
                <a:lnTo>
                  <a:pt x="1007970" y="1181100"/>
                </a:lnTo>
                <a:close/>
              </a:path>
              <a:path w="2162175" h="4165600">
                <a:moveTo>
                  <a:pt x="1031069" y="1181100"/>
                </a:moveTo>
                <a:lnTo>
                  <a:pt x="1018409" y="1181100"/>
                </a:lnTo>
                <a:lnTo>
                  <a:pt x="1017525" y="1193800"/>
                </a:lnTo>
                <a:lnTo>
                  <a:pt x="1025930" y="1193800"/>
                </a:lnTo>
                <a:lnTo>
                  <a:pt x="1031069" y="1181100"/>
                </a:lnTo>
                <a:close/>
              </a:path>
              <a:path w="2162175" h="4165600">
                <a:moveTo>
                  <a:pt x="1052688" y="1181100"/>
                </a:moveTo>
                <a:lnTo>
                  <a:pt x="1040359" y="1181100"/>
                </a:lnTo>
                <a:lnTo>
                  <a:pt x="1030026" y="1193800"/>
                </a:lnTo>
                <a:lnTo>
                  <a:pt x="1049738" y="1193800"/>
                </a:lnTo>
                <a:lnTo>
                  <a:pt x="1050836" y="1191890"/>
                </a:lnTo>
                <a:lnTo>
                  <a:pt x="1052688" y="1181100"/>
                </a:lnTo>
                <a:close/>
              </a:path>
              <a:path w="2162175" h="4165600">
                <a:moveTo>
                  <a:pt x="1050836" y="1191890"/>
                </a:moveTo>
                <a:lnTo>
                  <a:pt x="1049738" y="1193800"/>
                </a:lnTo>
                <a:lnTo>
                  <a:pt x="1050508" y="1193800"/>
                </a:lnTo>
                <a:lnTo>
                  <a:pt x="1050836" y="1191890"/>
                </a:lnTo>
                <a:close/>
              </a:path>
              <a:path w="2162175" h="4165600">
                <a:moveTo>
                  <a:pt x="1066851" y="1168400"/>
                </a:moveTo>
                <a:lnTo>
                  <a:pt x="1058016" y="1181100"/>
                </a:lnTo>
                <a:lnTo>
                  <a:pt x="1057042" y="1181100"/>
                </a:lnTo>
                <a:lnTo>
                  <a:pt x="1050836" y="1191890"/>
                </a:lnTo>
                <a:lnTo>
                  <a:pt x="1050508" y="1193800"/>
                </a:lnTo>
                <a:lnTo>
                  <a:pt x="1065755" y="1193800"/>
                </a:lnTo>
                <a:lnTo>
                  <a:pt x="1072960" y="1181100"/>
                </a:lnTo>
                <a:lnTo>
                  <a:pt x="1066851" y="1168400"/>
                </a:lnTo>
                <a:close/>
              </a:path>
              <a:path w="2162175" h="4165600">
                <a:moveTo>
                  <a:pt x="991523" y="1143000"/>
                </a:moveTo>
                <a:lnTo>
                  <a:pt x="988932" y="1143000"/>
                </a:lnTo>
                <a:lnTo>
                  <a:pt x="1002509" y="1168400"/>
                </a:lnTo>
                <a:lnTo>
                  <a:pt x="1010398" y="1181100"/>
                </a:lnTo>
                <a:lnTo>
                  <a:pt x="1016500" y="1181100"/>
                </a:lnTo>
                <a:lnTo>
                  <a:pt x="1014078" y="1168400"/>
                </a:lnTo>
                <a:lnTo>
                  <a:pt x="1005087" y="1168400"/>
                </a:lnTo>
                <a:lnTo>
                  <a:pt x="1005189" y="1162010"/>
                </a:lnTo>
                <a:lnTo>
                  <a:pt x="1000426" y="1155700"/>
                </a:lnTo>
                <a:lnTo>
                  <a:pt x="1002788" y="1155700"/>
                </a:lnTo>
                <a:lnTo>
                  <a:pt x="991523" y="1143000"/>
                </a:lnTo>
                <a:close/>
              </a:path>
              <a:path w="2162175" h="4165600">
                <a:moveTo>
                  <a:pt x="1057868" y="1155700"/>
                </a:moveTo>
                <a:lnTo>
                  <a:pt x="1010165" y="1155700"/>
                </a:lnTo>
                <a:lnTo>
                  <a:pt x="1010011" y="1168400"/>
                </a:lnTo>
                <a:lnTo>
                  <a:pt x="1014078" y="1168400"/>
                </a:lnTo>
                <a:lnTo>
                  <a:pt x="1018314" y="1181100"/>
                </a:lnTo>
                <a:lnTo>
                  <a:pt x="1049480" y="1181100"/>
                </a:lnTo>
                <a:lnTo>
                  <a:pt x="1053702" y="1168400"/>
                </a:lnTo>
                <a:lnTo>
                  <a:pt x="1057868" y="1155700"/>
                </a:lnTo>
                <a:close/>
              </a:path>
              <a:path w="2162175" h="4165600">
                <a:moveTo>
                  <a:pt x="1005189" y="1162010"/>
                </a:moveTo>
                <a:lnTo>
                  <a:pt x="1005087" y="1168400"/>
                </a:lnTo>
                <a:lnTo>
                  <a:pt x="1010011" y="1168400"/>
                </a:lnTo>
                <a:lnTo>
                  <a:pt x="1005189" y="1162010"/>
                </a:lnTo>
                <a:close/>
              </a:path>
              <a:path w="2162175" h="4165600">
                <a:moveTo>
                  <a:pt x="1043072" y="1143000"/>
                </a:moveTo>
                <a:lnTo>
                  <a:pt x="997746" y="1143000"/>
                </a:lnTo>
                <a:lnTo>
                  <a:pt x="1002788" y="1155700"/>
                </a:lnTo>
                <a:lnTo>
                  <a:pt x="1046997" y="1155700"/>
                </a:lnTo>
                <a:lnTo>
                  <a:pt x="1043072" y="1143000"/>
                </a:lnTo>
                <a:close/>
              </a:path>
              <a:path w="2162175" h="4165600">
                <a:moveTo>
                  <a:pt x="976608" y="1130300"/>
                </a:moveTo>
                <a:lnTo>
                  <a:pt x="972244" y="1130300"/>
                </a:lnTo>
                <a:lnTo>
                  <a:pt x="975011" y="1143000"/>
                </a:lnTo>
                <a:lnTo>
                  <a:pt x="980309" y="1143000"/>
                </a:lnTo>
                <a:lnTo>
                  <a:pt x="976608" y="1130300"/>
                </a:lnTo>
                <a:close/>
              </a:path>
              <a:path w="2162175" h="4165600">
                <a:moveTo>
                  <a:pt x="1029764" y="1130300"/>
                </a:moveTo>
                <a:lnTo>
                  <a:pt x="980866" y="1130300"/>
                </a:lnTo>
                <a:lnTo>
                  <a:pt x="980309" y="1143000"/>
                </a:lnTo>
                <a:lnTo>
                  <a:pt x="1031871" y="1143000"/>
                </a:lnTo>
                <a:lnTo>
                  <a:pt x="1029764" y="1130300"/>
                </a:lnTo>
                <a:close/>
              </a:path>
              <a:path w="2162175" h="4165600">
                <a:moveTo>
                  <a:pt x="1028031" y="1119674"/>
                </a:moveTo>
                <a:lnTo>
                  <a:pt x="1028015" y="1130300"/>
                </a:lnTo>
                <a:lnTo>
                  <a:pt x="1033062" y="1130300"/>
                </a:lnTo>
                <a:lnTo>
                  <a:pt x="1035764" y="1143000"/>
                </a:lnTo>
                <a:lnTo>
                  <a:pt x="1038170" y="1143000"/>
                </a:lnTo>
                <a:lnTo>
                  <a:pt x="1034189" y="1130300"/>
                </a:lnTo>
                <a:lnTo>
                  <a:pt x="1028031" y="1119674"/>
                </a:lnTo>
                <a:close/>
              </a:path>
              <a:path w="2162175" h="4165600">
                <a:moveTo>
                  <a:pt x="992806" y="1104900"/>
                </a:moveTo>
                <a:lnTo>
                  <a:pt x="968526" y="1104900"/>
                </a:lnTo>
                <a:lnTo>
                  <a:pt x="974016" y="1117600"/>
                </a:lnTo>
                <a:lnTo>
                  <a:pt x="979277" y="1130300"/>
                </a:lnTo>
                <a:lnTo>
                  <a:pt x="1025431" y="1130300"/>
                </a:lnTo>
                <a:lnTo>
                  <a:pt x="1018942" y="1117600"/>
                </a:lnTo>
                <a:lnTo>
                  <a:pt x="1005388" y="1117600"/>
                </a:lnTo>
                <a:lnTo>
                  <a:pt x="992806" y="1104900"/>
                </a:lnTo>
                <a:close/>
              </a:path>
              <a:path w="2162175" h="4165600">
                <a:moveTo>
                  <a:pt x="1028035" y="1117600"/>
                </a:moveTo>
                <a:lnTo>
                  <a:pt x="1026829" y="1117600"/>
                </a:lnTo>
                <a:lnTo>
                  <a:pt x="1028031" y="1119674"/>
                </a:lnTo>
                <a:lnTo>
                  <a:pt x="1028035" y="1117600"/>
                </a:lnTo>
                <a:close/>
              </a:path>
              <a:path w="2162175" h="4165600">
                <a:moveTo>
                  <a:pt x="1011056" y="1092200"/>
                </a:moveTo>
                <a:lnTo>
                  <a:pt x="999549" y="1092200"/>
                </a:lnTo>
                <a:lnTo>
                  <a:pt x="1004020" y="1104900"/>
                </a:lnTo>
                <a:lnTo>
                  <a:pt x="1007546" y="1117600"/>
                </a:lnTo>
                <a:lnTo>
                  <a:pt x="1018942" y="1117600"/>
                </a:lnTo>
                <a:lnTo>
                  <a:pt x="1009268" y="1104900"/>
                </a:lnTo>
                <a:lnTo>
                  <a:pt x="1014951" y="1104900"/>
                </a:lnTo>
                <a:lnTo>
                  <a:pt x="1011056" y="1092200"/>
                </a:lnTo>
                <a:close/>
              </a:path>
              <a:path w="2162175" h="4165600">
                <a:moveTo>
                  <a:pt x="962605" y="1092200"/>
                </a:moveTo>
                <a:lnTo>
                  <a:pt x="959257" y="1092200"/>
                </a:lnTo>
                <a:lnTo>
                  <a:pt x="961550" y="1104900"/>
                </a:lnTo>
                <a:lnTo>
                  <a:pt x="962605" y="1092200"/>
                </a:lnTo>
                <a:close/>
              </a:path>
              <a:path w="2162175" h="4165600">
                <a:moveTo>
                  <a:pt x="991600" y="1079500"/>
                </a:moveTo>
                <a:lnTo>
                  <a:pt x="946311" y="1079500"/>
                </a:lnTo>
                <a:lnTo>
                  <a:pt x="956875" y="1092200"/>
                </a:lnTo>
                <a:lnTo>
                  <a:pt x="965381" y="1092200"/>
                </a:lnTo>
                <a:lnTo>
                  <a:pt x="974873" y="1104900"/>
                </a:lnTo>
                <a:lnTo>
                  <a:pt x="999991" y="1104900"/>
                </a:lnTo>
                <a:lnTo>
                  <a:pt x="995668" y="1092200"/>
                </a:lnTo>
                <a:lnTo>
                  <a:pt x="991600" y="1079500"/>
                </a:lnTo>
                <a:close/>
              </a:path>
              <a:path w="2162175" h="4165600">
                <a:moveTo>
                  <a:pt x="937434" y="1079500"/>
                </a:moveTo>
                <a:lnTo>
                  <a:pt x="935326" y="1092200"/>
                </a:lnTo>
                <a:lnTo>
                  <a:pt x="940723" y="1092200"/>
                </a:lnTo>
                <a:lnTo>
                  <a:pt x="937434" y="1079500"/>
                </a:lnTo>
                <a:close/>
              </a:path>
              <a:path w="2162175" h="4165600">
                <a:moveTo>
                  <a:pt x="999277" y="1091764"/>
                </a:moveTo>
                <a:lnTo>
                  <a:pt x="999348" y="1092200"/>
                </a:lnTo>
                <a:lnTo>
                  <a:pt x="999549" y="1092200"/>
                </a:lnTo>
                <a:lnTo>
                  <a:pt x="999277" y="1091764"/>
                </a:lnTo>
                <a:close/>
              </a:path>
              <a:path w="2162175" h="4165600">
                <a:moveTo>
                  <a:pt x="997265" y="1079500"/>
                </a:moveTo>
                <a:lnTo>
                  <a:pt x="991600" y="1079500"/>
                </a:lnTo>
                <a:lnTo>
                  <a:pt x="999277" y="1091764"/>
                </a:lnTo>
                <a:lnTo>
                  <a:pt x="997265" y="1079500"/>
                </a:lnTo>
                <a:close/>
              </a:path>
              <a:path w="2162175" h="4165600">
                <a:moveTo>
                  <a:pt x="928410" y="1066800"/>
                </a:moveTo>
                <a:lnTo>
                  <a:pt x="927883" y="1079500"/>
                </a:lnTo>
                <a:lnTo>
                  <a:pt x="930393" y="1079500"/>
                </a:lnTo>
                <a:lnTo>
                  <a:pt x="928410" y="1066800"/>
                </a:lnTo>
                <a:close/>
              </a:path>
              <a:path w="2162175" h="4165600">
                <a:moveTo>
                  <a:pt x="980969" y="1054100"/>
                </a:moveTo>
                <a:lnTo>
                  <a:pt x="921305" y="1054100"/>
                </a:lnTo>
                <a:lnTo>
                  <a:pt x="928194" y="1066800"/>
                </a:lnTo>
                <a:lnTo>
                  <a:pt x="935465" y="1066800"/>
                </a:lnTo>
                <a:lnTo>
                  <a:pt x="936960" y="1079500"/>
                </a:lnTo>
                <a:lnTo>
                  <a:pt x="994555" y="1079500"/>
                </a:lnTo>
                <a:lnTo>
                  <a:pt x="980969" y="1054100"/>
                </a:lnTo>
                <a:close/>
              </a:path>
              <a:path w="2162175" h="4165600">
                <a:moveTo>
                  <a:pt x="959124" y="1028700"/>
                </a:moveTo>
                <a:lnTo>
                  <a:pt x="959443" y="1041400"/>
                </a:lnTo>
                <a:lnTo>
                  <a:pt x="920708" y="1041400"/>
                </a:lnTo>
                <a:lnTo>
                  <a:pt x="932366" y="1054100"/>
                </a:lnTo>
                <a:lnTo>
                  <a:pt x="980846" y="1054100"/>
                </a:lnTo>
                <a:lnTo>
                  <a:pt x="969911" y="1041400"/>
                </a:lnTo>
                <a:lnTo>
                  <a:pt x="959124" y="1028700"/>
                </a:lnTo>
                <a:close/>
              </a:path>
              <a:path w="2162175" h="4165600">
                <a:moveTo>
                  <a:pt x="921584" y="1028700"/>
                </a:moveTo>
                <a:lnTo>
                  <a:pt x="899579" y="1028700"/>
                </a:lnTo>
                <a:lnTo>
                  <a:pt x="902001" y="1041400"/>
                </a:lnTo>
                <a:lnTo>
                  <a:pt x="926583" y="1041400"/>
                </a:lnTo>
                <a:lnTo>
                  <a:pt x="921584" y="1028700"/>
                </a:lnTo>
                <a:close/>
              </a:path>
              <a:path w="2162175" h="4165600">
                <a:moveTo>
                  <a:pt x="955320" y="1028700"/>
                </a:moveTo>
                <a:lnTo>
                  <a:pt x="927089" y="1028700"/>
                </a:lnTo>
                <a:lnTo>
                  <a:pt x="926583" y="1041400"/>
                </a:lnTo>
                <a:lnTo>
                  <a:pt x="959443" y="1041400"/>
                </a:lnTo>
                <a:lnTo>
                  <a:pt x="955320" y="1028700"/>
                </a:lnTo>
                <a:close/>
              </a:path>
              <a:path w="2162175" h="4165600">
                <a:moveTo>
                  <a:pt x="947465" y="1016000"/>
                </a:moveTo>
                <a:lnTo>
                  <a:pt x="890155" y="1016000"/>
                </a:lnTo>
                <a:lnTo>
                  <a:pt x="899169" y="1028700"/>
                </a:lnTo>
                <a:lnTo>
                  <a:pt x="951386" y="1028700"/>
                </a:lnTo>
                <a:lnTo>
                  <a:pt x="947465" y="1016000"/>
                </a:lnTo>
                <a:close/>
              </a:path>
              <a:path w="2162175" h="4165600">
                <a:moveTo>
                  <a:pt x="898365" y="1003300"/>
                </a:moveTo>
                <a:lnTo>
                  <a:pt x="885041" y="1003300"/>
                </a:lnTo>
                <a:lnTo>
                  <a:pt x="887955" y="1016000"/>
                </a:lnTo>
                <a:lnTo>
                  <a:pt x="897581" y="1016000"/>
                </a:lnTo>
                <a:lnTo>
                  <a:pt x="898365" y="1003300"/>
                </a:lnTo>
                <a:close/>
              </a:path>
              <a:path w="2162175" h="4165600">
                <a:moveTo>
                  <a:pt x="930413" y="990600"/>
                </a:moveTo>
                <a:lnTo>
                  <a:pt x="926715" y="990600"/>
                </a:lnTo>
                <a:lnTo>
                  <a:pt x="933609" y="1003300"/>
                </a:lnTo>
                <a:lnTo>
                  <a:pt x="898365" y="1003300"/>
                </a:lnTo>
                <a:lnTo>
                  <a:pt x="902572" y="1016000"/>
                </a:lnTo>
                <a:lnTo>
                  <a:pt x="943377" y="1016000"/>
                </a:lnTo>
                <a:lnTo>
                  <a:pt x="930413" y="990600"/>
                </a:lnTo>
                <a:close/>
              </a:path>
              <a:path w="2162175" h="4165600">
                <a:moveTo>
                  <a:pt x="897961" y="977900"/>
                </a:moveTo>
                <a:lnTo>
                  <a:pt x="875328" y="977900"/>
                </a:lnTo>
                <a:lnTo>
                  <a:pt x="887967" y="990600"/>
                </a:lnTo>
                <a:lnTo>
                  <a:pt x="882169" y="1003300"/>
                </a:lnTo>
                <a:lnTo>
                  <a:pt x="908275" y="1003300"/>
                </a:lnTo>
                <a:lnTo>
                  <a:pt x="897701" y="990600"/>
                </a:lnTo>
                <a:lnTo>
                  <a:pt x="897961" y="977900"/>
                </a:lnTo>
                <a:close/>
              </a:path>
              <a:path w="2162175" h="4165600">
                <a:moveTo>
                  <a:pt x="926715" y="990600"/>
                </a:moveTo>
                <a:lnTo>
                  <a:pt x="911495" y="990600"/>
                </a:lnTo>
                <a:lnTo>
                  <a:pt x="908275" y="1003300"/>
                </a:lnTo>
                <a:lnTo>
                  <a:pt x="929437" y="1003300"/>
                </a:lnTo>
                <a:lnTo>
                  <a:pt x="926715" y="990600"/>
                </a:lnTo>
                <a:close/>
              </a:path>
              <a:path w="2162175" h="4165600">
                <a:moveTo>
                  <a:pt x="867698" y="977900"/>
                </a:moveTo>
                <a:lnTo>
                  <a:pt x="857057" y="977900"/>
                </a:lnTo>
                <a:lnTo>
                  <a:pt x="863272" y="990600"/>
                </a:lnTo>
                <a:lnTo>
                  <a:pt x="867929" y="978691"/>
                </a:lnTo>
                <a:lnTo>
                  <a:pt x="867698" y="977900"/>
                </a:lnTo>
                <a:close/>
              </a:path>
              <a:path w="2162175" h="4165600">
                <a:moveTo>
                  <a:pt x="875328" y="977900"/>
                </a:moveTo>
                <a:lnTo>
                  <a:pt x="868239" y="977900"/>
                </a:lnTo>
                <a:lnTo>
                  <a:pt x="867929" y="978691"/>
                </a:lnTo>
                <a:lnTo>
                  <a:pt x="871408" y="990600"/>
                </a:lnTo>
                <a:lnTo>
                  <a:pt x="871880" y="990600"/>
                </a:lnTo>
                <a:lnTo>
                  <a:pt x="875328" y="977900"/>
                </a:lnTo>
                <a:close/>
              </a:path>
              <a:path w="2162175" h="4165600">
                <a:moveTo>
                  <a:pt x="915272" y="965200"/>
                </a:moveTo>
                <a:lnTo>
                  <a:pt x="870771" y="965200"/>
                </a:lnTo>
                <a:lnTo>
                  <a:pt x="871940" y="977900"/>
                </a:lnTo>
                <a:lnTo>
                  <a:pt x="905468" y="977900"/>
                </a:lnTo>
                <a:lnTo>
                  <a:pt x="907741" y="990600"/>
                </a:lnTo>
                <a:lnTo>
                  <a:pt x="912737" y="990600"/>
                </a:lnTo>
                <a:lnTo>
                  <a:pt x="916550" y="977900"/>
                </a:lnTo>
                <a:lnTo>
                  <a:pt x="915272" y="965200"/>
                </a:lnTo>
                <a:close/>
              </a:path>
              <a:path w="2162175" h="4165600">
                <a:moveTo>
                  <a:pt x="868239" y="977900"/>
                </a:moveTo>
                <a:lnTo>
                  <a:pt x="867698" y="977900"/>
                </a:lnTo>
                <a:lnTo>
                  <a:pt x="867929" y="978691"/>
                </a:lnTo>
                <a:lnTo>
                  <a:pt x="868239" y="977900"/>
                </a:lnTo>
                <a:close/>
              </a:path>
              <a:path w="2162175" h="4165600">
                <a:moveTo>
                  <a:pt x="870771" y="965200"/>
                </a:moveTo>
                <a:lnTo>
                  <a:pt x="859977" y="965200"/>
                </a:lnTo>
                <a:lnTo>
                  <a:pt x="853855" y="977900"/>
                </a:lnTo>
                <a:lnTo>
                  <a:pt x="865488" y="977900"/>
                </a:lnTo>
                <a:lnTo>
                  <a:pt x="870771" y="965200"/>
                </a:lnTo>
                <a:close/>
              </a:path>
              <a:path w="2162175" h="4165600">
                <a:moveTo>
                  <a:pt x="877057" y="914400"/>
                </a:moveTo>
                <a:lnTo>
                  <a:pt x="819653" y="914400"/>
                </a:lnTo>
                <a:lnTo>
                  <a:pt x="819783" y="920623"/>
                </a:lnTo>
                <a:lnTo>
                  <a:pt x="827706" y="927100"/>
                </a:lnTo>
                <a:lnTo>
                  <a:pt x="840387" y="927100"/>
                </a:lnTo>
                <a:lnTo>
                  <a:pt x="856217" y="952500"/>
                </a:lnTo>
                <a:lnTo>
                  <a:pt x="844316" y="965200"/>
                </a:lnTo>
                <a:lnTo>
                  <a:pt x="876271" y="965200"/>
                </a:lnTo>
                <a:lnTo>
                  <a:pt x="876633" y="952500"/>
                </a:lnTo>
                <a:lnTo>
                  <a:pt x="900270" y="952500"/>
                </a:lnTo>
                <a:lnTo>
                  <a:pt x="897313" y="939800"/>
                </a:lnTo>
                <a:lnTo>
                  <a:pt x="885516" y="939800"/>
                </a:lnTo>
                <a:lnTo>
                  <a:pt x="877057" y="914400"/>
                </a:lnTo>
                <a:close/>
              </a:path>
              <a:path w="2162175" h="4165600">
                <a:moveTo>
                  <a:pt x="900270" y="952500"/>
                </a:moveTo>
                <a:lnTo>
                  <a:pt x="876633" y="952500"/>
                </a:lnTo>
                <a:lnTo>
                  <a:pt x="878609" y="965200"/>
                </a:lnTo>
                <a:lnTo>
                  <a:pt x="903290" y="965200"/>
                </a:lnTo>
                <a:lnTo>
                  <a:pt x="900270" y="952500"/>
                </a:lnTo>
                <a:close/>
              </a:path>
              <a:path w="2162175" h="4165600">
                <a:moveTo>
                  <a:pt x="833440" y="927100"/>
                </a:moveTo>
                <a:lnTo>
                  <a:pt x="817520" y="927100"/>
                </a:lnTo>
                <a:lnTo>
                  <a:pt x="828207" y="939800"/>
                </a:lnTo>
                <a:lnTo>
                  <a:pt x="833440" y="927100"/>
                </a:lnTo>
                <a:close/>
              </a:path>
              <a:path w="2162175" h="4165600">
                <a:moveTo>
                  <a:pt x="891079" y="927100"/>
                </a:moveTo>
                <a:lnTo>
                  <a:pt x="884208" y="927100"/>
                </a:lnTo>
                <a:lnTo>
                  <a:pt x="886227" y="939800"/>
                </a:lnTo>
                <a:lnTo>
                  <a:pt x="891079" y="927100"/>
                </a:lnTo>
                <a:close/>
              </a:path>
              <a:path w="2162175" h="4165600">
                <a:moveTo>
                  <a:pt x="815879" y="917432"/>
                </a:moveTo>
                <a:lnTo>
                  <a:pt x="817853" y="927100"/>
                </a:lnTo>
                <a:lnTo>
                  <a:pt x="819917" y="927100"/>
                </a:lnTo>
                <a:lnTo>
                  <a:pt x="819783" y="920623"/>
                </a:lnTo>
                <a:lnTo>
                  <a:pt x="815879" y="917432"/>
                </a:lnTo>
                <a:close/>
              </a:path>
              <a:path w="2162175" h="4165600">
                <a:moveTo>
                  <a:pt x="815260" y="914400"/>
                </a:moveTo>
                <a:lnTo>
                  <a:pt x="812169" y="914400"/>
                </a:lnTo>
                <a:lnTo>
                  <a:pt x="815879" y="917432"/>
                </a:lnTo>
                <a:lnTo>
                  <a:pt x="815260" y="914400"/>
                </a:lnTo>
                <a:close/>
              </a:path>
              <a:path w="2162175" h="4165600">
                <a:moveTo>
                  <a:pt x="844941" y="876300"/>
                </a:moveTo>
                <a:lnTo>
                  <a:pt x="797950" y="876300"/>
                </a:lnTo>
                <a:lnTo>
                  <a:pt x="811107" y="901700"/>
                </a:lnTo>
                <a:lnTo>
                  <a:pt x="809805" y="914400"/>
                </a:lnTo>
                <a:lnTo>
                  <a:pt x="862834" y="914400"/>
                </a:lnTo>
                <a:lnTo>
                  <a:pt x="859807" y="901700"/>
                </a:lnTo>
                <a:lnTo>
                  <a:pt x="834627" y="901700"/>
                </a:lnTo>
                <a:lnTo>
                  <a:pt x="835097" y="889000"/>
                </a:lnTo>
                <a:lnTo>
                  <a:pt x="849215" y="889000"/>
                </a:lnTo>
                <a:lnTo>
                  <a:pt x="844941" y="876300"/>
                </a:lnTo>
                <a:close/>
              </a:path>
              <a:path w="2162175" h="4165600">
                <a:moveTo>
                  <a:pt x="853563" y="889000"/>
                </a:moveTo>
                <a:lnTo>
                  <a:pt x="835097" y="889000"/>
                </a:lnTo>
                <a:lnTo>
                  <a:pt x="834627" y="901700"/>
                </a:lnTo>
                <a:lnTo>
                  <a:pt x="857698" y="901700"/>
                </a:lnTo>
                <a:lnTo>
                  <a:pt x="853563" y="889000"/>
                </a:lnTo>
                <a:close/>
              </a:path>
              <a:path w="2162175" h="4165600">
                <a:moveTo>
                  <a:pt x="790928" y="876300"/>
                </a:moveTo>
                <a:lnTo>
                  <a:pt x="777731" y="876300"/>
                </a:lnTo>
                <a:lnTo>
                  <a:pt x="785652" y="889000"/>
                </a:lnTo>
                <a:lnTo>
                  <a:pt x="790928" y="876300"/>
                </a:lnTo>
                <a:close/>
              </a:path>
              <a:path w="2162175" h="4165600">
                <a:moveTo>
                  <a:pt x="777499" y="863600"/>
                </a:moveTo>
                <a:lnTo>
                  <a:pt x="770137" y="863600"/>
                </a:lnTo>
                <a:lnTo>
                  <a:pt x="772998" y="876300"/>
                </a:lnTo>
                <a:lnTo>
                  <a:pt x="777499" y="863600"/>
                </a:lnTo>
                <a:close/>
              </a:path>
              <a:path w="2162175" h="4165600">
                <a:moveTo>
                  <a:pt x="785771" y="863600"/>
                </a:moveTo>
                <a:lnTo>
                  <a:pt x="780206" y="863600"/>
                </a:lnTo>
                <a:lnTo>
                  <a:pt x="780521" y="876300"/>
                </a:lnTo>
                <a:lnTo>
                  <a:pt x="788107" y="876300"/>
                </a:lnTo>
                <a:lnTo>
                  <a:pt x="785771" y="863600"/>
                </a:lnTo>
                <a:close/>
              </a:path>
              <a:path w="2162175" h="4165600">
                <a:moveTo>
                  <a:pt x="828330" y="850900"/>
                </a:moveTo>
                <a:lnTo>
                  <a:pt x="815391" y="850900"/>
                </a:lnTo>
                <a:lnTo>
                  <a:pt x="808935" y="863600"/>
                </a:lnTo>
                <a:lnTo>
                  <a:pt x="789603" y="863600"/>
                </a:lnTo>
                <a:lnTo>
                  <a:pt x="792686" y="876300"/>
                </a:lnTo>
                <a:lnTo>
                  <a:pt x="832443" y="876300"/>
                </a:lnTo>
                <a:lnTo>
                  <a:pt x="828330" y="850900"/>
                </a:lnTo>
                <a:close/>
              </a:path>
              <a:path w="2162175" h="4165600">
                <a:moveTo>
                  <a:pt x="778847" y="800100"/>
                </a:moveTo>
                <a:lnTo>
                  <a:pt x="769591" y="800100"/>
                </a:lnTo>
                <a:lnTo>
                  <a:pt x="765340" y="812800"/>
                </a:lnTo>
                <a:lnTo>
                  <a:pt x="746781" y="812800"/>
                </a:lnTo>
                <a:lnTo>
                  <a:pt x="742816" y="825500"/>
                </a:lnTo>
                <a:lnTo>
                  <a:pt x="743866" y="838200"/>
                </a:lnTo>
                <a:lnTo>
                  <a:pt x="748513" y="838200"/>
                </a:lnTo>
                <a:lnTo>
                  <a:pt x="751797" y="850900"/>
                </a:lnTo>
                <a:lnTo>
                  <a:pt x="766174" y="863600"/>
                </a:lnTo>
                <a:lnTo>
                  <a:pt x="786565" y="863600"/>
                </a:lnTo>
                <a:lnTo>
                  <a:pt x="785452" y="862263"/>
                </a:lnTo>
                <a:lnTo>
                  <a:pt x="770924" y="850900"/>
                </a:lnTo>
                <a:lnTo>
                  <a:pt x="758443" y="833310"/>
                </a:lnTo>
                <a:lnTo>
                  <a:pt x="752305" y="825500"/>
                </a:lnTo>
                <a:lnTo>
                  <a:pt x="796400" y="825500"/>
                </a:lnTo>
                <a:lnTo>
                  <a:pt x="793799" y="812800"/>
                </a:lnTo>
                <a:lnTo>
                  <a:pt x="778847" y="800100"/>
                </a:lnTo>
                <a:close/>
              </a:path>
              <a:path w="2162175" h="4165600">
                <a:moveTo>
                  <a:pt x="785452" y="862263"/>
                </a:moveTo>
                <a:lnTo>
                  <a:pt x="786565" y="863600"/>
                </a:lnTo>
                <a:lnTo>
                  <a:pt x="787161" y="863600"/>
                </a:lnTo>
                <a:lnTo>
                  <a:pt x="785452" y="862263"/>
                </a:lnTo>
                <a:close/>
              </a:path>
              <a:path w="2162175" h="4165600">
                <a:moveTo>
                  <a:pt x="796400" y="825500"/>
                </a:moveTo>
                <a:lnTo>
                  <a:pt x="752901" y="825500"/>
                </a:lnTo>
                <a:lnTo>
                  <a:pt x="758443" y="833310"/>
                </a:lnTo>
                <a:lnTo>
                  <a:pt x="762285" y="838200"/>
                </a:lnTo>
                <a:lnTo>
                  <a:pt x="775989" y="850900"/>
                </a:lnTo>
                <a:lnTo>
                  <a:pt x="785452" y="862263"/>
                </a:lnTo>
                <a:lnTo>
                  <a:pt x="787161" y="863600"/>
                </a:lnTo>
                <a:lnTo>
                  <a:pt x="808935" y="863600"/>
                </a:lnTo>
                <a:lnTo>
                  <a:pt x="800472" y="838200"/>
                </a:lnTo>
                <a:lnTo>
                  <a:pt x="796984" y="838200"/>
                </a:lnTo>
                <a:lnTo>
                  <a:pt x="796400" y="825500"/>
                </a:lnTo>
                <a:close/>
              </a:path>
              <a:path w="2162175" h="4165600">
                <a:moveTo>
                  <a:pt x="806228" y="828336"/>
                </a:moveTo>
                <a:lnTo>
                  <a:pt x="802776" y="838200"/>
                </a:lnTo>
                <a:lnTo>
                  <a:pt x="806646" y="838200"/>
                </a:lnTo>
                <a:lnTo>
                  <a:pt x="813882" y="850900"/>
                </a:lnTo>
                <a:lnTo>
                  <a:pt x="808605" y="838200"/>
                </a:lnTo>
                <a:lnTo>
                  <a:pt x="806228" y="828336"/>
                </a:lnTo>
                <a:close/>
              </a:path>
              <a:path w="2162175" h="4165600">
                <a:moveTo>
                  <a:pt x="801507" y="831489"/>
                </a:moveTo>
                <a:lnTo>
                  <a:pt x="796984" y="838200"/>
                </a:lnTo>
                <a:lnTo>
                  <a:pt x="802776" y="838200"/>
                </a:lnTo>
                <a:lnTo>
                  <a:pt x="801507" y="831489"/>
                </a:lnTo>
                <a:close/>
              </a:path>
              <a:path w="2162175" h="4165600">
                <a:moveTo>
                  <a:pt x="752901" y="825500"/>
                </a:moveTo>
                <a:lnTo>
                  <a:pt x="752305" y="825500"/>
                </a:lnTo>
                <a:lnTo>
                  <a:pt x="758443" y="833310"/>
                </a:lnTo>
                <a:lnTo>
                  <a:pt x="752901" y="825500"/>
                </a:lnTo>
                <a:close/>
              </a:path>
              <a:path w="2162175" h="4165600">
                <a:moveTo>
                  <a:pt x="805544" y="825500"/>
                </a:moveTo>
                <a:lnTo>
                  <a:pt x="800375" y="825500"/>
                </a:lnTo>
                <a:lnTo>
                  <a:pt x="801507" y="831489"/>
                </a:lnTo>
                <a:lnTo>
                  <a:pt x="805544" y="825500"/>
                </a:lnTo>
                <a:close/>
              </a:path>
              <a:path w="2162175" h="4165600">
                <a:moveTo>
                  <a:pt x="807221" y="825500"/>
                </a:moveTo>
                <a:lnTo>
                  <a:pt x="805544" y="825500"/>
                </a:lnTo>
                <a:lnTo>
                  <a:pt x="806228" y="828336"/>
                </a:lnTo>
                <a:lnTo>
                  <a:pt x="807221" y="825500"/>
                </a:lnTo>
                <a:close/>
              </a:path>
              <a:path w="2162175" h="4165600">
                <a:moveTo>
                  <a:pt x="761741" y="800100"/>
                </a:moveTo>
                <a:lnTo>
                  <a:pt x="724390" y="800100"/>
                </a:lnTo>
                <a:lnTo>
                  <a:pt x="723845" y="812800"/>
                </a:lnTo>
                <a:lnTo>
                  <a:pt x="752674" y="812800"/>
                </a:lnTo>
                <a:lnTo>
                  <a:pt x="761741" y="800100"/>
                </a:lnTo>
                <a:close/>
              </a:path>
              <a:path w="2162175" h="4165600">
                <a:moveTo>
                  <a:pt x="764501" y="774700"/>
                </a:moveTo>
                <a:lnTo>
                  <a:pt x="708499" y="774700"/>
                </a:lnTo>
                <a:lnTo>
                  <a:pt x="720551" y="787400"/>
                </a:lnTo>
                <a:lnTo>
                  <a:pt x="729386" y="800100"/>
                </a:lnTo>
                <a:lnTo>
                  <a:pt x="761741" y="800100"/>
                </a:lnTo>
                <a:lnTo>
                  <a:pt x="752674" y="812800"/>
                </a:lnTo>
                <a:lnTo>
                  <a:pt x="765340" y="812800"/>
                </a:lnTo>
                <a:lnTo>
                  <a:pt x="769591" y="800100"/>
                </a:lnTo>
                <a:lnTo>
                  <a:pt x="773913" y="787400"/>
                </a:lnTo>
                <a:lnTo>
                  <a:pt x="764501" y="774700"/>
                </a:lnTo>
                <a:close/>
              </a:path>
              <a:path w="2162175" h="4165600">
                <a:moveTo>
                  <a:pt x="703249" y="774700"/>
                </a:moveTo>
                <a:lnTo>
                  <a:pt x="700579" y="774700"/>
                </a:lnTo>
                <a:lnTo>
                  <a:pt x="705265" y="787400"/>
                </a:lnTo>
                <a:lnTo>
                  <a:pt x="714248" y="787400"/>
                </a:lnTo>
                <a:lnTo>
                  <a:pt x="703249" y="774700"/>
                </a:lnTo>
                <a:close/>
              </a:path>
              <a:path w="2162175" h="4165600">
                <a:moveTo>
                  <a:pt x="734243" y="736600"/>
                </a:moveTo>
                <a:lnTo>
                  <a:pt x="670365" y="736600"/>
                </a:lnTo>
                <a:lnTo>
                  <a:pt x="683048" y="749300"/>
                </a:lnTo>
                <a:lnTo>
                  <a:pt x="689836" y="762000"/>
                </a:lnTo>
                <a:lnTo>
                  <a:pt x="695331" y="774700"/>
                </a:lnTo>
                <a:lnTo>
                  <a:pt x="700579" y="774700"/>
                </a:lnTo>
                <a:lnTo>
                  <a:pt x="695893" y="762000"/>
                </a:lnTo>
                <a:lnTo>
                  <a:pt x="753744" y="762000"/>
                </a:lnTo>
                <a:lnTo>
                  <a:pt x="746988" y="749300"/>
                </a:lnTo>
                <a:lnTo>
                  <a:pt x="728201" y="749300"/>
                </a:lnTo>
                <a:lnTo>
                  <a:pt x="734243" y="736600"/>
                </a:lnTo>
                <a:close/>
              </a:path>
              <a:path w="2162175" h="4165600">
                <a:moveTo>
                  <a:pt x="744381" y="762000"/>
                </a:moveTo>
                <a:lnTo>
                  <a:pt x="695893" y="762000"/>
                </a:lnTo>
                <a:lnTo>
                  <a:pt x="703249" y="774700"/>
                </a:lnTo>
                <a:lnTo>
                  <a:pt x="751331" y="774700"/>
                </a:lnTo>
                <a:lnTo>
                  <a:pt x="744381" y="762000"/>
                </a:lnTo>
                <a:close/>
              </a:path>
              <a:path w="2162175" h="4165600">
                <a:moveTo>
                  <a:pt x="666289" y="723900"/>
                </a:moveTo>
                <a:lnTo>
                  <a:pt x="657269" y="723900"/>
                </a:lnTo>
                <a:lnTo>
                  <a:pt x="664155" y="736600"/>
                </a:lnTo>
                <a:lnTo>
                  <a:pt x="666480" y="724223"/>
                </a:lnTo>
                <a:lnTo>
                  <a:pt x="666289" y="723900"/>
                </a:lnTo>
                <a:close/>
              </a:path>
              <a:path w="2162175" h="4165600">
                <a:moveTo>
                  <a:pt x="712699" y="723900"/>
                </a:moveTo>
                <a:lnTo>
                  <a:pt x="666541" y="723900"/>
                </a:lnTo>
                <a:lnTo>
                  <a:pt x="666480" y="724223"/>
                </a:lnTo>
                <a:lnTo>
                  <a:pt x="673806" y="736600"/>
                </a:lnTo>
                <a:lnTo>
                  <a:pt x="710960" y="736600"/>
                </a:lnTo>
                <a:lnTo>
                  <a:pt x="712699" y="723900"/>
                </a:lnTo>
                <a:close/>
              </a:path>
              <a:path w="2162175" h="4165600">
                <a:moveTo>
                  <a:pt x="688414" y="685800"/>
                </a:moveTo>
                <a:lnTo>
                  <a:pt x="634861" y="685800"/>
                </a:lnTo>
                <a:lnTo>
                  <a:pt x="640674" y="698500"/>
                </a:lnTo>
                <a:lnTo>
                  <a:pt x="640684" y="706504"/>
                </a:lnTo>
                <a:lnTo>
                  <a:pt x="642121" y="711200"/>
                </a:lnTo>
                <a:lnTo>
                  <a:pt x="655428" y="711200"/>
                </a:lnTo>
                <a:lnTo>
                  <a:pt x="666289" y="723900"/>
                </a:lnTo>
                <a:lnTo>
                  <a:pt x="714503" y="723900"/>
                </a:lnTo>
                <a:lnTo>
                  <a:pt x="702268" y="711200"/>
                </a:lnTo>
                <a:lnTo>
                  <a:pt x="699588" y="698500"/>
                </a:lnTo>
                <a:lnTo>
                  <a:pt x="694834" y="698500"/>
                </a:lnTo>
                <a:lnTo>
                  <a:pt x="688414" y="685800"/>
                </a:lnTo>
                <a:close/>
              </a:path>
              <a:path w="2162175" h="4165600">
                <a:moveTo>
                  <a:pt x="638234" y="698500"/>
                </a:moveTo>
                <a:lnTo>
                  <a:pt x="629802" y="698500"/>
                </a:lnTo>
                <a:lnTo>
                  <a:pt x="640689" y="711200"/>
                </a:lnTo>
                <a:lnTo>
                  <a:pt x="640684" y="706504"/>
                </a:lnTo>
                <a:lnTo>
                  <a:pt x="638234" y="698500"/>
                </a:lnTo>
                <a:close/>
              </a:path>
              <a:path w="2162175" h="4165600">
                <a:moveTo>
                  <a:pt x="635759" y="696629"/>
                </a:moveTo>
                <a:lnTo>
                  <a:pt x="636299" y="698500"/>
                </a:lnTo>
                <a:lnTo>
                  <a:pt x="636770" y="698500"/>
                </a:lnTo>
                <a:lnTo>
                  <a:pt x="635759" y="696629"/>
                </a:lnTo>
                <a:close/>
              </a:path>
              <a:path w="2162175" h="4165600">
                <a:moveTo>
                  <a:pt x="632630" y="685800"/>
                </a:moveTo>
                <a:lnTo>
                  <a:pt x="629903" y="685800"/>
                </a:lnTo>
                <a:lnTo>
                  <a:pt x="635759" y="696629"/>
                </a:lnTo>
                <a:lnTo>
                  <a:pt x="632630" y="685800"/>
                </a:lnTo>
                <a:close/>
              </a:path>
              <a:path w="2162175" h="4165600">
                <a:moveTo>
                  <a:pt x="606372" y="660400"/>
                </a:moveTo>
                <a:lnTo>
                  <a:pt x="599427" y="660400"/>
                </a:lnTo>
                <a:lnTo>
                  <a:pt x="609451" y="673100"/>
                </a:lnTo>
                <a:lnTo>
                  <a:pt x="621812" y="685800"/>
                </a:lnTo>
                <a:lnTo>
                  <a:pt x="656797" y="685800"/>
                </a:lnTo>
                <a:lnTo>
                  <a:pt x="652931" y="673100"/>
                </a:lnTo>
                <a:lnTo>
                  <a:pt x="609710" y="673100"/>
                </a:lnTo>
                <a:lnTo>
                  <a:pt x="606372" y="660400"/>
                </a:lnTo>
                <a:close/>
              </a:path>
              <a:path w="2162175" h="4165600">
                <a:moveTo>
                  <a:pt x="654973" y="647700"/>
                </a:moveTo>
                <a:lnTo>
                  <a:pt x="610874" y="647700"/>
                </a:lnTo>
                <a:lnTo>
                  <a:pt x="599893" y="660400"/>
                </a:lnTo>
                <a:lnTo>
                  <a:pt x="660617" y="660400"/>
                </a:lnTo>
                <a:lnTo>
                  <a:pt x="666167" y="673100"/>
                </a:lnTo>
                <a:lnTo>
                  <a:pt x="663927" y="685800"/>
                </a:lnTo>
                <a:lnTo>
                  <a:pt x="679628" y="685800"/>
                </a:lnTo>
                <a:lnTo>
                  <a:pt x="674453" y="673100"/>
                </a:lnTo>
                <a:lnTo>
                  <a:pt x="665981" y="660400"/>
                </a:lnTo>
                <a:lnTo>
                  <a:pt x="654973" y="647700"/>
                </a:lnTo>
                <a:close/>
              </a:path>
              <a:path w="2162175" h="4165600">
                <a:moveTo>
                  <a:pt x="617758" y="660400"/>
                </a:moveTo>
                <a:lnTo>
                  <a:pt x="610401" y="660400"/>
                </a:lnTo>
                <a:lnTo>
                  <a:pt x="609710" y="673100"/>
                </a:lnTo>
                <a:lnTo>
                  <a:pt x="616721" y="673100"/>
                </a:lnTo>
                <a:lnTo>
                  <a:pt x="617758" y="660400"/>
                </a:lnTo>
                <a:close/>
              </a:path>
              <a:path w="2162175" h="4165600">
                <a:moveTo>
                  <a:pt x="651049" y="660400"/>
                </a:moveTo>
                <a:lnTo>
                  <a:pt x="617758" y="660400"/>
                </a:lnTo>
                <a:lnTo>
                  <a:pt x="623621" y="673100"/>
                </a:lnTo>
                <a:lnTo>
                  <a:pt x="652931" y="673100"/>
                </a:lnTo>
                <a:lnTo>
                  <a:pt x="651049" y="660400"/>
                </a:lnTo>
                <a:close/>
              </a:path>
              <a:path w="2162175" h="4165600">
                <a:moveTo>
                  <a:pt x="579433" y="635000"/>
                </a:moveTo>
                <a:lnTo>
                  <a:pt x="582761" y="647700"/>
                </a:lnTo>
                <a:lnTo>
                  <a:pt x="585809" y="647700"/>
                </a:lnTo>
                <a:lnTo>
                  <a:pt x="579433" y="635000"/>
                </a:lnTo>
                <a:close/>
              </a:path>
              <a:path w="2162175" h="4165600">
                <a:moveTo>
                  <a:pt x="625407" y="622300"/>
                </a:moveTo>
                <a:lnTo>
                  <a:pt x="580100" y="622300"/>
                </a:lnTo>
                <a:lnTo>
                  <a:pt x="588438" y="635000"/>
                </a:lnTo>
                <a:lnTo>
                  <a:pt x="593951" y="647700"/>
                </a:lnTo>
                <a:lnTo>
                  <a:pt x="604604" y="647700"/>
                </a:lnTo>
                <a:lnTo>
                  <a:pt x="593035" y="635000"/>
                </a:lnTo>
                <a:lnTo>
                  <a:pt x="625395" y="635000"/>
                </a:lnTo>
                <a:lnTo>
                  <a:pt x="625407" y="622300"/>
                </a:lnTo>
                <a:close/>
              </a:path>
              <a:path w="2162175" h="4165600">
                <a:moveTo>
                  <a:pt x="642311" y="635000"/>
                </a:moveTo>
                <a:lnTo>
                  <a:pt x="601617" y="635000"/>
                </a:lnTo>
                <a:lnTo>
                  <a:pt x="604604" y="647700"/>
                </a:lnTo>
                <a:lnTo>
                  <a:pt x="651251" y="647700"/>
                </a:lnTo>
                <a:lnTo>
                  <a:pt x="642311" y="635000"/>
                </a:lnTo>
                <a:close/>
              </a:path>
              <a:path w="2162175" h="4165600">
                <a:moveTo>
                  <a:pt x="580100" y="622300"/>
                </a:moveTo>
                <a:lnTo>
                  <a:pt x="575001" y="622300"/>
                </a:lnTo>
                <a:lnTo>
                  <a:pt x="575274" y="635000"/>
                </a:lnTo>
                <a:lnTo>
                  <a:pt x="576343" y="635000"/>
                </a:lnTo>
                <a:lnTo>
                  <a:pt x="580100" y="622300"/>
                </a:lnTo>
                <a:close/>
              </a:path>
              <a:path w="2162175" h="4165600">
                <a:moveTo>
                  <a:pt x="624412" y="609600"/>
                </a:moveTo>
                <a:lnTo>
                  <a:pt x="619629" y="609600"/>
                </a:lnTo>
                <a:lnTo>
                  <a:pt x="624628" y="622300"/>
                </a:lnTo>
                <a:lnTo>
                  <a:pt x="630056" y="622300"/>
                </a:lnTo>
                <a:lnTo>
                  <a:pt x="625395" y="635000"/>
                </a:lnTo>
                <a:lnTo>
                  <a:pt x="637528" y="635000"/>
                </a:lnTo>
                <a:lnTo>
                  <a:pt x="624412" y="609600"/>
                </a:lnTo>
                <a:close/>
              </a:path>
              <a:path w="2162175" h="4165600">
                <a:moveTo>
                  <a:pt x="612441" y="609600"/>
                </a:moveTo>
                <a:lnTo>
                  <a:pt x="558348" y="609600"/>
                </a:lnTo>
                <a:lnTo>
                  <a:pt x="567633" y="622300"/>
                </a:lnTo>
                <a:lnTo>
                  <a:pt x="616914" y="622300"/>
                </a:lnTo>
                <a:lnTo>
                  <a:pt x="612441" y="609600"/>
                </a:lnTo>
                <a:close/>
              </a:path>
              <a:path w="2162175" h="4165600">
                <a:moveTo>
                  <a:pt x="601439" y="596900"/>
                </a:moveTo>
                <a:lnTo>
                  <a:pt x="558786" y="596900"/>
                </a:lnTo>
                <a:lnTo>
                  <a:pt x="559463" y="609600"/>
                </a:lnTo>
                <a:lnTo>
                  <a:pt x="605497" y="609600"/>
                </a:lnTo>
                <a:lnTo>
                  <a:pt x="601439" y="596900"/>
                </a:lnTo>
                <a:close/>
              </a:path>
              <a:path w="2162175" h="4165600">
                <a:moveTo>
                  <a:pt x="525954" y="571500"/>
                </a:moveTo>
                <a:lnTo>
                  <a:pt x="519810" y="571500"/>
                </a:lnTo>
                <a:lnTo>
                  <a:pt x="532562" y="584200"/>
                </a:lnTo>
                <a:lnTo>
                  <a:pt x="544474" y="596900"/>
                </a:lnTo>
                <a:lnTo>
                  <a:pt x="608699" y="596900"/>
                </a:lnTo>
                <a:lnTo>
                  <a:pt x="597471" y="584200"/>
                </a:lnTo>
                <a:lnTo>
                  <a:pt x="537814" y="584200"/>
                </a:lnTo>
                <a:lnTo>
                  <a:pt x="525954" y="571500"/>
                </a:lnTo>
                <a:close/>
              </a:path>
              <a:path w="2162175" h="4165600">
                <a:moveTo>
                  <a:pt x="582113" y="558800"/>
                </a:moveTo>
                <a:lnTo>
                  <a:pt x="571002" y="558800"/>
                </a:lnTo>
                <a:lnTo>
                  <a:pt x="574126" y="571500"/>
                </a:lnTo>
                <a:lnTo>
                  <a:pt x="535064" y="571500"/>
                </a:lnTo>
                <a:lnTo>
                  <a:pt x="537814" y="584200"/>
                </a:lnTo>
                <a:lnTo>
                  <a:pt x="597471" y="584200"/>
                </a:lnTo>
                <a:lnTo>
                  <a:pt x="586743" y="571500"/>
                </a:lnTo>
                <a:lnTo>
                  <a:pt x="582113" y="558800"/>
                </a:lnTo>
                <a:close/>
              </a:path>
              <a:path w="2162175" h="4165600">
                <a:moveTo>
                  <a:pt x="549974" y="520700"/>
                </a:moveTo>
                <a:lnTo>
                  <a:pt x="515705" y="520700"/>
                </a:lnTo>
                <a:lnTo>
                  <a:pt x="510218" y="533400"/>
                </a:lnTo>
                <a:lnTo>
                  <a:pt x="505439" y="533400"/>
                </a:lnTo>
                <a:lnTo>
                  <a:pt x="516719" y="546100"/>
                </a:lnTo>
                <a:lnTo>
                  <a:pt x="530862" y="558800"/>
                </a:lnTo>
                <a:lnTo>
                  <a:pt x="535854" y="571500"/>
                </a:lnTo>
                <a:lnTo>
                  <a:pt x="573922" y="571500"/>
                </a:lnTo>
                <a:lnTo>
                  <a:pt x="571002" y="558800"/>
                </a:lnTo>
                <a:lnTo>
                  <a:pt x="565658" y="558800"/>
                </a:lnTo>
                <a:lnTo>
                  <a:pt x="558821" y="546100"/>
                </a:lnTo>
                <a:lnTo>
                  <a:pt x="564590" y="546100"/>
                </a:lnTo>
                <a:lnTo>
                  <a:pt x="549974" y="520700"/>
                </a:lnTo>
                <a:close/>
              </a:path>
              <a:path w="2162175" h="4165600">
                <a:moveTo>
                  <a:pt x="564590" y="546100"/>
                </a:moveTo>
                <a:lnTo>
                  <a:pt x="558821" y="546100"/>
                </a:lnTo>
                <a:lnTo>
                  <a:pt x="572906" y="558800"/>
                </a:lnTo>
                <a:lnTo>
                  <a:pt x="564590" y="546100"/>
                </a:lnTo>
                <a:close/>
              </a:path>
              <a:path w="2162175" h="4165600">
                <a:moveTo>
                  <a:pt x="491245" y="533400"/>
                </a:moveTo>
                <a:lnTo>
                  <a:pt x="488336" y="533400"/>
                </a:lnTo>
                <a:lnTo>
                  <a:pt x="491896" y="546100"/>
                </a:lnTo>
                <a:lnTo>
                  <a:pt x="492955" y="536343"/>
                </a:lnTo>
                <a:lnTo>
                  <a:pt x="491245" y="533400"/>
                </a:lnTo>
                <a:close/>
              </a:path>
              <a:path w="2162175" h="4165600">
                <a:moveTo>
                  <a:pt x="505439" y="533400"/>
                </a:moveTo>
                <a:lnTo>
                  <a:pt x="493275" y="533400"/>
                </a:lnTo>
                <a:lnTo>
                  <a:pt x="492955" y="536343"/>
                </a:lnTo>
                <a:lnTo>
                  <a:pt x="498627" y="546100"/>
                </a:lnTo>
                <a:lnTo>
                  <a:pt x="509037" y="546100"/>
                </a:lnTo>
                <a:lnTo>
                  <a:pt x="505439" y="533400"/>
                </a:lnTo>
                <a:close/>
              </a:path>
              <a:path w="2162175" h="4165600">
                <a:moveTo>
                  <a:pt x="523147" y="495300"/>
                </a:moveTo>
                <a:lnTo>
                  <a:pt x="473827" y="495300"/>
                </a:lnTo>
                <a:lnTo>
                  <a:pt x="475301" y="508000"/>
                </a:lnTo>
                <a:lnTo>
                  <a:pt x="473721" y="520700"/>
                </a:lnTo>
                <a:lnTo>
                  <a:pt x="493656" y="520700"/>
                </a:lnTo>
                <a:lnTo>
                  <a:pt x="491245" y="533400"/>
                </a:lnTo>
                <a:lnTo>
                  <a:pt x="503908" y="533400"/>
                </a:lnTo>
                <a:lnTo>
                  <a:pt x="498619" y="520700"/>
                </a:lnTo>
                <a:lnTo>
                  <a:pt x="497522" y="508000"/>
                </a:lnTo>
                <a:lnTo>
                  <a:pt x="526747" y="508000"/>
                </a:lnTo>
                <a:lnTo>
                  <a:pt x="523147" y="495300"/>
                </a:lnTo>
                <a:close/>
              </a:path>
              <a:path w="2162175" h="4165600">
                <a:moveTo>
                  <a:pt x="534566" y="508000"/>
                </a:moveTo>
                <a:lnTo>
                  <a:pt x="503792" y="508000"/>
                </a:lnTo>
                <a:lnTo>
                  <a:pt x="504275" y="520700"/>
                </a:lnTo>
                <a:lnTo>
                  <a:pt x="540138" y="520700"/>
                </a:lnTo>
                <a:lnTo>
                  <a:pt x="534566" y="508000"/>
                </a:lnTo>
                <a:close/>
              </a:path>
              <a:path w="2162175" h="4165600">
                <a:moveTo>
                  <a:pt x="498785" y="469900"/>
                </a:moveTo>
                <a:lnTo>
                  <a:pt x="437934" y="469900"/>
                </a:lnTo>
                <a:lnTo>
                  <a:pt x="442970" y="482600"/>
                </a:lnTo>
                <a:lnTo>
                  <a:pt x="450204" y="495300"/>
                </a:lnTo>
                <a:lnTo>
                  <a:pt x="451856" y="495300"/>
                </a:lnTo>
                <a:lnTo>
                  <a:pt x="451468" y="482600"/>
                </a:lnTo>
                <a:lnTo>
                  <a:pt x="504454" y="482600"/>
                </a:lnTo>
                <a:lnTo>
                  <a:pt x="498785" y="469900"/>
                </a:lnTo>
                <a:close/>
              </a:path>
              <a:path w="2162175" h="4165600">
                <a:moveTo>
                  <a:pt x="509316" y="482600"/>
                </a:moveTo>
                <a:lnTo>
                  <a:pt x="454321" y="482600"/>
                </a:lnTo>
                <a:lnTo>
                  <a:pt x="451856" y="495300"/>
                </a:lnTo>
                <a:lnTo>
                  <a:pt x="517318" y="495300"/>
                </a:lnTo>
                <a:lnTo>
                  <a:pt x="509316" y="482600"/>
                </a:lnTo>
                <a:close/>
              </a:path>
              <a:path w="2162175" h="4165600">
                <a:moveTo>
                  <a:pt x="488362" y="457200"/>
                </a:moveTo>
                <a:lnTo>
                  <a:pt x="429155" y="457200"/>
                </a:lnTo>
                <a:lnTo>
                  <a:pt x="429637" y="482600"/>
                </a:lnTo>
                <a:lnTo>
                  <a:pt x="436419" y="482600"/>
                </a:lnTo>
                <a:lnTo>
                  <a:pt x="437934" y="469900"/>
                </a:lnTo>
                <a:lnTo>
                  <a:pt x="498785" y="469900"/>
                </a:lnTo>
                <a:lnTo>
                  <a:pt x="488362" y="457200"/>
                </a:lnTo>
                <a:close/>
              </a:path>
              <a:path w="2162175" h="4165600">
                <a:moveTo>
                  <a:pt x="440188" y="444500"/>
                </a:moveTo>
                <a:lnTo>
                  <a:pt x="419528" y="444500"/>
                </a:lnTo>
                <a:lnTo>
                  <a:pt x="410777" y="457200"/>
                </a:lnTo>
                <a:lnTo>
                  <a:pt x="432879" y="457200"/>
                </a:lnTo>
                <a:lnTo>
                  <a:pt x="440188" y="444500"/>
                </a:lnTo>
                <a:close/>
              </a:path>
              <a:path w="2162175" h="4165600">
                <a:moveTo>
                  <a:pt x="418005" y="381000"/>
                </a:moveTo>
                <a:lnTo>
                  <a:pt x="354378" y="381000"/>
                </a:lnTo>
                <a:lnTo>
                  <a:pt x="365068" y="393700"/>
                </a:lnTo>
                <a:lnTo>
                  <a:pt x="379382" y="393700"/>
                </a:lnTo>
                <a:lnTo>
                  <a:pt x="384603" y="406400"/>
                </a:lnTo>
                <a:lnTo>
                  <a:pt x="390278" y="406400"/>
                </a:lnTo>
                <a:lnTo>
                  <a:pt x="390838" y="419100"/>
                </a:lnTo>
                <a:lnTo>
                  <a:pt x="395848" y="419100"/>
                </a:lnTo>
                <a:lnTo>
                  <a:pt x="403308" y="431800"/>
                </a:lnTo>
                <a:lnTo>
                  <a:pt x="411928" y="444500"/>
                </a:lnTo>
                <a:lnTo>
                  <a:pt x="440188" y="444500"/>
                </a:lnTo>
                <a:lnTo>
                  <a:pt x="432879" y="457200"/>
                </a:lnTo>
                <a:lnTo>
                  <a:pt x="441372" y="457200"/>
                </a:lnTo>
                <a:lnTo>
                  <a:pt x="441812" y="444500"/>
                </a:lnTo>
                <a:lnTo>
                  <a:pt x="453273" y="431800"/>
                </a:lnTo>
                <a:lnTo>
                  <a:pt x="458336" y="431800"/>
                </a:lnTo>
                <a:lnTo>
                  <a:pt x="439581" y="406400"/>
                </a:lnTo>
                <a:lnTo>
                  <a:pt x="426262" y="393700"/>
                </a:lnTo>
                <a:lnTo>
                  <a:pt x="418005" y="381000"/>
                </a:lnTo>
                <a:close/>
              </a:path>
              <a:path w="2162175" h="4165600">
                <a:moveTo>
                  <a:pt x="454243" y="444500"/>
                </a:moveTo>
                <a:lnTo>
                  <a:pt x="441812" y="444500"/>
                </a:lnTo>
                <a:lnTo>
                  <a:pt x="441372" y="457200"/>
                </a:lnTo>
                <a:lnTo>
                  <a:pt x="452306" y="457200"/>
                </a:lnTo>
                <a:lnTo>
                  <a:pt x="452933" y="456000"/>
                </a:lnTo>
                <a:lnTo>
                  <a:pt x="454243" y="444500"/>
                </a:lnTo>
                <a:close/>
              </a:path>
              <a:path w="2162175" h="4165600">
                <a:moveTo>
                  <a:pt x="452933" y="456000"/>
                </a:moveTo>
                <a:lnTo>
                  <a:pt x="452306" y="457200"/>
                </a:lnTo>
                <a:lnTo>
                  <a:pt x="452797" y="457200"/>
                </a:lnTo>
                <a:lnTo>
                  <a:pt x="452933" y="456000"/>
                </a:lnTo>
                <a:close/>
              </a:path>
              <a:path w="2162175" h="4165600">
                <a:moveTo>
                  <a:pt x="467100" y="431800"/>
                </a:moveTo>
                <a:lnTo>
                  <a:pt x="458365" y="431800"/>
                </a:lnTo>
                <a:lnTo>
                  <a:pt x="458949" y="444500"/>
                </a:lnTo>
                <a:lnTo>
                  <a:pt x="452933" y="456000"/>
                </a:lnTo>
                <a:lnTo>
                  <a:pt x="452797" y="457200"/>
                </a:lnTo>
                <a:lnTo>
                  <a:pt x="468461" y="457200"/>
                </a:lnTo>
                <a:lnTo>
                  <a:pt x="474138" y="444500"/>
                </a:lnTo>
                <a:lnTo>
                  <a:pt x="467100" y="431800"/>
                </a:lnTo>
                <a:close/>
              </a:path>
              <a:path w="2162175" h="4165600">
                <a:moveTo>
                  <a:pt x="395848" y="419100"/>
                </a:moveTo>
                <a:lnTo>
                  <a:pt x="388185" y="419100"/>
                </a:lnTo>
                <a:lnTo>
                  <a:pt x="391727" y="431800"/>
                </a:lnTo>
                <a:lnTo>
                  <a:pt x="395848" y="419100"/>
                </a:lnTo>
                <a:close/>
              </a:path>
              <a:path w="2162175" h="4165600">
                <a:moveTo>
                  <a:pt x="384171" y="406400"/>
                </a:moveTo>
                <a:lnTo>
                  <a:pt x="368017" y="406400"/>
                </a:lnTo>
                <a:lnTo>
                  <a:pt x="378681" y="419100"/>
                </a:lnTo>
                <a:lnTo>
                  <a:pt x="381398" y="419100"/>
                </a:lnTo>
                <a:lnTo>
                  <a:pt x="384171" y="406400"/>
                </a:lnTo>
                <a:close/>
              </a:path>
              <a:path w="2162175" h="4165600">
                <a:moveTo>
                  <a:pt x="354378" y="381000"/>
                </a:moveTo>
                <a:lnTo>
                  <a:pt x="343714" y="381000"/>
                </a:lnTo>
                <a:lnTo>
                  <a:pt x="345561" y="393700"/>
                </a:lnTo>
                <a:lnTo>
                  <a:pt x="360028" y="393700"/>
                </a:lnTo>
                <a:lnTo>
                  <a:pt x="354378" y="381000"/>
                </a:lnTo>
                <a:close/>
              </a:path>
              <a:path w="2162175" h="4165600">
                <a:moveTo>
                  <a:pt x="340458" y="368300"/>
                </a:moveTo>
                <a:lnTo>
                  <a:pt x="335235" y="368300"/>
                </a:lnTo>
                <a:lnTo>
                  <a:pt x="338680" y="381000"/>
                </a:lnTo>
                <a:lnTo>
                  <a:pt x="340458" y="368300"/>
                </a:lnTo>
                <a:close/>
              </a:path>
              <a:path w="2162175" h="4165600">
                <a:moveTo>
                  <a:pt x="401727" y="368300"/>
                </a:moveTo>
                <a:lnTo>
                  <a:pt x="343766" y="368300"/>
                </a:lnTo>
                <a:lnTo>
                  <a:pt x="352340" y="381000"/>
                </a:lnTo>
                <a:lnTo>
                  <a:pt x="403411" y="381000"/>
                </a:lnTo>
                <a:lnTo>
                  <a:pt x="401727" y="368300"/>
                </a:lnTo>
                <a:close/>
              </a:path>
              <a:path w="2162175" h="4165600">
                <a:moveTo>
                  <a:pt x="324687" y="355600"/>
                </a:moveTo>
                <a:lnTo>
                  <a:pt x="317839" y="355600"/>
                </a:lnTo>
                <a:lnTo>
                  <a:pt x="326511" y="368300"/>
                </a:lnTo>
                <a:lnTo>
                  <a:pt x="324687" y="355600"/>
                </a:lnTo>
                <a:close/>
              </a:path>
              <a:path w="2162175" h="4165600">
                <a:moveTo>
                  <a:pt x="338028" y="342900"/>
                </a:moveTo>
                <a:lnTo>
                  <a:pt x="331731" y="342900"/>
                </a:lnTo>
                <a:lnTo>
                  <a:pt x="334966" y="355600"/>
                </a:lnTo>
                <a:lnTo>
                  <a:pt x="348408" y="368300"/>
                </a:lnTo>
                <a:lnTo>
                  <a:pt x="400629" y="368300"/>
                </a:lnTo>
                <a:lnTo>
                  <a:pt x="395944" y="355600"/>
                </a:lnTo>
                <a:lnTo>
                  <a:pt x="343479" y="355600"/>
                </a:lnTo>
                <a:lnTo>
                  <a:pt x="338028" y="342900"/>
                </a:lnTo>
                <a:close/>
              </a:path>
              <a:path w="2162175" h="4165600">
                <a:moveTo>
                  <a:pt x="383289" y="342900"/>
                </a:moveTo>
                <a:lnTo>
                  <a:pt x="338028" y="342900"/>
                </a:lnTo>
                <a:lnTo>
                  <a:pt x="350389" y="355600"/>
                </a:lnTo>
                <a:lnTo>
                  <a:pt x="387092" y="355600"/>
                </a:lnTo>
                <a:lnTo>
                  <a:pt x="383289" y="342900"/>
                </a:lnTo>
                <a:close/>
              </a:path>
              <a:path w="2162175" h="4165600">
                <a:moveTo>
                  <a:pt x="301011" y="330200"/>
                </a:moveTo>
                <a:lnTo>
                  <a:pt x="295034" y="330200"/>
                </a:lnTo>
                <a:lnTo>
                  <a:pt x="298045" y="342900"/>
                </a:lnTo>
                <a:lnTo>
                  <a:pt x="301011" y="330200"/>
                </a:lnTo>
                <a:close/>
              </a:path>
              <a:path w="2162175" h="4165600">
                <a:moveTo>
                  <a:pt x="353673" y="317500"/>
                </a:moveTo>
                <a:lnTo>
                  <a:pt x="298539" y="317500"/>
                </a:lnTo>
                <a:lnTo>
                  <a:pt x="299021" y="319808"/>
                </a:lnTo>
                <a:lnTo>
                  <a:pt x="312251" y="330200"/>
                </a:lnTo>
                <a:lnTo>
                  <a:pt x="318151" y="330200"/>
                </a:lnTo>
                <a:lnTo>
                  <a:pt x="316029" y="342900"/>
                </a:lnTo>
                <a:lnTo>
                  <a:pt x="363653" y="342900"/>
                </a:lnTo>
                <a:lnTo>
                  <a:pt x="358045" y="330200"/>
                </a:lnTo>
                <a:lnTo>
                  <a:pt x="353673" y="317500"/>
                </a:lnTo>
                <a:close/>
              </a:path>
              <a:path w="2162175" h="4165600">
                <a:moveTo>
                  <a:pt x="297369" y="318511"/>
                </a:moveTo>
                <a:lnTo>
                  <a:pt x="298024" y="330200"/>
                </a:lnTo>
                <a:lnTo>
                  <a:pt x="301189" y="330200"/>
                </a:lnTo>
                <a:lnTo>
                  <a:pt x="299021" y="319808"/>
                </a:lnTo>
                <a:lnTo>
                  <a:pt x="297369" y="318511"/>
                </a:lnTo>
                <a:close/>
              </a:path>
              <a:path w="2162175" h="4165600">
                <a:moveTo>
                  <a:pt x="297312" y="317500"/>
                </a:moveTo>
                <a:lnTo>
                  <a:pt x="296081" y="317500"/>
                </a:lnTo>
                <a:lnTo>
                  <a:pt x="297369" y="318511"/>
                </a:lnTo>
                <a:lnTo>
                  <a:pt x="297312" y="317500"/>
                </a:lnTo>
                <a:close/>
              </a:path>
              <a:path w="2162175" h="4165600">
                <a:moveTo>
                  <a:pt x="282118" y="306090"/>
                </a:moveTo>
                <a:lnTo>
                  <a:pt x="284515" y="317500"/>
                </a:lnTo>
                <a:lnTo>
                  <a:pt x="287546" y="317500"/>
                </a:lnTo>
                <a:lnTo>
                  <a:pt x="282118" y="306090"/>
                </a:lnTo>
                <a:close/>
              </a:path>
              <a:path w="2162175" h="4165600">
                <a:moveTo>
                  <a:pt x="324546" y="279400"/>
                </a:moveTo>
                <a:lnTo>
                  <a:pt x="275446" y="279400"/>
                </a:lnTo>
                <a:lnTo>
                  <a:pt x="274576" y="292100"/>
                </a:lnTo>
                <a:lnTo>
                  <a:pt x="267907" y="292100"/>
                </a:lnTo>
                <a:lnTo>
                  <a:pt x="266608" y="304800"/>
                </a:lnTo>
                <a:lnTo>
                  <a:pt x="291863" y="304800"/>
                </a:lnTo>
                <a:lnTo>
                  <a:pt x="287546" y="317500"/>
                </a:lnTo>
                <a:lnTo>
                  <a:pt x="351672" y="317500"/>
                </a:lnTo>
                <a:lnTo>
                  <a:pt x="336744" y="304800"/>
                </a:lnTo>
                <a:lnTo>
                  <a:pt x="324546" y="279400"/>
                </a:lnTo>
                <a:close/>
              </a:path>
              <a:path w="2162175" h="4165600">
                <a:moveTo>
                  <a:pt x="281847" y="304800"/>
                </a:moveTo>
                <a:lnTo>
                  <a:pt x="281504" y="304800"/>
                </a:lnTo>
                <a:lnTo>
                  <a:pt x="282118" y="306090"/>
                </a:lnTo>
                <a:lnTo>
                  <a:pt x="281847" y="304800"/>
                </a:lnTo>
                <a:close/>
              </a:path>
              <a:path w="2162175" h="4165600">
                <a:moveTo>
                  <a:pt x="254254" y="279400"/>
                </a:moveTo>
                <a:lnTo>
                  <a:pt x="253286" y="279400"/>
                </a:lnTo>
                <a:lnTo>
                  <a:pt x="257692" y="292100"/>
                </a:lnTo>
                <a:lnTo>
                  <a:pt x="254254" y="279400"/>
                </a:lnTo>
                <a:close/>
              </a:path>
              <a:path w="2162175" h="4165600">
                <a:moveTo>
                  <a:pt x="229739" y="266700"/>
                </a:moveTo>
                <a:lnTo>
                  <a:pt x="229269" y="266700"/>
                </a:lnTo>
                <a:lnTo>
                  <a:pt x="237448" y="279400"/>
                </a:lnTo>
                <a:lnTo>
                  <a:pt x="229739" y="266700"/>
                </a:lnTo>
                <a:close/>
              </a:path>
              <a:path w="2162175" h="4165600">
                <a:moveTo>
                  <a:pt x="262397" y="266700"/>
                </a:moveTo>
                <a:lnTo>
                  <a:pt x="244661" y="266700"/>
                </a:lnTo>
                <a:lnTo>
                  <a:pt x="248278" y="279400"/>
                </a:lnTo>
                <a:lnTo>
                  <a:pt x="253286" y="279400"/>
                </a:lnTo>
                <a:lnTo>
                  <a:pt x="262397" y="266700"/>
                </a:lnTo>
                <a:close/>
              </a:path>
              <a:path w="2162175" h="4165600">
                <a:moveTo>
                  <a:pt x="293585" y="266700"/>
                </a:moveTo>
                <a:lnTo>
                  <a:pt x="262397" y="266700"/>
                </a:lnTo>
                <a:lnTo>
                  <a:pt x="273594" y="279400"/>
                </a:lnTo>
                <a:lnTo>
                  <a:pt x="297087" y="279400"/>
                </a:lnTo>
                <a:lnTo>
                  <a:pt x="293585" y="266700"/>
                </a:lnTo>
                <a:close/>
              </a:path>
              <a:path w="2162175" h="4165600">
                <a:moveTo>
                  <a:pt x="301482" y="266700"/>
                </a:moveTo>
                <a:lnTo>
                  <a:pt x="298893" y="266700"/>
                </a:lnTo>
                <a:lnTo>
                  <a:pt x="297087" y="279400"/>
                </a:lnTo>
                <a:lnTo>
                  <a:pt x="305344" y="279400"/>
                </a:lnTo>
                <a:lnTo>
                  <a:pt x="301482" y="266700"/>
                </a:lnTo>
                <a:close/>
              </a:path>
              <a:path w="2162175" h="4165600">
                <a:moveTo>
                  <a:pt x="268296" y="254000"/>
                </a:moveTo>
                <a:lnTo>
                  <a:pt x="225686" y="254000"/>
                </a:lnTo>
                <a:lnTo>
                  <a:pt x="228977" y="266700"/>
                </a:lnTo>
                <a:lnTo>
                  <a:pt x="274999" y="266700"/>
                </a:lnTo>
                <a:lnTo>
                  <a:pt x="268296" y="254000"/>
                </a:lnTo>
                <a:close/>
              </a:path>
              <a:path w="2162175" h="4165600">
                <a:moveTo>
                  <a:pt x="280641" y="241300"/>
                </a:moveTo>
                <a:lnTo>
                  <a:pt x="229163" y="241300"/>
                </a:lnTo>
                <a:lnTo>
                  <a:pt x="226900" y="254000"/>
                </a:lnTo>
                <a:lnTo>
                  <a:pt x="272559" y="254000"/>
                </a:lnTo>
                <a:lnTo>
                  <a:pt x="274999" y="266700"/>
                </a:lnTo>
                <a:lnTo>
                  <a:pt x="307857" y="266700"/>
                </a:lnTo>
                <a:lnTo>
                  <a:pt x="290483" y="254000"/>
                </a:lnTo>
                <a:lnTo>
                  <a:pt x="280641" y="241300"/>
                </a:lnTo>
                <a:close/>
              </a:path>
              <a:path w="2162175" h="4165600">
                <a:moveTo>
                  <a:pt x="265405" y="228600"/>
                </a:moveTo>
                <a:lnTo>
                  <a:pt x="218304" y="228600"/>
                </a:lnTo>
                <a:lnTo>
                  <a:pt x="229015" y="241300"/>
                </a:lnTo>
                <a:lnTo>
                  <a:pt x="266456" y="241300"/>
                </a:lnTo>
                <a:lnTo>
                  <a:pt x="265405" y="228600"/>
                </a:lnTo>
                <a:close/>
              </a:path>
              <a:path w="2162175" h="4165600">
                <a:moveTo>
                  <a:pt x="282098" y="228600"/>
                </a:moveTo>
                <a:lnTo>
                  <a:pt x="281135" y="241300"/>
                </a:lnTo>
                <a:lnTo>
                  <a:pt x="284599" y="241300"/>
                </a:lnTo>
                <a:lnTo>
                  <a:pt x="282098" y="228600"/>
                </a:lnTo>
                <a:close/>
              </a:path>
              <a:path w="2162175" h="4165600">
                <a:moveTo>
                  <a:pt x="190280" y="215900"/>
                </a:moveTo>
                <a:lnTo>
                  <a:pt x="193101" y="228600"/>
                </a:lnTo>
                <a:lnTo>
                  <a:pt x="197481" y="228600"/>
                </a:lnTo>
                <a:lnTo>
                  <a:pt x="190280" y="215900"/>
                </a:lnTo>
                <a:close/>
              </a:path>
              <a:path w="2162175" h="4165600">
                <a:moveTo>
                  <a:pt x="242820" y="203200"/>
                </a:moveTo>
                <a:lnTo>
                  <a:pt x="186655" y="203200"/>
                </a:lnTo>
                <a:lnTo>
                  <a:pt x="194535" y="215900"/>
                </a:lnTo>
                <a:lnTo>
                  <a:pt x="197481" y="228600"/>
                </a:lnTo>
                <a:lnTo>
                  <a:pt x="216736" y="228600"/>
                </a:lnTo>
                <a:lnTo>
                  <a:pt x="211328" y="215900"/>
                </a:lnTo>
                <a:lnTo>
                  <a:pt x="253550" y="215900"/>
                </a:lnTo>
                <a:lnTo>
                  <a:pt x="242820" y="203200"/>
                </a:lnTo>
                <a:close/>
              </a:path>
              <a:path w="2162175" h="4165600">
                <a:moveTo>
                  <a:pt x="255809" y="215900"/>
                </a:moveTo>
                <a:lnTo>
                  <a:pt x="216417" y="215900"/>
                </a:lnTo>
                <a:lnTo>
                  <a:pt x="221983" y="228600"/>
                </a:lnTo>
                <a:lnTo>
                  <a:pt x="261718" y="228600"/>
                </a:lnTo>
                <a:lnTo>
                  <a:pt x="255809" y="215900"/>
                </a:lnTo>
                <a:close/>
              </a:path>
              <a:path w="2162175" h="4165600">
                <a:moveTo>
                  <a:pt x="183593" y="203200"/>
                </a:moveTo>
                <a:lnTo>
                  <a:pt x="187042" y="215900"/>
                </a:lnTo>
                <a:lnTo>
                  <a:pt x="187932" y="215900"/>
                </a:lnTo>
                <a:lnTo>
                  <a:pt x="183593" y="203200"/>
                </a:lnTo>
                <a:close/>
              </a:path>
              <a:path w="2162175" h="4165600">
                <a:moveTo>
                  <a:pt x="217787" y="177800"/>
                </a:moveTo>
                <a:lnTo>
                  <a:pt x="161934" y="177800"/>
                </a:lnTo>
                <a:lnTo>
                  <a:pt x="170884" y="190500"/>
                </a:lnTo>
                <a:lnTo>
                  <a:pt x="160740" y="190500"/>
                </a:lnTo>
                <a:lnTo>
                  <a:pt x="164567" y="203200"/>
                </a:lnTo>
                <a:lnTo>
                  <a:pt x="234267" y="203200"/>
                </a:lnTo>
                <a:lnTo>
                  <a:pt x="224888" y="190500"/>
                </a:lnTo>
                <a:lnTo>
                  <a:pt x="217787" y="177800"/>
                </a:lnTo>
                <a:close/>
              </a:path>
              <a:path w="2162175" h="4165600">
                <a:moveTo>
                  <a:pt x="191893" y="152400"/>
                </a:moveTo>
                <a:lnTo>
                  <a:pt x="141883" y="152400"/>
                </a:lnTo>
                <a:lnTo>
                  <a:pt x="139048" y="165100"/>
                </a:lnTo>
                <a:lnTo>
                  <a:pt x="146963" y="177800"/>
                </a:lnTo>
                <a:lnTo>
                  <a:pt x="153774" y="177800"/>
                </a:lnTo>
                <a:lnTo>
                  <a:pt x="147397" y="165100"/>
                </a:lnTo>
                <a:lnTo>
                  <a:pt x="192876" y="165100"/>
                </a:lnTo>
                <a:lnTo>
                  <a:pt x="191893" y="152400"/>
                </a:lnTo>
                <a:close/>
              </a:path>
              <a:path w="2162175" h="4165600">
                <a:moveTo>
                  <a:pt x="162227" y="165100"/>
                </a:moveTo>
                <a:lnTo>
                  <a:pt x="153069" y="165100"/>
                </a:lnTo>
                <a:lnTo>
                  <a:pt x="159798" y="177800"/>
                </a:lnTo>
                <a:lnTo>
                  <a:pt x="175533" y="177800"/>
                </a:lnTo>
                <a:lnTo>
                  <a:pt x="162227" y="165100"/>
                </a:lnTo>
                <a:close/>
              </a:path>
              <a:path w="2162175" h="4165600">
                <a:moveTo>
                  <a:pt x="192876" y="165100"/>
                </a:moveTo>
                <a:lnTo>
                  <a:pt x="176945" y="165100"/>
                </a:lnTo>
                <a:lnTo>
                  <a:pt x="184875" y="177800"/>
                </a:lnTo>
                <a:lnTo>
                  <a:pt x="192083" y="177800"/>
                </a:lnTo>
                <a:lnTo>
                  <a:pt x="192876" y="165100"/>
                </a:lnTo>
                <a:close/>
              </a:path>
              <a:path w="2162175" h="4165600">
                <a:moveTo>
                  <a:pt x="112792" y="152265"/>
                </a:moveTo>
                <a:lnTo>
                  <a:pt x="112696" y="152400"/>
                </a:lnTo>
                <a:lnTo>
                  <a:pt x="112792" y="152265"/>
                </a:lnTo>
                <a:close/>
              </a:path>
              <a:path w="2162175" h="4165600">
                <a:moveTo>
                  <a:pt x="177224" y="139700"/>
                </a:moveTo>
                <a:lnTo>
                  <a:pt x="121725" y="139700"/>
                </a:lnTo>
                <a:lnTo>
                  <a:pt x="118990" y="143547"/>
                </a:lnTo>
                <a:lnTo>
                  <a:pt x="129034" y="152400"/>
                </a:lnTo>
                <a:lnTo>
                  <a:pt x="187290" y="152400"/>
                </a:lnTo>
                <a:lnTo>
                  <a:pt x="177224" y="139700"/>
                </a:lnTo>
                <a:close/>
              </a:path>
              <a:path w="2162175" h="4165600">
                <a:moveTo>
                  <a:pt x="114624" y="139700"/>
                </a:moveTo>
                <a:lnTo>
                  <a:pt x="112792" y="152265"/>
                </a:lnTo>
                <a:lnTo>
                  <a:pt x="118990" y="143547"/>
                </a:lnTo>
                <a:lnTo>
                  <a:pt x="114624" y="139700"/>
                </a:lnTo>
                <a:close/>
              </a:path>
              <a:path w="2162175" h="4165600">
                <a:moveTo>
                  <a:pt x="126455" y="88900"/>
                </a:moveTo>
                <a:lnTo>
                  <a:pt x="99780" y="88900"/>
                </a:lnTo>
                <a:lnTo>
                  <a:pt x="99856" y="101600"/>
                </a:lnTo>
                <a:lnTo>
                  <a:pt x="85581" y="101600"/>
                </a:lnTo>
                <a:lnTo>
                  <a:pt x="85752" y="103590"/>
                </a:lnTo>
                <a:lnTo>
                  <a:pt x="91592" y="114300"/>
                </a:lnTo>
                <a:lnTo>
                  <a:pt x="121421" y="139700"/>
                </a:lnTo>
                <a:lnTo>
                  <a:pt x="162505" y="139700"/>
                </a:lnTo>
                <a:lnTo>
                  <a:pt x="165945" y="127000"/>
                </a:lnTo>
                <a:lnTo>
                  <a:pt x="152899" y="127000"/>
                </a:lnTo>
                <a:lnTo>
                  <a:pt x="151638" y="114300"/>
                </a:lnTo>
                <a:lnTo>
                  <a:pt x="129975" y="114300"/>
                </a:lnTo>
                <a:lnTo>
                  <a:pt x="128520" y="101600"/>
                </a:lnTo>
                <a:lnTo>
                  <a:pt x="126455" y="88900"/>
                </a:lnTo>
                <a:close/>
              </a:path>
              <a:path w="2162175" h="4165600">
                <a:moveTo>
                  <a:pt x="171689" y="127000"/>
                </a:moveTo>
                <a:lnTo>
                  <a:pt x="165945" y="127000"/>
                </a:lnTo>
                <a:lnTo>
                  <a:pt x="168039" y="139700"/>
                </a:lnTo>
                <a:lnTo>
                  <a:pt x="176377" y="139700"/>
                </a:lnTo>
                <a:lnTo>
                  <a:pt x="171689" y="127000"/>
                </a:lnTo>
                <a:close/>
              </a:path>
              <a:path w="2162175" h="4165600">
                <a:moveTo>
                  <a:pt x="76639" y="101600"/>
                </a:moveTo>
                <a:lnTo>
                  <a:pt x="66495" y="101600"/>
                </a:lnTo>
                <a:lnTo>
                  <a:pt x="76443" y="114300"/>
                </a:lnTo>
                <a:lnTo>
                  <a:pt x="80806" y="114300"/>
                </a:lnTo>
                <a:lnTo>
                  <a:pt x="76639" y="101600"/>
                </a:lnTo>
                <a:close/>
              </a:path>
              <a:path w="2162175" h="4165600">
                <a:moveTo>
                  <a:pt x="80346" y="105942"/>
                </a:moveTo>
                <a:lnTo>
                  <a:pt x="80806" y="114300"/>
                </a:lnTo>
                <a:lnTo>
                  <a:pt x="86673" y="114300"/>
                </a:lnTo>
                <a:lnTo>
                  <a:pt x="80346" y="105942"/>
                </a:lnTo>
                <a:close/>
              </a:path>
              <a:path w="2162175" h="4165600">
                <a:moveTo>
                  <a:pt x="84667" y="101600"/>
                </a:moveTo>
                <a:lnTo>
                  <a:pt x="80108" y="101600"/>
                </a:lnTo>
                <a:lnTo>
                  <a:pt x="80182" y="102946"/>
                </a:lnTo>
                <a:lnTo>
                  <a:pt x="86673" y="114300"/>
                </a:lnTo>
                <a:lnTo>
                  <a:pt x="85752" y="103590"/>
                </a:lnTo>
                <a:lnTo>
                  <a:pt x="84667" y="101600"/>
                </a:lnTo>
                <a:close/>
              </a:path>
              <a:path w="2162175" h="4165600">
                <a:moveTo>
                  <a:pt x="79412" y="101600"/>
                </a:moveTo>
                <a:lnTo>
                  <a:pt x="77060" y="101600"/>
                </a:lnTo>
                <a:lnTo>
                  <a:pt x="80346" y="105942"/>
                </a:lnTo>
                <a:lnTo>
                  <a:pt x="80182" y="102946"/>
                </a:lnTo>
                <a:lnTo>
                  <a:pt x="79412" y="101600"/>
                </a:lnTo>
                <a:close/>
              </a:path>
              <a:path w="2162175" h="4165600">
                <a:moveTo>
                  <a:pt x="80108" y="101600"/>
                </a:moveTo>
                <a:lnTo>
                  <a:pt x="79412" y="101600"/>
                </a:lnTo>
                <a:lnTo>
                  <a:pt x="80182" y="102946"/>
                </a:lnTo>
                <a:lnTo>
                  <a:pt x="80108" y="101600"/>
                </a:lnTo>
                <a:close/>
              </a:path>
              <a:path w="2162175" h="4165600">
                <a:moveTo>
                  <a:pt x="99542" y="76200"/>
                </a:moveTo>
                <a:lnTo>
                  <a:pt x="39054" y="76200"/>
                </a:lnTo>
                <a:lnTo>
                  <a:pt x="44687" y="88900"/>
                </a:lnTo>
                <a:lnTo>
                  <a:pt x="56139" y="101600"/>
                </a:lnTo>
                <a:lnTo>
                  <a:pt x="54936" y="88900"/>
                </a:lnTo>
                <a:lnTo>
                  <a:pt x="95035" y="88900"/>
                </a:lnTo>
                <a:lnTo>
                  <a:pt x="99542" y="76200"/>
                </a:lnTo>
                <a:close/>
              </a:path>
              <a:path w="2162175" h="4165600">
                <a:moveTo>
                  <a:pt x="80044" y="88900"/>
                </a:moveTo>
                <a:lnTo>
                  <a:pt x="64742" y="88900"/>
                </a:lnTo>
                <a:lnTo>
                  <a:pt x="66037" y="101600"/>
                </a:lnTo>
                <a:lnTo>
                  <a:pt x="79548" y="101600"/>
                </a:lnTo>
                <a:lnTo>
                  <a:pt x="80044" y="88900"/>
                </a:lnTo>
                <a:close/>
              </a:path>
              <a:path w="2162175" h="4165600">
                <a:moveTo>
                  <a:pt x="85179" y="88900"/>
                </a:moveTo>
                <a:lnTo>
                  <a:pt x="80044" y="88900"/>
                </a:lnTo>
                <a:lnTo>
                  <a:pt x="87315" y="101600"/>
                </a:lnTo>
                <a:lnTo>
                  <a:pt x="87891" y="101600"/>
                </a:lnTo>
                <a:lnTo>
                  <a:pt x="85179" y="88900"/>
                </a:lnTo>
                <a:close/>
              </a:path>
              <a:path w="2162175" h="4165600">
                <a:moveTo>
                  <a:pt x="91227" y="96355"/>
                </a:moveTo>
                <a:lnTo>
                  <a:pt x="89267" y="101600"/>
                </a:lnTo>
                <a:lnTo>
                  <a:pt x="94725" y="101600"/>
                </a:lnTo>
                <a:lnTo>
                  <a:pt x="91227" y="96355"/>
                </a:lnTo>
                <a:close/>
              </a:path>
              <a:path w="2162175" h="4165600">
                <a:moveTo>
                  <a:pt x="99780" y="88900"/>
                </a:moveTo>
                <a:lnTo>
                  <a:pt x="94014" y="88900"/>
                </a:lnTo>
                <a:lnTo>
                  <a:pt x="91227" y="96355"/>
                </a:lnTo>
                <a:lnTo>
                  <a:pt x="94725" y="101600"/>
                </a:lnTo>
                <a:lnTo>
                  <a:pt x="99856" y="101600"/>
                </a:lnTo>
                <a:lnTo>
                  <a:pt x="99780" y="88900"/>
                </a:lnTo>
                <a:close/>
              </a:path>
              <a:path w="2162175" h="4165600">
                <a:moveTo>
                  <a:pt x="94014" y="88900"/>
                </a:moveTo>
                <a:lnTo>
                  <a:pt x="86254" y="88900"/>
                </a:lnTo>
                <a:lnTo>
                  <a:pt x="91227" y="96355"/>
                </a:lnTo>
                <a:lnTo>
                  <a:pt x="94014" y="88900"/>
                </a:lnTo>
                <a:close/>
              </a:path>
              <a:path w="2162175" h="4165600">
                <a:moveTo>
                  <a:pt x="99542" y="76200"/>
                </a:moveTo>
                <a:lnTo>
                  <a:pt x="95035" y="88900"/>
                </a:lnTo>
                <a:lnTo>
                  <a:pt x="106787" y="88900"/>
                </a:lnTo>
                <a:lnTo>
                  <a:pt x="99542" y="76200"/>
                </a:lnTo>
                <a:close/>
              </a:path>
              <a:path w="2162175" h="4165600">
                <a:moveTo>
                  <a:pt x="114150" y="76200"/>
                </a:moveTo>
                <a:lnTo>
                  <a:pt x="99542" y="76200"/>
                </a:lnTo>
                <a:lnTo>
                  <a:pt x="106787" y="88900"/>
                </a:lnTo>
                <a:lnTo>
                  <a:pt x="115233" y="88900"/>
                </a:lnTo>
                <a:lnTo>
                  <a:pt x="114150" y="76200"/>
                </a:lnTo>
                <a:close/>
              </a:path>
              <a:path w="2162175" h="4165600">
                <a:moveTo>
                  <a:pt x="57438" y="50800"/>
                </a:moveTo>
                <a:lnTo>
                  <a:pt x="7470" y="50800"/>
                </a:lnTo>
                <a:lnTo>
                  <a:pt x="18293" y="63500"/>
                </a:lnTo>
                <a:lnTo>
                  <a:pt x="24685" y="76200"/>
                </a:lnTo>
                <a:lnTo>
                  <a:pt x="29122" y="63500"/>
                </a:lnTo>
                <a:lnTo>
                  <a:pt x="57133" y="63500"/>
                </a:lnTo>
                <a:lnTo>
                  <a:pt x="57438" y="50800"/>
                </a:lnTo>
                <a:close/>
              </a:path>
              <a:path w="2162175" h="4165600">
                <a:moveTo>
                  <a:pt x="42139" y="63500"/>
                </a:moveTo>
                <a:lnTo>
                  <a:pt x="34794" y="63500"/>
                </a:lnTo>
                <a:lnTo>
                  <a:pt x="35658" y="76200"/>
                </a:lnTo>
                <a:lnTo>
                  <a:pt x="44359" y="76200"/>
                </a:lnTo>
                <a:lnTo>
                  <a:pt x="42139" y="63500"/>
                </a:lnTo>
                <a:close/>
              </a:path>
              <a:path w="2162175" h="4165600">
                <a:moveTo>
                  <a:pt x="52180" y="63500"/>
                </a:moveTo>
                <a:lnTo>
                  <a:pt x="42683" y="63500"/>
                </a:lnTo>
                <a:lnTo>
                  <a:pt x="54022" y="76200"/>
                </a:lnTo>
                <a:lnTo>
                  <a:pt x="57806" y="76200"/>
                </a:lnTo>
                <a:lnTo>
                  <a:pt x="52180" y="63500"/>
                </a:lnTo>
                <a:close/>
              </a:path>
              <a:path w="2162175" h="4165600">
                <a:moveTo>
                  <a:pt x="100428" y="63500"/>
                </a:moveTo>
                <a:lnTo>
                  <a:pt x="52180" y="63500"/>
                </a:lnTo>
                <a:lnTo>
                  <a:pt x="59038" y="76200"/>
                </a:lnTo>
                <a:lnTo>
                  <a:pt x="107961" y="76200"/>
                </a:lnTo>
                <a:lnTo>
                  <a:pt x="100428" y="63500"/>
                </a:lnTo>
                <a:close/>
              </a:path>
              <a:path w="2162175" h="4165600">
                <a:moveTo>
                  <a:pt x="80784" y="50800"/>
                </a:moveTo>
                <a:lnTo>
                  <a:pt x="61248" y="50800"/>
                </a:lnTo>
                <a:lnTo>
                  <a:pt x="62874" y="63500"/>
                </a:lnTo>
                <a:lnTo>
                  <a:pt x="89879" y="63500"/>
                </a:lnTo>
                <a:lnTo>
                  <a:pt x="80784" y="50800"/>
                </a:lnTo>
                <a:close/>
              </a:path>
              <a:path w="2162175" h="4165600">
                <a:moveTo>
                  <a:pt x="3666" y="38100"/>
                </a:moveTo>
                <a:lnTo>
                  <a:pt x="0" y="50800"/>
                </a:lnTo>
                <a:lnTo>
                  <a:pt x="15334" y="50800"/>
                </a:lnTo>
                <a:lnTo>
                  <a:pt x="3666" y="38100"/>
                </a:lnTo>
                <a:close/>
              </a:path>
              <a:path w="2162175" h="4165600">
                <a:moveTo>
                  <a:pt x="6246" y="26619"/>
                </a:moveTo>
                <a:lnTo>
                  <a:pt x="6036" y="27748"/>
                </a:lnTo>
                <a:lnTo>
                  <a:pt x="10169" y="38100"/>
                </a:lnTo>
                <a:lnTo>
                  <a:pt x="15334" y="50800"/>
                </a:lnTo>
                <a:lnTo>
                  <a:pt x="82517" y="50800"/>
                </a:lnTo>
                <a:lnTo>
                  <a:pt x="80081" y="38100"/>
                </a:lnTo>
                <a:lnTo>
                  <a:pt x="17052" y="38100"/>
                </a:lnTo>
                <a:lnTo>
                  <a:pt x="6246" y="26619"/>
                </a:lnTo>
                <a:close/>
              </a:path>
              <a:path w="2162175" h="4165600">
                <a:moveTo>
                  <a:pt x="5099" y="25400"/>
                </a:moveTo>
                <a:lnTo>
                  <a:pt x="733" y="25400"/>
                </a:lnTo>
                <a:lnTo>
                  <a:pt x="4111" y="38100"/>
                </a:lnTo>
                <a:lnTo>
                  <a:pt x="6036" y="27748"/>
                </a:lnTo>
                <a:lnTo>
                  <a:pt x="5099" y="25400"/>
                </a:lnTo>
                <a:close/>
              </a:path>
              <a:path w="2162175" h="4165600">
                <a:moveTo>
                  <a:pt x="65605" y="25400"/>
                </a:moveTo>
                <a:lnTo>
                  <a:pt x="16303" y="25400"/>
                </a:lnTo>
                <a:lnTo>
                  <a:pt x="21878" y="38100"/>
                </a:lnTo>
                <a:lnTo>
                  <a:pt x="69528" y="38100"/>
                </a:lnTo>
                <a:lnTo>
                  <a:pt x="69359" y="34648"/>
                </a:lnTo>
                <a:lnTo>
                  <a:pt x="65605" y="25400"/>
                </a:lnTo>
                <a:close/>
              </a:path>
              <a:path w="2162175" h="4165600">
                <a:moveTo>
                  <a:pt x="68906" y="25400"/>
                </a:moveTo>
                <a:lnTo>
                  <a:pt x="69359" y="34648"/>
                </a:lnTo>
                <a:lnTo>
                  <a:pt x="70760" y="38100"/>
                </a:lnTo>
                <a:lnTo>
                  <a:pt x="77047" y="38100"/>
                </a:lnTo>
                <a:lnTo>
                  <a:pt x="68906" y="25400"/>
                </a:lnTo>
                <a:close/>
              </a:path>
              <a:path w="2162175" h="4165600">
                <a:moveTo>
                  <a:pt x="6473" y="25400"/>
                </a:moveTo>
                <a:lnTo>
                  <a:pt x="5099" y="25400"/>
                </a:lnTo>
                <a:lnTo>
                  <a:pt x="6246" y="26619"/>
                </a:lnTo>
                <a:lnTo>
                  <a:pt x="6473" y="25400"/>
                </a:lnTo>
                <a:close/>
              </a:path>
              <a:path w="2162175" h="4165600">
                <a:moveTo>
                  <a:pt x="53552" y="12700"/>
                </a:moveTo>
                <a:lnTo>
                  <a:pt x="22181" y="12700"/>
                </a:lnTo>
                <a:lnTo>
                  <a:pt x="19839" y="25400"/>
                </a:lnTo>
                <a:lnTo>
                  <a:pt x="51609" y="25400"/>
                </a:lnTo>
                <a:lnTo>
                  <a:pt x="53552" y="12700"/>
                </a:lnTo>
                <a:close/>
              </a:path>
              <a:path w="2162175" h="4165600">
                <a:moveTo>
                  <a:pt x="26895" y="0"/>
                </a:moveTo>
                <a:lnTo>
                  <a:pt x="27593" y="12700"/>
                </a:lnTo>
                <a:lnTo>
                  <a:pt x="35251" y="12700"/>
                </a:lnTo>
                <a:lnTo>
                  <a:pt x="26895" y="0"/>
                </a:lnTo>
                <a:close/>
              </a:path>
            </a:pathLst>
          </a:custGeom>
          <a:solidFill>
            <a:srgbClr val="DB2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158646" y="3547249"/>
            <a:ext cx="272884" cy="2730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36600" y="2209800"/>
            <a:ext cx="7952105" cy="1562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55D7FF"/>
                </a:solidFill>
                <a:latin typeface="Courier New"/>
                <a:cs typeface="Courier New"/>
              </a:rPr>
              <a:t>www/model/movies-service.js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300">
              <a:latin typeface="Times New Roman"/>
              <a:cs typeface="Times New Roman"/>
            </a:endParaRPr>
          </a:p>
          <a:p>
            <a:pPr marL="12700">
              <a:lnSpc>
                <a:spcPts val="2350"/>
              </a:lnSpc>
              <a:tabLst>
                <a:tab pos="3517900" algn="l"/>
                <a:tab pos="3822700" algn="l"/>
                <a:tab pos="5194935" algn="l"/>
              </a:tabLst>
            </a:pPr>
            <a:r>
              <a:rPr sz="2000" dirty="0">
                <a:solidFill>
                  <a:srgbClr val="D9D9D9"/>
                </a:solidFill>
                <a:latin typeface="Courier New"/>
                <a:cs typeface="Courier New"/>
              </a:rPr>
              <a:t>service.</a:t>
            </a:r>
            <a:r>
              <a:rPr sz="2000" dirty="0">
                <a:solidFill>
                  <a:srgbClr val="EB97F1"/>
                </a:solidFill>
                <a:latin typeface="Courier New"/>
                <a:cs typeface="Courier New"/>
              </a:rPr>
              <a:t>isMovieWatched	</a:t>
            </a:r>
            <a:r>
              <a:rPr sz="2000" dirty="0">
                <a:solidFill>
                  <a:srgbClr val="D9D9D9"/>
                </a:solidFill>
                <a:latin typeface="Courier New"/>
                <a:cs typeface="Courier New"/>
              </a:rPr>
              <a:t>=	</a:t>
            </a:r>
            <a:r>
              <a:rPr sz="2000" b="1" dirty="0">
                <a:solidFill>
                  <a:srgbClr val="8FCCF2"/>
                </a:solidFill>
                <a:latin typeface="Courier New"/>
                <a:cs typeface="Courier New"/>
              </a:rPr>
              <a:t>function	</a:t>
            </a:r>
            <a:r>
              <a:rPr sz="2000" spc="-5" dirty="0">
                <a:solidFill>
                  <a:srgbClr val="D9D9D9"/>
                </a:solidFill>
                <a:latin typeface="Courier New"/>
                <a:cs typeface="Courier New"/>
              </a:rPr>
              <a:t>(movieId)</a:t>
            </a:r>
            <a:r>
              <a:rPr sz="2000" spc="-20" dirty="0">
                <a:solidFill>
                  <a:srgbClr val="D9D9D9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D9D9D9"/>
                </a:solidFill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L="622300">
              <a:lnSpc>
                <a:spcPts val="2300"/>
              </a:lnSpc>
              <a:tabLst>
                <a:tab pos="1689100" algn="l"/>
              </a:tabLst>
            </a:pPr>
            <a:r>
              <a:rPr sz="2000" b="1" dirty="0">
                <a:solidFill>
                  <a:srgbClr val="8FCCF2"/>
                </a:solidFill>
                <a:latin typeface="Courier New"/>
                <a:cs typeface="Courier New"/>
              </a:rPr>
              <a:t>return	</a:t>
            </a:r>
            <a:r>
              <a:rPr sz="2000" spc="-5" dirty="0">
                <a:solidFill>
                  <a:srgbClr val="D9D9D9"/>
                </a:solidFill>
                <a:latin typeface="Courier New"/>
                <a:cs typeface="Courier New"/>
              </a:rPr>
              <a:t>!!~service.watchedMovies.</a:t>
            </a:r>
            <a:r>
              <a:rPr sz="2000" spc="-5" dirty="0">
                <a:solidFill>
                  <a:srgbClr val="EB97F1"/>
                </a:solidFill>
                <a:latin typeface="Courier New"/>
                <a:cs typeface="Courier New"/>
              </a:rPr>
              <a:t>indexOf</a:t>
            </a:r>
            <a:r>
              <a:rPr sz="2000" spc="-5" dirty="0">
                <a:solidFill>
                  <a:srgbClr val="D9D9D9"/>
                </a:solidFill>
                <a:latin typeface="Courier New"/>
                <a:cs typeface="Courier New"/>
              </a:rPr>
              <a:t>(movieId)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ts val="2350"/>
              </a:lnSpc>
            </a:pPr>
            <a:r>
              <a:rPr sz="2000" dirty="0">
                <a:solidFill>
                  <a:srgbClr val="D9D9D9"/>
                </a:solidFill>
                <a:latin typeface="Courier New"/>
                <a:cs typeface="Courier New"/>
              </a:rPr>
              <a:t>};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spc="-20" dirty="0"/>
              <a:t>40</a:t>
            </a:fld>
            <a:r>
              <a:rPr sz="2700" spc="-30" baseline="1543" dirty="0"/>
              <a:t>/70</a:t>
            </a:r>
            <a:endParaRPr sz="2700" baseline="1543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8500" y="647700"/>
            <a:ext cx="1025080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14930" algn="l"/>
                <a:tab pos="3503929" algn="l"/>
                <a:tab pos="6012815" algn="l"/>
                <a:tab pos="6901815" algn="l"/>
              </a:tabLst>
            </a:pPr>
            <a:r>
              <a:rPr spc="-85" dirty="0"/>
              <a:t>C</a:t>
            </a:r>
            <a:r>
              <a:rPr spc="-535" dirty="0"/>
              <a:t> </a:t>
            </a:r>
            <a:r>
              <a:rPr spc="-5" dirty="0"/>
              <a:t>H</a:t>
            </a:r>
            <a:r>
              <a:rPr spc="-535" dirty="0"/>
              <a:t> </a:t>
            </a:r>
            <a:r>
              <a:rPr spc="-335" dirty="0"/>
              <a:t>E</a:t>
            </a:r>
            <a:r>
              <a:rPr spc="-530" dirty="0"/>
              <a:t> </a:t>
            </a:r>
            <a:r>
              <a:rPr spc="-85" dirty="0"/>
              <a:t>C</a:t>
            </a:r>
            <a:r>
              <a:rPr spc="-535" dirty="0"/>
              <a:t> </a:t>
            </a:r>
            <a:r>
              <a:rPr spc="-254" dirty="0"/>
              <a:t>K	</a:t>
            </a:r>
            <a:r>
              <a:rPr spc="-85" dirty="0"/>
              <a:t>I</a:t>
            </a:r>
            <a:r>
              <a:rPr spc="-530" dirty="0"/>
              <a:t> </a:t>
            </a:r>
            <a:r>
              <a:rPr spc="-250" dirty="0"/>
              <a:t>F	</a:t>
            </a:r>
            <a:r>
              <a:rPr spc="250" dirty="0"/>
              <a:t>M</a:t>
            </a:r>
            <a:r>
              <a:rPr spc="-535" dirty="0"/>
              <a:t> </a:t>
            </a:r>
            <a:r>
              <a:rPr spc="250" dirty="0"/>
              <a:t>O</a:t>
            </a:r>
            <a:r>
              <a:rPr spc="-535" dirty="0"/>
              <a:t> </a:t>
            </a:r>
            <a:r>
              <a:rPr spc="-335" dirty="0"/>
              <a:t>V</a:t>
            </a:r>
            <a:r>
              <a:rPr spc="-530" dirty="0"/>
              <a:t> </a:t>
            </a:r>
            <a:r>
              <a:rPr spc="-85" dirty="0"/>
              <a:t>I</a:t>
            </a:r>
            <a:r>
              <a:rPr spc="-535" dirty="0"/>
              <a:t> </a:t>
            </a:r>
            <a:r>
              <a:rPr spc="-335" dirty="0"/>
              <a:t>E	</a:t>
            </a:r>
            <a:r>
              <a:rPr spc="-85" dirty="0"/>
              <a:t>I</a:t>
            </a:r>
            <a:r>
              <a:rPr spc="-535" dirty="0"/>
              <a:t> </a:t>
            </a:r>
            <a:r>
              <a:rPr spc="-500" dirty="0"/>
              <a:t>S	</a:t>
            </a:r>
            <a:r>
              <a:rPr dirty="0"/>
              <a:t>W</a:t>
            </a:r>
            <a:r>
              <a:rPr spc="-630" dirty="0"/>
              <a:t> </a:t>
            </a:r>
            <a:r>
              <a:rPr spc="160" dirty="0"/>
              <a:t>AT</a:t>
            </a:r>
            <a:r>
              <a:rPr spc="-550" dirty="0"/>
              <a:t> </a:t>
            </a:r>
            <a:r>
              <a:rPr spc="-85" dirty="0"/>
              <a:t>C</a:t>
            </a:r>
            <a:r>
              <a:rPr spc="-550" dirty="0"/>
              <a:t> </a:t>
            </a:r>
            <a:r>
              <a:rPr spc="-5" dirty="0"/>
              <a:t>H</a:t>
            </a:r>
            <a:r>
              <a:rPr spc="-550" dirty="0"/>
              <a:t> </a:t>
            </a:r>
            <a:r>
              <a:rPr spc="-335" dirty="0"/>
              <a:t>E</a:t>
            </a:r>
            <a:r>
              <a:rPr spc="-550" dirty="0"/>
              <a:t> </a:t>
            </a:r>
            <a:r>
              <a:rPr spc="80" dirty="0"/>
              <a:t>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47672" y="8058187"/>
            <a:ext cx="10422890" cy="1143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926080">
              <a:lnSpc>
                <a:spcPct val="122200"/>
              </a:lnSpc>
              <a:spcBef>
                <a:spcPts val="100"/>
              </a:spcBef>
            </a:pPr>
            <a:r>
              <a:rPr sz="3000" spc="-100" dirty="0">
                <a:solidFill>
                  <a:srgbClr val="FF2E00"/>
                </a:solidFill>
                <a:latin typeface="Verdana"/>
                <a:cs typeface="Verdana"/>
              </a:rPr>
              <a:t>“!!~” </a:t>
            </a:r>
            <a:r>
              <a:rPr sz="3000" spc="125" dirty="0">
                <a:solidFill>
                  <a:srgbClr val="FF2E00"/>
                </a:solidFill>
                <a:latin typeface="Verdana"/>
                <a:cs typeface="Verdana"/>
              </a:rPr>
              <a:t>ensures </a:t>
            </a:r>
            <a:r>
              <a:rPr sz="3000" spc="110" dirty="0">
                <a:solidFill>
                  <a:srgbClr val="FF2E00"/>
                </a:solidFill>
                <a:latin typeface="Verdana"/>
                <a:cs typeface="Verdana"/>
              </a:rPr>
              <a:t>that </a:t>
            </a:r>
            <a:r>
              <a:rPr sz="3000" spc="315" dirty="0">
                <a:solidFill>
                  <a:srgbClr val="FF2E00"/>
                </a:solidFill>
                <a:latin typeface="Verdana"/>
                <a:cs typeface="Verdana"/>
              </a:rPr>
              <a:t>function </a:t>
            </a:r>
            <a:r>
              <a:rPr sz="3000" spc="180" dirty="0">
                <a:solidFill>
                  <a:srgbClr val="FF2E00"/>
                </a:solidFill>
                <a:latin typeface="Verdana"/>
                <a:cs typeface="Verdana"/>
              </a:rPr>
              <a:t>returns  </a:t>
            </a:r>
            <a:r>
              <a:rPr sz="3000" spc="135" dirty="0">
                <a:solidFill>
                  <a:srgbClr val="FF2E00"/>
                </a:solidFill>
                <a:latin typeface="Verdana"/>
                <a:cs typeface="Verdana"/>
              </a:rPr>
              <a:t>“true” </a:t>
            </a:r>
            <a:r>
              <a:rPr sz="3000" spc="375" dirty="0">
                <a:solidFill>
                  <a:srgbClr val="FF2E00"/>
                </a:solidFill>
                <a:latin typeface="Verdana"/>
                <a:cs typeface="Verdana"/>
              </a:rPr>
              <a:t>if </a:t>
            </a:r>
            <a:r>
              <a:rPr sz="3000" spc="110" dirty="0">
                <a:solidFill>
                  <a:srgbClr val="FF2E00"/>
                </a:solidFill>
                <a:latin typeface="Verdana"/>
                <a:cs typeface="Verdana"/>
              </a:rPr>
              <a:t>there </a:t>
            </a:r>
            <a:r>
              <a:rPr sz="3000" spc="155" dirty="0">
                <a:solidFill>
                  <a:srgbClr val="FF2E00"/>
                </a:solidFill>
                <a:latin typeface="Verdana"/>
                <a:cs typeface="Verdana"/>
              </a:rPr>
              <a:t>is </a:t>
            </a:r>
            <a:r>
              <a:rPr sz="3000" spc="280" dirty="0">
                <a:solidFill>
                  <a:srgbClr val="FF2E00"/>
                </a:solidFill>
                <a:latin typeface="Verdana"/>
                <a:cs typeface="Verdana"/>
              </a:rPr>
              <a:t>an </a:t>
            </a:r>
            <a:r>
              <a:rPr sz="3000" spc="245" dirty="0">
                <a:solidFill>
                  <a:srgbClr val="FF2E00"/>
                </a:solidFill>
                <a:latin typeface="Verdana"/>
                <a:cs typeface="Verdana"/>
              </a:rPr>
              <a:t>occurrence </a:t>
            </a:r>
            <a:r>
              <a:rPr sz="3000" spc="325" dirty="0">
                <a:solidFill>
                  <a:srgbClr val="FF2E00"/>
                </a:solidFill>
                <a:latin typeface="Verdana"/>
                <a:cs typeface="Verdana"/>
              </a:rPr>
              <a:t>or </a:t>
            </a:r>
            <a:r>
              <a:rPr sz="3000" spc="145" dirty="0">
                <a:solidFill>
                  <a:srgbClr val="FF2E00"/>
                </a:solidFill>
                <a:latin typeface="Verdana"/>
                <a:cs typeface="Verdana"/>
              </a:rPr>
              <a:t>“false” </a:t>
            </a:r>
            <a:r>
              <a:rPr sz="3000" spc="375" dirty="0">
                <a:solidFill>
                  <a:srgbClr val="FF2E00"/>
                </a:solidFill>
                <a:latin typeface="Verdana"/>
                <a:cs typeface="Verdana"/>
              </a:rPr>
              <a:t>if</a:t>
            </a:r>
            <a:r>
              <a:rPr sz="3000" spc="1035" dirty="0">
                <a:solidFill>
                  <a:srgbClr val="FF2E00"/>
                </a:solidFill>
                <a:latin typeface="Verdana"/>
                <a:cs typeface="Verdana"/>
              </a:rPr>
              <a:t> </a:t>
            </a:r>
            <a:r>
              <a:rPr sz="3000" spc="215" dirty="0">
                <a:solidFill>
                  <a:srgbClr val="FF2E00"/>
                </a:solidFill>
                <a:latin typeface="Verdana"/>
                <a:cs typeface="Verdana"/>
              </a:rPr>
              <a:t>not</a:t>
            </a:r>
            <a:endParaRPr sz="30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441727" y="3619690"/>
            <a:ext cx="2463870" cy="43432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36600" y="2209800"/>
            <a:ext cx="7952105" cy="1562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55D7FF"/>
                </a:solidFill>
                <a:latin typeface="Courier New"/>
                <a:cs typeface="Courier New"/>
              </a:rPr>
              <a:t>www/model/movies-service.js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300">
              <a:latin typeface="Times New Roman"/>
              <a:cs typeface="Times New Roman"/>
            </a:endParaRPr>
          </a:p>
          <a:p>
            <a:pPr marL="12700">
              <a:lnSpc>
                <a:spcPts val="2350"/>
              </a:lnSpc>
              <a:tabLst>
                <a:tab pos="3517900" algn="l"/>
                <a:tab pos="3822700" algn="l"/>
                <a:tab pos="5194935" algn="l"/>
              </a:tabLst>
            </a:pPr>
            <a:r>
              <a:rPr sz="2000" dirty="0">
                <a:solidFill>
                  <a:srgbClr val="D9D9D9"/>
                </a:solidFill>
                <a:latin typeface="Courier New"/>
                <a:cs typeface="Courier New"/>
              </a:rPr>
              <a:t>service.</a:t>
            </a:r>
            <a:r>
              <a:rPr sz="2000" dirty="0">
                <a:solidFill>
                  <a:srgbClr val="EB97F1"/>
                </a:solidFill>
                <a:latin typeface="Courier New"/>
                <a:cs typeface="Courier New"/>
              </a:rPr>
              <a:t>isMovieWatched	</a:t>
            </a:r>
            <a:r>
              <a:rPr sz="2000" dirty="0">
                <a:solidFill>
                  <a:srgbClr val="D9D9D9"/>
                </a:solidFill>
                <a:latin typeface="Courier New"/>
                <a:cs typeface="Courier New"/>
              </a:rPr>
              <a:t>=	</a:t>
            </a:r>
            <a:r>
              <a:rPr sz="2000" b="1" dirty="0">
                <a:solidFill>
                  <a:srgbClr val="8FCCF2"/>
                </a:solidFill>
                <a:latin typeface="Courier New"/>
                <a:cs typeface="Courier New"/>
              </a:rPr>
              <a:t>function	</a:t>
            </a:r>
            <a:r>
              <a:rPr sz="2000" spc="-5" dirty="0">
                <a:solidFill>
                  <a:srgbClr val="D9D9D9"/>
                </a:solidFill>
                <a:latin typeface="Courier New"/>
                <a:cs typeface="Courier New"/>
              </a:rPr>
              <a:t>(movieId)</a:t>
            </a:r>
            <a:r>
              <a:rPr sz="2000" spc="-20" dirty="0">
                <a:solidFill>
                  <a:srgbClr val="D9D9D9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D9D9D9"/>
                </a:solidFill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L="622300">
              <a:lnSpc>
                <a:spcPts val="2300"/>
              </a:lnSpc>
              <a:tabLst>
                <a:tab pos="1689100" algn="l"/>
              </a:tabLst>
            </a:pPr>
            <a:r>
              <a:rPr sz="2000" b="1" dirty="0">
                <a:solidFill>
                  <a:srgbClr val="8FCCF2"/>
                </a:solidFill>
                <a:latin typeface="Courier New"/>
                <a:cs typeface="Courier New"/>
              </a:rPr>
              <a:t>return	</a:t>
            </a:r>
            <a:r>
              <a:rPr sz="2000" spc="-5" dirty="0">
                <a:solidFill>
                  <a:srgbClr val="D9D9D9"/>
                </a:solidFill>
                <a:latin typeface="Courier New"/>
                <a:cs typeface="Courier New"/>
              </a:rPr>
              <a:t>!!~service.watchedMovies.</a:t>
            </a:r>
            <a:r>
              <a:rPr sz="2000" spc="-5" dirty="0">
                <a:solidFill>
                  <a:srgbClr val="EB97F1"/>
                </a:solidFill>
                <a:latin typeface="Courier New"/>
                <a:cs typeface="Courier New"/>
              </a:rPr>
              <a:t>indexOf</a:t>
            </a:r>
            <a:r>
              <a:rPr sz="2000" spc="-5" dirty="0">
                <a:solidFill>
                  <a:srgbClr val="D9D9D9"/>
                </a:solidFill>
                <a:latin typeface="Courier New"/>
                <a:cs typeface="Courier New"/>
              </a:rPr>
              <a:t>(movieId)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ts val="2350"/>
              </a:lnSpc>
            </a:pPr>
            <a:r>
              <a:rPr sz="2000" dirty="0">
                <a:solidFill>
                  <a:srgbClr val="D9D9D9"/>
                </a:solidFill>
                <a:latin typeface="Courier New"/>
                <a:cs typeface="Courier New"/>
              </a:rPr>
              <a:t>};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spc="-20" dirty="0"/>
              <a:t>41</a:t>
            </a:fld>
            <a:r>
              <a:rPr sz="2700" spc="-30" baseline="1543" dirty="0"/>
              <a:t>/70</a:t>
            </a:r>
            <a:endParaRPr sz="2700" baseline="1543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8500" y="647700"/>
            <a:ext cx="1096581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65300" algn="l"/>
                <a:tab pos="4881880" algn="l"/>
                <a:tab pos="6109970" algn="l"/>
                <a:tab pos="8618220" algn="l"/>
              </a:tabLst>
            </a:pPr>
            <a:r>
              <a:rPr spc="80" dirty="0"/>
              <a:t>A</a:t>
            </a:r>
            <a:r>
              <a:rPr spc="-535" dirty="0"/>
              <a:t> </a:t>
            </a:r>
            <a:r>
              <a:rPr spc="80" dirty="0"/>
              <a:t>D</a:t>
            </a:r>
            <a:r>
              <a:rPr spc="-535" dirty="0"/>
              <a:t> </a:t>
            </a:r>
            <a:r>
              <a:rPr spc="80" dirty="0"/>
              <a:t>D	</a:t>
            </a:r>
            <a:r>
              <a:rPr spc="-170" dirty="0"/>
              <a:t>B</a:t>
            </a:r>
            <a:r>
              <a:rPr spc="-530" dirty="0"/>
              <a:t> </a:t>
            </a:r>
            <a:r>
              <a:rPr spc="-175" dirty="0"/>
              <a:t>U</a:t>
            </a:r>
            <a:r>
              <a:rPr spc="-535" dirty="0"/>
              <a:t> </a:t>
            </a:r>
            <a:r>
              <a:rPr spc="-170" dirty="0"/>
              <a:t>T</a:t>
            </a:r>
            <a:r>
              <a:rPr spc="-530" dirty="0"/>
              <a:t> </a:t>
            </a:r>
            <a:r>
              <a:rPr spc="-170" dirty="0"/>
              <a:t>T</a:t>
            </a:r>
            <a:r>
              <a:rPr spc="-535" dirty="0"/>
              <a:t> </a:t>
            </a:r>
            <a:r>
              <a:rPr spc="250" dirty="0"/>
              <a:t>O</a:t>
            </a:r>
            <a:r>
              <a:rPr spc="-535" dirty="0"/>
              <a:t> </a:t>
            </a:r>
            <a:r>
              <a:rPr spc="250" dirty="0"/>
              <a:t>N	</a:t>
            </a:r>
            <a:r>
              <a:rPr spc="-170" dirty="0"/>
              <a:t>T</a:t>
            </a:r>
            <a:r>
              <a:rPr spc="-530" dirty="0"/>
              <a:t> </a:t>
            </a:r>
            <a:r>
              <a:rPr spc="250" dirty="0"/>
              <a:t>O	M</a:t>
            </a:r>
            <a:r>
              <a:rPr spc="-535" dirty="0"/>
              <a:t> </a:t>
            </a:r>
            <a:r>
              <a:rPr spc="250" dirty="0"/>
              <a:t>O</a:t>
            </a:r>
            <a:r>
              <a:rPr spc="-530" dirty="0"/>
              <a:t> </a:t>
            </a:r>
            <a:r>
              <a:rPr spc="-335" dirty="0"/>
              <a:t>V</a:t>
            </a:r>
            <a:r>
              <a:rPr spc="-535" dirty="0"/>
              <a:t> </a:t>
            </a:r>
            <a:r>
              <a:rPr spc="-85" dirty="0"/>
              <a:t>I</a:t>
            </a:r>
            <a:r>
              <a:rPr spc="-535" dirty="0"/>
              <a:t> </a:t>
            </a:r>
            <a:r>
              <a:rPr spc="-335" dirty="0"/>
              <a:t>E	</a:t>
            </a:r>
            <a:r>
              <a:rPr spc="80" dirty="0"/>
              <a:t>D</a:t>
            </a:r>
            <a:r>
              <a:rPr spc="-555" dirty="0"/>
              <a:t> </a:t>
            </a:r>
            <a:r>
              <a:rPr spc="-335" dirty="0"/>
              <a:t>E</a:t>
            </a:r>
            <a:r>
              <a:rPr spc="-555" dirty="0"/>
              <a:t> </a:t>
            </a:r>
            <a:r>
              <a:rPr spc="160" dirty="0"/>
              <a:t>TA</a:t>
            </a:r>
            <a:r>
              <a:rPr spc="-550" dirty="0"/>
              <a:t> </a:t>
            </a:r>
            <a:r>
              <a:rPr spc="-85" dirty="0"/>
              <a:t>I</a:t>
            </a:r>
            <a:r>
              <a:rPr spc="-555" dirty="0"/>
              <a:t> </a:t>
            </a:r>
            <a:r>
              <a:rPr spc="-254" dirty="0"/>
              <a:t>L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spc="-20" dirty="0"/>
              <a:t>42</a:t>
            </a:fld>
            <a:r>
              <a:rPr sz="2700" spc="-30" baseline="1543" dirty="0"/>
              <a:t>/70</a:t>
            </a:r>
            <a:endParaRPr sz="2700" baseline="1543"/>
          </a:p>
        </p:txBody>
      </p:sp>
      <p:sp>
        <p:nvSpPr>
          <p:cNvPr id="3" name="object 3"/>
          <p:cNvSpPr txBox="1"/>
          <p:nvPr/>
        </p:nvSpPr>
        <p:spPr>
          <a:xfrm>
            <a:off x="736600" y="1955800"/>
            <a:ext cx="11609705" cy="6172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55D7FF"/>
                </a:solidFill>
                <a:latin typeface="Courier New"/>
                <a:cs typeface="Courier New"/>
              </a:rPr>
              <a:t>www/views/movies/movies-detail.html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900">
              <a:latin typeface="Times New Roman"/>
              <a:cs typeface="Times New Roman"/>
            </a:endParaRPr>
          </a:p>
          <a:p>
            <a:pPr marL="12700">
              <a:lnSpc>
                <a:spcPts val="2350"/>
              </a:lnSpc>
              <a:tabLst>
                <a:tab pos="1536700" algn="l"/>
                <a:tab pos="5194935" algn="l"/>
              </a:tabLst>
            </a:pPr>
            <a:r>
              <a:rPr sz="2000" b="1" dirty="0">
                <a:solidFill>
                  <a:srgbClr val="8FCCF2"/>
                </a:solidFill>
                <a:latin typeface="Courier New"/>
                <a:cs typeface="Courier New"/>
              </a:rPr>
              <a:t>&lt;ion-view	</a:t>
            </a:r>
            <a:r>
              <a:rPr sz="2000" b="1" spc="-5" dirty="0">
                <a:solidFill>
                  <a:srgbClr val="F5A68B"/>
                </a:solidFill>
                <a:latin typeface="Courier New"/>
                <a:cs typeface="Courier New"/>
              </a:rPr>
              <a:t>title</a:t>
            </a:r>
            <a:r>
              <a:rPr sz="2000" spc="-5" dirty="0">
                <a:solidFill>
                  <a:srgbClr val="D9D9D9"/>
                </a:solidFill>
                <a:latin typeface="Courier New"/>
                <a:cs typeface="Courier New"/>
              </a:rPr>
              <a:t>=</a:t>
            </a:r>
            <a:r>
              <a:rPr sz="2000" spc="-5" dirty="0">
                <a:solidFill>
                  <a:srgbClr val="96E284"/>
                </a:solidFill>
                <a:latin typeface="Courier New"/>
                <a:cs typeface="Courier New"/>
              </a:rPr>
              <a:t>"{{movie.title}}"	</a:t>
            </a:r>
            <a:r>
              <a:rPr sz="2000" b="1" spc="-5" dirty="0">
                <a:solidFill>
                  <a:srgbClr val="F5A68B"/>
                </a:solidFill>
                <a:latin typeface="Courier New"/>
                <a:cs typeface="Courier New"/>
              </a:rPr>
              <a:t>id</a:t>
            </a:r>
            <a:r>
              <a:rPr sz="2000" spc="-5" dirty="0">
                <a:solidFill>
                  <a:srgbClr val="D9D9D9"/>
                </a:solidFill>
                <a:latin typeface="Courier New"/>
                <a:cs typeface="Courier New"/>
              </a:rPr>
              <a:t>=</a:t>
            </a:r>
            <a:r>
              <a:rPr sz="2000" spc="-5" dirty="0">
                <a:solidFill>
                  <a:srgbClr val="96E284"/>
                </a:solidFill>
                <a:latin typeface="Courier New"/>
                <a:cs typeface="Courier New"/>
              </a:rPr>
              <a:t>"view-movies-detail"</a:t>
            </a:r>
            <a:r>
              <a:rPr sz="2000" b="1" spc="-5" dirty="0">
                <a:solidFill>
                  <a:srgbClr val="8FCCF2"/>
                </a:solidFill>
                <a:latin typeface="Courier New"/>
                <a:cs typeface="Courier New"/>
              </a:rPr>
              <a:t>&gt;</a:t>
            </a:r>
            <a:endParaRPr sz="2000">
              <a:latin typeface="Courier New"/>
              <a:cs typeface="Courier New"/>
            </a:endParaRPr>
          </a:p>
          <a:p>
            <a:pPr marL="622300">
              <a:lnSpc>
                <a:spcPts val="2300"/>
              </a:lnSpc>
            </a:pPr>
            <a:r>
              <a:rPr sz="2000" b="1" dirty="0">
                <a:solidFill>
                  <a:srgbClr val="8FCCF2"/>
                </a:solidFill>
                <a:latin typeface="Courier New"/>
                <a:cs typeface="Courier New"/>
              </a:rPr>
              <a:t>&lt;ion-content&gt;</a:t>
            </a:r>
            <a:endParaRPr sz="2000">
              <a:latin typeface="Courier New"/>
              <a:cs typeface="Courier New"/>
            </a:endParaRPr>
          </a:p>
          <a:p>
            <a:pPr marL="1231900">
              <a:lnSpc>
                <a:spcPts val="2300"/>
              </a:lnSpc>
              <a:tabLst>
                <a:tab pos="1993900" algn="l"/>
              </a:tabLst>
            </a:pPr>
            <a:r>
              <a:rPr sz="2000" b="1" dirty="0">
                <a:solidFill>
                  <a:srgbClr val="8FCCF2"/>
                </a:solidFill>
                <a:latin typeface="Courier New"/>
                <a:cs typeface="Courier New"/>
              </a:rPr>
              <a:t>&lt;img	</a:t>
            </a:r>
            <a:r>
              <a:rPr sz="2000" b="1" dirty="0">
                <a:solidFill>
                  <a:srgbClr val="F5A68B"/>
                </a:solidFill>
                <a:latin typeface="Courier New"/>
                <a:cs typeface="Courier New"/>
              </a:rPr>
              <a:t>src</a:t>
            </a:r>
            <a:r>
              <a:rPr sz="2000" dirty="0">
                <a:solidFill>
                  <a:srgbClr val="D9D9D9"/>
                </a:solidFill>
                <a:latin typeface="Courier New"/>
                <a:cs typeface="Courier New"/>
              </a:rPr>
              <a:t>=</a:t>
            </a:r>
            <a:r>
              <a:rPr sz="2000" dirty="0">
                <a:solidFill>
                  <a:srgbClr val="96E284"/>
                </a:solidFill>
                <a:latin typeface="Courier New"/>
                <a:cs typeface="Courier New"/>
                <a:hlinkClick r:id="rId2"/>
              </a:rPr>
              <a:t>"http://image.tmdb.org/t/p/w500/{{movie.backdrop_path}}"</a:t>
            </a:r>
            <a:r>
              <a:rPr sz="2000" spc="-100" dirty="0">
                <a:solidFill>
                  <a:srgbClr val="96E284"/>
                </a:solidFill>
                <a:latin typeface="Courier New"/>
                <a:cs typeface="Courier New"/>
                <a:hlinkClick r:id="rId2"/>
              </a:rPr>
              <a:t> </a:t>
            </a:r>
            <a:r>
              <a:rPr sz="2000" b="1" dirty="0">
                <a:solidFill>
                  <a:srgbClr val="8FCCF2"/>
                </a:solidFill>
                <a:latin typeface="Courier New"/>
                <a:cs typeface="Courier New"/>
              </a:rPr>
              <a:t>/&gt;</a:t>
            </a:r>
            <a:endParaRPr sz="2000">
              <a:latin typeface="Courier New"/>
              <a:cs typeface="Courier New"/>
            </a:endParaRPr>
          </a:p>
          <a:p>
            <a:pPr marL="1231900">
              <a:lnSpc>
                <a:spcPts val="2300"/>
              </a:lnSpc>
              <a:tabLst>
                <a:tab pos="1841500" algn="l"/>
              </a:tabLst>
            </a:pPr>
            <a:r>
              <a:rPr sz="2000" b="1" dirty="0">
                <a:solidFill>
                  <a:srgbClr val="8FCCF2"/>
                </a:solidFill>
                <a:latin typeface="Courier New"/>
                <a:cs typeface="Courier New"/>
              </a:rPr>
              <a:t>&lt;ul	</a:t>
            </a:r>
            <a:r>
              <a:rPr sz="2000" b="1" dirty="0">
                <a:solidFill>
                  <a:srgbClr val="F5A68B"/>
                </a:solidFill>
                <a:latin typeface="Courier New"/>
                <a:cs typeface="Courier New"/>
              </a:rPr>
              <a:t>class</a:t>
            </a:r>
            <a:r>
              <a:rPr sz="2000" dirty="0">
                <a:solidFill>
                  <a:srgbClr val="D9D9D9"/>
                </a:solidFill>
                <a:latin typeface="Courier New"/>
                <a:cs typeface="Courier New"/>
              </a:rPr>
              <a:t>=</a:t>
            </a:r>
            <a:r>
              <a:rPr sz="2000" dirty="0">
                <a:solidFill>
                  <a:srgbClr val="96E284"/>
                </a:solidFill>
                <a:latin typeface="Courier New"/>
                <a:cs typeface="Courier New"/>
              </a:rPr>
              <a:t>"list"</a:t>
            </a:r>
            <a:r>
              <a:rPr sz="2000" b="1" dirty="0">
                <a:solidFill>
                  <a:srgbClr val="8FCCF2"/>
                </a:solidFill>
                <a:latin typeface="Courier New"/>
                <a:cs typeface="Courier New"/>
              </a:rPr>
              <a:t>&gt;</a:t>
            </a:r>
            <a:endParaRPr sz="2000">
              <a:latin typeface="Courier New"/>
              <a:cs typeface="Courier New"/>
            </a:endParaRPr>
          </a:p>
          <a:p>
            <a:pPr marL="1841500">
              <a:lnSpc>
                <a:spcPts val="2300"/>
              </a:lnSpc>
            </a:pPr>
            <a:r>
              <a:rPr sz="2000" dirty="0">
                <a:solidFill>
                  <a:srgbClr val="D9D9D9"/>
                </a:solidFill>
                <a:latin typeface="Courier New"/>
                <a:cs typeface="Courier New"/>
              </a:rPr>
              <a:t>...</a:t>
            </a:r>
            <a:endParaRPr sz="2000">
              <a:latin typeface="Courier New"/>
              <a:cs typeface="Courier New"/>
            </a:endParaRPr>
          </a:p>
          <a:p>
            <a:pPr marL="1841500">
              <a:lnSpc>
                <a:spcPts val="2300"/>
              </a:lnSpc>
              <a:tabLst>
                <a:tab pos="2451100" algn="l"/>
              </a:tabLst>
            </a:pPr>
            <a:r>
              <a:rPr sz="2000" b="1" dirty="0">
                <a:solidFill>
                  <a:srgbClr val="8FCCF2"/>
                </a:solidFill>
                <a:latin typeface="Courier New"/>
                <a:cs typeface="Courier New"/>
              </a:rPr>
              <a:t>&lt;li	</a:t>
            </a:r>
            <a:r>
              <a:rPr sz="2000" b="1" dirty="0">
                <a:solidFill>
                  <a:srgbClr val="F5A68B"/>
                </a:solidFill>
                <a:latin typeface="Courier New"/>
                <a:cs typeface="Courier New"/>
              </a:rPr>
              <a:t>class</a:t>
            </a:r>
            <a:r>
              <a:rPr sz="2000" dirty="0">
                <a:solidFill>
                  <a:srgbClr val="D9D9D9"/>
                </a:solidFill>
                <a:latin typeface="Courier New"/>
                <a:cs typeface="Courier New"/>
              </a:rPr>
              <a:t>=</a:t>
            </a:r>
            <a:r>
              <a:rPr sz="2000" dirty="0">
                <a:solidFill>
                  <a:srgbClr val="96E284"/>
                </a:solidFill>
                <a:latin typeface="Courier New"/>
                <a:cs typeface="Courier New"/>
              </a:rPr>
              <a:t>"item"</a:t>
            </a:r>
            <a:r>
              <a:rPr sz="2000" b="1" dirty="0">
                <a:solidFill>
                  <a:srgbClr val="8FCCF2"/>
                </a:solidFill>
                <a:latin typeface="Courier New"/>
                <a:cs typeface="Courier New"/>
              </a:rPr>
              <a:t>&gt;</a:t>
            </a:r>
            <a:endParaRPr sz="2000">
              <a:latin typeface="Courier New"/>
              <a:cs typeface="Courier New"/>
            </a:endParaRPr>
          </a:p>
          <a:p>
            <a:pPr marL="2451100">
              <a:lnSpc>
                <a:spcPts val="2300"/>
              </a:lnSpc>
              <a:tabLst>
                <a:tab pos="3670300" algn="l"/>
              </a:tabLst>
            </a:pPr>
            <a:r>
              <a:rPr sz="2000" b="1" dirty="0">
                <a:solidFill>
                  <a:srgbClr val="8FCCF2"/>
                </a:solidFill>
                <a:latin typeface="Courier New"/>
                <a:cs typeface="Courier New"/>
              </a:rPr>
              <a:t>&lt;button	</a:t>
            </a:r>
            <a:r>
              <a:rPr sz="2000" b="1" spc="-5" dirty="0">
                <a:solidFill>
                  <a:srgbClr val="F5A68B"/>
                </a:solidFill>
                <a:latin typeface="Courier New"/>
                <a:cs typeface="Courier New"/>
              </a:rPr>
              <a:t>class</a:t>
            </a:r>
            <a:r>
              <a:rPr sz="2000" spc="-5" dirty="0">
                <a:solidFill>
                  <a:srgbClr val="D9D9D9"/>
                </a:solidFill>
                <a:latin typeface="Courier New"/>
                <a:cs typeface="Courier New"/>
              </a:rPr>
              <a:t>=</a:t>
            </a:r>
            <a:r>
              <a:rPr sz="2000" spc="-5" dirty="0">
                <a:solidFill>
                  <a:srgbClr val="96E284"/>
                </a:solidFill>
                <a:latin typeface="Courier New"/>
                <a:cs typeface="Courier New"/>
              </a:rPr>
              <a:t>"button</a:t>
            </a:r>
            <a:r>
              <a:rPr sz="2000" spc="-10" dirty="0">
                <a:solidFill>
                  <a:srgbClr val="96E284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96E284"/>
                </a:solidFill>
                <a:latin typeface="Courier New"/>
                <a:cs typeface="Courier New"/>
              </a:rPr>
              <a:t>button-block"</a:t>
            </a:r>
            <a:endParaRPr sz="2000">
              <a:latin typeface="Courier New"/>
              <a:cs typeface="Courier New"/>
            </a:endParaRPr>
          </a:p>
          <a:p>
            <a:pPr marL="3060700" marR="3357879">
              <a:lnSpc>
                <a:spcPts val="2300"/>
              </a:lnSpc>
              <a:spcBef>
                <a:spcPts val="110"/>
              </a:spcBef>
            </a:pPr>
            <a:r>
              <a:rPr sz="2000" b="1" dirty="0">
                <a:solidFill>
                  <a:srgbClr val="F5A68B"/>
                </a:solidFill>
                <a:latin typeface="Courier New"/>
                <a:cs typeface="Courier New"/>
              </a:rPr>
              <a:t>ng-click</a:t>
            </a:r>
            <a:r>
              <a:rPr sz="2000" dirty="0">
                <a:solidFill>
                  <a:srgbClr val="D9D9D9"/>
                </a:solidFill>
                <a:latin typeface="Courier New"/>
                <a:cs typeface="Courier New"/>
              </a:rPr>
              <a:t>=</a:t>
            </a:r>
            <a:r>
              <a:rPr sz="2000" dirty="0">
                <a:solidFill>
                  <a:srgbClr val="96E284"/>
                </a:solidFill>
                <a:latin typeface="Courier New"/>
                <a:cs typeface="Courier New"/>
              </a:rPr>
              <a:t>"toggleWatched(movie.id)"  </a:t>
            </a:r>
            <a:r>
              <a:rPr sz="2000" b="1" dirty="0">
                <a:solidFill>
                  <a:srgbClr val="F5A68B"/>
                </a:solidFill>
                <a:latin typeface="Courier New"/>
                <a:cs typeface="Courier New"/>
              </a:rPr>
              <a:t>ng-class</a:t>
            </a:r>
            <a:r>
              <a:rPr sz="2000" dirty="0">
                <a:solidFill>
                  <a:srgbClr val="D9D9D9"/>
                </a:solidFill>
                <a:latin typeface="Courier New"/>
                <a:cs typeface="Courier New"/>
              </a:rPr>
              <a:t>=</a:t>
            </a:r>
            <a:r>
              <a:rPr sz="2000" dirty="0">
                <a:solidFill>
                  <a:srgbClr val="96E284"/>
                </a:solidFill>
                <a:latin typeface="Courier New"/>
                <a:cs typeface="Courier New"/>
              </a:rPr>
              <a:t>"{</a:t>
            </a:r>
            <a:endParaRPr sz="2000">
              <a:latin typeface="Courier New"/>
              <a:cs typeface="Courier New"/>
            </a:endParaRPr>
          </a:p>
          <a:p>
            <a:pPr marL="3670300" marR="2291715">
              <a:lnSpc>
                <a:spcPts val="2300"/>
              </a:lnSpc>
            </a:pPr>
            <a:r>
              <a:rPr sz="2000" spc="-5" dirty="0">
                <a:solidFill>
                  <a:srgbClr val="96E284"/>
                </a:solidFill>
                <a:latin typeface="Courier New"/>
                <a:cs typeface="Courier New"/>
              </a:rPr>
              <a:t>'button-positive':</a:t>
            </a:r>
            <a:r>
              <a:rPr sz="2000" spc="-95" dirty="0">
                <a:solidFill>
                  <a:srgbClr val="96E284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96E284"/>
                </a:solidFill>
                <a:latin typeface="Courier New"/>
                <a:cs typeface="Courier New"/>
              </a:rPr>
              <a:t>!isMovieWatched(),  </a:t>
            </a:r>
            <a:r>
              <a:rPr sz="2000" spc="-5" dirty="0">
                <a:solidFill>
                  <a:srgbClr val="96E284"/>
                </a:solidFill>
                <a:latin typeface="Courier New"/>
                <a:cs typeface="Courier New"/>
              </a:rPr>
              <a:t>'button-assertive':</a:t>
            </a:r>
            <a:r>
              <a:rPr sz="2000" spc="-55" dirty="0">
                <a:solidFill>
                  <a:srgbClr val="96E284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96E284"/>
                </a:solidFill>
                <a:latin typeface="Courier New"/>
                <a:cs typeface="Courier New"/>
              </a:rPr>
              <a:t>isMovieWatched()</a:t>
            </a:r>
            <a:endParaRPr sz="2000">
              <a:latin typeface="Courier New"/>
              <a:cs typeface="Courier New"/>
            </a:endParaRPr>
          </a:p>
          <a:p>
            <a:pPr marL="3060700">
              <a:lnSpc>
                <a:spcPts val="2190"/>
              </a:lnSpc>
            </a:pPr>
            <a:r>
              <a:rPr sz="2000" spc="-5" dirty="0">
                <a:solidFill>
                  <a:srgbClr val="96E284"/>
                </a:solidFill>
                <a:latin typeface="Courier New"/>
                <a:cs typeface="Courier New"/>
              </a:rPr>
              <a:t>}"</a:t>
            </a:r>
            <a:r>
              <a:rPr sz="2000" b="1" spc="-5" dirty="0">
                <a:solidFill>
                  <a:srgbClr val="8FCCF2"/>
                </a:solidFill>
                <a:latin typeface="Courier New"/>
                <a:cs typeface="Courier New"/>
              </a:rPr>
              <a:t>&gt;</a:t>
            </a:r>
            <a:endParaRPr sz="2000">
              <a:latin typeface="Courier New"/>
              <a:cs typeface="Courier New"/>
            </a:endParaRPr>
          </a:p>
          <a:p>
            <a:pPr marL="3060700">
              <a:lnSpc>
                <a:spcPts val="2300"/>
              </a:lnSpc>
              <a:tabLst>
                <a:tab pos="3975100" algn="l"/>
              </a:tabLst>
            </a:pPr>
            <a:r>
              <a:rPr sz="2000" b="1" dirty="0">
                <a:solidFill>
                  <a:srgbClr val="8FCCF2"/>
                </a:solidFill>
                <a:latin typeface="Courier New"/>
                <a:cs typeface="Courier New"/>
              </a:rPr>
              <a:t>&lt;span	</a:t>
            </a:r>
            <a:r>
              <a:rPr sz="2000" b="1" spc="-5" dirty="0">
                <a:solidFill>
                  <a:srgbClr val="F5A68B"/>
                </a:solidFill>
                <a:latin typeface="Courier New"/>
                <a:cs typeface="Courier New"/>
              </a:rPr>
              <a:t>ng-if</a:t>
            </a:r>
            <a:r>
              <a:rPr sz="2000" spc="-5" dirty="0">
                <a:solidFill>
                  <a:srgbClr val="D9D9D9"/>
                </a:solidFill>
                <a:latin typeface="Courier New"/>
                <a:cs typeface="Courier New"/>
              </a:rPr>
              <a:t>=</a:t>
            </a:r>
            <a:r>
              <a:rPr sz="2000" spc="-5" dirty="0">
                <a:solidFill>
                  <a:srgbClr val="96E284"/>
                </a:solidFill>
                <a:latin typeface="Courier New"/>
                <a:cs typeface="Courier New"/>
              </a:rPr>
              <a:t>"!isMovieWatched()"</a:t>
            </a:r>
            <a:r>
              <a:rPr sz="2000" b="1" spc="-5" dirty="0">
                <a:solidFill>
                  <a:srgbClr val="8FCCF2"/>
                </a:solidFill>
                <a:latin typeface="Courier New"/>
                <a:cs typeface="Courier New"/>
              </a:rPr>
              <a:t>&gt;</a:t>
            </a:r>
            <a:r>
              <a:rPr sz="2000" spc="-5" dirty="0">
                <a:solidFill>
                  <a:srgbClr val="D9D9D9"/>
                </a:solidFill>
                <a:latin typeface="Courier New"/>
                <a:cs typeface="Courier New"/>
              </a:rPr>
              <a:t>Mark as</a:t>
            </a:r>
            <a:r>
              <a:rPr sz="2000" spc="10" dirty="0">
                <a:solidFill>
                  <a:srgbClr val="D9D9D9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D9D9D9"/>
                </a:solidFill>
                <a:latin typeface="Courier New"/>
                <a:cs typeface="Courier New"/>
              </a:rPr>
              <a:t>watched</a:t>
            </a:r>
            <a:r>
              <a:rPr sz="2000" b="1" dirty="0">
                <a:solidFill>
                  <a:srgbClr val="8FCCF2"/>
                </a:solidFill>
                <a:latin typeface="Courier New"/>
                <a:cs typeface="Courier New"/>
              </a:rPr>
              <a:t>&lt;/span&gt;</a:t>
            </a:r>
            <a:endParaRPr sz="2000">
              <a:latin typeface="Courier New"/>
              <a:cs typeface="Courier New"/>
            </a:endParaRPr>
          </a:p>
          <a:p>
            <a:pPr marL="3060700">
              <a:lnSpc>
                <a:spcPts val="2300"/>
              </a:lnSpc>
              <a:tabLst>
                <a:tab pos="3975100" algn="l"/>
              </a:tabLst>
            </a:pPr>
            <a:r>
              <a:rPr sz="2000" b="1" dirty="0">
                <a:solidFill>
                  <a:srgbClr val="8FCCF2"/>
                </a:solidFill>
                <a:latin typeface="Courier New"/>
                <a:cs typeface="Courier New"/>
              </a:rPr>
              <a:t>&lt;span	</a:t>
            </a:r>
            <a:r>
              <a:rPr sz="2000" b="1" spc="-5" dirty="0">
                <a:solidFill>
                  <a:srgbClr val="F5A68B"/>
                </a:solidFill>
                <a:latin typeface="Courier New"/>
                <a:cs typeface="Courier New"/>
              </a:rPr>
              <a:t>ng-if</a:t>
            </a:r>
            <a:r>
              <a:rPr sz="2000" spc="-5" dirty="0">
                <a:solidFill>
                  <a:srgbClr val="D9D9D9"/>
                </a:solidFill>
                <a:latin typeface="Courier New"/>
                <a:cs typeface="Courier New"/>
              </a:rPr>
              <a:t>=</a:t>
            </a:r>
            <a:r>
              <a:rPr sz="2000" spc="-5" dirty="0">
                <a:solidFill>
                  <a:srgbClr val="96E284"/>
                </a:solidFill>
                <a:latin typeface="Courier New"/>
                <a:cs typeface="Courier New"/>
              </a:rPr>
              <a:t>"isMovieWatched()"</a:t>
            </a:r>
            <a:r>
              <a:rPr sz="2000" b="1" spc="-5" dirty="0">
                <a:solidFill>
                  <a:srgbClr val="8FCCF2"/>
                </a:solidFill>
                <a:latin typeface="Courier New"/>
                <a:cs typeface="Courier New"/>
              </a:rPr>
              <a:t>&gt;</a:t>
            </a:r>
            <a:r>
              <a:rPr sz="2000" spc="-5" dirty="0">
                <a:solidFill>
                  <a:srgbClr val="D9D9D9"/>
                </a:solidFill>
                <a:latin typeface="Courier New"/>
                <a:cs typeface="Courier New"/>
              </a:rPr>
              <a:t>Unmark as</a:t>
            </a:r>
            <a:r>
              <a:rPr sz="2000" spc="10" dirty="0">
                <a:solidFill>
                  <a:srgbClr val="D9D9D9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D9D9D9"/>
                </a:solidFill>
                <a:latin typeface="Courier New"/>
                <a:cs typeface="Courier New"/>
              </a:rPr>
              <a:t>watched</a:t>
            </a:r>
            <a:r>
              <a:rPr sz="2000" b="1" dirty="0">
                <a:solidFill>
                  <a:srgbClr val="8FCCF2"/>
                </a:solidFill>
                <a:latin typeface="Courier New"/>
                <a:cs typeface="Courier New"/>
              </a:rPr>
              <a:t>&lt;/span&gt;</a:t>
            </a:r>
            <a:endParaRPr sz="2000">
              <a:latin typeface="Courier New"/>
              <a:cs typeface="Courier New"/>
            </a:endParaRPr>
          </a:p>
          <a:p>
            <a:pPr marL="2451100">
              <a:lnSpc>
                <a:spcPts val="2300"/>
              </a:lnSpc>
            </a:pPr>
            <a:r>
              <a:rPr sz="2000" b="1" dirty="0">
                <a:solidFill>
                  <a:srgbClr val="8FCCF2"/>
                </a:solidFill>
                <a:latin typeface="Courier New"/>
                <a:cs typeface="Courier New"/>
              </a:rPr>
              <a:t>&lt;/button&gt;</a:t>
            </a:r>
            <a:endParaRPr sz="2000">
              <a:latin typeface="Courier New"/>
              <a:cs typeface="Courier New"/>
            </a:endParaRPr>
          </a:p>
          <a:p>
            <a:pPr marL="1841500">
              <a:lnSpc>
                <a:spcPts val="2300"/>
              </a:lnSpc>
            </a:pPr>
            <a:r>
              <a:rPr sz="2000" b="1" dirty="0">
                <a:solidFill>
                  <a:srgbClr val="8FCCF2"/>
                </a:solidFill>
                <a:latin typeface="Courier New"/>
                <a:cs typeface="Courier New"/>
              </a:rPr>
              <a:t>&lt;/li&gt;</a:t>
            </a:r>
            <a:endParaRPr sz="2000">
              <a:latin typeface="Courier New"/>
              <a:cs typeface="Courier New"/>
            </a:endParaRPr>
          </a:p>
          <a:p>
            <a:pPr marL="1231900">
              <a:lnSpc>
                <a:spcPts val="2300"/>
              </a:lnSpc>
            </a:pPr>
            <a:r>
              <a:rPr sz="2000" b="1" dirty="0">
                <a:solidFill>
                  <a:srgbClr val="8FCCF2"/>
                </a:solidFill>
                <a:latin typeface="Courier New"/>
                <a:cs typeface="Courier New"/>
              </a:rPr>
              <a:t>&lt;/ul&gt;</a:t>
            </a:r>
            <a:endParaRPr sz="2000">
              <a:latin typeface="Courier New"/>
              <a:cs typeface="Courier New"/>
            </a:endParaRPr>
          </a:p>
          <a:p>
            <a:pPr marL="622300">
              <a:lnSpc>
                <a:spcPts val="2300"/>
              </a:lnSpc>
            </a:pPr>
            <a:r>
              <a:rPr sz="2000" b="1" dirty="0">
                <a:solidFill>
                  <a:srgbClr val="8FCCF2"/>
                </a:solidFill>
                <a:latin typeface="Courier New"/>
                <a:cs typeface="Courier New"/>
              </a:rPr>
              <a:t>&lt;/ion-content&gt;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ts val="2350"/>
              </a:lnSpc>
            </a:pPr>
            <a:r>
              <a:rPr sz="2000" b="1" dirty="0">
                <a:solidFill>
                  <a:srgbClr val="8FCCF2"/>
                </a:solidFill>
                <a:latin typeface="Courier New"/>
                <a:cs typeface="Courier New"/>
              </a:rPr>
              <a:t>&lt;/ion-view&gt;</a:t>
            </a:r>
            <a:endParaRPr sz="200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8500" y="647700"/>
            <a:ext cx="1096581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65300" algn="l"/>
                <a:tab pos="4881880" algn="l"/>
                <a:tab pos="6109970" algn="l"/>
                <a:tab pos="8618220" algn="l"/>
              </a:tabLst>
            </a:pPr>
            <a:r>
              <a:rPr spc="80" dirty="0"/>
              <a:t>A</a:t>
            </a:r>
            <a:r>
              <a:rPr spc="-535" dirty="0"/>
              <a:t> </a:t>
            </a:r>
            <a:r>
              <a:rPr spc="80" dirty="0"/>
              <a:t>D</a:t>
            </a:r>
            <a:r>
              <a:rPr spc="-535" dirty="0"/>
              <a:t> </a:t>
            </a:r>
            <a:r>
              <a:rPr spc="80" dirty="0"/>
              <a:t>D	</a:t>
            </a:r>
            <a:r>
              <a:rPr spc="-170" dirty="0"/>
              <a:t>B</a:t>
            </a:r>
            <a:r>
              <a:rPr spc="-530" dirty="0"/>
              <a:t> </a:t>
            </a:r>
            <a:r>
              <a:rPr spc="-175" dirty="0"/>
              <a:t>U</a:t>
            </a:r>
            <a:r>
              <a:rPr spc="-535" dirty="0"/>
              <a:t> </a:t>
            </a:r>
            <a:r>
              <a:rPr spc="-170" dirty="0"/>
              <a:t>T</a:t>
            </a:r>
            <a:r>
              <a:rPr spc="-530" dirty="0"/>
              <a:t> </a:t>
            </a:r>
            <a:r>
              <a:rPr spc="-170" dirty="0"/>
              <a:t>T</a:t>
            </a:r>
            <a:r>
              <a:rPr spc="-535" dirty="0"/>
              <a:t> </a:t>
            </a:r>
            <a:r>
              <a:rPr spc="250" dirty="0"/>
              <a:t>O</a:t>
            </a:r>
            <a:r>
              <a:rPr spc="-535" dirty="0"/>
              <a:t> </a:t>
            </a:r>
            <a:r>
              <a:rPr spc="250" dirty="0"/>
              <a:t>N	</a:t>
            </a:r>
            <a:r>
              <a:rPr spc="-170" dirty="0"/>
              <a:t>T</a:t>
            </a:r>
            <a:r>
              <a:rPr spc="-530" dirty="0"/>
              <a:t> </a:t>
            </a:r>
            <a:r>
              <a:rPr spc="250" dirty="0"/>
              <a:t>O	M</a:t>
            </a:r>
            <a:r>
              <a:rPr spc="-535" dirty="0"/>
              <a:t> </a:t>
            </a:r>
            <a:r>
              <a:rPr spc="250" dirty="0"/>
              <a:t>O</a:t>
            </a:r>
            <a:r>
              <a:rPr spc="-530" dirty="0"/>
              <a:t> </a:t>
            </a:r>
            <a:r>
              <a:rPr spc="-335" dirty="0"/>
              <a:t>V</a:t>
            </a:r>
            <a:r>
              <a:rPr spc="-535" dirty="0"/>
              <a:t> </a:t>
            </a:r>
            <a:r>
              <a:rPr spc="-85" dirty="0"/>
              <a:t>I</a:t>
            </a:r>
            <a:r>
              <a:rPr spc="-535" dirty="0"/>
              <a:t> </a:t>
            </a:r>
            <a:r>
              <a:rPr spc="-335" dirty="0"/>
              <a:t>E	</a:t>
            </a:r>
            <a:r>
              <a:rPr spc="80" dirty="0"/>
              <a:t>D</a:t>
            </a:r>
            <a:r>
              <a:rPr spc="-555" dirty="0"/>
              <a:t> </a:t>
            </a:r>
            <a:r>
              <a:rPr spc="-335" dirty="0"/>
              <a:t>E</a:t>
            </a:r>
            <a:r>
              <a:rPr spc="-555" dirty="0"/>
              <a:t> </a:t>
            </a:r>
            <a:r>
              <a:rPr spc="160" dirty="0"/>
              <a:t>TA</a:t>
            </a:r>
            <a:r>
              <a:rPr spc="-550" dirty="0"/>
              <a:t> </a:t>
            </a:r>
            <a:r>
              <a:rPr spc="-85" dirty="0"/>
              <a:t>I</a:t>
            </a:r>
            <a:r>
              <a:rPr spc="-555" dirty="0"/>
              <a:t> </a:t>
            </a:r>
            <a:r>
              <a:rPr spc="-254" dirty="0"/>
              <a:t>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4105" y="8840675"/>
            <a:ext cx="1150937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395" dirty="0">
                <a:solidFill>
                  <a:srgbClr val="FF2E00"/>
                </a:solidFill>
                <a:latin typeface="Verdana"/>
                <a:cs typeface="Verdana"/>
              </a:rPr>
              <a:t>Call </a:t>
            </a:r>
            <a:r>
              <a:rPr sz="3000" spc="160" dirty="0">
                <a:solidFill>
                  <a:srgbClr val="FF2E00"/>
                </a:solidFill>
                <a:latin typeface="Verdana"/>
                <a:cs typeface="Verdana"/>
              </a:rPr>
              <a:t>markAsWatched(movie.id) </a:t>
            </a:r>
            <a:r>
              <a:rPr sz="3000" spc="215" dirty="0">
                <a:solidFill>
                  <a:srgbClr val="FF2E00"/>
                </a:solidFill>
                <a:latin typeface="Verdana"/>
                <a:cs typeface="Verdana"/>
              </a:rPr>
              <a:t>after </a:t>
            </a:r>
            <a:r>
              <a:rPr sz="3000" spc="415" dirty="0">
                <a:solidFill>
                  <a:srgbClr val="FF2E00"/>
                </a:solidFill>
                <a:latin typeface="Verdana"/>
                <a:cs typeface="Verdana"/>
              </a:rPr>
              <a:t>click </a:t>
            </a:r>
            <a:r>
              <a:rPr sz="3000" spc="355" dirty="0">
                <a:solidFill>
                  <a:srgbClr val="FF2E00"/>
                </a:solidFill>
                <a:latin typeface="Verdana"/>
                <a:cs typeface="Verdana"/>
              </a:rPr>
              <a:t>on</a:t>
            </a:r>
            <a:r>
              <a:rPr sz="3000" spc="990" dirty="0">
                <a:solidFill>
                  <a:srgbClr val="FF2E00"/>
                </a:solidFill>
                <a:latin typeface="Verdana"/>
                <a:cs typeface="Verdana"/>
              </a:rPr>
              <a:t> </a:t>
            </a:r>
            <a:r>
              <a:rPr sz="3000" spc="135" dirty="0">
                <a:solidFill>
                  <a:srgbClr val="FF2E00"/>
                </a:solidFill>
                <a:latin typeface="Verdana"/>
                <a:cs typeface="Verdana"/>
              </a:rPr>
              <a:t>button</a:t>
            </a:r>
            <a:endParaRPr sz="30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36600" y="1955800"/>
            <a:ext cx="11609705" cy="6172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55D7FF"/>
                </a:solidFill>
                <a:latin typeface="Courier New"/>
                <a:cs typeface="Courier New"/>
              </a:rPr>
              <a:t>www/views/movies/movies-detail.html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900">
              <a:latin typeface="Times New Roman"/>
              <a:cs typeface="Times New Roman"/>
            </a:endParaRPr>
          </a:p>
          <a:p>
            <a:pPr marL="12700">
              <a:lnSpc>
                <a:spcPts val="2350"/>
              </a:lnSpc>
              <a:tabLst>
                <a:tab pos="1536700" algn="l"/>
                <a:tab pos="5194935" algn="l"/>
              </a:tabLst>
            </a:pPr>
            <a:r>
              <a:rPr sz="2000" b="1" dirty="0">
                <a:solidFill>
                  <a:srgbClr val="8FCCF2"/>
                </a:solidFill>
                <a:latin typeface="Courier New"/>
                <a:cs typeface="Courier New"/>
              </a:rPr>
              <a:t>&lt;ion-view	</a:t>
            </a:r>
            <a:r>
              <a:rPr sz="2000" b="1" spc="-5" dirty="0">
                <a:solidFill>
                  <a:srgbClr val="F5A68B"/>
                </a:solidFill>
                <a:latin typeface="Courier New"/>
                <a:cs typeface="Courier New"/>
              </a:rPr>
              <a:t>title</a:t>
            </a:r>
            <a:r>
              <a:rPr sz="2000" spc="-5" dirty="0">
                <a:solidFill>
                  <a:srgbClr val="D9D9D9"/>
                </a:solidFill>
                <a:latin typeface="Courier New"/>
                <a:cs typeface="Courier New"/>
              </a:rPr>
              <a:t>=</a:t>
            </a:r>
            <a:r>
              <a:rPr sz="2000" spc="-5" dirty="0">
                <a:solidFill>
                  <a:srgbClr val="96E284"/>
                </a:solidFill>
                <a:latin typeface="Courier New"/>
                <a:cs typeface="Courier New"/>
              </a:rPr>
              <a:t>"{{movie.title}}"	</a:t>
            </a:r>
            <a:r>
              <a:rPr sz="2000" b="1" spc="-5" dirty="0">
                <a:solidFill>
                  <a:srgbClr val="F5A68B"/>
                </a:solidFill>
                <a:latin typeface="Courier New"/>
                <a:cs typeface="Courier New"/>
              </a:rPr>
              <a:t>id</a:t>
            </a:r>
            <a:r>
              <a:rPr sz="2000" spc="-5" dirty="0">
                <a:solidFill>
                  <a:srgbClr val="D9D9D9"/>
                </a:solidFill>
                <a:latin typeface="Courier New"/>
                <a:cs typeface="Courier New"/>
              </a:rPr>
              <a:t>=</a:t>
            </a:r>
            <a:r>
              <a:rPr sz="2000" spc="-5" dirty="0">
                <a:solidFill>
                  <a:srgbClr val="96E284"/>
                </a:solidFill>
                <a:latin typeface="Courier New"/>
                <a:cs typeface="Courier New"/>
              </a:rPr>
              <a:t>"view-movies-detail"</a:t>
            </a:r>
            <a:r>
              <a:rPr sz="2000" b="1" spc="-5" dirty="0">
                <a:solidFill>
                  <a:srgbClr val="8FCCF2"/>
                </a:solidFill>
                <a:latin typeface="Courier New"/>
                <a:cs typeface="Courier New"/>
              </a:rPr>
              <a:t>&gt;</a:t>
            </a:r>
            <a:endParaRPr sz="2000">
              <a:latin typeface="Courier New"/>
              <a:cs typeface="Courier New"/>
            </a:endParaRPr>
          </a:p>
          <a:p>
            <a:pPr marL="622300">
              <a:lnSpc>
                <a:spcPts val="2300"/>
              </a:lnSpc>
            </a:pPr>
            <a:r>
              <a:rPr sz="2000" b="1" dirty="0">
                <a:solidFill>
                  <a:srgbClr val="8FCCF2"/>
                </a:solidFill>
                <a:latin typeface="Courier New"/>
                <a:cs typeface="Courier New"/>
              </a:rPr>
              <a:t>&lt;ion-content&gt;</a:t>
            </a:r>
            <a:endParaRPr sz="2000">
              <a:latin typeface="Courier New"/>
              <a:cs typeface="Courier New"/>
            </a:endParaRPr>
          </a:p>
          <a:p>
            <a:pPr marL="1231900">
              <a:lnSpc>
                <a:spcPts val="2300"/>
              </a:lnSpc>
              <a:tabLst>
                <a:tab pos="1993900" algn="l"/>
              </a:tabLst>
            </a:pPr>
            <a:r>
              <a:rPr sz="2000" b="1" dirty="0">
                <a:solidFill>
                  <a:srgbClr val="8FCCF2"/>
                </a:solidFill>
                <a:latin typeface="Courier New"/>
                <a:cs typeface="Courier New"/>
              </a:rPr>
              <a:t>&lt;img	</a:t>
            </a:r>
            <a:r>
              <a:rPr sz="2000" b="1" dirty="0">
                <a:solidFill>
                  <a:srgbClr val="F5A68B"/>
                </a:solidFill>
                <a:latin typeface="Courier New"/>
                <a:cs typeface="Courier New"/>
              </a:rPr>
              <a:t>src</a:t>
            </a:r>
            <a:r>
              <a:rPr sz="2000" dirty="0">
                <a:solidFill>
                  <a:srgbClr val="D9D9D9"/>
                </a:solidFill>
                <a:latin typeface="Courier New"/>
                <a:cs typeface="Courier New"/>
              </a:rPr>
              <a:t>=</a:t>
            </a:r>
            <a:r>
              <a:rPr sz="2000" dirty="0">
                <a:solidFill>
                  <a:srgbClr val="96E284"/>
                </a:solidFill>
                <a:latin typeface="Courier New"/>
                <a:cs typeface="Courier New"/>
                <a:hlinkClick r:id="rId2"/>
              </a:rPr>
              <a:t>"http://image.tmdb.org/t/p/w500/{{movie.backdrop_path}}"</a:t>
            </a:r>
            <a:r>
              <a:rPr sz="2000" spc="-100" dirty="0">
                <a:solidFill>
                  <a:srgbClr val="96E284"/>
                </a:solidFill>
                <a:latin typeface="Courier New"/>
                <a:cs typeface="Courier New"/>
                <a:hlinkClick r:id="rId2"/>
              </a:rPr>
              <a:t> </a:t>
            </a:r>
            <a:r>
              <a:rPr sz="2000" b="1" dirty="0">
                <a:solidFill>
                  <a:srgbClr val="8FCCF2"/>
                </a:solidFill>
                <a:latin typeface="Courier New"/>
                <a:cs typeface="Courier New"/>
              </a:rPr>
              <a:t>/&gt;</a:t>
            </a:r>
            <a:endParaRPr sz="2000">
              <a:latin typeface="Courier New"/>
              <a:cs typeface="Courier New"/>
            </a:endParaRPr>
          </a:p>
          <a:p>
            <a:pPr marL="1231900">
              <a:lnSpc>
                <a:spcPts val="2300"/>
              </a:lnSpc>
              <a:tabLst>
                <a:tab pos="1841500" algn="l"/>
              </a:tabLst>
            </a:pPr>
            <a:r>
              <a:rPr sz="2000" b="1" dirty="0">
                <a:solidFill>
                  <a:srgbClr val="8FCCF2"/>
                </a:solidFill>
                <a:latin typeface="Courier New"/>
                <a:cs typeface="Courier New"/>
              </a:rPr>
              <a:t>&lt;ul	</a:t>
            </a:r>
            <a:r>
              <a:rPr sz="2000" b="1" dirty="0">
                <a:solidFill>
                  <a:srgbClr val="F5A68B"/>
                </a:solidFill>
                <a:latin typeface="Courier New"/>
                <a:cs typeface="Courier New"/>
              </a:rPr>
              <a:t>class</a:t>
            </a:r>
            <a:r>
              <a:rPr sz="2000" dirty="0">
                <a:solidFill>
                  <a:srgbClr val="D9D9D9"/>
                </a:solidFill>
                <a:latin typeface="Courier New"/>
                <a:cs typeface="Courier New"/>
              </a:rPr>
              <a:t>=</a:t>
            </a:r>
            <a:r>
              <a:rPr sz="2000" dirty="0">
                <a:solidFill>
                  <a:srgbClr val="96E284"/>
                </a:solidFill>
                <a:latin typeface="Courier New"/>
                <a:cs typeface="Courier New"/>
              </a:rPr>
              <a:t>"list"</a:t>
            </a:r>
            <a:r>
              <a:rPr sz="2000" b="1" dirty="0">
                <a:solidFill>
                  <a:srgbClr val="8FCCF2"/>
                </a:solidFill>
                <a:latin typeface="Courier New"/>
                <a:cs typeface="Courier New"/>
              </a:rPr>
              <a:t>&gt;</a:t>
            </a:r>
            <a:endParaRPr sz="2000">
              <a:latin typeface="Courier New"/>
              <a:cs typeface="Courier New"/>
            </a:endParaRPr>
          </a:p>
          <a:p>
            <a:pPr marL="1841500">
              <a:lnSpc>
                <a:spcPts val="2300"/>
              </a:lnSpc>
            </a:pPr>
            <a:r>
              <a:rPr sz="2000" dirty="0">
                <a:solidFill>
                  <a:srgbClr val="D9D9D9"/>
                </a:solidFill>
                <a:latin typeface="Courier New"/>
                <a:cs typeface="Courier New"/>
              </a:rPr>
              <a:t>...</a:t>
            </a:r>
            <a:endParaRPr sz="2000">
              <a:latin typeface="Courier New"/>
              <a:cs typeface="Courier New"/>
            </a:endParaRPr>
          </a:p>
          <a:p>
            <a:pPr marL="1841500">
              <a:lnSpc>
                <a:spcPts val="2300"/>
              </a:lnSpc>
              <a:tabLst>
                <a:tab pos="2451100" algn="l"/>
              </a:tabLst>
            </a:pPr>
            <a:r>
              <a:rPr sz="2000" b="1" dirty="0">
                <a:solidFill>
                  <a:srgbClr val="8FCCF2"/>
                </a:solidFill>
                <a:latin typeface="Courier New"/>
                <a:cs typeface="Courier New"/>
              </a:rPr>
              <a:t>&lt;li	</a:t>
            </a:r>
            <a:r>
              <a:rPr sz="2000" b="1" dirty="0">
                <a:solidFill>
                  <a:srgbClr val="F5A68B"/>
                </a:solidFill>
                <a:latin typeface="Courier New"/>
                <a:cs typeface="Courier New"/>
              </a:rPr>
              <a:t>class</a:t>
            </a:r>
            <a:r>
              <a:rPr sz="2000" dirty="0">
                <a:solidFill>
                  <a:srgbClr val="D9D9D9"/>
                </a:solidFill>
                <a:latin typeface="Courier New"/>
                <a:cs typeface="Courier New"/>
              </a:rPr>
              <a:t>=</a:t>
            </a:r>
            <a:r>
              <a:rPr sz="2000" dirty="0">
                <a:solidFill>
                  <a:srgbClr val="96E284"/>
                </a:solidFill>
                <a:latin typeface="Courier New"/>
                <a:cs typeface="Courier New"/>
              </a:rPr>
              <a:t>"item"</a:t>
            </a:r>
            <a:r>
              <a:rPr sz="2000" b="1" dirty="0">
                <a:solidFill>
                  <a:srgbClr val="8FCCF2"/>
                </a:solidFill>
                <a:latin typeface="Courier New"/>
                <a:cs typeface="Courier New"/>
              </a:rPr>
              <a:t>&gt;</a:t>
            </a:r>
            <a:endParaRPr sz="2000">
              <a:latin typeface="Courier New"/>
              <a:cs typeface="Courier New"/>
            </a:endParaRPr>
          </a:p>
          <a:p>
            <a:pPr marL="2451100">
              <a:lnSpc>
                <a:spcPts val="2300"/>
              </a:lnSpc>
              <a:tabLst>
                <a:tab pos="3670300" algn="l"/>
              </a:tabLst>
            </a:pPr>
            <a:r>
              <a:rPr sz="2000" b="1" dirty="0">
                <a:solidFill>
                  <a:srgbClr val="8FCCF2"/>
                </a:solidFill>
                <a:latin typeface="Courier New"/>
                <a:cs typeface="Courier New"/>
              </a:rPr>
              <a:t>&lt;button	</a:t>
            </a:r>
            <a:r>
              <a:rPr sz="2000" b="1" spc="-5" dirty="0">
                <a:solidFill>
                  <a:srgbClr val="F5A68B"/>
                </a:solidFill>
                <a:latin typeface="Courier New"/>
                <a:cs typeface="Courier New"/>
              </a:rPr>
              <a:t>class</a:t>
            </a:r>
            <a:r>
              <a:rPr sz="2000" spc="-5" dirty="0">
                <a:solidFill>
                  <a:srgbClr val="D9D9D9"/>
                </a:solidFill>
                <a:latin typeface="Courier New"/>
                <a:cs typeface="Courier New"/>
              </a:rPr>
              <a:t>=</a:t>
            </a:r>
            <a:r>
              <a:rPr sz="2000" spc="-5" dirty="0">
                <a:solidFill>
                  <a:srgbClr val="96E284"/>
                </a:solidFill>
                <a:latin typeface="Courier New"/>
                <a:cs typeface="Courier New"/>
              </a:rPr>
              <a:t>"button</a:t>
            </a:r>
            <a:r>
              <a:rPr sz="2000" spc="-10" dirty="0">
                <a:solidFill>
                  <a:srgbClr val="96E284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96E284"/>
                </a:solidFill>
                <a:latin typeface="Courier New"/>
                <a:cs typeface="Courier New"/>
              </a:rPr>
              <a:t>button-block"</a:t>
            </a:r>
            <a:endParaRPr sz="2000">
              <a:latin typeface="Courier New"/>
              <a:cs typeface="Courier New"/>
            </a:endParaRPr>
          </a:p>
          <a:p>
            <a:pPr marL="3060700" marR="3357879">
              <a:lnSpc>
                <a:spcPts val="2300"/>
              </a:lnSpc>
              <a:spcBef>
                <a:spcPts val="110"/>
              </a:spcBef>
            </a:pPr>
            <a:r>
              <a:rPr sz="2000" b="1" dirty="0">
                <a:solidFill>
                  <a:srgbClr val="F5A68B"/>
                </a:solidFill>
                <a:latin typeface="Courier New"/>
                <a:cs typeface="Courier New"/>
              </a:rPr>
              <a:t>ng-click</a:t>
            </a:r>
            <a:r>
              <a:rPr sz="2000" dirty="0">
                <a:solidFill>
                  <a:srgbClr val="D9D9D9"/>
                </a:solidFill>
                <a:latin typeface="Courier New"/>
                <a:cs typeface="Courier New"/>
              </a:rPr>
              <a:t>=</a:t>
            </a:r>
            <a:r>
              <a:rPr sz="2000" dirty="0">
                <a:solidFill>
                  <a:srgbClr val="96E284"/>
                </a:solidFill>
                <a:latin typeface="Courier New"/>
                <a:cs typeface="Courier New"/>
              </a:rPr>
              <a:t>"toggleWatched(movie.id)"  </a:t>
            </a:r>
            <a:r>
              <a:rPr sz="2000" b="1" dirty="0">
                <a:solidFill>
                  <a:srgbClr val="F5A68B"/>
                </a:solidFill>
                <a:latin typeface="Courier New"/>
                <a:cs typeface="Courier New"/>
              </a:rPr>
              <a:t>ng-class</a:t>
            </a:r>
            <a:r>
              <a:rPr sz="2000" dirty="0">
                <a:solidFill>
                  <a:srgbClr val="D9D9D9"/>
                </a:solidFill>
                <a:latin typeface="Courier New"/>
                <a:cs typeface="Courier New"/>
              </a:rPr>
              <a:t>=</a:t>
            </a:r>
            <a:r>
              <a:rPr sz="2000" dirty="0">
                <a:solidFill>
                  <a:srgbClr val="96E284"/>
                </a:solidFill>
                <a:latin typeface="Courier New"/>
                <a:cs typeface="Courier New"/>
              </a:rPr>
              <a:t>"{</a:t>
            </a:r>
            <a:endParaRPr sz="2000">
              <a:latin typeface="Courier New"/>
              <a:cs typeface="Courier New"/>
            </a:endParaRPr>
          </a:p>
          <a:p>
            <a:pPr marL="3670300" marR="2291715">
              <a:lnSpc>
                <a:spcPts val="2300"/>
              </a:lnSpc>
            </a:pPr>
            <a:r>
              <a:rPr sz="2000" spc="-5" dirty="0">
                <a:solidFill>
                  <a:srgbClr val="96E284"/>
                </a:solidFill>
                <a:latin typeface="Courier New"/>
                <a:cs typeface="Courier New"/>
              </a:rPr>
              <a:t>'button-positive':</a:t>
            </a:r>
            <a:r>
              <a:rPr sz="2000" spc="-95" dirty="0">
                <a:solidFill>
                  <a:srgbClr val="96E284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96E284"/>
                </a:solidFill>
                <a:latin typeface="Courier New"/>
                <a:cs typeface="Courier New"/>
              </a:rPr>
              <a:t>!isMovieWatched(),  </a:t>
            </a:r>
            <a:r>
              <a:rPr sz="2000" spc="-5" dirty="0">
                <a:solidFill>
                  <a:srgbClr val="96E284"/>
                </a:solidFill>
                <a:latin typeface="Courier New"/>
                <a:cs typeface="Courier New"/>
              </a:rPr>
              <a:t>'button-assertive':</a:t>
            </a:r>
            <a:r>
              <a:rPr sz="2000" spc="-55" dirty="0">
                <a:solidFill>
                  <a:srgbClr val="96E284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96E284"/>
                </a:solidFill>
                <a:latin typeface="Courier New"/>
                <a:cs typeface="Courier New"/>
              </a:rPr>
              <a:t>isMovieWatched()</a:t>
            </a:r>
            <a:endParaRPr sz="2000">
              <a:latin typeface="Courier New"/>
              <a:cs typeface="Courier New"/>
            </a:endParaRPr>
          </a:p>
          <a:p>
            <a:pPr marL="3060700">
              <a:lnSpc>
                <a:spcPts val="2190"/>
              </a:lnSpc>
            </a:pPr>
            <a:r>
              <a:rPr sz="2000" spc="-5" dirty="0">
                <a:solidFill>
                  <a:srgbClr val="96E284"/>
                </a:solidFill>
                <a:latin typeface="Courier New"/>
                <a:cs typeface="Courier New"/>
              </a:rPr>
              <a:t>}"</a:t>
            </a:r>
            <a:r>
              <a:rPr sz="2000" b="1" spc="-5" dirty="0">
                <a:solidFill>
                  <a:srgbClr val="8FCCF2"/>
                </a:solidFill>
                <a:latin typeface="Courier New"/>
                <a:cs typeface="Courier New"/>
              </a:rPr>
              <a:t>&gt;</a:t>
            </a:r>
            <a:endParaRPr sz="2000">
              <a:latin typeface="Courier New"/>
              <a:cs typeface="Courier New"/>
            </a:endParaRPr>
          </a:p>
          <a:p>
            <a:pPr marL="3060700">
              <a:lnSpc>
                <a:spcPts val="2300"/>
              </a:lnSpc>
              <a:tabLst>
                <a:tab pos="3975100" algn="l"/>
              </a:tabLst>
            </a:pPr>
            <a:r>
              <a:rPr sz="2000" b="1" dirty="0">
                <a:solidFill>
                  <a:srgbClr val="8FCCF2"/>
                </a:solidFill>
                <a:latin typeface="Courier New"/>
                <a:cs typeface="Courier New"/>
              </a:rPr>
              <a:t>&lt;span	</a:t>
            </a:r>
            <a:r>
              <a:rPr sz="2000" b="1" spc="-5" dirty="0">
                <a:solidFill>
                  <a:srgbClr val="F5A68B"/>
                </a:solidFill>
                <a:latin typeface="Courier New"/>
                <a:cs typeface="Courier New"/>
              </a:rPr>
              <a:t>ng-if</a:t>
            </a:r>
            <a:r>
              <a:rPr sz="2000" spc="-5" dirty="0">
                <a:solidFill>
                  <a:srgbClr val="D9D9D9"/>
                </a:solidFill>
                <a:latin typeface="Courier New"/>
                <a:cs typeface="Courier New"/>
              </a:rPr>
              <a:t>=</a:t>
            </a:r>
            <a:r>
              <a:rPr sz="2000" spc="-5" dirty="0">
                <a:solidFill>
                  <a:srgbClr val="96E284"/>
                </a:solidFill>
                <a:latin typeface="Courier New"/>
                <a:cs typeface="Courier New"/>
              </a:rPr>
              <a:t>"!isMovieWatched()"</a:t>
            </a:r>
            <a:r>
              <a:rPr sz="2000" b="1" spc="-5" dirty="0">
                <a:solidFill>
                  <a:srgbClr val="8FCCF2"/>
                </a:solidFill>
                <a:latin typeface="Courier New"/>
                <a:cs typeface="Courier New"/>
              </a:rPr>
              <a:t>&gt;</a:t>
            </a:r>
            <a:r>
              <a:rPr sz="2000" spc="-5" dirty="0">
                <a:solidFill>
                  <a:srgbClr val="D9D9D9"/>
                </a:solidFill>
                <a:latin typeface="Courier New"/>
                <a:cs typeface="Courier New"/>
              </a:rPr>
              <a:t>Mark as</a:t>
            </a:r>
            <a:r>
              <a:rPr sz="2000" spc="10" dirty="0">
                <a:solidFill>
                  <a:srgbClr val="D9D9D9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D9D9D9"/>
                </a:solidFill>
                <a:latin typeface="Courier New"/>
                <a:cs typeface="Courier New"/>
              </a:rPr>
              <a:t>watched</a:t>
            </a:r>
            <a:r>
              <a:rPr sz="2000" b="1" dirty="0">
                <a:solidFill>
                  <a:srgbClr val="8FCCF2"/>
                </a:solidFill>
                <a:latin typeface="Courier New"/>
                <a:cs typeface="Courier New"/>
              </a:rPr>
              <a:t>&lt;/span&gt;</a:t>
            </a:r>
            <a:endParaRPr sz="2000">
              <a:latin typeface="Courier New"/>
              <a:cs typeface="Courier New"/>
            </a:endParaRPr>
          </a:p>
          <a:p>
            <a:pPr marL="3060700">
              <a:lnSpc>
                <a:spcPts val="2300"/>
              </a:lnSpc>
              <a:tabLst>
                <a:tab pos="3975100" algn="l"/>
              </a:tabLst>
            </a:pPr>
            <a:r>
              <a:rPr sz="2000" b="1" dirty="0">
                <a:solidFill>
                  <a:srgbClr val="8FCCF2"/>
                </a:solidFill>
                <a:latin typeface="Courier New"/>
                <a:cs typeface="Courier New"/>
              </a:rPr>
              <a:t>&lt;span	</a:t>
            </a:r>
            <a:r>
              <a:rPr sz="2000" b="1" spc="-5" dirty="0">
                <a:solidFill>
                  <a:srgbClr val="F5A68B"/>
                </a:solidFill>
                <a:latin typeface="Courier New"/>
                <a:cs typeface="Courier New"/>
              </a:rPr>
              <a:t>ng-if</a:t>
            </a:r>
            <a:r>
              <a:rPr sz="2000" spc="-5" dirty="0">
                <a:solidFill>
                  <a:srgbClr val="D9D9D9"/>
                </a:solidFill>
                <a:latin typeface="Courier New"/>
                <a:cs typeface="Courier New"/>
              </a:rPr>
              <a:t>=</a:t>
            </a:r>
            <a:r>
              <a:rPr sz="2000" spc="-5" dirty="0">
                <a:solidFill>
                  <a:srgbClr val="96E284"/>
                </a:solidFill>
                <a:latin typeface="Courier New"/>
                <a:cs typeface="Courier New"/>
              </a:rPr>
              <a:t>"isMovieWatched()"</a:t>
            </a:r>
            <a:r>
              <a:rPr sz="2000" b="1" spc="-5" dirty="0">
                <a:solidFill>
                  <a:srgbClr val="8FCCF2"/>
                </a:solidFill>
                <a:latin typeface="Courier New"/>
                <a:cs typeface="Courier New"/>
              </a:rPr>
              <a:t>&gt;</a:t>
            </a:r>
            <a:r>
              <a:rPr sz="2000" spc="-5" dirty="0">
                <a:solidFill>
                  <a:srgbClr val="D9D9D9"/>
                </a:solidFill>
                <a:latin typeface="Courier New"/>
                <a:cs typeface="Courier New"/>
              </a:rPr>
              <a:t>Unmark as</a:t>
            </a:r>
            <a:r>
              <a:rPr sz="2000" spc="10" dirty="0">
                <a:solidFill>
                  <a:srgbClr val="D9D9D9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D9D9D9"/>
                </a:solidFill>
                <a:latin typeface="Courier New"/>
                <a:cs typeface="Courier New"/>
              </a:rPr>
              <a:t>watched</a:t>
            </a:r>
            <a:r>
              <a:rPr sz="2000" b="1" dirty="0">
                <a:solidFill>
                  <a:srgbClr val="8FCCF2"/>
                </a:solidFill>
                <a:latin typeface="Courier New"/>
                <a:cs typeface="Courier New"/>
              </a:rPr>
              <a:t>&lt;/span&gt;</a:t>
            </a:r>
            <a:endParaRPr sz="2000">
              <a:latin typeface="Courier New"/>
              <a:cs typeface="Courier New"/>
            </a:endParaRPr>
          </a:p>
          <a:p>
            <a:pPr marL="2451100">
              <a:lnSpc>
                <a:spcPts val="2300"/>
              </a:lnSpc>
            </a:pPr>
            <a:r>
              <a:rPr sz="2000" b="1" dirty="0">
                <a:solidFill>
                  <a:srgbClr val="8FCCF2"/>
                </a:solidFill>
                <a:latin typeface="Courier New"/>
                <a:cs typeface="Courier New"/>
              </a:rPr>
              <a:t>&lt;/button&gt;</a:t>
            </a:r>
            <a:endParaRPr sz="2000">
              <a:latin typeface="Courier New"/>
              <a:cs typeface="Courier New"/>
            </a:endParaRPr>
          </a:p>
          <a:p>
            <a:pPr marL="1841500">
              <a:lnSpc>
                <a:spcPts val="2300"/>
              </a:lnSpc>
            </a:pPr>
            <a:r>
              <a:rPr sz="2000" b="1" dirty="0">
                <a:solidFill>
                  <a:srgbClr val="8FCCF2"/>
                </a:solidFill>
                <a:latin typeface="Courier New"/>
                <a:cs typeface="Courier New"/>
              </a:rPr>
              <a:t>&lt;/li&gt;</a:t>
            </a:r>
            <a:endParaRPr sz="2000">
              <a:latin typeface="Courier New"/>
              <a:cs typeface="Courier New"/>
            </a:endParaRPr>
          </a:p>
          <a:p>
            <a:pPr marL="1231900">
              <a:lnSpc>
                <a:spcPts val="2300"/>
              </a:lnSpc>
            </a:pPr>
            <a:r>
              <a:rPr sz="2000" b="1" dirty="0">
                <a:solidFill>
                  <a:srgbClr val="8FCCF2"/>
                </a:solidFill>
                <a:latin typeface="Courier New"/>
                <a:cs typeface="Courier New"/>
              </a:rPr>
              <a:t>&lt;/ul&gt;</a:t>
            </a:r>
            <a:endParaRPr sz="2000">
              <a:latin typeface="Courier New"/>
              <a:cs typeface="Courier New"/>
            </a:endParaRPr>
          </a:p>
          <a:p>
            <a:pPr marL="622300">
              <a:lnSpc>
                <a:spcPts val="2300"/>
              </a:lnSpc>
            </a:pPr>
            <a:r>
              <a:rPr sz="2000" b="1" dirty="0">
                <a:solidFill>
                  <a:srgbClr val="8FCCF2"/>
                </a:solidFill>
                <a:latin typeface="Courier New"/>
                <a:cs typeface="Courier New"/>
              </a:rPr>
              <a:t>&lt;/ion-content&gt;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ts val="2350"/>
              </a:lnSpc>
            </a:pPr>
            <a:r>
              <a:rPr sz="2000" b="1" dirty="0">
                <a:solidFill>
                  <a:srgbClr val="8FCCF2"/>
                </a:solidFill>
                <a:latin typeface="Courier New"/>
                <a:cs typeface="Courier New"/>
              </a:rPr>
              <a:t>&lt;/ion-view&gt;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769506" y="4934013"/>
            <a:ext cx="1415262" cy="37002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spc="-20" dirty="0"/>
              <a:t>43</a:t>
            </a:fld>
            <a:r>
              <a:rPr sz="2700" spc="-30" baseline="1543" dirty="0"/>
              <a:t>/70</a:t>
            </a:r>
            <a:endParaRPr sz="2700" baseline="1543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8500" y="647700"/>
            <a:ext cx="1096581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65300" algn="l"/>
                <a:tab pos="4881880" algn="l"/>
                <a:tab pos="6109970" algn="l"/>
                <a:tab pos="8618220" algn="l"/>
              </a:tabLst>
            </a:pPr>
            <a:r>
              <a:rPr spc="80" dirty="0"/>
              <a:t>A</a:t>
            </a:r>
            <a:r>
              <a:rPr spc="-535" dirty="0"/>
              <a:t> </a:t>
            </a:r>
            <a:r>
              <a:rPr spc="80" dirty="0"/>
              <a:t>D</a:t>
            </a:r>
            <a:r>
              <a:rPr spc="-535" dirty="0"/>
              <a:t> </a:t>
            </a:r>
            <a:r>
              <a:rPr spc="80" dirty="0"/>
              <a:t>D	</a:t>
            </a:r>
            <a:r>
              <a:rPr spc="-170" dirty="0"/>
              <a:t>B</a:t>
            </a:r>
            <a:r>
              <a:rPr spc="-530" dirty="0"/>
              <a:t> </a:t>
            </a:r>
            <a:r>
              <a:rPr spc="-175" dirty="0"/>
              <a:t>U</a:t>
            </a:r>
            <a:r>
              <a:rPr spc="-535" dirty="0"/>
              <a:t> </a:t>
            </a:r>
            <a:r>
              <a:rPr spc="-170" dirty="0"/>
              <a:t>T</a:t>
            </a:r>
            <a:r>
              <a:rPr spc="-530" dirty="0"/>
              <a:t> </a:t>
            </a:r>
            <a:r>
              <a:rPr spc="-170" dirty="0"/>
              <a:t>T</a:t>
            </a:r>
            <a:r>
              <a:rPr spc="-535" dirty="0"/>
              <a:t> </a:t>
            </a:r>
            <a:r>
              <a:rPr spc="250" dirty="0"/>
              <a:t>O</a:t>
            </a:r>
            <a:r>
              <a:rPr spc="-535" dirty="0"/>
              <a:t> </a:t>
            </a:r>
            <a:r>
              <a:rPr spc="250" dirty="0"/>
              <a:t>N	</a:t>
            </a:r>
            <a:r>
              <a:rPr spc="-170" dirty="0"/>
              <a:t>T</a:t>
            </a:r>
            <a:r>
              <a:rPr spc="-530" dirty="0"/>
              <a:t> </a:t>
            </a:r>
            <a:r>
              <a:rPr spc="250" dirty="0"/>
              <a:t>O	M</a:t>
            </a:r>
            <a:r>
              <a:rPr spc="-535" dirty="0"/>
              <a:t> </a:t>
            </a:r>
            <a:r>
              <a:rPr spc="250" dirty="0"/>
              <a:t>O</a:t>
            </a:r>
            <a:r>
              <a:rPr spc="-530" dirty="0"/>
              <a:t> </a:t>
            </a:r>
            <a:r>
              <a:rPr spc="-335" dirty="0"/>
              <a:t>V</a:t>
            </a:r>
            <a:r>
              <a:rPr spc="-535" dirty="0"/>
              <a:t> </a:t>
            </a:r>
            <a:r>
              <a:rPr spc="-85" dirty="0"/>
              <a:t>I</a:t>
            </a:r>
            <a:r>
              <a:rPr spc="-535" dirty="0"/>
              <a:t> </a:t>
            </a:r>
            <a:r>
              <a:rPr spc="-335" dirty="0"/>
              <a:t>E	</a:t>
            </a:r>
            <a:r>
              <a:rPr spc="80" dirty="0"/>
              <a:t>D</a:t>
            </a:r>
            <a:r>
              <a:rPr spc="-555" dirty="0"/>
              <a:t> </a:t>
            </a:r>
            <a:r>
              <a:rPr spc="-335" dirty="0"/>
              <a:t>E</a:t>
            </a:r>
            <a:r>
              <a:rPr spc="-555" dirty="0"/>
              <a:t> </a:t>
            </a:r>
            <a:r>
              <a:rPr spc="160" dirty="0"/>
              <a:t>TA</a:t>
            </a:r>
            <a:r>
              <a:rPr spc="-550" dirty="0"/>
              <a:t> </a:t>
            </a:r>
            <a:r>
              <a:rPr spc="-85" dirty="0"/>
              <a:t>I</a:t>
            </a:r>
            <a:r>
              <a:rPr spc="-555" dirty="0"/>
              <a:t> </a:t>
            </a:r>
            <a:r>
              <a:rPr spc="-254" dirty="0"/>
              <a:t>L</a:t>
            </a:r>
          </a:p>
        </p:txBody>
      </p:sp>
      <p:sp>
        <p:nvSpPr>
          <p:cNvPr id="3" name="object 3"/>
          <p:cNvSpPr/>
          <p:nvPr/>
        </p:nvSpPr>
        <p:spPr>
          <a:xfrm>
            <a:off x="7188497" y="5981679"/>
            <a:ext cx="1102360" cy="2260600"/>
          </a:xfrm>
          <a:custGeom>
            <a:avLst/>
            <a:gdLst/>
            <a:ahLst/>
            <a:cxnLst/>
            <a:rect l="l" t="t" r="r" b="b"/>
            <a:pathLst>
              <a:path w="1102359" h="2260600">
                <a:moveTo>
                  <a:pt x="1052215" y="2247900"/>
                </a:moveTo>
                <a:lnTo>
                  <a:pt x="1051008" y="2247900"/>
                </a:lnTo>
                <a:lnTo>
                  <a:pt x="1052672" y="2260600"/>
                </a:lnTo>
                <a:lnTo>
                  <a:pt x="1052215" y="2247900"/>
                </a:lnTo>
                <a:close/>
              </a:path>
              <a:path w="1102359" h="2260600">
                <a:moveTo>
                  <a:pt x="1066007" y="2247900"/>
                </a:moveTo>
                <a:lnTo>
                  <a:pt x="1059339" y="2247900"/>
                </a:lnTo>
                <a:lnTo>
                  <a:pt x="1061282" y="2260600"/>
                </a:lnTo>
                <a:lnTo>
                  <a:pt x="1066555" y="2260600"/>
                </a:lnTo>
                <a:lnTo>
                  <a:pt x="1066007" y="2247900"/>
                </a:lnTo>
                <a:close/>
              </a:path>
              <a:path w="1102359" h="2260600">
                <a:moveTo>
                  <a:pt x="1097444" y="2247900"/>
                </a:moveTo>
                <a:lnTo>
                  <a:pt x="1071320" y="2247900"/>
                </a:lnTo>
                <a:lnTo>
                  <a:pt x="1072585" y="2260600"/>
                </a:lnTo>
                <a:lnTo>
                  <a:pt x="1098106" y="2260600"/>
                </a:lnTo>
                <a:lnTo>
                  <a:pt x="1097444" y="2247900"/>
                </a:lnTo>
                <a:close/>
              </a:path>
              <a:path w="1102359" h="2260600">
                <a:moveTo>
                  <a:pt x="1056609" y="2235200"/>
                </a:moveTo>
                <a:lnTo>
                  <a:pt x="1048295" y="2235200"/>
                </a:lnTo>
                <a:lnTo>
                  <a:pt x="1052645" y="2247900"/>
                </a:lnTo>
                <a:lnTo>
                  <a:pt x="1056063" y="2247900"/>
                </a:lnTo>
                <a:lnTo>
                  <a:pt x="1056609" y="2235200"/>
                </a:lnTo>
                <a:close/>
              </a:path>
              <a:path w="1102359" h="2260600">
                <a:moveTo>
                  <a:pt x="1101015" y="2235200"/>
                </a:moveTo>
                <a:lnTo>
                  <a:pt x="1060935" y="2235200"/>
                </a:lnTo>
                <a:lnTo>
                  <a:pt x="1058730" y="2247900"/>
                </a:lnTo>
                <a:lnTo>
                  <a:pt x="1101500" y="2247900"/>
                </a:lnTo>
                <a:lnTo>
                  <a:pt x="1101015" y="2235200"/>
                </a:lnTo>
                <a:close/>
              </a:path>
              <a:path w="1102359" h="2260600">
                <a:moveTo>
                  <a:pt x="1052227" y="2222500"/>
                </a:moveTo>
                <a:lnTo>
                  <a:pt x="1051046" y="2222500"/>
                </a:lnTo>
                <a:lnTo>
                  <a:pt x="1052735" y="2235200"/>
                </a:lnTo>
                <a:lnTo>
                  <a:pt x="1052227" y="2222500"/>
                </a:lnTo>
                <a:close/>
              </a:path>
              <a:path w="1102359" h="2260600">
                <a:moveTo>
                  <a:pt x="1098165" y="2209800"/>
                </a:moveTo>
                <a:lnTo>
                  <a:pt x="1059819" y="2209800"/>
                </a:lnTo>
                <a:lnTo>
                  <a:pt x="1063064" y="2222500"/>
                </a:lnTo>
                <a:lnTo>
                  <a:pt x="1061655" y="2235200"/>
                </a:lnTo>
                <a:lnTo>
                  <a:pt x="1102214" y="2235200"/>
                </a:lnTo>
                <a:lnTo>
                  <a:pt x="1098317" y="2222500"/>
                </a:lnTo>
                <a:lnTo>
                  <a:pt x="1102227" y="2222500"/>
                </a:lnTo>
                <a:lnTo>
                  <a:pt x="1098165" y="2209800"/>
                </a:lnTo>
                <a:close/>
              </a:path>
              <a:path w="1102359" h="2260600">
                <a:moveTo>
                  <a:pt x="1049083" y="2197100"/>
                </a:moveTo>
                <a:lnTo>
                  <a:pt x="1044244" y="2197100"/>
                </a:lnTo>
                <a:lnTo>
                  <a:pt x="1048303" y="2209800"/>
                </a:lnTo>
                <a:lnTo>
                  <a:pt x="1049083" y="2197100"/>
                </a:lnTo>
                <a:close/>
              </a:path>
              <a:path w="1102359" h="2260600">
                <a:moveTo>
                  <a:pt x="1097578" y="2197100"/>
                </a:moveTo>
                <a:lnTo>
                  <a:pt x="1055428" y="2197100"/>
                </a:lnTo>
                <a:lnTo>
                  <a:pt x="1049852" y="2209800"/>
                </a:lnTo>
                <a:lnTo>
                  <a:pt x="1097730" y="2209800"/>
                </a:lnTo>
                <a:lnTo>
                  <a:pt x="1097578" y="2197100"/>
                </a:lnTo>
                <a:close/>
              </a:path>
              <a:path w="1102359" h="2260600">
                <a:moveTo>
                  <a:pt x="1042893" y="2184400"/>
                </a:moveTo>
                <a:lnTo>
                  <a:pt x="1041762" y="2184400"/>
                </a:lnTo>
                <a:lnTo>
                  <a:pt x="1043502" y="2197100"/>
                </a:lnTo>
                <a:lnTo>
                  <a:pt x="1042893" y="2184400"/>
                </a:lnTo>
                <a:close/>
              </a:path>
              <a:path w="1102359" h="2260600">
                <a:moveTo>
                  <a:pt x="1051440" y="2171700"/>
                </a:moveTo>
                <a:lnTo>
                  <a:pt x="1041790" y="2171700"/>
                </a:lnTo>
                <a:lnTo>
                  <a:pt x="1043988" y="2184400"/>
                </a:lnTo>
                <a:lnTo>
                  <a:pt x="1048801" y="2197100"/>
                </a:lnTo>
                <a:lnTo>
                  <a:pt x="1058942" y="2197100"/>
                </a:lnTo>
                <a:lnTo>
                  <a:pt x="1054409" y="2184400"/>
                </a:lnTo>
                <a:lnTo>
                  <a:pt x="1044899" y="2184400"/>
                </a:lnTo>
                <a:lnTo>
                  <a:pt x="1051440" y="2171700"/>
                </a:lnTo>
                <a:close/>
              </a:path>
              <a:path w="1102359" h="2260600">
                <a:moveTo>
                  <a:pt x="1084777" y="2171700"/>
                </a:moveTo>
                <a:lnTo>
                  <a:pt x="1055491" y="2171700"/>
                </a:lnTo>
                <a:lnTo>
                  <a:pt x="1060299" y="2184400"/>
                </a:lnTo>
                <a:lnTo>
                  <a:pt x="1058942" y="2197100"/>
                </a:lnTo>
                <a:lnTo>
                  <a:pt x="1099970" y="2197100"/>
                </a:lnTo>
                <a:lnTo>
                  <a:pt x="1097696" y="2184400"/>
                </a:lnTo>
                <a:lnTo>
                  <a:pt x="1093236" y="2184400"/>
                </a:lnTo>
                <a:lnTo>
                  <a:pt x="1084777" y="2171700"/>
                </a:lnTo>
                <a:close/>
              </a:path>
              <a:path w="1102359" h="2260600">
                <a:moveTo>
                  <a:pt x="1094294" y="2171700"/>
                </a:moveTo>
                <a:lnTo>
                  <a:pt x="1089895" y="2171700"/>
                </a:lnTo>
                <a:lnTo>
                  <a:pt x="1093236" y="2184400"/>
                </a:lnTo>
                <a:lnTo>
                  <a:pt x="1097696" y="2184400"/>
                </a:lnTo>
                <a:lnTo>
                  <a:pt x="1094294" y="2171700"/>
                </a:lnTo>
                <a:close/>
              </a:path>
              <a:path w="1102359" h="2260600">
                <a:moveTo>
                  <a:pt x="1054507" y="2159000"/>
                </a:moveTo>
                <a:lnTo>
                  <a:pt x="1054354" y="2159000"/>
                </a:lnTo>
                <a:lnTo>
                  <a:pt x="1052989" y="2171700"/>
                </a:lnTo>
                <a:lnTo>
                  <a:pt x="1066124" y="2171700"/>
                </a:lnTo>
                <a:lnTo>
                  <a:pt x="1054507" y="2159000"/>
                </a:lnTo>
                <a:close/>
              </a:path>
              <a:path w="1102359" h="2260600">
                <a:moveTo>
                  <a:pt x="1087159" y="2108200"/>
                </a:moveTo>
                <a:lnTo>
                  <a:pt x="1046373" y="2108200"/>
                </a:lnTo>
                <a:lnTo>
                  <a:pt x="1050513" y="2120900"/>
                </a:lnTo>
                <a:lnTo>
                  <a:pt x="1053340" y="2133600"/>
                </a:lnTo>
                <a:lnTo>
                  <a:pt x="1053407" y="2146300"/>
                </a:lnTo>
                <a:lnTo>
                  <a:pt x="1042283" y="2146300"/>
                </a:lnTo>
                <a:lnTo>
                  <a:pt x="1054507" y="2159000"/>
                </a:lnTo>
                <a:lnTo>
                  <a:pt x="1066124" y="2171700"/>
                </a:lnTo>
                <a:lnTo>
                  <a:pt x="1077184" y="2159000"/>
                </a:lnTo>
                <a:lnTo>
                  <a:pt x="1095399" y="2159000"/>
                </a:lnTo>
                <a:lnTo>
                  <a:pt x="1092175" y="2146300"/>
                </a:lnTo>
                <a:lnTo>
                  <a:pt x="1085808" y="2133600"/>
                </a:lnTo>
                <a:lnTo>
                  <a:pt x="1084041" y="2120900"/>
                </a:lnTo>
                <a:lnTo>
                  <a:pt x="1091877" y="2120900"/>
                </a:lnTo>
                <a:lnTo>
                  <a:pt x="1087159" y="2108200"/>
                </a:lnTo>
                <a:close/>
              </a:path>
              <a:path w="1102359" h="2260600">
                <a:moveTo>
                  <a:pt x="1095446" y="2159000"/>
                </a:moveTo>
                <a:lnTo>
                  <a:pt x="1077184" y="2159000"/>
                </a:lnTo>
                <a:lnTo>
                  <a:pt x="1066124" y="2171700"/>
                </a:lnTo>
                <a:lnTo>
                  <a:pt x="1098543" y="2171700"/>
                </a:lnTo>
                <a:lnTo>
                  <a:pt x="1095446" y="2159000"/>
                </a:lnTo>
                <a:close/>
              </a:path>
              <a:path w="1102359" h="2260600">
                <a:moveTo>
                  <a:pt x="1049268" y="2133600"/>
                </a:moveTo>
                <a:lnTo>
                  <a:pt x="1042028" y="2133600"/>
                </a:lnTo>
                <a:lnTo>
                  <a:pt x="1045294" y="2146300"/>
                </a:lnTo>
                <a:lnTo>
                  <a:pt x="1053407" y="2146300"/>
                </a:lnTo>
                <a:lnTo>
                  <a:pt x="1049268" y="2133600"/>
                </a:lnTo>
                <a:close/>
              </a:path>
              <a:path w="1102359" h="2260600">
                <a:moveTo>
                  <a:pt x="1045799" y="2108200"/>
                </a:moveTo>
                <a:lnTo>
                  <a:pt x="1043043" y="2108200"/>
                </a:lnTo>
                <a:lnTo>
                  <a:pt x="1041191" y="2120900"/>
                </a:lnTo>
                <a:lnTo>
                  <a:pt x="1038041" y="2120900"/>
                </a:lnTo>
                <a:lnTo>
                  <a:pt x="1042944" y="2133600"/>
                </a:lnTo>
                <a:lnTo>
                  <a:pt x="1047372" y="2133600"/>
                </a:lnTo>
                <a:lnTo>
                  <a:pt x="1045799" y="2108200"/>
                </a:lnTo>
                <a:close/>
              </a:path>
              <a:path w="1102359" h="2260600">
                <a:moveTo>
                  <a:pt x="1091877" y="2120900"/>
                </a:moveTo>
                <a:lnTo>
                  <a:pt x="1084041" y="2120900"/>
                </a:lnTo>
                <a:lnTo>
                  <a:pt x="1091870" y="2133600"/>
                </a:lnTo>
                <a:lnTo>
                  <a:pt x="1091877" y="2120900"/>
                </a:lnTo>
                <a:close/>
              </a:path>
              <a:path w="1102359" h="2260600">
                <a:moveTo>
                  <a:pt x="1079971" y="2044700"/>
                </a:moveTo>
                <a:lnTo>
                  <a:pt x="1041863" y="2044700"/>
                </a:lnTo>
                <a:lnTo>
                  <a:pt x="1045898" y="2057400"/>
                </a:lnTo>
                <a:lnTo>
                  <a:pt x="1044963" y="2070100"/>
                </a:lnTo>
                <a:lnTo>
                  <a:pt x="1039261" y="2070100"/>
                </a:lnTo>
                <a:lnTo>
                  <a:pt x="1044908" y="2082800"/>
                </a:lnTo>
                <a:lnTo>
                  <a:pt x="1041007" y="2095500"/>
                </a:lnTo>
                <a:lnTo>
                  <a:pt x="1038010" y="2108200"/>
                </a:lnTo>
                <a:lnTo>
                  <a:pt x="1046246" y="2108200"/>
                </a:lnTo>
                <a:lnTo>
                  <a:pt x="1042077" y="2095500"/>
                </a:lnTo>
                <a:lnTo>
                  <a:pt x="1073901" y="2095500"/>
                </a:lnTo>
                <a:lnTo>
                  <a:pt x="1078769" y="2082800"/>
                </a:lnTo>
                <a:lnTo>
                  <a:pt x="1086225" y="2082800"/>
                </a:lnTo>
                <a:lnTo>
                  <a:pt x="1082021" y="2070100"/>
                </a:lnTo>
                <a:lnTo>
                  <a:pt x="1084646" y="2057400"/>
                </a:lnTo>
                <a:lnTo>
                  <a:pt x="1083285" y="2057400"/>
                </a:lnTo>
                <a:lnTo>
                  <a:pt x="1079971" y="2044700"/>
                </a:lnTo>
                <a:close/>
              </a:path>
              <a:path w="1102359" h="2260600">
                <a:moveTo>
                  <a:pt x="1088319" y="2095500"/>
                </a:moveTo>
                <a:lnTo>
                  <a:pt x="1048493" y="2095500"/>
                </a:lnTo>
                <a:lnTo>
                  <a:pt x="1053786" y="2108200"/>
                </a:lnTo>
                <a:lnTo>
                  <a:pt x="1089132" y="2108200"/>
                </a:lnTo>
                <a:lnTo>
                  <a:pt x="1088319" y="2095500"/>
                </a:lnTo>
                <a:close/>
              </a:path>
              <a:path w="1102359" h="2260600">
                <a:moveTo>
                  <a:pt x="1038602" y="2057400"/>
                </a:moveTo>
                <a:lnTo>
                  <a:pt x="1035608" y="2057400"/>
                </a:lnTo>
                <a:lnTo>
                  <a:pt x="1037406" y="2070100"/>
                </a:lnTo>
                <a:lnTo>
                  <a:pt x="1040998" y="2070100"/>
                </a:lnTo>
                <a:lnTo>
                  <a:pt x="1038602" y="2057400"/>
                </a:lnTo>
                <a:close/>
              </a:path>
              <a:path w="1102359" h="2260600">
                <a:moveTo>
                  <a:pt x="1031992" y="2032000"/>
                </a:moveTo>
                <a:lnTo>
                  <a:pt x="1026497" y="2032000"/>
                </a:lnTo>
                <a:lnTo>
                  <a:pt x="1031318" y="2044700"/>
                </a:lnTo>
                <a:lnTo>
                  <a:pt x="1032653" y="2040867"/>
                </a:lnTo>
                <a:lnTo>
                  <a:pt x="1031992" y="2032000"/>
                </a:lnTo>
                <a:close/>
              </a:path>
              <a:path w="1102359" h="2260600">
                <a:moveTo>
                  <a:pt x="1060040" y="2019300"/>
                </a:moveTo>
                <a:lnTo>
                  <a:pt x="1037154" y="2019300"/>
                </a:lnTo>
                <a:lnTo>
                  <a:pt x="1035744" y="2032000"/>
                </a:lnTo>
                <a:lnTo>
                  <a:pt x="1032653" y="2040867"/>
                </a:lnTo>
                <a:lnTo>
                  <a:pt x="1032939" y="2044700"/>
                </a:lnTo>
                <a:lnTo>
                  <a:pt x="1077514" y="2044700"/>
                </a:lnTo>
                <a:lnTo>
                  <a:pt x="1077092" y="2032000"/>
                </a:lnTo>
                <a:lnTo>
                  <a:pt x="1058353" y="2032000"/>
                </a:lnTo>
                <a:lnTo>
                  <a:pt x="1060040" y="2019300"/>
                </a:lnTo>
                <a:close/>
              </a:path>
              <a:path w="1102359" h="2260600">
                <a:moveTo>
                  <a:pt x="1034716" y="2019300"/>
                </a:moveTo>
                <a:lnTo>
                  <a:pt x="1032072" y="2019300"/>
                </a:lnTo>
                <a:lnTo>
                  <a:pt x="1033030" y="2032000"/>
                </a:lnTo>
                <a:lnTo>
                  <a:pt x="1034473" y="2032000"/>
                </a:lnTo>
                <a:lnTo>
                  <a:pt x="1034716" y="2019300"/>
                </a:lnTo>
                <a:close/>
              </a:path>
              <a:path w="1102359" h="2260600">
                <a:moveTo>
                  <a:pt x="1073665" y="2006600"/>
                </a:moveTo>
                <a:lnTo>
                  <a:pt x="1067705" y="2006600"/>
                </a:lnTo>
                <a:lnTo>
                  <a:pt x="1071326" y="2019300"/>
                </a:lnTo>
                <a:lnTo>
                  <a:pt x="1071440" y="2032000"/>
                </a:lnTo>
                <a:lnTo>
                  <a:pt x="1077092" y="2032000"/>
                </a:lnTo>
                <a:lnTo>
                  <a:pt x="1075726" y="2019300"/>
                </a:lnTo>
                <a:lnTo>
                  <a:pt x="1073665" y="2006600"/>
                </a:lnTo>
                <a:close/>
              </a:path>
              <a:path w="1102359" h="2260600">
                <a:moveTo>
                  <a:pt x="1074503" y="1981200"/>
                </a:moveTo>
                <a:lnTo>
                  <a:pt x="1033742" y="1981200"/>
                </a:lnTo>
                <a:lnTo>
                  <a:pt x="1036370" y="1993900"/>
                </a:lnTo>
                <a:lnTo>
                  <a:pt x="1021759" y="1993900"/>
                </a:lnTo>
                <a:lnTo>
                  <a:pt x="1023238" y="2006600"/>
                </a:lnTo>
                <a:lnTo>
                  <a:pt x="1027829" y="2019300"/>
                </a:lnTo>
                <a:lnTo>
                  <a:pt x="1063645" y="2019300"/>
                </a:lnTo>
                <a:lnTo>
                  <a:pt x="1067705" y="2006600"/>
                </a:lnTo>
                <a:lnTo>
                  <a:pt x="1074426" y="2006600"/>
                </a:lnTo>
                <a:lnTo>
                  <a:pt x="1074464" y="1993900"/>
                </a:lnTo>
                <a:lnTo>
                  <a:pt x="1036370" y="1993900"/>
                </a:lnTo>
                <a:lnTo>
                  <a:pt x="1026002" y="1981200"/>
                </a:lnTo>
                <a:lnTo>
                  <a:pt x="1074503" y="1981200"/>
                </a:lnTo>
                <a:close/>
              </a:path>
              <a:path w="1102359" h="2260600">
                <a:moveTo>
                  <a:pt x="1021315" y="1968500"/>
                </a:moveTo>
                <a:lnTo>
                  <a:pt x="1017258" y="1968500"/>
                </a:lnTo>
                <a:lnTo>
                  <a:pt x="1018697" y="1981200"/>
                </a:lnTo>
                <a:lnTo>
                  <a:pt x="1021315" y="1968500"/>
                </a:lnTo>
                <a:close/>
              </a:path>
              <a:path w="1102359" h="2260600">
                <a:moveTo>
                  <a:pt x="1063048" y="1955800"/>
                </a:moveTo>
                <a:lnTo>
                  <a:pt x="1025570" y="1955800"/>
                </a:lnTo>
                <a:lnTo>
                  <a:pt x="1027805" y="1968500"/>
                </a:lnTo>
                <a:lnTo>
                  <a:pt x="1027695" y="1981200"/>
                </a:lnTo>
                <a:lnTo>
                  <a:pt x="1036890" y="1981200"/>
                </a:lnTo>
                <a:lnTo>
                  <a:pt x="1036271" y="1979455"/>
                </a:lnTo>
                <a:lnTo>
                  <a:pt x="1028961" y="1968500"/>
                </a:lnTo>
                <a:lnTo>
                  <a:pt x="1061186" y="1968500"/>
                </a:lnTo>
                <a:lnTo>
                  <a:pt x="1063048" y="1955800"/>
                </a:lnTo>
                <a:close/>
              </a:path>
              <a:path w="1102359" h="2260600">
                <a:moveTo>
                  <a:pt x="1036271" y="1979455"/>
                </a:moveTo>
                <a:lnTo>
                  <a:pt x="1036890" y="1981200"/>
                </a:lnTo>
                <a:lnTo>
                  <a:pt x="1037435" y="1981200"/>
                </a:lnTo>
                <a:lnTo>
                  <a:pt x="1036271" y="1979455"/>
                </a:lnTo>
                <a:close/>
              </a:path>
              <a:path w="1102359" h="2260600">
                <a:moveTo>
                  <a:pt x="1061186" y="1968500"/>
                </a:moveTo>
                <a:lnTo>
                  <a:pt x="1032381" y="1968500"/>
                </a:lnTo>
                <a:lnTo>
                  <a:pt x="1036271" y="1979455"/>
                </a:lnTo>
                <a:lnTo>
                  <a:pt x="1037435" y="1981200"/>
                </a:lnTo>
                <a:lnTo>
                  <a:pt x="1060114" y="1981200"/>
                </a:lnTo>
                <a:lnTo>
                  <a:pt x="1061186" y="1968500"/>
                </a:lnTo>
                <a:close/>
              </a:path>
              <a:path w="1102359" h="2260600">
                <a:moveTo>
                  <a:pt x="1070640" y="1968500"/>
                </a:moveTo>
                <a:lnTo>
                  <a:pt x="1067429" y="1968500"/>
                </a:lnTo>
                <a:lnTo>
                  <a:pt x="1061605" y="1981200"/>
                </a:lnTo>
                <a:lnTo>
                  <a:pt x="1071190" y="1981200"/>
                </a:lnTo>
                <a:lnTo>
                  <a:pt x="1070640" y="1968500"/>
                </a:lnTo>
                <a:close/>
              </a:path>
              <a:path w="1102359" h="2260600">
                <a:moveTo>
                  <a:pt x="1053967" y="1943100"/>
                </a:moveTo>
                <a:lnTo>
                  <a:pt x="1019692" y="1943100"/>
                </a:lnTo>
                <a:lnTo>
                  <a:pt x="1022725" y="1955800"/>
                </a:lnTo>
                <a:lnTo>
                  <a:pt x="1063670" y="1955800"/>
                </a:lnTo>
                <a:lnTo>
                  <a:pt x="1053967" y="1943100"/>
                </a:lnTo>
                <a:close/>
              </a:path>
              <a:path w="1102359" h="2260600">
                <a:moveTo>
                  <a:pt x="1061156" y="1917700"/>
                </a:moveTo>
                <a:lnTo>
                  <a:pt x="1023439" y="1917700"/>
                </a:lnTo>
                <a:lnTo>
                  <a:pt x="1022519" y="1930400"/>
                </a:lnTo>
                <a:lnTo>
                  <a:pt x="1016917" y="1943100"/>
                </a:lnTo>
                <a:lnTo>
                  <a:pt x="1063733" y="1943100"/>
                </a:lnTo>
                <a:lnTo>
                  <a:pt x="1065207" y="1955800"/>
                </a:lnTo>
                <a:lnTo>
                  <a:pt x="1067607" y="1955800"/>
                </a:lnTo>
                <a:lnTo>
                  <a:pt x="1068822" y="1943100"/>
                </a:lnTo>
                <a:lnTo>
                  <a:pt x="1064946" y="1930400"/>
                </a:lnTo>
                <a:lnTo>
                  <a:pt x="1061156" y="1917700"/>
                </a:lnTo>
                <a:close/>
              </a:path>
              <a:path w="1102359" h="2260600">
                <a:moveTo>
                  <a:pt x="1013906" y="1930400"/>
                </a:moveTo>
                <a:lnTo>
                  <a:pt x="1012044" y="1943100"/>
                </a:lnTo>
                <a:lnTo>
                  <a:pt x="1016604" y="1943100"/>
                </a:lnTo>
                <a:lnTo>
                  <a:pt x="1013906" y="1930400"/>
                </a:lnTo>
                <a:close/>
              </a:path>
              <a:path w="1102359" h="2260600">
                <a:moveTo>
                  <a:pt x="1009619" y="1892300"/>
                </a:moveTo>
                <a:lnTo>
                  <a:pt x="1005955" y="1892300"/>
                </a:lnTo>
                <a:lnTo>
                  <a:pt x="1006542" y="1917700"/>
                </a:lnTo>
                <a:lnTo>
                  <a:pt x="1009829" y="1930400"/>
                </a:lnTo>
                <a:lnTo>
                  <a:pt x="1014267" y="1917700"/>
                </a:lnTo>
                <a:lnTo>
                  <a:pt x="1014521" y="1917700"/>
                </a:lnTo>
                <a:lnTo>
                  <a:pt x="1020059" y="1905000"/>
                </a:lnTo>
                <a:lnTo>
                  <a:pt x="1008234" y="1905000"/>
                </a:lnTo>
                <a:lnTo>
                  <a:pt x="1012347" y="1896157"/>
                </a:lnTo>
                <a:lnTo>
                  <a:pt x="1009619" y="1892300"/>
                </a:lnTo>
                <a:close/>
              </a:path>
              <a:path w="1102359" h="2260600">
                <a:moveTo>
                  <a:pt x="1017398" y="1917700"/>
                </a:moveTo>
                <a:lnTo>
                  <a:pt x="1019309" y="1930400"/>
                </a:lnTo>
                <a:lnTo>
                  <a:pt x="1020357" y="1930400"/>
                </a:lnTo>
                <a:lnTo>
                  <a:pt x="1017398" y="1917700"/>
                </a:lnTo>
                <a:close/>
              </a:path>
              <a:path w="1102359" h="2260600">
                <a:moveTo>
                  <a:pt x="1052310" y="1905000"/>
                </a:moveTo>
                <a:lnTo>
                  <a:pt x="1022660" y="1905000"/>
                </a:lnTo>
                <a:lnTo>
                  <a:pt x="1021191" y="1917700"/>
                </a:lnTo>
                <a:lnTo>
                  <a:pt x="1051783" y="1917700"/>
                </a:lnTo>
                <a:lnTo>
                  <a:pt x="1052310" y="1905000"/>
                </a:lnTo>
                <a:close/>
              </a:path>
              <a:path w="1102359" h="2260600">
                <a:moveTo>
                  <a:pt x="1059062" y="1905000"/>
                </a:moveTo>
                <a:lnTo>
                  <a:pt x="1052310" y="1905000"/>
                </a:lnTo>
                <a:lnTo>
                  <a:pt x="1054445" y="1917700"/>
                </a:lnTo>
                <a:lnTo>
                  <a:pt x="1062629" y="1917700"/>
                </a:lnTo>
                <a:lnTo>
                  <a:pt x="1059062" y="1905000"/>
                </a:lnTo>
                <a:close/>
              </a:path>
              <a:path w="1102359" h="2260600">
                <a:moveTo>
                  <a:pt x="1017001" y="1902738"/>
                </a:moveTo>
                <a:lnTo>
                  <a:pt x="1017621" y="1905000"/>
                </a:lnTo>
                <a:lnTo>
                  <a:pt x="1018601" y="1905000"/>
                </a:lnTo>
                <a:lnTo>
                  <a:pt x="1017001" y="1902738"/>
                </a:lnTo>
                <a:close/>
              </a:path>
              <a:path w="1102359" h="2260600">
                <a:moveTo>
                  <a:pt x="1051380" y="1854200"/>
                </a:moveTo>
                <a:lnTo>
                  <a:pt x="1023805" y="1854200"/>
                </a:lnTo>
                <a:lnTo>
                  <a:pt x="1028262" y="1866900"/>
                </a:lnTo>
                <a:lnTo>
                  <a:pt x="1013344" y="1866900"/>
                </a:lnTo>
                <a:lnTo>
                  <a:pt x="1018252" y="1892300"/>
                </a:lnTo>
                <a:lnTo>
                  <a:pt x="1018601" y="1905000"/>
                </a:lnTo>
                <a:lnTo>
                  <a:pt x="1051082" y="1905000"/>
                </a:lnTo>
                <a:lnTo>
                  <a:pt x="1051453" y="1892300"/>
                </a:lnTo>
                <a:lnTo>
                  <a:pt x="1058901" y="1892300"/>
                </a:lnTo>
                <a:lnTo>
                  <a:pt x="1056550" y="1879600"/>
                </a:lnTo>
                <a:lnTo>
                  <a:pt x="1052215" y="1879600"/>
                </a:lnTo>
                <a:lnTo>
                  <a:pt x="1050091" y="1866900"/>
                </a:lnTo>
                <a:lnTo>
                  <a:pt x="1051380" y="1854200"/>
                </a:lnTo>
                <a:close/>
              </a:path>
              <a:path w="1102359" h="2260600">
                <a:moveTo>
                  <a:pt x="1058901" y="1892300"/>
                </a:moveTo>
                <a:lnTo>
                  <a:pt x="1051453" y="1892300"/>
                </a:lnTo>
                <a:lnTo>
                  <a:pt x="1057719" y="1905000"/>
                </a:lnTo>
                <a:lnTo>
                  <a:pt x="1058901" y="1892300"/>
                </a:lnTo>
                <a:close/>
              </a:path>
              <a:path w="1102359" h="2260600">
                <a:moveTo>
                  <a:pt x="1014141" y="1892300"/>
                </a:moveTo>
                <a:lnTo>
                  <a:pt x="1012347" y="1896157"/>
                </a:lnTo>
                <a:lnTo>
                  <a:pt x="1017001" y="1902738"/>
                </a:lnTo>
                <a:lnTo>
                  <a:pt x="1014141" y="1892300"/>
                </a:lnTo>
                <a:close/>
              </a:path>
              <a:path w="1102359" h="2260600">
                <a:moveTo>
                  <a:pt x="1004056" y="1879600"/>
                </a:moveTo>
                <a:lnTo>
                  <a:pt x="1004488" y="1892300"/>
                </a:lnTo>
                <a:lnTo>
                  <a:pt x="1004056" y="1879600"/>
                </a:lnTo>
                <a:close/>
              </a:path>
              <a:path w="1102359" h="2260600">
                <a:moveTo>
                  <a:pt x="1013344" y="1866900"/>
                </a:moveTo>
                <a:lnTo>
                  <a:pt x="1001606" y="1866900"/>
                </a:lnTo>
                <a:lnTo>
                  <a:pt x="1008654" y="1879600"/>
                </a:lnTo>
                <a:lnTo>
                  <a:pt x="1013344" y="1866900"/>
                </a:lnTo>
                <a:close/>
              </a:path>
              <a:path w="1102359" h="2260600">
                <a:moveTo>
                  <a:pt x="1002863" y="1854200"/>
                </a:moveTo>
                <a:lnTo>
                  <a:pt x="999103" y="1854200"/>
                </a:lnTo>
                <a:lnTo>
                  <a:pt x="999737" y="1866900"/>
                </a:lnTo>
                <a:lnTo>
                  <a:pt x="1002032" y="1866900"/>
                </a:lnTo>
                <a:lnTo>
                  <a:pt x="1002863" y="1854200"/>
                </a:lnTo>
                <a:close/>
              </a:path>
              <a:path w="1102359" h="2260600">
                <a:moveTo>
                  <a:pt x="1016513" y="1854200"/>
                </a:moveTo>
                <a:lnTo>
                  <a:pt x="1005072" y="1854200"/>
                </a:lnTo>
                <a:lnTo>
                  <a:pt x="1003626" y="1866900"/>
                </a:lnTo>
                <a:lnTo>
                  <a:pt x="1022420" y="1866900"/>
                </a:lnTo>
                <a:lnTo>
                  <a:pt x="1016513" y="1854200"/>
                </a:lnTo>
                <a:close/>
              </a:path>
              <a:path w="1102359" h="2260600">
                <a:moveTo>
                  <a:pt x="1019897" y="1841500"/>
                </a:moveTo>
                <a:lnTo>
                  <a:pt x="1010911" y="1841500"/>
                </a:lnTo>
                <a:lnTo>
                  <a:pt x="1009362" y="1854200"/>
                </a:lnTo>
                <a:lnTo>
                  <a:pt x="1016408" y="1854200"/>
                </a:lnTo>
                <a:lnTo>
                  <a:pt x="1019897" y="1841500"/>
                </a:lnTo>
                <a:close/>
              </a:path>
              <a:path w="1102359" h="2260600">
                <a:moveTo>
                  <a:pt x="1047662" y="1841500"/>
                </a:moveTo>
                <a:lnTo>
                  <a:pt x="1019897" y="1841500"/>
                </a:lnTo>
                <a:lnTo>
                  <a:pt x="1024770" y="1854200"/>
                </a:lnTo>
                <a:lnTo>
                  <a:pt x="1049978" y="1854200"/>
                </a:lnTo>
                <a:lnTo>
                  <a:pt x="1047662" y="1841500"/>
                </a:lnTo>
                <a:close/>
              </a:path>
              <a:path w="1102359" h="2260600">
                <a:moveTo>
                  <a:pt x="1047494" y="1828800"/>
                </a:moveTo>
                <a:lnTo>
                  <a:pt x="1003196" y="1828800"/>
                </a:lnTo>
                <a:lnTo>
                  <a:pt x="997051" y="1841500"/>
                </a:lnTo>
                <a:lnTo>
                  <a:pt x="1049446" y="1841500"/>
                </a:lnTo>
                <a:lnTo>
                  <a:pt x="1047494" y="1828800"/>
                </a:lnTo>
                <a:close/>
              </a:path>
              <a:path w="1102359" h="2260600">
                <a:moveTo>
                  <a:pt x="1039629" y="1803400"/>
                </a:moveTo>
                <a:lnTo>
                  <a:pt x="1002936" y="1803400"/>
                </a:lnTo>
                <a:lnTo>
                  <a:pt x="999008" y="1816100"/>
                </a:lnTo>
                <a:lnTo>
                  <a:pt x="996804" y="1816100"/>
                </a:lnTo>
                <a:lnTo>
                  <a:pt x="1007526" y="1828800"/>
                </a:lnTo>
                <a:lnTo>
                  <a:pt x="1044718" y="1828800"/>
                </a:lnTo>
                <a:lnTo>
                  <a:pt x="1041852" y="1816100"/>
                </a:lnTo>
                <a:lnTo>
                  <a:pt x="1039629" y="1803400"/>
                </a:lnTo>
                <a:close/>
              </a:path>
              <a:path w="1102359" h="2260600">
                <a:moveTo>
                  <a:pt x="1029494" y="1790700"/>
                </a:moveTo>
                <a:lnTo>
                  <a:pt x="992097" y="1790700"/>
                </a:lnTo>
                <a:lnTo>
                  <a:pt x="991801" y="1803400"/>
                </a:lnTo>
                <a:lnTo>
                  <a:pt x="991819" y="1816100"/>
                </a:lnTo>
                <a:lnTo>
                  <a:pt x="995128" y="1816100"/>
                </a:lnTo>
                <a:lnTo>
                  <a:pt x="999103" y="1803400"/>
                </a:lnTo>
                <a:lnTo>
                  <a:pt x="1032574" y="1803400"/>
                </a:lnTo>
                <a:lnTo>
                  <a:pt x="1029494" y="1790700"/>
                </a:lnTo>
                <a:close/>
              </a:path>
              <a:path w="1102359" h="2260600">
                <a:moveTo>
                  <a:pt x="992097" y="1790700"/>
                </a:moveTo>
                <a:lnTo>
                  <a:pt x="983596" y="1790700"/>
                </a:lnTo>
                <a:lnTo>
                  <a:pt x="986835" y="1803400"/>
                </a:lnTo>
                <a:lnTo>
                  <a:pt x="988054" y="1803400"/>
                </a:lnTo>
                <a:lnTo>
                  <a:pt x="992097" y="1790700"/>
                </a:lnTo>
                <a:close/>
              </a:path>
              <a:path w="1102359" h="2260600">
                <a:moveTo>
                  <a:pt x="985772" y="1786921"/>
                </a:moveTo>
                <a:lnTo>
                  <a:pt x="983533" y="1790700"/>
                </a:lnTo>
                <a:lnTo>
                  <a:pt x="986606" y="1790700"/>
                </a:lnTo>
                <a:lnTo>
                  <a:pt x="985772" y="1786921"/>
                </a:lnTo>
                <a:close/>
              </a:path>
              <a:path w="1102359" h="2260600">
                <a:moveTo>
                  <a:pt x="997436" y="1778000"/>
                </a:moveTo>
                <a:lnTo>
                  <a:pt x="991058" y="1778000"/>
                </a:lnTo>
                <a:lnTo>
                  <a:pt x="985772" y="1786921"/>
                </a:lnTo>
                <a:lnTo>
                  <a:pt x="986606" y="1790700"/>
                </a:lnTo>
                <a:lnTo>
                  <a:pt x="997436" y="1778000"/>
                </a:lnTo>
                <a:close/>
              </a:path>
              <a:path w="1102359" h="2260600">
                <a:moveTo>
                  <a:pt x="1020373" y="1778000"/>
                </a:moveTo>
                <a:lnTo>
                  <a:pt x="997436" y="1778000"/>
                </a:lnTo>
                <a:lnTo>
                  <a:pt x="986606" y="1790700"/>
                </a:lnTo>
                <a:lnTo>
                  <a:pt x="1016412" y="1790700"/>
                </a:lnTo>
                <a:lnTo>
                  <a:pt x="1020373" y="1778000"/>
                </a:lnTo>
                <a:close/>
              </a:path>
              <a:path w="1102359" h="2260600">
                <a:moveTo>
                  <a:pt x="1036992" y="1778000"/>
                </a:moveTo>
                <a:lnTo>
                  <a:pt x="1028514" y="1778000"/>
                </a:lnTo>
                <a:lnTo>
                  <a:pt x="1023525" y="1790700"/>
                </a:lnTo>
                <a:lnTo>
                  <a:pt x="1040229" y="1790700"/>
                </a:lnTo>
                <a:lnTo>
                  <a:pt x="1036992" y="1778000"/>
                </a:lnTo>
                <a:close/>
              </a:path>
              <a:path w="1102359" h="2260600">
                <a:moveTo>
                  <a:pt x="991058" y="1778000"/>
                </a:moveTo>
                <a:lnTo>
                  <a:pt x="983801" y="1778000"/>
                </a:lnTo>
                <a:lnTo>
                  <a:pt x="985772" y="1786921"/>
                </a:lnTo>
                <a:lnTo>
                  <a:pt x="991058" y="1778000"/>
                </a:lnTo>
                <a:close/>
              </a:path>
              <a:path w="1102359" h="2260600">
                <a:moveTo>
                  <a:pt x="981780" y="1765300"/>
                </a:moveTo>
                <a:lnTo>
                  <a:pt x="976459" y="1765300"/>
                </a:lnTo>
                <a:lnTo>
                  <a:pt x="980587" y="1778000"/>
                </a:lnTo>
                <a:lnTo>
                  <a:pt x="981780" y="1765300"/>
                </a:lnTo>
                <a:close/>
              </a:path>
              <a:path w="1102359" h="2260600">
                <a:moveTo>
                  <a:pt x="1030040" y="1765300"/>
                </a:moveTo>
                <a:lnTo>
                  <a:pt x="983762" y="1765300"/>
                </a:lnTo>
                <a:lnTo>
                  <a:pt x="988382" y="1778000"/>
                </a:lnTo>
                <a:lnTo>
                  <a:pt x="1020296" y="1778000"/>
                </a:lnTo>
                <a:lnTo>
                  <a:pt x="1030040" y="1765300"/>
                </a:lnTo>
                <a:close/>
              </a:path>
              <a:path w="1102359" h="2260600">
                <a:moveTo>
                  <a:pt x="989974" y="1739900"/>
                </a:moveTo>
                <a:lnTo>
                  <a:pt x="977412" y="1739900"/>
                </a:lnTo>
                <a:lnTo>
                  <a:pt x="981863" y="1752600"/>
                </a:lnTo>
                <a:lnTo>
                  <a:pt x="985716" y="1765300"/>
                </a:lnTo>
                <a:lnTo>
                  <a:pt x="1037533" y="1765300"/>
                </a:lnTo>
                <a:lnTo>
                  <a:pt x="1029088" y="1752600"/>
                </a:lnTo>
                <a:lnTo>
                  <a:pt x="983114" y="1752600"/>
                </a:lnTo>
                <a:lnTo>
                  <a:pt x="989974" y="1739900"/>
                </a:lnTo>
                <a:close/>
              </a:path>
              <a:path w="1102359" h="2260600">
                <a:moveTo>
                  <a:pt x="1026813" y="1727200"/>
                </a:moveTo>
                <a:lnTo>
                  <a:pt x="981608" y="1727200"/>
                </a:lnTo>
                <a:lnTo>
                  <a:pt x="987445" y="1739900"/>
                </a:lnTo>
                <a:lnTo>
                  <a:pt x="989974" y="1739900"/>
                </a:lnTo>
                <a:lnTo>
                  <a:pt x="991358" y="1752600"/>
                </a:lnTo>
                <a:lnTo>
                  <a:pt x="1026351" y="1752600"/>
                </a:lnTo>
                <a:lnTo>
                  <a:pt x="1026932" y="1739900"/>
                </a:lnTo>
                <a:lnTo>
                  <a:pt x="1026813" y="1727200"/>
                </a:lnTo>
                <a:close/>
              </a:path>
              <a:path w="1102359" h="2260600">
                <a:moveTo>
                  <a:pt x="971144" y="1720398"/>
                </a:moveTo>
                <a:lnTo>
                  <a:pt x="969101" y="1727200"/>
                </a:lnTo>
                <a:lnTo>
                  <a:pt x="971679" y="1727200"/>
                </a:lnTo>
                <a:lnTo>
                  <a:pt x="971144" y="1720398"/>
                </a:lnTo>
                <a:close/>
              </a:path>
              <a:path w="1102359" h="2260600">
                <a:moveTo>
                  <a:pt x="1017531" y="1714500"/>
                </a:moveTo>
                <a:lnTo>
                  <a:pt x="972916" y="1714500"/>
                </a:lnTo>
                <a:lnTo>
                  <a:pt x="971969" y="1717650"/>
                </a:lnTo>
                <a:lnTo>
                  <a:pt x="975876" y="1727200"/>
                </a:lnTo>
                <a:lnTo>
                  <a:pt x="1019835" y="1727200"/>
                </a:lnTo>
                <a:lnTo>
                  <a:pt x="1017531" y="1714500"/>
                </a:lnTo>
                <a:close/>
              </a:path>
              <a:path w="1102359" h="2260600">
                <a:moveTo>
                  <a:pt x="970681" y="1714500"/>
                </a:moveTo>
                <a:lnTo>
                  <a:pt x="971144" y="1720398"/>
                </a:lnTo>
                <a:lnTo>
                  <a:pt x="971969" y="1717650"/>
                </a:lnTo>
                <a:lnTo>
                  <a:pt x="970681" y="1714500"/>
                </a:lnTo>
                <a:close/>
              </a:path>
              <a:path w="1102359" h="2260600">
                <a:moveTo>
                  <a:pt x="978950" y="1689100"/>
                </a:moveTo>
                <a:lnTo>
                  <a:pt x="978435" y="1701800"/>
                </a:lnTo>
                <a:lnTo>
                  <a:pt x="977856" y="1714500"/>
                </a:lnTo>
                <a:lnTo>
                  <a:pt x="1004707" y="1714500"/>
                </a:lnTo>
                <a:lnTo>
                  <a:pt x="999967" y="1701800"/>
                </a:lnTo>
                <a:lnTo>
                  <a:pt x="983698" y="1701800"/>
                </a:lnTo>
                <a:lnTo>
                  <a:pt x="978950" y="1689100"/>
                </a:lnTo>
                <a:close/>
              </a:path>
              <a:path w="1102359" h="2260600">
                <a:moveTo>
                  <a:pt x="1012666" y="1689100"/>
                </a:moveTo>
                <a:lnTo>
                  <a:pt x="1010965" y="1689100"/>
                </a:lnTo>
                <a:lnTo>
                  <a:pt x="1010911" y="1701800"/>
                </a:lnTo>
                <a:lnTo>
                  <a:pt x="1008590" y="1714500"/>
                </a:lnTo>
                <a:lnTo>
                  <a:pt x="1019281" y="1714500"/>
                </a:lnTo>
                <a:lnTo>
                  <a:pt x="1019361" y="1701800"/>
                </a:lnTo>
                <a:lnTo>
                  <a:pt x="1019337" y="1701521"/>
                </a:lnTo>
                <a:lnTo>
                  <a:pt x="1012666" y="1689100"/>
                </a:lnTo>
                <a:close/>
              </a:path>
              <a:path w="1102359" h="2260600">
                <a:moveTo>
                  <a:pt x="996677" y="1676400"/>
                </a:moveTo>
                <a:lnTo>
                  <a:pt x="981214" y="1676400"/>
                </a:lnTo>
                <a:lnTo>
                  <a:pt x="983698" y="1701800"/>
                </a:lnTo>
                <a:lnTo>
                  <a:pt x="1006227" y="1701800"/>
                </a:lnTo>
                <a:lnTo>
                  <a:pt x="1006604" y="1689100"/>
                </a:lnTo>
                <a:lnTo>
                  <a:pt x="996518" y="1689100"/>
                </a:lnTo>
                <a:lnTo>
                  <a:pt x="996677" y="1676400"/>
                </a:lnTo>
                <a:close/>
              </a:path>
              <a:path w="1102359" h="2260600">
                <a:moveTo>
                  <a:pt x="1018966" y="1689100"/>
                </a:moveTo>
                <a:lnTo>
                  <a:pt x="1018257" y="1689100"/>
                </a:lnTo>
                <a:lnTo>
                  <a:pt x="1019337" y="1701521"/>
                </a:lnTo>
                <a:lnTo>
                  <a:pt x="1019487" y="1701800"/>
                </a:lnTo>
                <a:lnTo>
                  <a:pt x="1020268" y="1701800"/>
                </a:lnTo>
                <a:lnTo>
                  <a:pt x="1018966" y="1689100"/>
                </a:lnTo>
                <a:close/>
              </a:path>
              <a:path w="1102359" h="2260600">
                <a:moveTo>
                  <a:pt x="1007460" y="1663700"/>
                </a:moveTo>
                <a:lnTo>
                  <a:pt x="968280" y="1663700"/>
                </a:lnTo>
                <a:lnTo>
                  <a:pt x="974922" y="1676400"/>
                </a:lnTo>
                <a:lnTo>
                  <a:pt x="998606" y="1676400"/>
                </a:lnTo>
                <a:lnTo>
                  <a:pt x="996518" y="1689100"/>
                </a:lnTo>
                <a:lnTo>
                  <a:pt x="1012821" y="1689100"/>
                </a:lnTo>
                <a:lnTo>
                  <a:pt x="1013302" y="1676400"/>
                </a:lnTo>
                <a:lnTo>
                  <a:pt x="1007460" y="1663700"/>
                </a:lnTo>
                <a:close/>
              </a:path>
              <a:path w="1102359" h="2260600">
                <a:moveTo>
                  <a:pt x="960063" y="1663700"/>
                </a:moveTo>
                <a:lnTo>
                  <a:pt x="954945" y="1676400"/>
                </a:lnTo>
                <a:lnTo>
                  <a:pt x="959124" y="1676400"/>
                </a:lnTo>
                <a:lnTo>
                  <a:pt x="960063" y="1663700"/>
                </a:lnTo>
                <a:close/>
              </a:path>
              <a:path w="1102359" h="2260600">
                <a:moveTo>
                  <a:pt x="994753" y="1625600"/>
                </a:moveTo>
                <a:lnTo>
                  <a:pt x="961605" y="1625600"/>
                </a:lnTo>
                <a:lnTo>
                  <a:pt x="964915" y="1651000"/>
                </a:lnTo>
                <a:lnTo>
                  <a:pt x="956394" y="1651000"/>
                </a:lnTo>
                <a:lnTo>
                  <a:pt x="961346" y="1663700"/>
                </a:lnTo>
                <a:lnTo>
                  <a:pt x="1010267" y="1663700"/>
                </a:lnTo>
                <a:lnTo>
                  <a:pt x="1005687" y="1651000"/>
                </a:lnTo>
                <a:lnTo>
                  <a:pt x="999332" y="1638300"/>
                </a:lnTo>
                <a:lnTo>
                  <a:pt x="994853" y="1638300"/>
                </a:lnTo>
                <a:lnTo>
                  <a:pt x="994753" y="1625600"/>
                </a:lnTo>
                <a:close/>
              </a:path>
              <a:path w="1102359" h="2260600">
                <a:moveTo>
                  <a:pt x="956358" y="1638300"/>
                </a:moveTo>
                <a:lnTo>
                  <a:pt x="954125" y="1651000"/>
                </a:lnTo>
                <a:lnTo>
                  <a:pt x="964915" y="1651000"/>
                </a:lnTo>
                <a:lnTo>
                  <a:pt x="956358" y="1638300"/>
                </a:lnTo>
                <a:close/>
              </a:path>
              <a:path w="1102359" h="2260600">
                <a:moveTo>
                  <a:pt x="1009728" y="1638300"/>
                </a:moveTo>
                <a:lnTo>
                  <a:pt x="1008476" y="1638300"/>
                </a:lnTo>
                <a:lnTo>
                  <a:pt x="1010074" y="1651000"/>
                </a:lnTo>
                <a:lnTo>
                  <a:pt x="1010376" y="1651000"/>
                </a:lnTo>
                <a:lnTo>
                  <a:pt x="1009728" y="1638300"/>
                </a:lnTo>
                <a:close/>
              </a:path>
              <a:path w="1102359" h="2260600">
                <a:moveTo>
                  <a:pt x="1000894" y="1625600"/>
                </a:moveTo>
                <a:lnTo>
                  <a:pt x="995839" y="1625600"/>
                </a:lnTo>
                <a:lnTo>
                  <a:pt x="999637" y="1638300"/>
                </a:lnTo>
                <a:lnTo>
                  <a:pt x="1000894" y="1625600"/>
                </a:lnTo>
                <a:close/>
              </a:path>
              <a:path w="1102359" h="2260600">
                <a:moveTo>
                  <a:pt x="951007" y="1616593"/>
                </a:moveTo>
                <a:lnTo>
                  <a:pt x="945984" y="1625600"/>
                </a:lnTo>
                <a:lnTo>
                  <a:pt x="950602" y="1625600"/>
                </a:lnTo>
                <a:lnTo>
                  <a:pt x="951007" y="1616593"/>
                </a:lnTo>
                <a:close/>
              </a:path>
              <a:path w="1102359" h="2260600">
                <a:moveTo>
                  <a:pt x="965207" y="1612900"/>
                </a:moveTo>
                <a:lnTo>
                  <a:pt x="953067" y="1612900"/>
                </a:lnTo>
                <a:lnTo>
                  <a:pt x="951007" y="1616593"/>
                </a:lnTo>
                <a:lnTo>
                  <a:pt x="950602" y="1625600"/>
                </a:lnTo>
                <a:lnTo>
                  <a:pt x="965156" y="1625600"/>
                </a:lnTo>
                <a:lnTo>
                  <a:pt x="965207" y="1612900"/>
                </a:lnTo>
                <a:close/>
              </a:path>
              <a:path w="1102359" h="2260600">
                <a:moveTo>
                  <a:pt x="992386" y="1587500"/>
                </a:moveTo>
                <a:lnTo>
                  <a:pt x="972918" y="1587500"/>
                </a:lnTo>
                <a:lnTo>
                  <a:pt x="966604" y="1600200"/>
                </a:lnTo>
                <a:lnTo>
                  <a:pt x="954130" y="1600200"/>
                </a:lnTo>
                <a:lnTo>
                  <a:pt x="955466" y="1612900"/>
                </a:lnTo>
                <a:lnTo>
                  <a:pt x="968090" y="1612900"/>
                </a:lnTo>
                <a:lnTo>
                  <a:pt x="970142" y="1625600"/>
                </a:lnTo>
                <a:lnTo>
                  <a:pt x="995035" y="1625600"/>
                </a:lnTo>
                <a:lnTo>
                  <a:pt x="994214" y="1612900"/>
                </a:lnTo>
                <a:lnTo>
                  <a:pt x="992386" y="1587500"/>
                </a:lnTo>
                <a:close/>
              </a:path>
              <a:path w="1102359" h="2260600">
                <a:moveTo>
                  <a:pt x="953530" y="1600200"/>
                </a:moveTo>
                <a:lnTo>
                  <a:pt x="943056" y="1600200"/>
                </a:lnTo>
                <a:lnTo>
                  <a:pt x="948100" y="1612900"/>
                </a:lnTo>
                <a:lnTo>
                  <a:pt x="955466" y="1612900"/>
                </a:lnTo>
                <a:lnTo>
                  <a:pt x="953530" y="1600200"/>
                </a:lnTo>
                <a:close/>
              </a:path>
              <a:path w="1102359" h="2260600">
                <a:moveTo>
                  <a:pt x="965150" y="1574800"/>
                </a:moveTo>
                <a:lnTo>
                  <a:pt x="945094" y="1574800"/>
                </a:lnTo>
                <a:lnTo>
                  <a:pt x="950957" y="1587500"/>
                </a:lnTo>
                <a:lnTo>
                  <a:pt x="943904" y="1587500"/>
                </a:lnTo>
                <a:lnTo>
                  <a:pt x="944072" y="1600200"/>
                </a:lnTo>
                <a:lnTo>
                  <a:pt x="966604" y="1600200"/>
                </a:lnTo>
                <a:lnTo>
                  <a:pt x="962319" y="1587500"/>
                </a:lnTo>
                <a:lnTo>
                  <a:pt x="965150" y="1574800"/>
                </a:lnTo>
                <a:close/>
              </a:path>
              <a:path w="1102359" h="2260600">
                <a:moveTo>
                  <a:pt x="984354" y="1574800"/>
                </a:moveTo>
                <a:lnTo>
                  <a:pt x="974021" y="1574800"/>
                </a:lnTo>
                <a:lnTo>
                  <a:pt x="970923" y="1587500"/>
                </a:lnTo>
                <a:lnTo>
                  <a:pt x="976681" y="1587500"/>
                </a:lnTo>
                <a:lnTo>
                  <a:pt x="984354" y="1574800"/>
                </a:lnTo>
                <a:close/>
              </a:path>
              <a:path w="1102359" h="2260600">
                <a:moveTo>
                  <a:pt x="939604" y="1562100"/>
                </a:moveTo>
                <a:lnTo>
                  <a:pt x="929698" y="1562100"/>
                </a:lnTo>
                <a:lnTo>
                  <a:pt x="927625" y="1574800"/>
                </a:lnTo>
                <a:lnTo>
                  <a:pt x="937854" y="1574800"/>
                </a:lnTo>
                <a:lnTo>
                  <a:pt x="939604" y="1562100"/>
                </a:lnTo>
                <a:close/>
              </a:path>
              <a:path w="1102359" h="2260600">
                <a:moveTo>
                  <a:pt x="977925" y="1562100"/>
                </a:moveTo>
                <a:lnTo>
                  <a:pt x="939604" y="1562100"/>
                </a:lnTo>
                <a:lnTo>
                  <a:pt x="938481" y="1574800"/>
                </a:lnTo>
                <a:lnTo>
                  <a:pt x="987000" y="1574800"/>
                </a:lnTo>
                <a:lnTo>
                  <a:pt x="977925" y="1562100"/>
                </a:lnTo>
                <a:close/>
              </a:path>
              <a:path w="1102359" h="2260600">
                <a:moveTo>
                  <a:pt x="956389" y="1549400"/>
                </a:moveTo>
                <a:lnTo>
                  <a:pt x="930385" y="1549400"/>
                </a:lnTo>
                <a:lnTo>
                  <a:pt x="937220" y="1562100"/>
                </a:lnTo>
                <a:lnTo>
                  <a:pt x="954856" y="1562100"/>
                </a:lnTo>
                <a:lnTo>
                  <a:pt x="956389" y="1549400"/>
                </a:lnTo>
                <a:close/>
              </a:path>
              <a:path w="1102359" h="2260600">
                <a:moveTo>
                  <a:pt x="972148" y="1524000"/>
                </a:moveTo>
                <a:lnTo>
                  <a:pt x="933668" y="1524000"/>
                </a:lnTo>
                <a:lnTo>
                  <a:pt x="938283" y="1549400"/>
                </a:lnTo>
                <a:lnTo>
                  <a:pt x="956389" y="1549400"/>
                </a:lnTo>
                <a:lnTo>
                  <a:pt x="956552" y="1562100"/>
                </a:lnTo>
                <a:lnTo>
                  <a:pt x="978864" y="1562100"/>
                </a:lnTo>
                <a:lnTo>
                  <a:pt x="980030" y="1549400"/>
                </a:lnTo>
                <a:lnTo>
                  <a:pt x="971633" y="1536700"/>
                </a:lnTo>
                <a:lnTo>
                  <a:pt x="972148" y="1524000"/>
                </a:lnTo>
                <a:close/>
              </a:path>
              <a:path w="1102359" h="2260600">
                <a:moveTo>
                  <a:pt x="933612" y="1536700"/>
                </a:moveTo>
                <a:lnTo>
                  <a:pt x="930272" y="1536700"/>
                </a:lnTo>
                <a:lnTo>
                  <a:pt x="930422" y="1549400"/>
                </a:lnTo>
                <a:lnTo>
                  <a:pt x="935358" y="1549400"/>
                </a:lnTo>
                <a:lnTo>
                  <a:pt x="933612" y="1536700"/>
                </a:lnTo>
                <a:close/>
              </a:path>
              <a:path w="1102359" h="2260600">
                <a:moveTo>
                  <a:pt x="976357" y="1524000"/>
                </a:moveTo>
                <a:lnTo>
                  <a:pt x="974237" y="1536700"/>
                </a:lnTo>
                <a:lnTo>
                  <a:pt x="982326" y="1536700"/>
                </a:lnTo>
                <a:lnTo>
                  <a:pt x="976357" y="1524000"/>
                </a:lnTo>
                <a:close/>
              </a:path>
              <a:path w="1102359" h="2260600">
                <a:moveTo>
                  <a:pt x="963297" y="1498600"/>
                </a:moveTo>
                <a:lnTo>
                  <a:pt x="917193" y="1498600"/>
                </a:lnTo>
                <a:lnTo>
                  <a:pt x="925697" y="1511300"/>
                </a:lnTo>
                <a:lnTo>
                  <a:pt x="915394" y="1511300"/>
                </a:lnTo>
                <a:lnTo>
                  <a:pt x="914191" y="1524000"/>
                </a:lnTo>
                <a:lnTo>
                  <a:pt x="960584" y="1524000"/>
                </a:lnTo>
                <a:lnTo>
                  <a:pt x="961547" y="1511300"/>
                </a:lnTo>
                <a:lnTo>
                  <a:pt x="963297" y="1498600"/>
                </a:lnTo>
                <a:close/>
              </a:path>
              <a:path w="1102359" h="2260600">
                <a:moveTo>
                  <a:pt x="955243" y="1473200"/>
                </a:moveTo>
                <a:lnTo>
                  <a:pt x="915914" y="1473200"/>
                </a:lnTo>
                <a:lnTo>
                  <a:pt x="921278" y="1485900"/>
                </a:lnTo>
                <a:lnTo>
                  <a:pt x="915415" y="1498600"/>
                </a:lnTo>
                <a:lnTo>
                  <a:pt x="962668" y="1498600"/>
                </a:lnTo>
                <a:lnTo>
                  <a:pt x="956495" y="1485900"/>
                </a:lnTo>
                <a:lnTo>
                  <a:pt x="959703" y="1485900"/>
                </a:lnTo>
                <a:lnTo>
                  <a:pt x="955243" y="1473200"/>
                </a:lnTo>
                <a:close/>
              </a:path>
              <a:path w="1102359" h="2260600">
                <a:moveTo>
                  <a:pt x="913442" y="1473200"/>
                </a:moveTo>
                <a:lnTo>
                  <a:pt x="913129" y="1485900"/>
                </a:lnTo>
                <a:lnTo>
                  <a:pt x="915833" y="1485900"/>
                </a:lnTo>
                <a:lnTo>
                  <a:pt x="913442" y="1473200"/>
                </a:lnTo>
                <a:close/>
              </a:path>
              <a:path w="1102359" h="2260600">
                <a:moveTo>
                  <a:pt x="904452" y="1460500"/>
                </a:moveTo>
                <a:lnTo>
                  <a:pt x="903460" y="1460500"/>
                </a:lnTo>
                <a:lnTo>
                  <a:pt x="898138" y="1473200"/>
                </a:lnTo>
                <a:lnTo>
                  <a:pt x="906050" y="1473200"/>
                </a:lnTo>
                <a:lnTo>
                  <a:pt x="904452" y="1460500"/>
                </a:lnTo>
                <a:close/>
              </a:path>
              <a:path w="1102359" h="2260600">
                <a:moveTo>
                  <a:pt x="911499" y="1460500"/>
                </a:moveTo>
                <a:lnTo>
                  <a:pt x="908813" y="1460500"/>
                </a:lnTo>
                <a:lnTo>
                  <a:pt x="906050" y="1473200"/>
                </a:lnTo>
                <a:lnTo>
                  <a:pt x="914113" y="1473200"/>
                </a:lnTo>
                <a:lnTo>
                  <a:pt x="911499" y="1460500"/>
                </a:lnTo>
                <a:close/>
              </a:path>
              <a:path w="1102359" h="2260600">
                <a:moveTo>
                  <a:pt x="953671" y="1460500"/>
                </a:moveTo>
                <a:lnTo>
                  <a:pt x="913432" y="1460500"/>
                </a:lnTo>
                <a:lnTo>
                  <a:pt x="914113" y="1473200"/>
                </a:lnTo>
                <a:lnTo>
                  <a:pt x="951758" y="1473200"/>
                </a:lnTo>
                <a:lnTo>
                  <a:pt x="953671" y="1460500"/>
                </a:lnTo>
                <a:close/>
              </a:path>
              <a:path w="1102359" h="2260600">
                <a:moveTo>
                  <a:pt x="905305" y="1449987"/>
                </a:moveTo>
                <a:lnTo>
                  <a:pt x="906642" y="1460500"/>
                </a:lnTo>
                <a:lnTo>
                  <a:pt x="914293" y="1460500"/>
                </a:lnTo>
                <a:lnTo>
                  <a:pt x="905305" y="1449987"/>
                </a:lnTo>
                <a:close/>
              </a:path>
              <a:path w="1102359" h="2260600">
                <a:moveTo>
                  <a:pt x="930088" y="1409700"/>
                </a:moveTo>
                <a:lnTo>
                  <a:pt x="896995" y="1409700"/>
                </a:lnTo>
                <a:lnTo>
                  <a:pt x="888070" y="1422400"/>
                </a:lnTo>
                <a:lnTo>
                  <a:pt x="898334" y="1422400"/>
                </a:lnTo>
                <a:lnTo>
                  <a:pt x="906125" y="1435100"/>
                </a:lnTo>
                <a:lnTo>
                  <a:pt x="913317" y="1447800"/>
                </a:lnTo>
                <a:lnTo>
                  <a:pt x="914293" y="1460500"/>
                </a:lnTo>
                <a:lnTo>
                  <a:pt x="935603" y="1460500"/>
                </a:lnTo>
                <a:lnTo>
                  <a:pt x="933654" y="1447800"/>
                </a:lnTo>
                <a:lnTo>
                  <a:pt x="945253" y="1447800"/>
                </a:lnTo>
                <a:lnTo>
                  <a:pt x="944925" y="1435100"/>
                </a:lnTo>
                <a:lnTo>
                  <a:pt x="936606" y="1435100"/>
                </a:lnTo>
                <a:lnTo>
                  <a:pt x="941297" y="1422400"/>
                </a:lnTo>
                <a:lnTo>
                  <a:pt x="930088" y="1409700"/>
                </a:lnTo>
                <a:close/>
              </a:path>
              <a:path w="1102359" h="2260600">
                <a:moveTo>
                  <a:pt x="905027" y="1447800"/>
                </a:moveTo>
                <a:lnTo>
                  <a:pt x="903434" y="1447800"/>
                </a:lnTo>
                <a:lnTo>
                  <a:pt x="905305" y="1449987"/>
                </a:lnTo>
                <a:lnTo>
                  <a:pt x="905027" y="1447800"/>
                </a:lnTo>
                <a:close/>
              </a:path>
              <a:path w="1102359" h="2260600">
                <a:moveTo>
                  <a:pt x="891774" y="1441857"/>
                </a:moveTo>
                <a:lnTo>
                  <a:pt x="891828" y="1447800"/>
                </a:lnTo>
                <a:lnTo>
                  <a:pt x="895403" y="1447800"/>
                </a:lnTo>
                <a:lnTo>
                  <a:pt x="895016" y="1446466"/>
                </a:lnTo>
                <a:lnTo>
                  <a:pt x="891774" y="1441857"/>
                </a:lnTo>
                <a:close/>
              </a:path>
              <a:path w="1102359" h="2260600">
                <a:moveTo>
                  <a:pt x="895564" y="1422400"/>
                </a:moveTo>
                <a:lnTo>
                  <a:pt x="891862" y="1422400"/>
                </a:lnTo>
                <a:lnTo>
                  <a:pt x="887459" y="1435100"/>
                </a:lnTo>
                <a:lnTo>
                  <a:pt x="891712" y="1435100"/>
                </a:lnTo>
                <a:lnTo>
                  <a:pt x="895016" y="1446466"/>
                </a:lnTo>
                <a:lnTo>
                  <a:pt x="895954" y="1447800"/>
                </a:lnTo>
                <a:lnTo>
                  <a:pt x="903434" y="1447800"/>
                </a:lnTo>
                <a:lnTo>
                  <a:pt x="895564" y="1422400"/>
                </a:lnTo>
                <a:close/>
              </a:path>
              <a:path w="1102359" h="2260600">
                <a:moveTo>
                  <a:pt x="891712" y="1435100"/>
                </a:moveTo>
                <a:lnTo>
                  <a:pt x="887021" y="1435100"/>
                </a:lnTo>
                <a:lnTo>
                  <a:pt x="891774" y="1441857"/>
                </a:lnTo>
                <a:lnTo>
                  <a:pt x="891712" y="1435100"/>
                </a:lnTo>
                <a:close/>
              </a:path>
              <a:path w="1102359" h="2260600">
                <a:moveTo>
                  <a:pt x="886326" y="1409700"/>
                </a:moveTo>
                <a:lnTo>
                  <a:pt x="883876" y="1409700"/>
                </a:lnTo>
                <a:lnTo>
                  <a:pt x="883683" y="1422400"/>
                </a:lnTo>
                <a:lnTo>
                  <a:pt x="885381" y="1422400"/>
                </a:lnTo>
                <a:lnTo>
                  <a:pt x="886326" y="1409700"/>
                </a:lnTo>
                <a:close/>
              </a:path>
              <a:path w="1102359" h="2260600">
                <a:moveTo>
                  <a:pt x="924961" y="1397000"/>
                </a:moveTo>
                <a:lnTo>
                  <a:pt x="878453" y="1397000"/>
                </a:lnTo>
                <a:lnTo>
                  <a:pt x="893132" y="1409700"/>
                </a:lnTo>
                <a:lnTo>
                  <a:pt x="916169" y="1409700"/>
                </a:lnTo>
                <a:lnTo>
                  <a:pt x="924961" y="1397000"/>
                </a:lnTo>
                <a:close/>
              </a:path>
              <a:path w="1102359" h="2260600">
                <a:moveTo>
                  <a:pt x="873949" y="1384300"/>
                </a:moveTo>
                <a:lnTo>
                  <a:pt x="876151" y="1397000"/>
                </a:lnTo>
                <a:lnTo>
                  <a:pt x="883470" y="1397000"/>
                </a:lnTo>
                <a:lnTo>
                  <a:pt x="873949" y="1384300"/>
                </a:lnTo>
                <a:close/>
              </a:path>
              <a:path w="1102359" h="2260600">
                <a:moveTo>
                  <a:pt x="917842" y="1371600"/>
                </a:moveTo>
                <a:lnTo>
                  <a:pt x="879441" y="1371600"/>
                </a:lnTo>
                <a:lnTo>
                  <a:pt x="885225" y="1384300"/>
                </a:lnTo>
                <a:lnTo>
                  <a:pt x="888053" y="1397000"/>
                </a:lnTo>
                <a:lnTo>
                  <a:pt x="931743" y="1397000"/>
                </a:lnTo>
                <a:lnTo>
                  <a:pt x="926497" y="1384300"/>
                </a:lnTo>
                <a:lnTo>
                  <a:pt x="917842" y="1371600"/>
                </a:lnTo>
                <a:close/>
              </a:path>
              <a:path w="1102359" h="2260600">
                <a:moveTo>
                  <a:pt x="874480" y="1371600"/>
                </a:moveTo>
                <a:lnTo>
                  <a:pt x="871862" y="1371600"/>
                </a:lnTo>
                <a:lnTo>
                  <a:pt x="869766" y="1384300"/>
                </a:lnTo>
                <a:lnTo>
                  <a:pt x="879043" y="1384300"/>
                </a:lnTo>
                <a:lnTo>
                  <a:pt x="874480" y="1371600"/>
                </a:lnTo>
                <a:close/>
              </a:path>
              <a:path w="1102359" h="2260600">
                <a:moveTo>
                  <a:pt x="909022" y="1333500"/>
                </a:moveTo>
                <a:lnTo>
                  <a:pt x="859505" y="1333500"/>
                </a:lnTo>
                <a:lnTo>
                  <a:pt x="867472" y="1346200"/>
                </a:lnTo>
                <a:lnTo>
                  <a:pt x="866861" y="1358900"/>
                </a:lnTo>
                <a:lnTo>
                  <a:pt x="866484" y="1371600"/>
                </a:lnTo>
                <a:lnTo>
                  <a:pt x="871862" y="1371600"/>
                </a:lnTo>
                <a:lnTo>
                  <a:pt x="870223" y="1358900"/>
                </a:lnTo>
                <a:lnTo>
                  <a:pt x="913573" y="1358900"/>
                </a:lnTo>
                <a:lnTo>
                  <a:pt x="906990" y="1346200"/>
                </a:lnTo>
                <a:lnTo>
                  <a:pt x="909326" y="1346200"/>
                </a:lnTo>
                <a:lnTo>
                  <a:pt x="909022" y="1333500"/>
                </a:lnTo>
                <a:close/>
              </a:path>
              <a:path w="1102359" h="2260600">
                <a:moveTo>
                  <a:pt x="920731" y="1358900"/>
                </a:moveTo>
                <a:lnTo>
                  <a:pt x="870223" y="1358900"/>
                </a:lnTo>
                <a:lnTo>
                  <a:pt x="874480" y="1371600"/>
                </a:lnTo>
                <a:lnTo>
                  <a:pt x="922871" y="1371600"/>
                </a:lnTo>
                <a:lnTo>
                  <a:pt x="920731" y="1358900"/>
                </a:lnTo>
                <a:close/>
              </a:path>
              <a:path w="1102359" h="2260600">
                <a:moveTo>
                  <a:pt x="854166" y="1333500"/>
                </a:moveTo>
                <a:lnTo>
                  <a:pt x="855307" y="1346200"/>
                </a:lnTo>
                <a:lnTo>
                  <a:pt x="858298" y="1346200"/>
                </a:lnTo>
                <a:lnTo>
                  <a:pt x="854166" y="1333500"/>
                </a:lnTo>
                <a:close/>
              </a:path>
              <a:path w="1102359" h="2260600">
                <a:moveTo>
                  <a:pt x="899599" y="1308100"/>
                </a:moveTo>
                <a:lnTo>
                  <a:pt x="856604" y="1308100"/>
                </a:lnTo>
                <a:lnTo>
                  <a:pt x="862867" y="1320800"/>
                </a:lnTo>
                <a:lnTo>
                  <a:pt x="864591" y="1333500"/>
                </a:lnTo>
                <a:lnTo>
                  <a:pt x="900634" y="1333500"/>
                </a:lnTo>
                <a:lnTo>
                  <a:pt x="906436" y="1320800"/>
                </a:lnTo>
                <a:lnTo>
                  <a:pt x="899599" y="1308100"/>
                </a:lnTo>
                <a:close/>
              </a:path>
              <a:path w="1102359" h="2260600">
                <a:moveTo>
                  <a:pt x="893753" y="1295400"/>
                </a:moveTo>
                <a:lnTo>
                  <a:pt x="846140" y="1295400"/>
                </a:lnTo>
                <a:lnTo>
                  <a:pt x="846415" y="1308100"/>
                </a:lnTo>
                <a:lnTo>
                  <a:pt x="898118" y="1308100"/>
                </a:lnTo>
                <a:lnTo>
                  <a:pt x="893753" y="1295400"/>
                </a:lnTo>
                <a:close/>
              </a:path>
              <a:path w="1102359" h="2260600">
                <a:moveTo>
                  <a:pt x="844372" y="1282700"/>
                </a:moveTo>
                <a:lnTo>
                  <a:pt x="841661" y="1282700"/>
                </a:lnTo>
                <a:lnTo>
                  <a:pt x="844508" y="1295400"/>
                </a:lnTo>
                <a:lnTo>
                  <a:pt x="845366" y="1295400"/>
                </a:lnTo>
                <a:lnTo>
                  <a:pt x="844372" y="1282700"/>
                </a:lnTo>
                <a:close/>
              </a:path>
              <a:path w="1102359" h="2260600">
                <a:moveTo>
                  <a:pt x="889229" y="1282700"/>
                </a:moveTo>
                <a:lnTo>
                  <a:pt x="846783" y="1282700"/>
                </a:lnTo>
                <a:lnTo>
                  <a:pt x="847641" y="1295400"/>
                </a:lnTo>
                <a:lnTo>
                  <a:pt x="889045" y="1295400"/>
                </a:lnTo>
                <a:lnTo>
                  <a:pt x="889229" y="1282700"/>
                </a:lnTo>
                <a:close/>
              </a:path>
              <a:path w="1102359" h="2260600">
                <a:moveTo>
                  <a:pt x="840141" y="1257300"/>
                </a:moveTo>
                <a:lnTo>
                  <a:pt x="824793" y="1257300"/>
                </a:lnTo>
                <a:lnTo>
                  <a:pt x="829009" y="1270000"/>
                </a:lnTo>
                <a:lnTo>
                  <a:pt x="836135" y="1282700"/>
                </a:lnTo>
                <a:lnTo>
                  <a:pt x="868512" y="1282700"/>
                </a:lnTo>
                <a:lnTo>
                  <a:pt x="870427" y="1270000"/>
                </a:lnTo>
                <a:lnTo>
                  <a:pt x="834676" y="1270000"/>
                </a:lnTo>
                <a:lnTo>
                  <a:pt x="840141" y="1257300"/>
                </a:lnTo>
                <a:close/>
              </a:path>
              <a:path w="1102359" h="2260600">
                <a:moveTo>
                  <a:pt x="878656" y="1257300"/>
                </a:moveTo>
                <a:lnTo>
                  <a:pt x="840141" y="1257300"/>
                </a:lnTo>
                <a:lnTo>
                  <a:pt x="844487" y="1270000"/>
                </a:lnTo>
                <a:lnTo>
                  <a:pt x="878844" y="1270000"/>
                </a:lnTo>
                <a:lnTo>
                  <a:pt x="880696" y="1282700"/>
                </a:lnTo>
                <a:lnTo>
                  <a:pt x="887280" y="1282700"/>
                </a:lnTo>
                <a:lnTo>
                  <a:pt x="883616" y="1270000"/>
                </a:lnTo>
                <a:lnTo>
                  <a:pt x="878656" y="1257300"/>
                </a:lnTo>
                <a:close/>
              </a:path>
              <a:path w="1102359" h="2260600">
                <a:moveTo>
                  <a:pt x="875177" y="1244600"/>
                </a:moveTo>
                <a:lnTo>
                  <a:pt x="834962" y="1244600"/>
                </a:lnTo>
                <a:lnTo>
                  <a:pt x="838610" y="1257300"/>
                </a:lnTo>
                <a:lnTo>
                  <a:pt x="878001" y="1257300"/>
                </a:lnTo>
                <a:lnTo>
                  <a:pt x="875177" y="1244600"/>
                </a:lnTo>
                <a:close/>
              </a:path>
              <a:path w="1102359" h="2260600">
                <a:moveTo>
                  <a:pt x="815704" y="1231900"/>
                </a:moveTo>
                <a:lnTo>
                  <a:pt x="816356" y="1244600"/>
                </a:lnTo>
                <a:lnTo>
                  <a:pt x="820147" y="1244600"/>
                </a:lnTo>
                <a:lnTo>
                  <a:pt x="815704" y="1231900"/>
                </a:lnTo>
                <a:close/>
              </a:path>
              <a:path w="1102359" h="2260600">
                <a:moveTo>
                  <a:pt x="857786" y="1219200"/>
                </a:moveTo>
                <a:lnTo>
                  <a:pt x="821282" y="1219200"/>
                </a:lnTo>
                <a:lnTo>
                  <a:pt x="825494" y="1231900"/>
                </a:lnTo>
                <a:lnTo>
                  <a:pt x="827180" y="1244600"/>
                </a:lnTo>
                <a:lnTo>
                  <a:pt x="836011" y="1244600"/>
                </a:lnTo>
                <a:lnTo>
                  <a:pt x="834245" y="1240489"/>
                </a:lnTo>
                <a:lnTo>
                  <a:pt x="827767" y="1231900"/>
                </a:lnTo>
                <a:lnTo>
                  <a:pt x="858792" y="1231900"/>
                </a:lnTo>
                <a:lnTo>
                  <a:pt x="857786" y="1219200"/>
                </a:lnTo>
                <a:close/>
              </a:path>
              <a:path w="1102359" h="2260600">
                <a:moveTo>
                  <a:pt x="834245" y="1240489"/>
                </a:moveTo>
                <a:lnTo>
                  <a:pt x="836011" y="1244600"/>
                </a:lnTo>
                <a:lnTo>
                  <a:pt x="837345" y="1244600"/>
                </a:lnTo>
                <a:lnTo>
                  <a:pt x="834245" y="1240489"/>
                </a:lnTo>
                <a:close/>
              </a:path>
              <a:path w="1102359" h="2260600">
                <a:moveTo>
                  <a:pt x="861422" y="1231900"/>
                </a:moveTo>
                <a:lnTo>
                  <a:pt x="830555" y="1231900"/>
                </a:lnTo>
                <a:lnTo>
                  <a:pt x="834245" y="1240489"/>
                </a:lnTo>
                <a:lnTo>
                  <a:pt x="837345" y="1244600"/>
                </a:lnTo>
                <a:lnTo>
                  <a:pt x="857930" y="1244600"/>
                </a:lnTo>
                <a:lnTo>
                  <a:pt x="861422" y="1231900"/>
                </a:lnTo>
                <a:close/>
              </a:path>
              <a:path w="1102359" h="2260600">
                <a:moveTo>
                  <a:pt x="866749" y="1219200"/>
                </a:moveTo>
                <a:lnTo>
                  <a:pt x="862985" y="1219200"/>
                </a:lnTo>
                <a:lnTo>
                  <a:pt x="860558" y="1231900"/>
                </a:lnTo>
                <a:lnTo>
                  <a:pt x="866401" y="1231900"/>
                </a:lnTo>
                <a:lnTo>
                  <a:pt x="857930" y="1244600"/>
                </a:lnTo>
                <a:lnTo>
                  <a:pt x="871648" y="1244600"/>
                </a:lnTo>
                <a:lnTo>
                  <a:pt x="869238" y="1231900"/>
                </a:lnTo>
                <a:lnTo>
                  <a:pt x="866749" y="1219200"/>
                </a:lnTo>
                <a:close/>
              </a:path>
              <a:path w="1102359" h="2260600">
                <a:moveTo>
                  <a:pt x="821282" y="1219200"/>
                </a:moveTo>
                <a:lnTo>
                  <a:pt x="817684" y="1219200"/>
                </a:lnTo>
                <a:lnTo>
                  <a:pt x="814059" y="1231900"/>
                </a:lnTo>
                <a:lnTo>
                  <a:pt x="816364" y="1231900"/>
                </a:lnTo>
                <a:lnTo>
                  <a:pt x="821282" y="1219200"/>
                </a:lnTo>
                <a:close/>
              </a:path>
              <a:path w="1102359" h="2260600">
                <a:moveTo>
                  <a:pt x="845903" y="1206500"/>
                </a:moveTo>
                <a:lnTo>
                  <a:pt x="808116" y="1206500"/>
                </a:lnTo>
                <a:lnTo>
                  <a:pt x="813224" y="1219200"/>
                </a:lnTo>
                <a:lnTo>
                  <a:pt x="858590" y="1219200"/>
                </a:lnTo>
                <a:lnTo>
                  <a:pt x="845903" y="1206500"/>
                </a:lnTo>
                <a:close/>
              </a:path>
              <a:path w="1102359" h="2260600">
                <a:moveTo>
                  <a:pt x="808951" y="1205578"/>
                </a:moveTo>
                <a:lnTo>
                  <a:pt x="808685" y="1206500"/>
                </a:lnTo>
                <a:lnTo>
                  <a:pt x="809225" y="1206500"/>
                </a:lnTo>
                <a:lnTo>
                  <a:pt x="808951" y="1205578"/>
                </a:lnTo>
                <a:close/>
              </a:path>
              <a:path w="1102359" h="2260600">
                <a:moveTo>
                  <a:pt x="791941" y="1168400"/>
                </a:moveTo>
                <a:lnTo>
                  <a:pt x="788395" y="1168400"/>
                </a:lnTo>
                <a:lnTo>
                  <a:pt x="792892" y="1181100"/>
                </a:lnTo>
                <a:lnTo>
                  <a:pt x="798986" y="1193800"/>
                </a:lnTo>
                <a:lnTo>
                  <a:pt x="812343" y="1193800"/>
                </a:lnTo>
                <a:lnTo>
                  <a:pt x="811429" y="1196974"/>
                </a:lnTo>
                <a:lnTo>
                  <a:pt x="809225" y="1206500"/>
                </a:lnTo>
                <a:lnTo>
                  <a:pt x="860425" y="1206500"/>
                </a:lnTo>
                <a:lnTo>
                  <a:pt x="854125" y="1193800"/>
                </a:lnTo>
                <a:lnTo>
                  <a:pt x="848041" y="1181100"/>
                </a:lnTo>
                <a:lnTo>
                  <a:pt x="801388" y="1181100"/>
                </a:lnTo>
                <a:lnTo>
                  <a:pt x="791941" y="1168400"/>
                </a:lnTo>
                <a:close/>
              </a:path>
              <a:path w="1102359" h="2260600">
                <a:moveTo>
                  <a:pt x="812163" y="1193800"/>
                </a:moveTo>
                <a:lnTo>
                  <a:pt x="805437" y="1193800"/>
                </a:lnTo>
                <a:lnTo>
                  <a:pt x="808951" y="1205578"/>
                </a:lnTo>
                <a:lnTo>
                  <a:pt x="811429" y="1196974"/>
                </a:lnTo>
                <a:lnTo>
                  <a:pt x="812163" y="1193800"/>
                </a:lnTo>
                <a:close/>
              </a:path>
              <a:path w="1102359" h="2260600">
                <a:moveTo>
                  <a:pt x="836852" y="1168400"/>
                </a:moveTo>
                <a:lnTo>
                  <a:pt x="801342" y="1168400"/>
                </a:lnTo>
                <a:lnTo>
                  <a:pt x="801388" y="1181100"/>
                </a:lnTo>
                <a:lnTo>
                  <a:pt x="837432" y="1181100"/>
                </a:lnTo>
                <a:lnTo>
                  <a:pt x="836852" y="1168400"/>
                </a:lnTo>
                <a:close/>
              </a:path>
              <a:path w="1102359" h="2260600">
                <a:moveTo>
                  <a:pt x="847554" y="1168400"/>
                </a:moveTo>
                <a:lnTo>
                  <a:pt x="839332" y="1168400"/>
                </a:lnTo>
                <a:lnTo>
                  <a:pt x="840863" y="1181100"/>
                </a:lnTo>
                <a:lnTo>
                  <a:pt x="848041" y="1181100"/>
                </a:lnTo>
                <a:lnTo>
                  <a:pt x="847554" y="1168400"/>
                </a:lnTo>
                <a:close/>
              </a:path>
              <a:path w="1102359" h="2260600">
                <a:moveTo>
                  <a:pt x="832936" y="1143000"/>
                </a:moveTo>
                <a:lnTo>
                  <a:pt x="789469" y="1143000"/>
                </a:lnTo>
                <a:lnTo>
                  <a:pt x="798272" y="1155700"/>
                </a:lnTo>
                <a:lnTo>
                  <a:pt x="802360" y="1168400"/>
                </a:lnTo>
                <a:lnTo>
                  <a:pt x="834283" y="1168400"/>
                </a:lnTo>
                <a:lnTo>
                  <a:pt x="832327" y="1155700"/>
                </a:lnTo>
                <a:lnTo>
                  <a:pt x="839294" y="1155700"/>
                </a:lnTo>
                <a:lnTo>
                  <a:pt x="832936" y="1143000"/>
                </a:lnTo>
                <a:close/>
              </a:path>
              <a:path w="1102359" h="2260600">
                <a:moveTo>
                  <a:pt x="839294" y="1155700"/>
                </a:moveTo>
                <a:lnTo>
                  <a:pt x="832327" y="1155700"/>
                </a:lnTo>
                <a:lnTo>
                  <a:pt x="841188" y="1168400"/>
                </a:lnTo>
                <a:lnTo>
                  <a:pt x="839294" y="1155700"/>
                </a:lnTo>
                <a:close/>
              </a:path>
              <a:path w="1102359" h="2260600">
                <a:moveTo>
                  <a:pt x="789469" y="1143000"/>
                </a:moveTo>
                <a:lnTo>
                  <a:pt x="778198" y="1143000"/>
                </a:lnTo>
                <a:lnTo>
                  <a:pt x="786797" y="1155700"/>
                </a:lnTo>
                <a:lnTo>
                  <a:pt x="789469" y="1143000"/>
                </a:lnTo>
                <a:close/>
              </a:path>
              <a:path w="1102359" h="2260600">
                <a:moveTo>
                  <a:pt x="777380" y="1130300"/>
                </a:moveTo>
                <a:lnTo>
                  <a:pt x="773564" y="1130300"/>
                </a:lnTo>
                <a:lnTo>
                  <a:pt x="775141" y="1143000"/>
                </a:lnTo>
                <a:lnTo>
                  <a:pt x="777160" y="1143000"/>
                </a:lnTo>
                <a:lnTo>
                  <a:pt x="777380" y="1130300"/>
                </a:lnTo>
                <a:close/>
              </a:path>
              <a:path w="1102359" h="2260600">
                <a:moveTo>
                  <a:pt x="824383" y="1117600"/>
                </a:moveTo>
                <a:lnTo>
                  <a:pt x="795649" y="1117600"/>
                </a:lnTo>
                <a:lnTo>
                  <a:pt x="802418" y="1130300"/>
                </a:lnTo>
                <a:lnTo>
                  <a:pt x="778593" y="1130300"/>
                </a:lnTo>
                <a:lnTo>
                  <a:pt x="779984" y="1143000"/>
                </a:lnTo>
                <a:lnTo>
                  <a:pt x="828402" y="1143000"/>
                </a:lnTo>
                <a:lnTo>
                  <a:pt x="825312" y="1130300"/>
                </a:lnTo>
                <a:lnTo>
                  <a:pt x="824383" y="1117600"/>
                </a:lnTo>
                <a:close/>
              </a:path>
              <a:path w="1102359" h="2260600">
                <a:moveTo>
                  <a:pt x="790785" y="1117600"/>
                </a:moveTo>
                <a:lnTo>
                  <a:pt x="782421" y="1117600"/>
                </a:lnTo>
                <a:lnTo>
                  <a:pt x="782315" y="1130300"/>
                </a:lnTo>
                <a:lnTo>
                  <a:pt x="788748" y="1130300"/>
                </a:lnTo>
                <a:lnTo>
                  <a:pt x="790785" y="1117600"/>
                </a:lnTo>
                <a:close/>
              </a:path>
              <a:path w="1102359" h="2260600">
                <a:moveTo>
                  <a:pt x="815034" y="1104900"/>
                </a:moveTo>
                <a:lnTo>
                  <a:pt x="772141" y="1104900"/>
                </a:lnTo>
                <a:lnTo>
                  <a:pt x="767424" y="1117600"/>
                </a:lnTo>
                <a:lnTo>
                  <a:pt x="818127" y="1117600"/>
                </a:lnTo>
                <a:lnTo>
                  <a:pt x="815034" y="1104900"/>
                </a:lnTo>
                <a:close/>
              </a:path>
              <a:path w="1102359" h="2260600">
                <a:moveTo>
                  <a:pt x="807346" y="1092200"/>
                </a:moveTo>
                <a:lnTo>
                  <a:pt x="762274" y="1092200"/>
                </a:lnTo>
                <a:lnTo>
                  <a:pt x="774630" y="1104900"/>
                </a:lnTo>
                <a:lnTo>
                  <a:pt x="810069" y="1104900"/>
                </a:lnTo>
                <a:lnTo>
                  <a:pt x="807346" y="1092200"/>
                </a:lnTo>
                <a:close/>
              </a:path>
              <a:path w="1102359" h="2260600">
                <a:moveTo>
                  <a:pt x="813498" y="1092200"/>
                </a:moveTo>
                <a:lnTo>
                  <a:pt x="809122" y="1092200"/>
                </a:lnTo>
                <a:lnTo>
                  <a:pt x="810069" y="1104900"/>
                </a:lnTo>
                <a:lnTo>
                  <a:pt x="817442" y="1104900"/>
                </a:lnTo>
                <a:lnTo>
                  <a:pt x="813498" y="1092200"/>
                </a:lnTo>
                <a:close/>
              </a:path>
              <a:path w="1102359" h="2260600">
                <a:moveTo>
                  <a:pt x="761613" y="1079500"/>
                </a:moveTo>
                <a:lnTo>
                  <a:pt x="753860" y="1079500"/>
                </a:lnTo>
                <a:lnTo>
                  <a:pt x="756227" y="1092200"/>
                </a:lnTo>
                <a:lnTo>
                  <a:pt x="759031" y="1092200"/>
                </a:lnTo>
                <a:lnTo>
                  <a:pt x="761613" y="1079500"/>
                </a:lnTo>
                <a:close/>
              </a:path>
              <a:path w="1102359" h="2260600">
                <a:moveTo>
                  <a:pt x="773831" y="1054100"/>
                </a:moveTo>
                <a:lnTo>
                  <a:pt x="755876" y="1054100"/>
                </a:lnTo>
                <a:lnTo>
                  <a:pt x="748873" y="1066800"/>
                </a:lnTo>
                <a:lnTo>
                  <a:pt x="743909" y="1079500"/>
                </a:lnTo>
                <a:lnTo>
                  <a:pt x="765496" y="1079500"/>
                </a:lnTo>
                <a:lnTo>
                  <a:pt x="762480" y="1092200"/>
                </a:lnTo>
                <a:lnTo>
                  <a:pt x="806205" y="1092200"/>
                </a:lnTo>
                <a:lnTo>
                  <a:pt x="801275" y="1079500"/>
                </a:lnTo>
                <a:lnTo>
                  <a:pt x="801889" y="1066800"/>
                </a:lnTo>
                <a:lnTo>
                  <a:pt x="772684" y="1066800"/>
                </a:lnTo>
                <a:lnTo>
                  <a:pt x="773831" y="1054100"/>
                </a:lnTo>
                <a:close/>
              </a:path>
              <a:path w="1102359" h="2260600">
                <a:moveTo>
                  <a:pt x="754225" y="1054100"/>
                </a:moveTo>
                <a:lnTo>
                  <a:pt x="742560" y="1054100"/>
                </a:lnTo>
                <a:lnTo>
                  <a:pt x="740680" y="1066800"/>
                </a:lnTo>
                <a:lnTo>
                  <a:pt x="744722" y="1066800"/>
                </a:lnTo>
                <a:lnTo>
                  <a:pt x="754225" y="1054100"/>
                </a:lnTo>
                <a:close/>
              </a:path>
              <a:path w="1102359" h="2260600">
                <a:moveTo>
                  <a:pt x="797010" y="1054100"/>
                </a:moveTo>
                <a:lnTo>
                  <a:pt x="780676" y="1054100"/>
                </a:lnTo>
                <a:lnTo>
                  <a:pt x="772684" y="1066800"/>
                </a:lnTo>
                <a:lnTo>
                  <a:pt x="787851" y="1066800"/>
                </a:lnTo>
                <a:lnTo>
                  <a:pt x="797010" y="1054100"/>
                </a:lnTo>
                <a:close/>
              </a:path>
              <a:path w="1102359" h="2260600">
                <a:moveTo>
                  <a:pt x="743160" y="1041400"/>
                </a:moveTo>
                <a:lnTo>
                  <a:pt x="739036" y="1041400"/>
                </a:lnTo>
                <a:lnTo>
                  <a:pt x="741091" y="1054100"/>
                </a:lnTo>
                <a:lnTo>
                  <a:pt x="744101" y="1054100"/>
                </a:lnTo>
                <a:lnTo>
                  <a:pt x="743160" y="1041400"/>
                </a:lnTo>
                <a:close/>
              </a:path>
              <a:path w="1102359" h="2260600">
                <a:moveTo>
                  <a:pt x="788791" y="1028700"/>
                </a:moveTo>
                <a:lnTo>
                  <a:pt x="742042" y="1028700"/>
                </a:lnTo>
                <a:lnTo>
                  <a:pt x="740462" y="1041400"/>
                </a:lnTo>
                <a:lnTo>
                  <a:pt x="746441" y="1041400"/>
                </a:lnTo>
                <a:lnTo>
                  <a:pt x="745975" y="1054100"/>
                </a:lnTo>
                <a:lnTo>
                  <a:pt x="775537" y="1054100"/>
                </a:lnTo>
                <a:lnTo>
                  <a:pt x="782797" y="1041400"/>
                </a:lnTo>
                <a:lnTo>
                  <a:pt x="788791" y="1028700"/>
                </a:lnTo>
                <a:close/>
              </a:path>
              <a:path w="1102359" h="2260600">
                <a:moveTo>
                  <a:pt x="727476" y="1016000"/>
                </a:moveTo>
                <a:lnTo>
                  <a:pt x="724910" y="1016000"/>
                </a:lnTo>
                <a:lnTo>
                  <a:pt x="733404" y="1041400"/>
                </a:lnTo>
                <a:lnTo>
                  <a:pt x="740462" y="1041400"/>
                </a:lnTo>
                <a:lnTo>
                  <a:pt x="733165" y="1028700"/>
                </a:lnTo>
                <a:lnTo>
                  <a:pt x="737089" y="1028700"/>
                </a:lnTo>
                <a:lnTo>
                  <a:pt x="727476" y="1016000"/>
                </a:lnTo>
                <a:close/>
              </a:path>
              <a:path w="1102359" h="2260600">
                <a:moveTo>
                  <a:pt x="774883" y="1016000"/>
                </a:moveTo>
                <a:lnTo>
                  <a:pt x="734359" y="1016000"/>
                </a:lnTo>
                <a:lnTo>
                  <a:pt x="737089" y="1028700"/>
                </a:lnTo>
                <a:lnTo>
                  <a:pt x="776167" y="1028700"/>
                </a:lnTo>
                <a:lnTo>
                  <a:pt x="774883" y="1016000"/>
                </a:lnTo>
                <a:close/>
              </a:path>
              <a:path w="1102359" h="2260600">
                <a:moveTo>
                  <a:pt x="714847" y="1005446"/>
                </a:moveTo>
                <a:lnTo>
                  <a:pt x="714139" y="1016000"/>
                </a:lnTo>
                <a:lnTo>
                  <a:pt x="716262" y="1016000"/>
                </a:lnTo>
                <a:lnTo>
                  <a:pt x="714847" y="1005446"/>
                </a:lnTo>
                <a:close/>
              </a:path>
              <a:path w="1102359" h="2260600">
                <a:moveTo>
                  <a:pt x="772285" y="1003300"/>
                </a:moveTo>
                <a:lnTo>
                  <a:pt x="720466" y="1003300"/>
                </a:lnTo>
                <a:lnTo>
                  <a:pt x="719632" y="1016000"/>
                </a:lnTo>
                <a:lnTo>
                  <a:pt x="774139" y="1016000"/>
                </a:lnTo>
                <a:lnTo>
                  <a:pt x="772285" y="1003300"/>
                </a:lnTo>
                <a:close/>
              </a:path>
              <a:path w="1102359" h="2260600">
                <a:moveTo>
                  <a:pt x="714991" y="1003300"/>
                </a:moveTo>
                <a:lnTo>
                  <a:pt x="714560" y="1003300"/>
                </a:lnTo>
                <a:lnTo>
                  <a:pt x="714847" y="1005446"/>
                </a:lnTo>
                <a:lnTo>
                  <a:pt x="714991" y="1003300"/>
                </a:lnTo>
                <a:close/>
              </a:path>
              <a:path w="1102359" h="2260600">
                <a:moveTo>
                  <a:pt x="739007" y="977900"/>
                </a:moveTo>
                <a:lnTo>
                  <a:pt x="716620" y="977900"/>
                </a:lnTo>
                <a:lnTo>
                  <a:pt x="718795" y="990600"/>
                </a:lnTo>
                <a:lnTo>
                  <a:pt x="720837" y="1003300"/>
                </a:lnTo>
                <a:lnTo>
                  <a:pt x="747255" y="1003300"/>
                </a:lnTo>
                <a:lnTo>
                  <a:pt x="739007" y="977900"/>
                </a:lnTo>
                <a:close/>
              </a:path>
              <a:path w="1102359" h="2260600">
                <a:moveTo>
                  <a:pt x="757460" y="977325"/>
                </a:moveTo>
                <a:lnTo>
                  <a:pt x="757565" y="977900"/>
                </a:lnTo>
                <a:lnTo>
                  <a:pt x="750019" y="977900"/>
                </a:lnTo>
                <a:lnTo>
                  <a:pt x="750342" y="990600"/>
                </a:lnTo>
                <a:lnTo>
                  <a:pt x="747255" y="1003300"/>
                </a:lnTo>
                <a:lnTo>
                  <a:pt x="760356" y="1003300"/>
                </a:lnTo>
                <a:lnTo>
                  <a:pt x="753243" y="990600"/>
                </a:lnTo>
                <a:lnTo>
                  <a:pt x="759515" y="990600"/>
                </a:lnTo>
                <a:lnTo>
                  <a:pt x="757867" y="977900"/>
                </a:lnTo>
                <a:lnTo>
                  <a:pt x="757460" y="977325"/>
                </a:lnTo>
                <a:close/>
              </a:path>
              <a:path w="1102359" h="2260600">
                <a:moveTo>
                  <a:pt x="741968" y="965200"/>
                </a:moveTo>
                <a:lnTo>
                  <a:pt x="716443" y="965200"/>
                </a:lnTo>
                <a:lnTo>
                  <a:pt x="722065" y="977900"/>
                </a:lnTo>
                <a:lnTo>
                  <a:pt x="743903" y="977900"/>
                </a:lnTo>
                <a:lnTo>
                  <a:pt x="741968" y="965200"/>
                </a:lnTo>
                <a:close/>
              </a:path>
              <a:path w="1102359" h="2260600">
                <a:moveTo>
                  <a:pt x="748868" y="965200"/>
                </a:moveTo>
                <a:lnTo>
                  <a:pt x="741968" y="965200"/>
                </a:lnTo>
                <a:lnTo>
                  <a:pt x="748037" y="977900"/>
                </a:lnTo>
                <a:lnTo>
                  <a:pt x="756586" y="977900"/>
                </a:lnTo>
                <a:lnTo>
                  <a:pt x="756297" y="975684"/>
                </a:lnTo>
                <a:lnTo>
                  <a:pt x="748868" y="965200"/>
                </a:lnTo>
                <a:close/>
              </a:path>
              <a:path w="1102359" h="2260600">
                <a:moveTo>
                  <a:pt x="755238" y="965200"/>
                </a:moveTo>
                <a:lnTo>
                  <a:pt x="754932" y="965200"/>
                </a:lnTo>
                <a:lnTo>
                  <a:pt x="756297" y="975684"/>
                </a:lnTo>
                <a:lnTo>
                  <a:pt x="757460" y="977325"/>
                </a:lnTo>
                <a:lnTo>
                  <a:pt x="755238" y="965200"/>
                </a:lnTo>
                <a:close/>
              </a:path>
              <a:path w="1102359" h="2260600">
                <a:moveTo>
                  <a:pt x="737712" y="939800"/>
                </a:moveTo>
                <a:lnTo>
                  <a:pt x="681851" y="939800"/>
                </a:lnTo>
                <a:lnTo>
                  <a:pt x="686193" y="952500"/>
                </a:lnTo>
                <a:lnTo>
                  <a:pt x="705085" y="952500"/>
                </a:lnTo>
                <a:lnTo>
                  <a:pt x="700818" y="965200"/>
                </a:lnTo>
                <a:lnTo>
                  <a:pt x="747046" y="965200"/>
                </a:lnTo>
                <a:lnTo>
                  <a:pt x="737712" y="939800"/>
                </a:lnTo>
                <a:close/>
              </a:path>
              <a:path w="1102359" h="2260600">
                <a:moveTo>
                  <a:pt x="723387" y="914400"/>
                </a:moveTo>
                <a:lnTo>
                  <a:pt x="722180" y="927100"/>
                </a:lnTo>
                <a:lnTo>
                  <a:pt x="685624" y="927100"/>
                </a:lnTo>
                <a:lnTo>
                  <a:pt x="692690" y="939800"/>
                </a:lnTo>
                <a:lnTo>
                  <a:pt x="739169" y="939800"/>
                </a:lnTo>
                <a:lnTo>
                  <a:pt x="731722" y="927100"/>
                </a:lnTo>
                <a:lnTo>
                  <a:pt x="723387" y="914400"/>
                </a:lnTo>
                <a:close/>
              </a:path>
              <a:path w="1102359" h="2260600">
                <a:moveTo>
                  <a:pt x="715750" y="901700"/>
                </a:moveTo>
                <a:lnTo>
                  <a:pt x="661761" y="901700"/>
                </a:lnTo>
                <a:lnTo>
                  <a:pt x="668573" y="914400"/>
                </a:lnTo>
                <a:lnTo>
                  <a:pt x="667625" y="914400"/>
                </a:lnTo>
                <a:lnTo>
                  <a:pt x="667836" y="927100"/>
                </a:lnTo>
                <a:lnTo>
                  <a:pt x="719243" y="927100"/>
                </a:lnTo>
                <a:lnTo>
                  <a:pt x="717392" y="914400"/>
                </a:lnTo>
                <a:lnTo>
                  <a:pt x="715750" y="901700"/>
                </a:lnTo>
                <a:close/>
              </a:path>
              <a:path w="1102359" h="2260600">
                <a:moveTo>
                  <a:pt x="706520" y="876300"/>
                </a:moveTo>
                <a:lnTo>
                  <a:pt x="687462" y="876300"/>
                </a:lnTo>
                <a:lnTo>
                  <a:pt x="682619" y="889000"/>
                </a:lnTo>
                <a:lnTo>
                  <a:pt x="659964" y="889000"/>
                </a:lnTo>
                <a:lnTo>
                  <a:pt x="661484" y="901700"/>
                </a:lnTo>
                <a:lnTo>
                  <a:pt x="713442" y="901700"/>
                </a:lnTo>
                <a:lnTo>
                  <a:pt x="706520" y="876300"/>
                </a:lnTo>
                <a:close/>
              </a:path>
              <a:path w="1102359" h="2260600">
                <a:moveTo>
                  <a:pt x="675486" y="876300"/>
                </a:moveTo>
                <a:lnTo>
                  <a:pt x="664979" y="876300"/>
                </a:lnTo>
                <a:lnTo>
                  <a:pt x="658561" y="889000"/>
                </a:lnTo>
                <a:lnTo>
                  <a:pt x="681480" y="889000"/>
                </a:lnTo>
                <a:lnTo>
                  <a:pt x="680208" y="884706"/>
                </a:lnTo>
                <a:lnTo>
                  <a:pt x="675486" y="876300"/>
                </a:lnTo>
                <a:close/>
              </a:path>
              <a:path w="1102359" h="2260600">
                <a:moveTo>
                  <a:pt x="681516" y="887035"/>
                </a:moveTo>
                <a:lnTo>
                  <a:pt x="681480" y="889000"/>
                </a:lnTo>
                <a:lnTo>
                  <a:pt x="682619" y="889000"/>
                </a:lnTo>
                <a:lnTo>
                  <a:pt x="681516" y="887035"/>
                </a:lnTo>
                <a:close/>
              </a:path>
              <a:path w="1102359" h="2260600">
                <a:moveTo>
                  <a:pt x="681713" y="876300"/>
                </a:moveTo>
                <a:lnTo>
                  <a:pt x="677717" y="876300"/>
                </a:lnTo>
                <a:lnTo>
                  <a:pt x="680208" y="884706"/>
                </a:lnTo>
                <a:lnTo>
                  <a:pt x="681516" y="887035"/>
                </a:lnTo>
                <a:lnTo>
                  <a:pt x="681713" y="876300"/>
                </a:lnTo>
                <a:close/>
              </a:path>
              <a:path w="1102359" h="2260600">
                <a:moveTo>
                  <a:pt x="686322" y="850900"/>
                </a:moveTo>
                <a:lnTo>
                  <a:pt x="644825" y="850900"/>
                </a:lnTo>
                <a:lnTo>
                  <a:pt x="638029" y="863600"/>
                </a:lnTo>
                <a:lnTo>
                  <a:pt x="638404" y="876300"/>
                </a:lnTo>
                <a:lnTo>
                  <a:pt x="648963" y="876300"/>
                </a:lnTo>
                <a:lnTo>
                  <a:pt x="649637" y="863600"/>
                </a:lnTo>
                <a:lnTo>
                  <a:pt x="696665" y="863600"/>
                </a:lnTo>
                <a:lnTo>
                  <a:pt x="686322" y="850900"/>
                </a:lnTo>
                <a:close/>
              </a:path>
              <a:path w="1102359" h="2260600">
                <a:moveTo>
                  <a:pt x="682142" y="863600"/>
                </a:moveTo>
                <a:lnTo>
                  <a:pt x="649637" y="863600"/>
                </a:lnTo>
                <a:lnTo>
                  <a:pt x="650752" y="876300"/>
                </a:lnTo>
                <a:lnTo>
                  <a:pt x="677106" y="876300"/>
                </a:lnTo>
                <a:lnTo>
                  <a:pt x="682142" y="863600"/>
                </a:lnTo>
                <a:close/>
              </a:path>
              <a:path w="1102359" h="2260600">
                <a:moveTo>
                  <a:pt x="695850" y="863600"/>
                </a:moveTo>
                <a:lnTo>
                  <a:pt x="685261" y="863600"/>
                </a:lnTo>
                <a:lnTo>
                  <a:pt x="684669" y="876300"/>
                </a:lnTo>
                <a:lnTo>
                  <a:pt x="690025" y="876300"/>
                </a:lnTo>
                <a:lnTo>
                  <a:pt x="695850" y="863600"/>
                </a:lnTo>
                <a:close/>
              </a:path>
              <a:path w="1102359" h="2260600">
                <a:moveTo>
                  <a:pt x="637667" y="838200"/>
                </a:moveTo>
                <a:lnTo>
                  <a:pt x="634050" y="838200"/>
                </a:lnTo>
                <a:lnTo>
                  <a:pt x="635401" y="850900"/>
                </a:lnTo>
                <a:lnTo>
                  <a:pt x="640151" y="850900"/>
                </a:lnTo>
                <a:lnTo>
                  <a:pt x="637667" y="838200"/>
                </a:lnTo>
                <a:close/>
              </a:path>
              <a:path w="1102359" h="2260600">
                <a:moveTo>
                  <a:pt x="657502" y="800100"/>
                </a:moveTo>
                <a:lnTo>
                  <a:pt x="612164" y="800100"/>
                </a:lnTo>
                <a:lnTo>
                  <a:pt x="623831" y="812800"/>
                </a:lnTo>
                <a:lnTo>
                  <a:pt x="622900" y="825500"/>
                </a:lnTo>
                <a:lnTo>
                  <a:pt x="633902" y="825500"/>
                </a:lnTo>
                <a:lnTo>
                  <a:pt x="643643" y="850900"/>
                </a:lnTo>
                <a:lnTo>
                  <a:pt x="680355" y="850900"/>
                </a:lnTo>
                <a:lnTo>
                  <a:pt x="673808" y="838200"/>
                </a:lnTo>
                <a:lnTo>
                  <a:pt x="674771" y="838200"/>
                </a:lnTo>
                <a:lnTo>
                  <a:pt x="671104" y="812800"/>
                </a:lnTo>
                <a:lnTo>
                  <a:pt x="658413" y="812800"/>
                </a:lnTo>
                <a:lnTo>
                  <a:pt x="657502" y="800100"/>
                </a:lnTo>
                <a:close/>
              </a:path>
              <a:path w="1102359" h="2260600">
                <a:moveTo>
                  <a:pt x="684657" y="838200"/>
                </a:moveTo>
                <a:lnTo>
                  <a:pt x="676371" y="838200"/>
                </a:lnTo>
                <a:lnTo>
                  <a:pt x="680355" y="850900"/>
                </a:lnTo>
                <a:lnTo>
                  <a:pt x="685413" y="850900"/>
                </a:lnTo>
                <a:lnTo>
                  <a:pt x="684657" y="838200"/>
                </a:lnTo>
                <a:close/>
              </a:path>
              <a:path w="1102359" h="2260600">
                <a:moveTo>
                  <a:pt x="649564" y="774700"/>
                </a:moveTo>
                <a:lnTo>
                  <a:pt x="604854" y="774700"/>
                </a:lnTo>
                <a:lnTo>
                  <a:pt x="613785" y="800100"/>
                </a:lnTo>
                <a:lnTo>
                  <a:pt x="636175" y="800100"/>
                </a:lnTo>
                <a:lnTo>
                  <a:pt x="636988" y="787400"/>
                </a:lnTo>
                <a:lnTo>
                  <a:pt x="652441" y="787400"/>
                </a:lnTo>
                <a:lnTo>
                  <a:pt x="649564" y="774700"/>
                </a:lnTo>
                <a:close/>
              </a:path>
              <a:path w="1102359" h="2260600">
                <a:moveTo>
                  <a:pt x="655157" y="787400"/>
                </a:moveTo>
                <a:lnTo>
                  <a:pt x="636988" y="787400"/>
                </a:lnTo>
                <a:lnTo>
                  <a:pt x="636175" y="800100"/>
                </a:lnTo>
                <a:lnTo>
                  <a:pt x="657424" y="800100"/>
                </a:lnTo>
                <a:lnTo>
                  <a:pt x="655157" y="787400"/>
                </a:lnTo>
                <a:close/>
              </a:path>
              <a:path w="1102359" h="2260600">
                <a:moveTo>
                  <a:pt x="598375" y="774700"/>
                </a:moveTo>
                <a:lnTo>
                  <a:pt x="586175" y="774700"/>
                </a:lnTo>
                <a:lnTo>
                  <a:pt x="592699" y="787400"/>
                </a:lnTo>
                <a:lnTo>
                  <a:pt x="598375" y="774700"/>
                </a:lnTo>
                <a:close/>
              </a:path>
              <a:path w="1102359" h="2260600">
                <a:moveTo>
                  <a:pt x="588771" y="762000"/>
                </a:moveTo>
                <a:lnTo>
                  <a:pt x="582327" y="762000"/>
                </a:lnTo>
                <a:lnTo>
                  <a:pt x="584054" y="774700"/>
                </a:lnTo>
                <a:lnTo>
                  <a:pt x="588771" y="762000"/>
                </a:lnTo>
                <a:close/>
              </a:path>
              <a:path w="1102359" h="2260600">
                <a:moveTo>
                  <a:pt x="596984" y="762000"/>
                </a:moveTo>
                <a:lnTo>
                  <a:pt x="591724" y="762000"/>
                </a:lnTo>
                <a:lnTo>
                  <a:pt x="590232" y="774700"/>
                </a:lnTo>
                <a:lnTo>
                  <a:pt x="597936" y="774700"/>
                </a:lnTo>
                <a:lnTo>
                  <a:pt x="596984" y="762000"/>
                </a:lnTo>
                <a:close/>
              </a:path>
              <a:path w="1102359" h="2260600">
                <a:moveTo>
                  <a:pt x="617341" y="762000"/>
                </a:moveTo>
                <a:lnTo>
                  <a:pt x="596984" y="762000"/>
                </a:lnTo>
                <a:lnTo>
                  <a:pt x="599636" y="774700"/>
                </a:lnTo>
                <a:lnTo>
                  <a:pt x="616820" y="774700"/>
                </a:lnTo>
                <a:lnTo>
                  <a:pt x="617341" y="762000"/>
                </a:lnTo>
                <a:close/>
              </a:path>
              <a:path w="1102359" h="2260600">
                <a:moveTo>
                  <a:pt x="638624" y="762000"/>
                </a:moveTo>
                <a:lnTo>
                  <a:pt x="617341" y="762000"/>
                </a:lnTo>
                <a:lnTo>
                  <a:pt x="616820" y="774700"/>
                </a:lnTo>
                <a:lnTo>
                  <a:pt x="639579" y="774700"/>
                </a:lnTo>
                <a:lnTo>
                  <a:pt x="638624" y="762000"/>
                </a:lnTo>
                <a:close/>
              </a:path>
              <a:path w="1102359" h="2260600">
                <a:moveTo>
                  <a:pt x="573663" y="755339"/>
                </a:moveTo>
                <a:lnTo>
                  <a:pt x="574333" y="762000"/>
                </a:lnTo>
                <a:lnTo>
                  <a:pt x="575199" y="757055"/>
                </a:lnTo>
                <a:lnTo>
                  <a:pt x="573663" y="755339"/>
                </a:lnTo>
                <a:close/>
              </a:path>
              <a:path w="1102359" h="2260600">
                <a:moveTo>
                  <a:pt x="572628" y="736600"/>
                </a:moveTo>
                <a:lnTo>
                  <a:pt x="570251" y="736600"/>
                </a:lnTo>
                <a:lnTo>
                  <a:pt x="566933" y="749300"/>
                </a:lnTo>
                <a:lnTo>
                  <a:pt x="576557" y="749300"/>
                </a:lnTo>
                <a:lnTo>
                  <a:pt x="575199" y="757055"/>
                </a:lnTo>
                <a:lnTo>
                  <a:pt x="579622" y="762000"/>
                </a:lnTo>
                <a:lnTo>
                  <a:pt x="596853" y="762000"/>
                </a:lnTo>
                <a:lnTo>
                  <a:pt x="588033" y="751466"/>
                </a:lnTo>
                <a:lnTo>
                  <a:pt x="585705" y="749300"/>
                </a:lnTo>
                <a:lnTo>
                  <a:pt x="572628" y="736600"/>
                </a:lnTo>
                <a:close/>
              </a:path>
              <a:path w="1102359" h="2260600">
                <a:moveTo>
                  <a:pt x="588033" y="751466"/>
                </a:moveTo>
                <a:lnTo>
                  <a:pt x="596853" y="762000"/>
                </a:lnTo>
                <a:lnTo>
                  <a:pt x="599354" y="762000"/>
                </a:lnTo>
                <a:lnTo>
                  <a:pt x="588033" y="751466"/>
                </a:lnTo>
                <a:close/>
              </a:path>
              <a:path w="1102359" h="2260600">
                <a:moveTo>
                  <a:pt x="624783" y="736600"/>
                </a:moveTo>
                <a:lnTo>
                  <a:pt x="575472" y="736600"/>
                </a:lnTo>
                <a:lnTo>
                  <a:pt x="586220" y="749300"/>
                </a:lnTo>
                <a:lnTo>
                  <a:pt x="588033" y="751466"/>
                </a:lnTo>
                <a:lnTo>
                  <a:pt x="599354" y="762000"/>
                </a:lnTo>
                <a:lnTo>
                  <a:pt x="620161" y="762000"/>
                </a:lnTo>
                <a:lnTo>
                  <a:pt x="615170" y="749300"/>
                </a:lnTo>
                <a:lnTo>
                  <a:pt x="627467" y="749300"/>
                </a:lnTo>
                <a:lnTo>
                  <a:pt x="624783" y="736600"/>
                </a:lnTo>
                <a:close/>
              </a:path>
              <a:path w="1102359" h="2260600">
                <a:moveTo>
                  <a:pt x="573056" y="749300"/>
                </a:moveTo>
                <a:lnTo>
                  <a:pt x="568261" y="749300"/>
                </a:lnTo>
                <a:lnTo>
                  <a:pt x="573663" y="755339"/>
                </a:lnTo>
                <a:lnTo>
                  <a:pt x="573056" y="749300"/>
                </a:lnTo>
                <a:close/>
              </a:path>
              <a:path w="1102359" h="2260600">
                <a:moveTo>
                  <a:pt x="566160" y="723900"/>
                </a:moveTo>
                <a:lnTo>
                  <a:pt x="559048" y="723900"/>
                </a:lnTo>
                <a:lnTo>
                  <a:pt x="558464" y="736600"/>
                </a:lnTo>
                <a:lnTo>
                  <a:pt x="566160" y="723900"/>
                </a:lnTo>
                <a:close/>
              </a:path>
              <a:path w="1102359" h="2260600">
                <a:moveTo>
                  <a:pt x="596031" y="698500"/>
                </a:moveTo>
                <a:lnTo>
                  <a:pt x="553308" y="698500"/>
                </a:lnTo>
                <a:lnTo>
                  <a:pt x="558145" y="711200"/>
                </a:lnTo>
                <a:lnTo>
                  <a:pt x="577717" y="711200"/>
                </a:lnTo>
                <a:lnTo>
                  <a:pt x="570963" y="723900"/>
                </a:lnTo>
                <a:lnTo>
                  <a:pt x="564538" y="736600"/>
                </a:lnTo>
                <a:lnTo>
                  <a:pt x="614738" y="736600"/>
                </a:lnTo>
                <a:lnTo>
                  <a:pt x="615314" y="723900"/>
                </a:lnTo>
                <a:lnTo>
                  <a:pt x="580081" y="723900"/>
                </a:lnTo>
                <a:lnTo>
                  <a:pt x="589546" y="711200"/>
                </a:lnTo>
                <a:lnTo>
                  <a:pt x="596031" y="698500"/>
                </a:lnTo>
                <a:close/>
              </a:path>
              <a:path w="1102359" h="2260600">
                <a:moveTo>
                  <a:pt x="577717" y="711200"/>
                </a:moveTo>
                <a:lnTo>
                  <a:pt x="550653" y="711200"/>
                </a:lnTo>
                <a:lnTo>
                  <a:pt x="567247" y="723900"/>
                </a:lnTo>
                <a:lnTo>
                  <a:pt x="570963" y="723900"/>
                </a:lnTo>
                <a:lnTo>
                  <a:pt x="577717" y="711200"/>
                </a:lnTo>
                <a:close/>
              </a:path>
              <a:path w="1102359" h="2260600">
                <a:moveTo>
                  <a:pt x="615890" y="711200"/>
                </a:moveTo>
                <a:lnTo>
                  <a:pt x="589546" y="711200"/>
                </a:lnTo>
                <a:lnTo>
                  <a:pt x="580081" y="723900"/>
                </a:lnTo>
                <a:lnTo>
                  <a:pt x="615314" y="723900"/>
                </a:lnTo>
                <a:lnTo>
                  <a:pt x="615890" y="711200"/>
                </a:lnTo>
                <a:close/>
              </a:path>
              <a:path w="1102359" h="2260600">
                <a:moveTo>
                  <a:pt x="552489" y="698500"/>
                </a:moveTo>
                <a:lnTo>
                  <a:pt x="543285" y="698500"/>
                </a:lnTo>
                <a:lnTo>
                  <a:pt x="546247" y="711200"/>
                </a:lnTo>
                <a:lnTo>
                  <a:pt x="558145" y="711200"/>
                </a:lnTo>
                <a:lnTo>
                  <a:pt x="552489" y="698500"/>
                </a:lnTo>
                <a:close/>
              </a:path>
              <a:path w="1102359" h="2260600">
                <a:moveTo>
                  <a:pt x="594360" y="685800"/>
                </a:moveTo>
                <a:lnTo>
                  <a:pt x="543803" y="685800"/>
                </a:lnTo>
                <a:lnTo>
                  <a:pt x="552489" y="698500"/>
                </a:lnTo>
                <a:lnTo>
                  <a:pt x="558145" y="711200"/>
                </a:lnTo>
                <a:lnTo>
                  <a:pt x="553308" y="698500"/>
                </a:lnTo>
                <a:lnTo>
                  <a:pt x="601525" y="698500"/>
                </a:lnTo>
                <a:lnTo>
                  <a:pt x="594360" y="685800"/>
                </a:lnTo>
                <a:close/>
              </a:path>
              <a:path w="1102359" h="2260600">
                <a:moveTo>
                  <a:pt x="538796" y="685800"/>
                </a:moveTo>
                <a:lnTo>
                  <a:pt x="535791" y="685800"/>
                </a:lnTo>
                <a:lnTo>
                  <a:pt x="538449" y="698500"/>
                </a:lnTo>
                <a:lnTo>
                  <a:pt x="546362" y="698500"/>
                </a:lnTo>
                <a:lnTo>
                  <a:pt x="538796" y="685800"/>
                </a:lnTo>
                <a:close/>
              </a:path>
              <a:path w="1102359" h="2260600">
                <a:moveTo>
                  <a:pt x="571964" y="647700"/>
                </a:moveTo>
                <a:lnTo>
                  <a:pt x="515474" y="647700"/>
                </a:lnTo>
                <a:lnTo>
                  <a:pt x="525552" y="660400"/>
                </a:lnTo>
                <a:lnTo>
                  <a:pt x="528514" y="673100"/>
                </a:lnTo>
                <a:lnTo>
                  <a:pt x="530976" y="685800"/>
                </a:lnTo>
                <a:lnTo>
                  <a:pt x="535791" y="685800"/>
                </a:lnTo>
                <a:lnTo>
                  <a:pt x="533133" y="673100"/>
                </a:lnTo>
                <a:lnTo>
                  <a:pt x="583018" y="673100"/>
                </a:lnTo>
                <a:lnTo>
                  <a:pt x="573595" y="660400"/>
                </a:lnTo>
                <a:lnTo>
                  <a:pt x="573876" y="660400"/>
                </a:lnTo>
                <a:lnTo>
                  <a:pt x="571964" y="647700"/>
                </a:lnTo>
                <a:close/>
              </a:path>
              <a:path w="1102359" h="2260600">
                <a:moveTo>
                  <a:pt x="578593" y="673100"/>
                </a:moveTo>
                <a:lnTo>
                  <a:pt x="533133" y="673100"/>
                </a:lnTo>
                <a:lnTo>
                  <a:pt x="538796" y="685800"/>
                </a:lnTo>
                <a:lnTo>
                  <a:pt x="583672" y="685800"/>
                </a:lnTo>
                <a:lnTo>
                  <a:pt x="578593" y="673100"/>
                </a:lnTo>
                <a:close/>
              </a:path>
              <a:path w="1102359" h="2260600">
                <a:moveTo>
                  <a:pt x="509339" y="635000"/>
                </a:moveTo>
                <a:lnTo>
                  <a:pt x="505804" y="635000"/>
                </a:lnTo>
                <a:lnTo>
                  <a:pt x="510839" y="647700"/>
                </a:lnTo>
                <a:lnTo>
                  <a:pt x="513623" y="647700"/>
                </a:lnTo>
                <a:lnTo>
                  <a:pt x="509339" y="635000"/>
                </a:lnTo>
                <a:close/>
              </a:path>
              <a:path w="1102359" h="2260600">
                <a:moveTo>
                  <a:pt x="550793" y="622300"/>
                </a:moveTo>
                <a:lnTo>
                  <a:pt x="506777" y="622300"/>
                </a:lnTo>
                <a:lnTo>
                  <a:pt x="515147" y="635000"/>
                </a:lnTo>
                <a:lnTo>
                  <a:pt x="519656" y="647700"/>
                </a:lnTo>
                <a:lnTo>
                  <a:pt x="556392" y="647700"/>
                </a:lnTo>
                <a:lnTo>
                  <a:pt x="560137" y="635000"/>
                </a:lnTo>
                <a:lnTo>
                  <a:pt x="550793" y="622300"/>
                </a:lnTo>
                <a:close/>
              </a:path>
              <a:path w="1102359" h="2260600">
                <a:moveTo>
                  <a:pt x="506777" y="622300"/>
                </a:moveTo>
                <a:lnTo>
                  <a:pt x="496493" y="622300"/>
                </a:lnTo>
                <a:lnTo>
                  <a:pt x="499371" y="635000"/>
                </a:lnTo>
                <a:lnTo>
                  <a:pt x="506777" y="622300"/>
                </a:lnTo>
                <a:close/>
              </a:path>
              <a:path w="1102359" h="2260600">
                <a:moveTo>
                  <a:pt x="546432" y="609600"/>
                </a:moveTo>
                <a:lnTo>
                  <a:pt x="491913" y="609600"/>
                </a:lnTo>
                <a:lnTo>
                  <a:pt x="495172" y="622300"/>
                </a:lnTo>
                <a:lnTo>
                  <a:pt x="549971" y="622300"/>
                </a:lnTo>
                <a:lnTo>
                  <a:pt x="546432" y="609600"/>
                </a:lnTo>
                <a:close/>
              </a:path>
              <a:path w="1102359" h="2260600">
                <a:moveTo>
                  <a:pt x="480281" y="584200"/>
                </a:moveTo>
                <a:lnTo>
                  <a:pt x="463801" y="584200"/>
                </a:lnTo>
                <a:lnTo>
                  <a:pt x="470778" y="596900"/>
                </a:lnTo>
                <a:lnTo>
                  <a:pt x="480320" y="609600"/>
                </a:lnTo>
                <a:lnTo>
                  <a:pt x="516475" y="609600"/>
                </a:lnTo>
                <a:lnTo>
                  <a:pt x="513312" y="596900"/>
                </a:lnTo>
                <a:lnTo>
                  <a:pt x="477108" y="596900"/>
                </a:lnTo>
                <a:lnTo>
                  <a:pt x="480281" y="584200"/>
                </a:lnTo>
                <a:close/>
              </a:path>
              <a:path w="1102359" h="2260600">
                <a:moveTo>
                  <a:pt x="534616" y="596900"/>
                </a:moveTo>
                <a:lnTo>
                  <a:pt x="520173" y="596900"/>
                </a:lnTo>
                <a:lnTo>
                  <a:pt x="516475" y="609600"/>
                </a:lnTo>
                <a:lnTo>
                  <a:pt x="535071" y="609600"/>
                </a:lnTo>
                <a:lnTo>
                  <a:pt x="534616" y="596900"/>
                </a:lnTo>
                <a:close/>
              </a:path>
              <a:path w="1102359" h="2260600">
                <a:moveTo>
                  <a:pt x="511385" y="584200"/>
                </a:moveTo>
                <a:lnTo>
                  <a:pt x="485275" y="584200"/>
                </a:lnTo>
                <a:lnTo>
                  <a:pt x="486186" y="596900"/>
                </a:lnTo>
                <a:lnTo>
                  <a:pt x="511383" y="596900"/>
                </a:lnTo>
                <a:lnTo>
                  <a:pt x="511385" y="584200"/>
                </a:lnTo>
                <a:close/>
              </a:path>
              <a:path w="1102359" h="2260600">
                <a:moveTo>
                  <a:pt x="517316" y="571500"/>
                </a:moveTo>
                <a:lnTo>
                  <a:pt x="476138" y="571500"/>
                </a:lnTo>
                <a:lnTo>
                  <a:pt x="465538" y="584200"/>
                </a:lnTo>
                <a:lnTo>
                  <a:pt x="520194" y="584200"/>
                </a:lnTo>
                <a:lnTo>
                  <a:pt x="523828" y="596900"/>
                </a:lnTo>
                <a:lnTo>
                  <a:pt x="531122" y="596900"/>
                </a:lnTo>
                <a:lnTo>
                  <a:pt x="525164" y="584200"/>
                </a:lnTo>
                <a:lnTo>
                  <a:pt x="517316" y="571500"/>
                </a:lnTo>
                <a:close/>
              </a:path>
              <a:path w="1102359" h="2260600">
                <a:moveTo>
                  <a:pt x="449540" y="558800"/>
                </a:moveTo>
                <a:lnTo>
                  <a:pt x="451503" y="571500"/>
                </a:lnTo>
                <a:lnTo>
                  <a:pt x="454832" y="571500"/>
                </a:lnTo>
                <a:lnTo>
                  <a:pt x="449540" y="558800"/>
                </a:lnTo>
                <a:close/>
              </a:path>
              <a:path w="1102359" h="2260600">
                <a:moveTo>
                  <a:pt x="462084" y="558800"/>
                </a:moveTo>
                <a:lnTo>
                  <a:pt x="458705" y="558800"/>
                </a:lnTo>
                <a:lnTo>
                  <a:pt x="462257" y="571500"/>
                </a:lnTo>
                <a:lnTo>
                  <a:pt x="472424" y="571500"/>
                </a:lnTo>
                <a:lnTo>
                  <a:pt x="462084" y="558800"/>
                </a:lnTo>
                <a:close/>
              </a:path>
              <a:path w="1102359" h="2260600">
                <a:moveTo>
                  <a:pt x="509353" y="558800"/>
                </a:moveTo>
                <a:lnTo>
                  <a:pt x="470304" y="558800"/>
                </a:lnTo>
                <a:lnTo>
                  <a:pt x="472424" y="571500"/>
                </a:lnTo>
                <a:lnTo>
                  <a:pt x="515153" y="571500"/>
                </a:lnTo>
                <a:lnTo>
                  <a:pt x="509353" y="558800"/>
                </a:lnTo>
                <a:close/>
              </a:path>
              <a:path w="1102359" h="2260600">
                <a:moveTo>
                  <a:pt x="486049" y="533400"/>
                </a:moveTo>
                <a:lnTo>
                  <a:pt x="436249" y="533400"/>
                </a:lnTo>
                <a:lnTo>
                  <a:pt x="435946" y="534337"/>
                </a:lnTo>
                <a:lnTo>
                  <a:pt x="442489" y="546100"/>
                </a:lnTo>
                <a:lnTo>
                  <a:pt x="448291" y="546100"/>
                </a:lnTo>
                <a:lnTo>
                  <a:pt x="446695" y="558800"/>
                </a:lnTo>
                <a:lnTo>
                  <a:pt x="491556" y="558800"/>
                </a:lnTo>
                <a:lnTo>
                  <a:pt x="488357" y="546100"/>
                </a:lnTo>
                <a:lnTo>
                  <a:pt x="486049" y="533400"/>
                </a:lnTo>
                <a:close/>
              </a:path>
              <a:path w="1102359" h="2260600">
                <a:moveTo>
                  <a:pt x="493453" y="557205"/>
                </a:moveTo>
                <a:lnTo>
                  <a:pt x="492653" y="558800"/>
                </a:lnTo>
                <a:lnTo>
                  <a:pt x="493537" y="558800"/>
                </a:lnTo>
                <a:lnTo>
                  <a:pt x="493453" y="557205"/>
                </a:lnTo>
                <a:close/>
              </a:path>
              <a:path w="1102359" h="2260600">
                <a:moveTo>
                  <a:pt x="499028" y="546100"/>
                </a:moveTo>
                <a:lnTo>
                  <a:pt x="493453" y="557205"/>
                </a:lnTo>
                <a:lnTo>
                  <a:pt x="493537" y="558800"/>
                </a:lnTo>
                <a:lnTo>
                  <a:pt x="494329" y="558800"/>
                </a:lnTo>
                <a:lnTo>
                  <a:pt x="499028" y="546100"/>
                </a:lnTo>
                <a:close/>
              </a:path>
              <a:path w="1102359" h="2260600">
                <a:moveTo>
                  <a:pt x="500846" y="546100"/>
                </a:moveTo>
                <a:lnTo>
                  <a:pt x="499028" y="546100"/>
                </a:lnTo>
                <a:lnTo>
                  <a:pt x="494329" y="558800"/>
                </a:lnTo>
                <a:lnTo>
                  <a:pt x="505274" y="558800"/>
                </a:lnTo>
                <a:lnTo>
                  <a:pt x="500846" y="546100"/>
                </a:lnTo>
                <a:close/>
              </a:path>
              <a:path w="1102359" h="2260600">
                <a:moveTo>
                  <a:pt x="496382" y="533400"/>
                </a:moveTo>
                <a:lnTo>
                  <a:pt x="492195" y="533400"/>
                </a:lnTo>
                <a:lnTo>
                  <a:pt x="493453" y="557205"/>
                </a:lnTo>
                <a:lnTo>
                  <a:pt x="499028" y="546100"/>
                </a:lnTo>
                <a:lnTo>
                  <a:pt x="500846" y="546100"/>
                </a:lnTo>
                <a:lnTo>
                  <a:pt x="496382" y="533400"/>
                </a:lnTo>
                <a:close/>
              </a:path>
              <a:path w="1102359" h="2260600">
                <a:moveTo>
                  <a:pt x="435425" y="533400"/>
                </a:moveTo>
                <a:lnTo>
                  <a:pt x="430759" y="533400"/>
                </a:lnTo>
                <a:lnTo>
                  <a:pt x="432150" y="546100"/>
                </a:lnTo>
                <a:lnTo>
                  <a:pt x="435946" y="534337"/>
                </a:lnTo>
                <a:lnTo>
                  <a:pt x="435425" y="533400"/>
                </a:lnTo>
                <a:close/>
              </a:path>
              <a:path w="1102359" h="2260600">
                <a:moveTo>
                  <a:pt x="407880" y="495300"/>
                </a:moveTo>
                <a:lnTo>
                  <a:pt x="406770" y="508000"/>
                </a:lnTo>
                <a:lnTo>
                  <a:pt x="415297" y="520700"/>
                </a:lnTo>
                <a:lnTo>
                  <a:pt x="424157" y="533400"/>
                </a:lnTo>
                <a:lnTo>
                  <a:pt x="424047" y="520700"/>
                </a:lnTo>
                <a:lnTo>
                  <a:pt x="422447" y="520700"/>
                </a:lnTo>
                <a:lnTo>
                  <a:pt x="426135" y="508000"/>
                </a:lnTo>
                <a:lnTo>
                  <a:pt x="411538" y="508000"/>
                </a:lnTo>
                <a:lnTo>
                  <a:pt x="413389" y="500417"/>
                </a:lnTo>
                <a:lnTo>
                  <a:pt x="407880" y="495300"/>
                </a:lnTo>
                <a:close/>
              </a:path>
              <a:path w="1102359" h="2260600">
                <a:moveTo>
                  <a:pt x="432488" y="520700"/>
                </a:moveTo>
                <a:lnTo>
                  <a:pt x="429126" y="520700"/>
                </a:lnTo>
                <a:lnTo>
                  <a:pt x="434779" y="533400"/>
                </a:lnTo>
                <a:lnTo>
                  <a:pt x="436995" y="533400"/>
                </a:lnTo>
                <a:lnTo>
                  <a:pt x="432488" y="520700"/>
                </a:lnTo>
                <a:close/>
              </a:path>
              <a:path w="1102359" h="2260600">
                <a:moveTo>
                  <a:pt x="478835" y="520700"/>
                </a:moveTo>
                <a:lnTo>
                  <a:pt x="434264" y="520700"/>
                </a:lnTo>
                <a:lnTo>
                  <a:pt x="437642" y="533400"/>
                </a:lnTo>
                <a:lnTo>
                  <a:pt x="477258" y="533400"/>
                </a:lnTo>
                <a:lnTo>
                  <a:pt x="478835" y="520700"/>
                </a:lnTo>
                <a:close/>
              </a:path>
              <a:path w="1102359" h="2260600">
                <a:moveTo>
                  <a:pt x="476870" y="508000"/>
                </a:moveTo>
                <a:lnTo>
                  <a:pt x="427839" y="508000"/>
                </a:lnTo>
                <a:lnTo>
                  <a:pt x="422447" y="520700"/>
                </a:lnTo>
                <a:lnTo>
                  <a:pt x="482315" y="520700"/>
                </a:lnTo>
                <a:lnTo>
                  <a:pt x="486137" y="533400"/>
                </a:lnTo>
                <a:lnTo>
                  <a:pt x="489109" y="533400"/>
                </a:lnTo>
                <a:lnTo>
                  <a:pt x="485498" y="520700"/>
                </a:lnTo>
                <a:lnTo>
                  <a:pt x="476870" y="508000"/>
                </a:lnTo>
                <a:close/>
              </a:path>
              <a:path w="1102359" h="2260600">
                <a:moveTo>
                  <a:pt x="419785" y="506360"/>
                </a:moveTo>
                <a:lnTo>
                  <a:pt x="420548" y="508000"/>
                </a:lnTo>
                <a:lnTo>
                  <a:pt x="421550" y="508000"/>
                </a:lnTo>
                <a:lnTo>
                  <a:pt x="419785" y="506360"/>
                </a:lnTo>
                <a:close/>
              </a:path>
              <a:path w="1102359" h="2260600">
                <a:moveTo>
                  <a:pt x="455371" y="495300"/>
                </a:moveTo>
                <a:lnTo>
                  <a:pt x="414638" y="495300"/>
                </a:lnTo>
                <a:lnTo>
                  <a:pt x="417648" y="501768"/>
                </a:lnTo>
                <a:lnTo>
                  <a:pt x="421550" y="508000"/>
                </a:lnTo>
                <a:lnTo>
                  <a:pt x="457118" y="508000"/>
                </a:lnTo>
                <a:lnTo>
                  <a:pt x="455371" y="495300"/>
                </a:lnTo>
                <a:close/>
              </a:path>
              <a:path w="1102359" h="2260600">
                <a:moveTo>
                  <a:pt x="466021" y="495300"/>
                </a:moveTo>
                <a:lnTo>
                  <a:pt x="460365" y="495300"/>
                </a:lnTo>
                <a:lnTo>
                  <a:pt x="457118" y="508000"/>
                </a:lnTo>
                <a:lnTo>
                  <a:pt x="468589" y="508000"/>
                </a:lnTo>
                <a:lnTo>
                  <a:pt x="466021" y="495300"/>
                </a:lnTo>
                <a:close/>
              </a:path>
              <a:path w="1102359" h="2260600">
                <a:moveTo>
                  <a:pt x="414346" y="496494"/>
                </a:moveTo>
                <a:lnTo>
                  <a:pt x="413389" y="500417"/>
                </a:lnTo>
                <a:lnTo>
                  <a:pt x="419785" y="506360"/>
                </a:lnTo>
                <a:lnTo>
                  <a:pt x="417648" y="501768"/>
                </a:lnTo>
                <a:lnTo>
                  <a:pt x="414346" y="496494"/>
                </a:lnTo>
                <a:close/>
              </a:path>
              <a:path w="1102359" h="2260600">
                <a:moveTo>
                  <a:pt x="442849" y="457200"/>
                </a:moveTo>
                <a:lnTo>
                  <a:pt x="411233" y="457200"/>
                </a:lnTo>
                <a:lnTo>
                  <a:pt x="405746" y="469900"/>
                </a:lnTo>
                <a:lnTo>
                  <a:pt x="400965" y="469900"/>
                </a:lnTo>
                <a:lnTo>
                  <a:pt x="413598" y="495300"/>
                </a:lnTo>
                <a:lnTo>
                  <a:pt x="414346" y="496494"/>
                </a:lnTo>
                <a:lnTo>
                  <a:pt x="414638" y="495300"/>
                </a:lnTo>
                <a:lnTo>
                  <a:pt x="451469" y="495300"/>
                </a:lnTo>
                <a:lnTo>
                  <a:pt x="447085" y="482600"/>
                </a:lnTo>
                <a:lnTo>
                  <a:pt x="453244" y="482600"/>
                </a:lnTo>
                <a:lnTo>
                  <a:pt x="442849" y="457200"/>
                </a:lnTo>
                <a:close/>
              </a:path>
              <a:path w="1102359" h="2260600">
                <a:moveTo>
                  <a:pt x="453244" y="482600"/>
                </a:moveTo>
                <a:lnTo>
                  <a:pt x="447085" y="482600"/>
                </a:lnTo>
                <a:lnTo>
                  <a:pt x="458363" y="495300"/>
                </a:lnTo>
                <a:lnTo>
                  <a:pt x="453244" y="482600"/>
                </a:lnTo>
                <a:close/>
              </a:path>
              <a:path w="1102359" h="2260600">
                <a:moveTo>
                  <a:pt x="387738" y="469900"/>
                </a:moveTo>
                <a:lnTo>
                  <a:pt x="383928" y="469900"/>
                </a:lnTo>
                <a:lnTo>
                  <a:pt x="386471" y="482600"/>
                </a:lnTo>
                <a:lnTo>
                  <a:pt x="388009" y="470681"/>
                </a:lnTo>
                <a:lnTo>
                  <a:pt x="387738" y="469900"/>
                </a:lnTo>
                <a:close/>
              </a:path>
              <a:path w="1102359" h="2260600">
                <a:moveTo>
                  <a:pt x="400965" y="469900"/>
                </a:moveTo>
                <a:lnTo>
                  <a:pt x="388109" y="469900"/>
                </a:lnTo>
                <a:lnTo>
                  <a:pt x="388009" y="470681"/>
                </a:lnTo>
                <a:lnTo>
                  <a:pt x="392139" y="482600"/>
                </a:lnTo>
                <a:lnTo>
                  <a:pt x="400590" y="482600"/>
                </a:lnTo>
                <a:lnTo>
                  <a:pt x="400965" y="469900"/>
                </a:lnTo>
                <a:close/>
              </a:path>
              <a:path w="1102359" h="2260600">
                <a:moveTo>
                  <a:pt x="396185" y="457200"/>
                </a:moveTo>
                <a:lnTo>
                  <a:pt x="389227" y="457200"/>
                </a:lnTo>
                <a:lnTo>
                  <a:pt x="390686" y="469900"/>
                </a:lnTo>
                <a:lnTo>
                  <a:pt x="399709" y="469900"/>
                </a:lnTo>
                <a:lnTo>
                  <a:pt x="396185" y="457200"/>
                </a:lnTo>
                <a:close/>
              </a:path>
              <a:path w="1102359" h="2260600">
                <a:moveTo>
                  <a:pt x="431013" y="444500"/>
                </a:moveTo>
                <a:lnTo>
                  <a:pt x="376605" y="444500"/>
                </a:lnTo>
                <a:lnTo>
                  <a:pt x="373632" y="457200"/>
                </a:lnTo>
                <a:lnTo>
                  <a:pt x="434298" y="457200"/>
                </a:lnTo>
                <a:lnTo>
                  <a:pt x="431013" y="444500"/>
                </a:lnTo>
                <a:close/>
              </a:path>
              <a:path w="1102359" h="2260600">
                <a:moveTo>
                  <a:pt x="413043" y="419100"/>
                </a:moveTo>
                <a:lnTo>
                  <a:pt x="406621" y="419100"/>
                </a:lnTo>
                <a:lnTo>
                  <a:pt x="409321" y="431800"/>
                </a:lnTo>
                <a:lnTo>
                  <a:pt x="363379" y="431800"/>
                </a:lnTo>
                <a:lnTo>
                  <a:pt x="376993" y="444500"/>
                </a:lnTo>
                <a:lnTo>
                  <a:pt x="418571" y="444500"/>
                </a:lnTo>
                <a:lnTo>
                  <a:pt x="418967" y="431800"/>
                </a:lnTo>
                <a:lnTo>
                  <a:pt x="413043" y="419100"/>
                </a:lnTo>
                <a:close/>
              </a:path>
              <a:path w="1102359" h="2260600">
                <a:moveTo>
                  <a:pt x="349638" y="419100"/>
                </a:moveTo>
                <a:lnTo>
                  <a:pt x="340138" y="419100"/>
                </a:lnTo>
                <a:lnTo>
                  <a:pt x="348469" y="431800"/>
                </a:lnTo>
                <a:lnTo>
                  <a:pt x="349638" y="419100"/>
                </a:lnTo>
                <a:close/>
              </a:path>
              <a:path w="1102359" h="2260600">
                <a:moveTo>
                  <a:pt x="359557" y="419100"/>
                </a:moveTo>
                <a:lnTo>
                  <a:pt x="351643" y="419100"/>
                </a:lnTo>
                <a:lnTo>
                  <a:pt x="356448" y="431800"/>
                </a:lnTo>
                <a:lnTo>
                  <a:pt x="358585" y="431800"/>
                </a:lnTo>
                <a:lnTo>
                  <a:pt x="359557" y="419100"/>
                </a:lnTo>
                <a:close/>
              </a:path>
              <a:path w="1102359" h="2260600">
                <a:moveTo>
                  <a:pt x="406621" y="419100"/>
                </a:moveTo>
                <a:lnTo>
                  <a:pt x="363328" y="419100"/>
                </a:lnTo>
                <a:lnTo>
                  <a:pt x="361423" y="431800"/>
                </a:lnTo>
                <a:lnTo>
                  <a:pt x="407436" y="431800"/>
                </a:lnTo>
                <a:lnTo>
                  <a:pt x="406621" y="419100"/>
                </a:lnTo>
                <a:close/>
              </a:path>
              <a:path w="1102359" h="2260600">
                <a:moveTo>
                  <a:pt x="355124" y="393700"/>
                </a:moveTo>
                <a:lnTo>
                  <a:pt x="347336" y="393700"/>
                </a:lnTo>
                <a:lnTo>
                  <a:pt x="342250" y="406400"/>
                </a:lnTo>
                <a:lnTo>
                  <a:pt x="340253" y="419100"/>
                </a:lnTo>
                <a:lnTo>
                  <a:pt x="404280" y="419100"/>
                </a:lnTo>
                <a:lnTo>
                  <a:pt x="396641" y="406400"/>
                </a:lnTo>
                <a:lnTo>
                  <a:pt x="347461" y="406400"/>
                </a:lnTo>
                <a:lnTo>
                  <a:pt x="355124" y="393700"/>
                </a:lnTo>
                <a:close/>
              </a:path>
              <a:path w="1102359" h="2260600">
                <a:moveTo>
                  <a:pt x="347336" y="393700"/>
                </a:moveTo>
                <a:lnTo>
                  <a:pt x="326914" y="393700"/>
                </a:lnTo>
                <a:lnTo>
                  <a:pt x="334449" y="406400"/>
                </a:lnTo>
                <a:lnTo>
                  <a:pt x="342250" y="406400"/>
                </a:lnTo>
                <a:lnTo>
                  <a:pt x="347336" y="393700"/>
                </a:lnTo>
                <a:close/>
              </a:path>
              <a:path w="1102359" h="2260600">
                <a:moveTo>
                  <a:pt x="387312" y="381000"/>
                </a:moveTo>
                <a:lnTo>
                  <a:pt x="373188" y="381000"/>
                </a:lnTo>
                <a:lnTo>
                  <a:pt x="372053" y="393700"/>
                </a:lnTo>
                <a:lnTo>
                  <a:pt x="355124" y="393700"/>
                </a:lnTo>
                <a:lnTo>
                  <a:pt x="347461" y="406400"/>
                </a:lnTo>
                <a:lnTo>
                  <a:pt x="387647" y="406400"/>
                </a:lnTo>
                <a:lnTo>
                  <a:pt x="380232" y="393700"/>
                </a:lnTo>
                <a:lnTo>
                  <a:pt x="387312" y="381000"/>
                </a:lnTo>
                <a:close/>
              </a:path>
              <a:path w="1102359" h="2260600">
                <a:moveTo>
                  <a:pt x="350854" y="342900"/>
                </a:moveTo>
                <a:lnTo>
                  <a:pt x="301427" y="342900"/>
                </a:lnTo>
                <a:lnTo>
                  <a:pt x="310455" y="355600"/>
                </a:lnTo>
                <a:lnTo>
                  <a:pt x="315669" y="355600"/>
                </a:lnTo>
                <a:lnTo>
                  <a:pt x="313862" y="368300"/>
                </a:lnTo>
                <a:lnTo>
                  <a:pt x="318902" y="368300"/>
                </a:lnTo>
                <a:lnTo>
                  <a:pt x="324446" y="381000"/>
                </a:lnTo>
                <a:lnTo>
                  <a:pt x="329921" y="393700"/>
                </a:lnTo>
                <a:lnTo>
                  <a:pt x="357150" y="393700"/>
                </a:lnTo>
                <a:lnTo>
                  <a:pt x="368458" y="381000"/>
                </a:lnTo>
                <a:lnTo>
                  <a:pt x="374571" y="381000"/>
                </a:lnTo>
                <a:lnTo>
                  <a:pt x="361017" y="355600"/>
                </a:lnTo>
                <a:lnTo>
                  <a:pt x="350854" y="342900"/>
                </a:lnTo>
                <a:close/>
              </a:path>
              <a:path w="1102359" h="2260600">
                <a:moveTo>
                  <a:pt x="318902" y="368300"/>
                </a:moveTo>
                <a:lnTo>
                  <a:pt x="311056" y="368300"/>
                </a:lnTo>
                <a:lnTo>
                  <a:pt x="312935" y="381000"/>
                </a:lnTo>
                <a:lnTo>
                  <a:pt x="318902" y="368300"/>
                </a:lnTo>
                <a:close/>
              </a:path>
              <a:path w="1102359" h="2260600">
                <a:moveTo>
                  <a:pt x="309966" y="355600"/>
                </a:moveTo>
                <a:lnTo>
                  <a:pt x="295676" y="355600"/>
                </a:lnTo>
                <a:lnTo>
                  <a:pt x="302641" y="368300"/>
                </a:lnTo>
                <a:lnTo>
                  <a:pt x="306211" y="368300"/>
                </a:lnTo>
                <a:lnTo>
                  <a:pt x="309966" y="355600"/>
                </a:lnTo>
                <a:close/>
              </a:path>
              <a:path w="1102359" h="2260600">
                <a:moveTo>
                  <a:pt x="287930" y="342900"/>
                </a:moveTo>
                <a:lnTo>
                  <a:pt x="282594" y="342900"/>
                </a:lnTo>
                <a:lnTo>
                  <a:pt x="289300" y="355600"/>
                </a:lnTo>
                <a:lnTo>
                  <a:pt x="287930" y="342900"/>
                </a:lnTo>
                <a:close/>
              </a:path>
              <a:path w="1102359" h="2260600">
                <a:moveTo>
                  <a:pt x="339611" y="330200"/>
                </a:moveTo>
                <a:lnTo>
                  <a:pt x="285077" y="330200"/>
                </a:lnTo>
                <a:lnTo>
                  <a:pt x="281540" y="342900"/>
                </a:lnTo>
                <a:lnTo>
                  <a:pt x="344742" y="342900"/>
                </a:lnTo>
                <a:lnTo>
                  <a:pt x="339611" y="330200"/>
                </a:lnTo>
                <a:close/>
              </a:path>
              <a:path w="1102359" h="2260600">
                <a:moveTo>
                  <a:pt x="336798" y="317500"/>
                </a:moveTo>
                <a:lnTo>
                  <a:pt x="273738" y="317500"/>
                </a:lnTo>
                <a:lnTo>
                  <a:pt x="278332" y="330200"/>
                </a:lnTo>
                <a:lnTo>
                  <a:pt x="328772" y="330200"/>
                </a:lnTo>
                <a:lnTo>
                  <a:pt x="336798" y="317500"/>
                </a:lnTo>
                <a:close/>
              </a:path>
              <a:path w="1102359" h="2260600">
                <a:moveTo>
                  <a:pt x="259274" y="304800"/>
                </a:moveTo>
                <a:lnTo>
                  <a:pt x="257029" y="317500"/>
                </a:lnTo>
                <a:lnTo>
                  <a:pt x="263006" y="317500"/>
                </a:lnTo>
                <a:lnTo>
                  <a:pt x="259274" y="304800"/>
                </a:lnTo>
                <a:close/>
              </a:path>
              <a:path w="1102359" h="2260600">
                <a:moveTo>
                  <a:pt x="281344" y="304800"/>
                </a:moveTo>
                <a:lnTo>
                  <a:pt x="273428" y="304800"/>
                </a:lnTo>
                <a:lnTo>
                  <a:pt x="283725" y="317500"/>
                </a:lnTo>
                <a:lnTo>
                  <a:pt x="287878" y="317500"/>
                </a:lnTo>
                <a:lnTo>
                  <a:pt x="287880" y="317118"/>
                </a:lnTo>
                <a:lnTo>
                  <a:pt x="281344" y="304800"/>
                </a:lnTo>
                <a:close/>
              </a:path>
              <a:path w="1102359" h="2260600">
                <a:moveTo>
                  <a:pt x="287880" y="317118"/>
                </a:moveTo>
                <a:lnTo>
                  <a:pt x="287878" y="317500"/>
                </a:lnTo>
                <a:lnTo>
                  <a:pt x="288083" y="317500"/>
                </a:lnTo>
                <a:lnTo>
                  <a:pt x="287880" y="317118"/>
                </a:lnTo>
                <a:close/>
              </a:path>
              <a:path w="1102359" h="2260600">
                <a:moveTo>
                  <a:pt x="321210" y="304800"/>
                </a:moveTo>
                <a:lnTo>
                  <a:pt x="287954" y="304800"/>
                </a:lnTo>
                <a:lnTo>
                  <a:pt x="288083" y="317500"/>
                </a:lnTo>
                <a:lnTo>
                  <a:pt x="321646" y="317500"/>
                </a:lnTo>
                <a:lnTo>
                  <a:pt x="321210" y="304800"/>
                </a:lnTo>
                <a:close/>
              </a:path>
              <a:path w="1102359" h="2260600">
                <a:moveTo>
                  <a:pt x="295058" y="279400"/>
                </a:moveTo>
                <a:lnTo>
                  <a:pt x="244873" y="279400"/>
                </a:lnTo>
                <a:lnTo>
                  <a:pt x="245171" y="281496"/>
                </a:lnTo>
                <a:lnTo>
                  <a:pt x="256153" y="292100"/>
                </a:lnTo>
                <a:lnTo>
                  <a:pt x="260567" y="292100"/>
                </a:lnTo>
                <a:lnTo>
                  <a:pt x="257728" y="304800"/>
                </a:lnTo>
                <a:lnTo>
                  <a:pt x="301447" y="304800"/>
                </a:lnTo>
                <a:lnTo>
                  <a:pt x="297374" y="292100"/>
                </a:lnTo>
                <a:lnTo>
                  <a:pt x="295058" y="279400"/>
                </a:lnTo>
                <a:close/>
              </a:path>
              <a:path w="1102359" h="2260600">
                <a:moveTo>
                  <a:pt x="307156" y="292100"/>
                </a:moveTo>
                <a:lnTo>
                  <a:pt x="301447" y="304800"/>
                </a:lnTo>
                <a:lnTo>
                  <a:pt x="318968" y="304800"/>
                </a:lnTo>
                <a:lnTo>
                  <a:pt x="307156" y="292100"/>
                </a:lnTo>
                <a:close/>
              </a:path>
              <a:path w="1102359" h="2260600">
                <a:moveTo>
                  <a:pt x="243590" y="279969"/>
                </a:moveTo>
                <a:lnTo>
                  <a:pt x="243834" y="292100"/>
                </a:lnTo>
                <a:lnTo>
                  <a:pt x="246679" y="292100"/>
                </a:lnTo>
                <a:lnTo>
                  <a:pt x="245171" y="281496"/>
                </a:lnTo>
                <a:lnTo>
                  <a:pt x="243590" y="279969"/>
                </a:lnTo>
                <a:close/>
              </a:path>
              <a:path w="1102359" h="2260600">
                <a:moveTo>
                  <a:pt x="243579" y="279400"/>
                </a:moveTo>
                <a:lnTo>
                  <a:pt x="243000" y="279400"/>
                </a:lnTo>
                <a:lnTo>
                  <a:pt x="243590" y="279969"/>
                </a:lnTo>
                <a:lnTo>
                  <a:pt x="243579" y="279400"/>
                </a:lnTo>
                <a:close/>
              </a:path>
              <a:path w="1102359" h="2260600">
                <a:moveTo>
                  <a:pt x="231693" y="266700"/>
                </a:moveTo>
                <a:lnTo>
                  <a:pt x="218699" y="266700"/>
                </a:lnTo>
                <a:lnTo>
                  <a:pt x="231020" y="279400"/>
                </a:lnTo>
                <a:lnTo>
                  <a:pt x="235904" y="279400"/>
                </a:lnTo>
                <a:lnTo>
                  <a:pt x="231693" y="266700"/>
                </a:lnTo>
                <a:close/>
              </a:path>
              <a:path w="1102359" h="2260600">
                <a:moveTo>
                  <a:pt x="268572" y="241300"/>
                </a:moveTo>
                <a:lnTo>
                  <a:pt x="267355" y="241300"/>
                </a:lnTo>
                <a:lnTo>
                  <a:pt x="263446" y="254000"/>
                </a:lnTo>
                <a:lnTo>
                  <a:pt x="227246" y="254000"/>
                </a:lnTo>
                <a:lnTo>
                  <a:pt x="220633" y="266700"/>
                </a:lnTo>
                <a:lnTo>
                  <a:pt x="240155" y="266700"/>
                </a:lnTo>
                <a:lnTo>
                  <a:pt x="240142" y="279400"/>
                </a:lnTo>
                <a:lnTo>
                  <a:pt x="294621" y="279400"/>
                </a:lnTo>
                <a:lnTo>
                  <a:pt x="282889" y="266700"/>
                </a:lnTo>
                <a:lnTo>
                  <a:pt x="273978" y="254000"/>
                </a:lnTo>
                <a:lnTo>
                  <a:pt x="268572" y="241300"/>
                </a:lnTo>
                <a:close/>
              </a:path>
              <a:path w="1102359" h="2260600">
                <a:moveTo>
                  <a:pt x="210064" y="241300"/>
                </a:moveTo>
                <a:lnTo>
                  <a:pt x="202826" y="241300"/>
                </a:lnTo>
                <a:lnTo>
                  <a:pt x="204870" y="254000"/>
                </a:lnTo>
                <a:lnTo>
                  <a:pt x="212287" y="254000"/>
                </a:lnTo>
                <a:lnTo>
                  <a:pt x="210064" y="241300"/>
                </a:lnTo>
                <a:close/>
              </a:path>
              <a:path w="1102359" h="2260600">
                <a:moveTo>
                  <a:pt x="218596" y="241300"/>
                </a:moveTo>
                <a:lnTo>
                  <a:pt x="215587" y="241300"/>
                </a:lnTo>
                <a:lnTo>
                  <a:pt x="217977" y="254000"/>
                </a:lnTo>
                <a:lnTo>
                  <a:pt x="221295" y="254000"/>
                </a:lnTo>
                <a:lnTo>
                  <a:pt x="218596" y="241300"/>
                </a:lnTo>
                <a:close/>
              </a:path>
              <a:path w="1102359" h="2260600">
                <a:moveTo>
                  <a:pt x="223794" y="241300"/>
                </a:moveTo>
                <a:lnTo>
                  <a:pt x="222651" y="254000"/>
                </a:lnTo>
                <a:lnTo>
                  <a:pt x="228962" y="254000"/>
                </a:lnTo>
                <a:lnTo>
                  <a:pt x="228889" y="251698"/>
                </a:lnTo>
                <a:lnTo>
                  <a:pt x="223794" y="241300"/>
                </a:lnTo>
                <a:close/>
              </a:path>
              <a:path w="1102359" h="2260600">
                <a:moveTo>
                  <a:pt x="248203" y="215900"/>
                </a:moveTo>
                <a:lnTo>
                  <a:pt x="247123" y="215900"/>
                </a:lnTo>
                <a:lnTo>
                  <a:pt x="247225" y="228600"/>
                </a:lnTo>
                <a:lnTo>
                  <a:pt x="189481" y="228600"/>
                </a:lnTo>
                <a:lnTo>
                  <a:pt x="198809" y="241300"/>
                </a:lnTo>
                <a:lnTo>
                  <a:pt x="228557" y="241300"/>
                </a:lnTo>
                <a:lnTo>
                  <a:pt x="228889" y="251698"/>
                </a:lnTo>
                <a:lnTo>
                  <a:pt x="230017" y="254000"/>
                </a:lnTo>
                <a:lnTo>
                  <a:pt x="263446" y="254000"/>
                </a:lnTo>
                <a:lnTo>
                  <a:pt x="258003" y="241300"/>
                </a:lnTo>
                <a:lnTo>
                  <a:pt x="256255" y="231877"/>
                </a:lnTo>
                <a:lnTo>
                  <a:pt x="248203" y="215900"/>
                </a:lnTo>
                <a:close/>
              </a:path>
              <a:path w="1102359" h="2260600">
                <a:moveTo>
                  <a:pt x="255648" y="228600"/>
                </a:moveTo>
                <a:lnTo>
                  <a:pt x="256255" y="231877"/>
                </a:lnTo>
                <a:lnTo>
                  <a:pt x="261005" y="241300"/>
                </a:lnTo>
                <a:lnTo>
                  <a:pt x="255648" y="228600"/>
                </a:lnTo>
                <a:close/>
              </a:path>
              <a:path w="1102359" h="2260600">
                <a:moveTo>
                  <a:pt x="247123" y="215900"/>
                </a:moveTo>
                <a:lnTo>
                  <a:pt x="189994" y="215900"/>
                </a:lnTo>
                <a:lnTo>
                  <a:pt x="188189" y="228600"/>
                </a:lnTo>
                <a:lnTo>
                  <a:pt x="247225" y="228600"/>
                </a:lnTo>
                <a:lnTo>
                  <a:pt x="247123" y="215900"/>
                </a:lnTo>
                <a:close/>
              </a:path>
              <a:path w="1102359" h="2260600">
                <a:moveTo>
                  <a:pt x="236062" y="203200"/>
                </a:moveTo>
                <a:lnTo>
                  <a:pt x="184016" y="203200"/>
                </a:lnTo>
                <a:lnTo>
                  <a:pt x="192691" y="215900"/>
                </a:lnTo>
                <a:lnTo>
                  <a:pt x="236468" y="215900"/>
                </a:lnTo>
                <a:lnTo>
                  <a:pt x="237943" y="205999"/>
                </a:lnTo>
                <a:lnTo>
                  <a:pt x="236062" y="203200"/>
                </a:lnTo>
                <a:close/>
              </a:path>
              <a:path w="1102359" h="2260600">
                <a:moveTo>
                  <a:pt x="247238" y="203200"/>
                </a:moveTo>
                <a:lnTo>
                  <a:pt x="238360" y="203200"/>
                </a:lnTo>
                <a:lnTo>
                  <a:pt x="237943" y="205999"/>
                </a:lnTo>
                <a:lnTo>
                  <a:pt x="244596" y="215900"/>
                </a:lnTo>
                <a:lnTo>
                  <a:pt x="247238" y="203200"/>
                </a:lnTo>
                <a:close/>
              </a:path>
              <a:path w="1102359" h="2260600">
                <a:moveTo>
                  <a:pt x="210090" y="177800"/>
                </a:moveTo>
                <a:lnTo>
                  <a:pt x="159499" y="177800"/>
                </a:lnTo>
                <a:lnTo>
                  <a:pt x="165039" y="190500"/>
                </a:lnTo>
                <a:lnTo>
                  <a:pt x="166427" y="203200"/>
                </a:lnTo>
                <a:lnTo>
                  <a:pt x="184095" y="203200"/>
                </a:lnTo>
                <a:lnTo>
                  <a:pt x="179632" y="190500"/>
                </a:lnTo>
                <a:lnTo>
                  <a:pt x="219736" y="190500"/>
                </a:lnTo>
                <a:lnTo>
                  <a:pt x="210090" y="177800"/>
                </a:lnTo>
                <a:close/>
              </a:path>
              <a:path w="1102359" h="2260600">
                <a:moveTo>
                  <a:pt x="220279" y="190500"/>
                </a:moveTo>
                <a:lnTo>
                  <a:pt x="184424" y="190500"/>
                </a:lnTo>
                <a:lnTo>
                  <a:pt x="188722" y="203200"/>
                </a:lnTo>
                <a:lnTo>
                  <a:pt x="224860" y="203200"/>
                </a:lnTo>
                <a:lnTo>
                  <a:pt x="220279" y="190500"/>
                </a:lnTo>
                <a:close/>
              </a:path>
              <a:path w="1102359" h="2260600">
                <a:moveTo>
                  <a:pt x="146888" y="166124"/>
                </a:moveTo>
                <a:lnTo>
                  <a:pt x="137383" y="177800"/>
                </a:lnTo>
                <a:lnTo>
                  <a:pt x="142467" y="177800"/>
                </a:lnTo>
                <a:lnTo>
                  <a:pt x="146888" y="166124"/>
                </a:lnTo>
                <a:close/>
              </a:path>
              <a:path w="1102359" h="2260600">
                <a:moveTo>
                  <a:pt x="191155" y="165100"/>
                </a:moveTo>
                <a:lnTo>
                  <a:pt x="147722" y="165100"/>
                </a:lnTo>
                <a:lnTo>
                  <a:pt x="147413" y="165480"/>
                </a:lnTo>
                <a:lnTo>
                  <a:pt x="151850" y="177800"/>
                </a:lnTo>
                <a:lnTo>
                  <a:pt x="192069" y="177800"/>
                </a:lnTo>
                <a:lnTo>
                  <a:pt x="191155" y="165100"/>
                </a:lnTo>
                <a:close/>
              </a:path>
              <a:path w="1102359" h="2260600">
                <a:moveTo>
                  <a:pt x="170638" y="139700"/>
                </a:moveTo>
                <a:lnTo>
                  <a:pt x="138973" y="139700"/>
                </a:lnTo>
                <a:lnTo>
                  <a:pt x="155137" y="152400"/>
                </a:lnTo>
                <a:lnTo>
                  <a:pt x="159608" y="165100"/>
                </a:lnTo>
                <a:lnTo>
                  <a:pt x="191155" y="165100"/>
                </a:lnTo>
                <a:lnTo>
                  <a:pt x="192069" y="177800"/>
                </a:lnTo>
                <a:lnTo>
                  <a:pt x="203230" y="177800"/>
                </a:lnTo>
                <a:lnTo>
                  <a:pt x="195968" y="165100"/>
                </a:lnTo>
                <a:lnTo>
                  <a:pt x="191655" y="152400"/>
                </a:lnTo>
                <a:lnTo>
                  <a:pt x="170143" y="152400"/>
                </a:lnTo>
                <a:lnTo>
                  <a:pt x="170638" y="139700"/>
                </a:lnTo>
                <a:close/>
              </a:path>
              <a:path w="1102359" h="2260600">
                <a:moveTo>
                  <a:pt x="147276" y="165100"/>
                </a:moveTo>
                <a:lnTo>
                  <a:pt x="146888" y="166124"/>
                </a:lnTo>
                <a:lnTo>
                  <a:pt x="147413" y="165480"/>
                </a:lnTo>
                <a:lnTo>
                  <a:pt x="147276" y="165100"/>
                </a:lnTo>
                <a:close/>
              </a:path>
              <a:path w="1102359" h="2260600">
                <a:moveTo>
                  <a:pt x="167799" y="127000"/>
                </a:moveTo>
                <a:lnTo>
                  <a:pt x="114516" y="127000"/>
                </a:lnTo>
                <a:lnTo>
                  <a:pt x="124764" y="139700"/>
                </a:lnTo>
                <a:lnTo>
                  <a:pt x="121089" y="152400"/>
                </a:lnTo>
                <a:lnTo>
                  <a:pt x="127115" y="152400"/>
                </a:lnTo>
                <a:lnTo>
                  <a:pt x="140147" y="165100"/>
                </a:lnTo>
                <a:lnTo>
                  <a:pt x="159608" y="165100"/>
                </a:lnTo>
                <a:lnTo>
                  <a:pt x="147341" y="152400"/>
                </a:lnTo>
                <a:lnTo>
                  <a:pt x="138973" y="139700"/>
                </a:lnTo>
                <a:lnTo>
                  <a:pt x="170638" y="139700"/>
                </a:lnTo>
                <a:lnTo>
                  <a:pt x="167799" y="127000"/>
                </a:lnTo>
                <a:close/>
              </a:path>
              <a:path w="1102359" h="2260600">
                <a:moveTo>
                  <a:pt x="108579" y="127000"/>
                </a:moveTo>
                <a:lnTo>
                  <a:pt x="102126" y="127000"/>
                </a:lnTo>
                <a:lnTo>
                  <a:pt x="99372" y="139700"/>
                </a:lnTo>
                <a:lnTo>
                  <a:pt x="99588" y="139700"/>
                </a:lnTo>
                <a:lnTo>
                  <a:pt x="108579" y="127000"/>
                </a:lnTo>
                <a:close/>
              </a:path>
              <a:path w="1102359" h="2260600">
                <a:moveTo>
                  <a:pt x="79982" y="100555"/>
                </a:moveTo>
                <a:lnTo>
                  <a:pt x="79545" y="101600"/>
                </a:lnTo>
                <a:lnTo>
                  <a:pt x="84010" y="114300"/>
                </a:lnTo>
                <a:lnTo>
                  <a:pt x="108312" y="127000"/>
                </a:lnTo>
                <a:lnTo>
                  <a:pt x="145866" y="127000"/>
                </a:lnTo>
                <a:lnTo>
                  <a:pt x="150367" y="114300"/>
                </a:lnTo>
                <a:lnTo>
                  <a:pt x="138758" y="114300"/>
                </a:lnTo>
                <a:lnTo>
                  <a:pt x="139699" y="101600"/>
                </a:lnTo>
                <a:lnTo>
                  <a:pt x="80601" y="101600"/>
                </a:lnTo>
                <a:lnTo>
                  <a:pt x="79982" y="100555"/>
                </a:lnTo>
                <a:close/>
              </a:path>
              <a:path w="1102359" h="2260600">
                <a:moveTo>
                  <a:pt x="155502" y="114300"/>
                </a:moveTo>
                <a:lnTo>
                  <a:pt x="150367" y="114300"/>
                </a:lnTo>
                <a:lnTo>
                  <a:pt x="151534" y="127000"/>
                </a:lnTo>
                <a:lnTo>
                  <a:pt x="158893" y="127000"/>
                </a:lnTo>
                <a:lnTo>
                  <a:pt x="155502" y="114300"/>
                </a:lnTo>
                <a:close/>
              </a:path>
              <a:path w="1102359" h="2260600">
                <a:moveTo>
                  <a:pt x="51683" y="76200"/>
                </a:moveTo>
                <a:lnTo>
                  <a:pt x="41472" y="76200"/>
                </a:lnTo>
                <a:lnTo>
                  <a:pt x="52193" y="88900"/>
                </a:lnTo>
                <a:lnTo>
                  <a:pt x="61934" y="101600"/>
                </a:lnTo>
                <a:lnTo>
                  <a:pt x="79545" y="101600"/>
                </a:lnTo>
                <a:lnTo>
                  <a:pt x="79982" y="100555"/>
                </a:lnTo>
                <a:lnTo>
                  <a:pt x="75504" y="93005"/>
                </a:lnTo>
                <a:lnTo>
                  <a:pt x="72664" y="88900"/>
                </a:lnTo>
                <a:lnTo>
                  <a:pt x="52382" y="88900"/>
                </a:lnTo>
                <a:lnTo>
                  <a:pt x="51683" y="76200"/>
                </a:lnTo>
                <a:close/>
              </a:path>
              <a:path w="1102359" h="2260600">
                <a:moveTo>
                  <a:pt x="80263" y="99881"/>
                </a:moveTo>
                <a:lnTo>
                  <a:pt x="79982" y="100555"/>
                </a:lnTo>
                <a:lnTo>
                  <a:pt x="80601" y="101600"/>
                </a:lnTo>
                <a:lnTo>
                  <a:pt x="81452" y="101600"/>
                </a:lnTo>
                <a:lnTo>
                  <a:pt x="80263" y="99881"/>
                </a:lnTo>
                <a:close/>
              </a:path>
              <a:path w="1102359" h="2260600">
                <a:moveTo>
                  <a:pt x="80389" y="99579"/>
                </a:moveTo>
                <a:lnTo>
                  <a:pt x="80263" y="99881"/>
                </a:lnTo>
                <a:lnTo>
                  <a:pt x="81452" y="101600"/>
                </a:lnTo>
                <a:lnTo>
                  <a:pt x="80389" y="99579"/>
                </a:lnTo>
                <a:close/>
              </a:path>
              <a:path w="1102359" h="2260600">
                <a:moveTo>
                  <a:pt x="119521" y="76200"/>
                </a:moveTo>
                <a:lnTo>
                  <a:pt x="95070" y="76200"/>
                </a:lnTo>
                <a:lnTo>
                  <a:pt x="95168" y="88900"/>
                </a:lnTo>
                <a:lnTo>
                  <a:pt x="84851" y="88900"/>
                </a:lnTo>
                <a:lnTo>
                  <a:pt x="80389" y="99579"/>
                </a:lnTo>
                <a:lnTo>
                  <a:pt x="81452" y="101600"/>
                </a:lnTo>
                <a:lnTo>
                  <a:pt x="120443" y="101600"/>
                </a:lnTo>
                <a:lnTo>
                  <a:pt x="120215" y="88723"/>
                </a:lnTo>
                <a:lnTo>
                  <a:pt x="119521" y="76200"/>
                </a:lnTo>
                <a:close/>
              </a:path>
              <a:path w="1102359" h="2260600">
                <a:moveTo>
                  <a:pt x="75504" y="93005"/>
                </a:moveTo>
                <a:lnTo>
                  <a:pt x="79982" y="100555"/>
                </a:lnTo>
                <a:lnTo>
                  <a:pt x="80263" y="99881"/>
                </a:lnTo>
                <a:lnTo>
                  <a:pt x="75504" y="93005"/>
                </a:lnTo>
                <a:close/>
              </a:path>
              <a:path w="1102359" h="2260600">
                <a:moveTo>
                  <a:pt x="74771" y="88900"/>
                </a:moveTo>
                <a:lnTo>
                  <a:pt x="73070" y="88900"/>
                </a:lnTo>
                <a:lnTo>
                  <a:pt x="75504" y="93005"/>
                </a:lnTo>
                <a:lnTo>
                  <a:pt x="80263" y="99881"/>
                </a:lnTo>
                <a:lnTo>
                  <a:pt x="80389" y="99579"/>
                </a:lnTo>
                <a:lnTo>
                  <a:pt x="74771" y="88900"/>
                </a:lnTo>
                <a:close/>
              </a:path>
              <a:path w="1102359" h="2260600">
                <a:moveTo>
                  <a:pt x="81143" y="76200"/>
                </a:moveTo>
                <a:lnTo>
                  <a:pt x="58068" y="76200"/>
                </a:lnTo>
                <a:lnTo>
                  <a:pt x="60853" y="88900"/>
                </a:lnTo>
                <a:lnTo>
                  <a:pt x="83441" y="88900"/>
                </a:lnTo>
                <a:lnTo>
                  <a:pt x="81143" y="76200"/>
                </a:lnTo>
                <a:close/>
              </a:path>
              <a:path w="1102359" h="2260600">
                <a:moveTo>
                  <a:pt x="89883" y="88723"/>
                </a:moveTo>
                <a:lnTo>
                  <a:pt x="89859" y="88900"/>
                </a:lnTo>
                <a:lnTo>
                  <a:pt x="89883" y="88723"/>
                </a:lnTo>
                <a:close/>
              </a:path>
              <a:path w="1102359" h="2260600">
                <a:moveTo>
                  <a:pt x="95070" y="76200"/>
                </a:moveTo>
                <a:lnTo>
                  <a:pt x="91593" y="76200"/>
                </a:lnTo>
                <a:lnTo>
                  <a:pt x="89883" y="88723"/>
                </a:lnTo>
                <a:lnTo>
                  <a:pt x="89986" y="88900"/>
                </a:lnTo>
                <a:lnTo>
                  <a:pt x="95168" y="88900"/>
                </a:lnTo>
                <a:lnTo>
                  <a:pt x="95070" y="76200"/>
                </a:lnTo>
                <a:close/>
              </a:path>
              <a:path w="1102359" h="2260600">
                <a:moveTo>
                  <a:pt x="91593" y="76200"/>
                </a:moveTo>
                <a:lnTo>
                  <a:pt x="82557" y="76200"/>
                </a:lnTo>
                <a:lnTo>
                  <a:pt x="89883" y="88723"/>
                </a:lnTo>
                <a:lnTo>
                  <a:pt x="91593" y="76200"/>
                </a:lnTo>
                <a:close/>
              </a:path>
              <a:path w="1102359" h="2260600">
                <a:moveTo>
                  <a:pt x="62758" y="63500"/>
                </a:moveTo>
                <a:lnTo>
                  <a:pt x="46973" y="63500"/>
                </a:lnTo>
                <a:lnTo>
                  <a:pt x="40101" y="76200"/>
                </a:lnTo>
                <a:lnTo>
                  <a:pt x="70314" y="76200"/>
                </a:lnTo>
                <a:lnTo>
                  <a:pt x="62758" y="63500"/>
                </a:lnTo>
                <a:close/>
              </a:path>
              <a:path w="1102359" h="2260600">
                <a:moveTo>
                  <a:pt x="63126" y="63500"/>
                </a:moveTo>
                <a:lnTo>
                  <a:pt x="62758" y="63500"/>
                </a:lnTo>
                <a:lnTo>
                  <a:pt x="70314" y="76200"/>
                </a:lnTo>
                <a:lnTo>
                  <a:pt x="63126" y="63500"/>
                </a:lnTo>
                <a:close/>
              </a:path>
              <a:path w="1102359" h="2260600">
                <a:moveTo>
                  <a:pt x="104503" y="63500"/>
                </a:moveTo>
                <a:lnTo>
                  <a:pt x="63126" y="63500"/>
                </a:lnTo>
                <a:lnTo>
                  <a:pt x="70314" y="76200"/>
                </a:lnTo>
                <a:lnTo>
                  <a:pt x="110190" y="76200"/>
                </a:lnTo>
                <a:lnTo>
                  <a:pt x="104503" y="63500"/>
                </a:lnTo>
                <a:close/>
              </a:path>
              <a:path w="1102359" h="2260600">
                <a:moveTo>
                  <a:pt x="77868" y="38100"/>
                </a:moveTo>
                <a:lnTo>
                  <a:pt x="6949" y="38100"/>
                </a:lnTo>
                <a:lnTo>
                  <a:pt x="17111" y="50800"/>
                </a:lnTo>
                <a:lnTo>
                  <a:pt x="22854" y="63500"/>
                </a:lnTo>
                <a:lnTo>
                  <a:pt x="27614" y="50800"/>
                </a:lnTo>
                <a:lnTo>
                  <a:pt x="71165" y="50800"/>
                </a:lnTo>
                <a:lnTo>
                  <a:pt x="77868" y="38100"/>
                </a:lnTo>
                <a:close/>
              </a:path>
              <a:path w="1102359" h="2260600">
                <a:moveTo>
                  <a:pt x="35300" y="50800"/>
                </a:moveTo>
                <a:lnTo>
                  <a:pt x="33116" y="50800"/>
                </a:lnTo>
                <a:lnTo>
                  <a:pt x="33497" y="63500"/>
                </a:lnTo>
                <a:lnTo>
                  <a:pt x="40039" y="63500"/>
                </a:lnTo>
                <a:lnTo>
                  <a:pt x="35300" y="50800"/>
                </a:lnTo>
                <a:close/>
              </a:path>
              <a:path w="1102359" h="2260600">
                <a:moveTo>
                  <a:pt x="94713" y="50800"/>
                </a:moveTo>
                <a:lnTo>
                  <a:pt x="40901" y="50800"/>
                </a:lnTo>
                <a:lnTo>
                  <a:pt x="51340" y="63500"/>
                </a:lnTo>
                <a:lnTo>
                  <a:pt x="97251" y="63500"/>
                </a:lnTo>
                <a:lnTo>
                  <a:pt x="94713" y="50800"/>
                </a:lnTo>
                <a:close/>
              </a:path>
              <a:path w="1102359" h="2260600">
                <a:moveTo>
                  <a:pt x="3893" y="25400"/>
                </a:moveTo>
                <a:lnTo>
                  <a:pt x="0" y="38100"/>
                </a:lnTo>
                <a:lnTo>
                  <a:pt x="10167" y="38100"/>
                </a:lnTo>
                <a:lnTo>
                  <a:pt x="6925" y="28912"/>
                </a:lnTo>
                <a:lnTo>
                  <a:pt x="3893" y="25400"/>
                </a:lnTo>
                <a:close/>
              </a:path>
              <a:path w="1102359" h="2260600">
                <a:moveTo>
                  <a:pt x="6925" y="28912"/>
                </a:moveTo>
                <a:lnTo>
                  <a:pt x="10167" y="38100"/>
                </a:lnTo>
                <a:lnTo>
                  <a:pt x="14857" y="38100"/>
                </a:lnTo>
                <a:lnTo>
                  <a:pt x="6925" y="28912"/>
                </a:lnTo>
                <a:close/>
              </a:path>
              <a:path w="1102359" h="2260600">
                <a:moveTo>
                  <a:pt x="78934" y="25400"/>
                </a:moveTo>
                <a:lnTo>
                  <a:pt x="5686" y="25400"/>
                </a:lnTo>
                <a:lnTo>
                  <a:pt x="6925" y="28912"/>
                </a:lnTo>
                <a:lnTo>
                  <a:pt x="14857" y="38100"/>
                </a:lnTo>
                <a:lnTo>
                  <a:pt x="81039" y="38100"/>
                </a:lnTo>
                <a:lnTo>
                  <a:pt x="78934" y="25400"/>
                </a:lnTo>
                <a:close/>
              </a:path>
              <a:path w="1102359" h="2260600">
                <a:moveTo>
                  <a:pt x="5658" y="12700"/>
                </a:moveTo>
                <a:lnTo>
                  <a:pt x="1848" y="12700"/>
                </a:lnTo>
                <a:lnTo>
                  <a:pt x="1493" y="25400"/>
                </a:lnTo>
                <a:lnTo>
                  <a:pt x="7119" y="25400"/>
                </a:lnTo>
                <a:lnTo>
                  <a:pt x="5658" y="12700"/>
                </a:lnTo>
                <a:close/>
              </a:path>
              <a:path w="1102359" h="2260600">
                <a:moveTo>
                  <a:pt x="51538" y="12700"/>
                </a:moveTo>
                <a:lnTo>
                  <a:pt x="16999" y="12700"/>
                </a:lnTo>
                <a:lnTo>
                  <a:pt x="21952" y="25400"/>
                </a:lnTo>
                <a:lnTo>
                  <a:pt x="57466" y="25400"/>
                </a:lnTo>
                <a:lnTo>
                  <a:pt x="51538" y="12700"/>
                </a:lnTo>
                <a:close/>
              </a:path>
              <a:path w="1102359" h="2260600">
                <a:moveTo>
                  <a:pt x="54718" y="12700"/>
                </a:moveTo>
                <a:lnTo>
                  <a:pt x="51747" y="12700"/>
                </a:lnTo>
                <a:lnTo>
                  <a:pt x="59976" y="25400"/>
                </a:lnTo>
                <a:lnTo>
                  <a:pt x="54718" y="12700"/>
                </a:lnTo>
                <a:close/>
              </a:path>
              <a:path w="1102359" h="2260600">
                <a:moveTo>
                  <a:pt x="26488" y="0"/>
                </a:moveTo>
                <a:lnTo>
                  <a:pt x="23172" y="12700"/>
                </a:lnTo>
                <a:lnTo>
                  <a:pt x="35402" y="12700"/>
                </a:lnTo>
                <a:lnTo>
                  <a:pt x="26488" y="0"/>
                </a:lnTo>
                <a:close/>
              </a:path>
              <a:path w="1102359" h="2260600">
                <a:moveTo>
                  <a:pt x="35634" y="12042"/>
                </a:moveTo>
                <a:lnTo>
                  <a:pt x="35402" y="12700"/>
                </a:lnTo>
                <a:lnTo>
                  <a:pt x="36037" y="12700"/>
                </a:lnTo>
                <a:lnTo>
                  <a:pt x="35634" y="12042"/>
                </a:lnTo>
                <a:close/>
              </a:path>
              <a:path w="1102359" h="2260600">
                <a:moveTo>
                  <a:pt x="35643" y="12016"/>
                </a:moveTo>
                <a:lnTo>
                  <a:pt x="36037" y="12700"/>
                </a:lnTo>
                <a:lnTo>
                  <a:pt x="35643" y="12016"/>
                </a:lnTo>
                <a:close/>
              </a:path>
              <a:path w="1102359" h="2260600">
                <a:moveTo>
                  <a:pt x="53385" y="0"/>
                </a:moveTo>
                <a:lnTo>
                  <a:pt x="39883" y="0"/>
                </a:lnTo>
                <a:lnTo>
                  <a:pt x="35643" y="12016"/>
                </a:lnTo>
                <a:lnTo>
                  <a:pt x="36037" y="12700"/>
                </a:lnTo>
                <a:lnTo>
                  <a:pt x="58033" y="12700"/>
                </a:lnTo>
                <a:lnTo>
                  <a:pt x="53385" y="0"/>
                </a:lnTo>
                <a:close/>
              </a:path>
              <a:path w="1102359" h="2260600">
                <a:moveTo>
                  <a:pt x="28722" y="0"/>
                </a:moveTo>
                <a:lnTo>
                  <a:pt x="28252" y="0"/>
                </a:lnTo>
                <a:lnTo>
                  <a:pt x="35634" y="12042"/>
                </a:lnTo>
                <a:lnTo>
                  <a:pt x="28722" y="0"/>
                </a:lnTo>
                <a:close/>
              </a:path>
            </a:pathLst>
          </a:custGeom>
          <a:solidFill>
            <a:srgbClr val="DB2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050316" y="5843447"/>
            <a:ext cx="272097" cy="2730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36600" y="1955800"/>
            <a:ext cx="11609705" cy="74148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55D7FF"/>
                </a:solidFill>
                <a:latin typeface="Courier New"/>
                <a:cs typeface="Courier New"/>
              </a:rPr>
              <a:t>www/views/movies/movies-detail.html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900">
              <a:latin typeface="Times New Roman"/>
              <a:cs typeface="Times New Roman"/>
            </a:endParaRPr>
          </a:p>
          <a:p>
            <a:pPr marL="12700">
              <a:lnSpc>
                <a:spcPts val="2350"/>
              </a:lnSpc>
              <a:tabLst>
                <a:tab pos="1536700" algn="l"/>
                <a:tab pos="5194935" algn="l"/>
              </a:tabLst>
            </a:pPr>
            <a:r>
              <a:rPr sz="2000" b="1" dirty="0">
                <a:solidFill>
                  <a:srgbClr val="8FCCF2"/>
                </a:solidFill>
                <a:latin typeface="Courier New"/>
                <a:cs typeface="Courier New"/>
              </a:rPr>
              <a:t>&lt;ion-view	</a:t>
            </a:r>
            <a:r>
              <a:rPr sz="2000" b="1" spc="-5" dirty="0">
                <a:solidFill>
                  <a:srgbClr val="F5A68B"/>
                </a:solidFill>
                <a:latin typeface="Courier New"/>
                <a:cs typeface="Courier New"/>
              </a:rPr>
              <a:t>title</a:t>
            </a:r>
            <a:r>
              <a:rPr sz="2000" spc="-5" dirty="0">
                <a:solidFill>
                  <a:srgbClr val="D9D9D9"/>
                </a:solidFill>
                <a:latin typeface="Courier New"/>
                <a:cs typeface="Courier New"/>
              </a:rPr>
              <a:t>=</a:t>
            </a:r>
            <a:r>
              <a:rPr sz="2000" spc="-5" dirty="0">
                <a:solidFill>
                  <a:srgbClr val="96E284"/>
                </a:solidFill>
                <a:latin typeface="Courier New"/>
                <a:cs typeface="Courier New"/>
              </a:rPr>
              <a:t>"{{movie.title}}"	</a:t>
            </a:r>
            <a:r>
              <a:rPr sz="2000" b="1" spc="-5" dirty="0">
                <a:solidFill>
                  <a:srgbClr val="F5A68B"/>
                </a:solidFill>
                <a:latin typeface="Courier New"/>
                <a:cs typeface="Courier New"/>
              </a:rPr>
              <a:t>id</a:t>
            </a:r>
            <a:r>
              <a:rPr sz="2000" spc="-5" dirty="0">
                <a:solidFill>
                  <a:srgbClr val="D9D9D9"/>
                </a:solidFill>
                <a:latin typeface="Courier New"/>
                <a:cs typeface="Courier New"/>
              </a:rPr>
              <a:t>=</a:t>
            </a:r>
            <a:r>
              <a:rPr sz="2000" spc="-5" dirty="0">
                <a:solidFill>
                  <a:srgbClr val="96E284"/>
                </a:solidFill>
                <a:latin typeface="Courier New"/>
                <a:cs typeface="Courier New"/>
              </a:rPr>
              <a:t>"view-movies-detail"</a:t>
            </a:r>
            <a:r>
              <a:rPr sz="2000" b="1" spc="-5" dirty="0">
                <a:solidFill>
                  <a:srgbClr val="8FCCF2"/>
                </a:solidFill>
                <a:latin typeface="Courier New"/>
                <a:cs typeface="Courier New"/>
              </a:rPr>
              <a:t>&gt;</a:t>
            </a:r>
            <a:endParaRPr sz="2000">
              <a:latin typeface="Courier New"/>
              <a:cs typeface="Courier New"/>
            </a:endParaRPr>
          </a:p>
          <a:p>
            <a:pPr marL="622300">
              <a:lnSpc>
                <a:spcPts val="2300"/>
              </a:lnSpc>
            </a:pPr>
            <a:r>
              <a:rPr sz="2000" b="1" dirty="0">
                <a:solidFill>
                  <a:srgbClr val="8FCCF2"/>
                </a:solidFill>
                <a:latin typeface="Courier New"/>
                <a:cs typeface="Courier New"/>
              </a:rPr>
              <a:t>&lt;ion-content&gt;</a:t>
            </a:r>
            <a:endParaRPr sz="2000">
              <a:latin typeface="Courier New"/>
              <a:cs typeface="Courier New"/>
            </a:endParaRPr>
          </a:p>
          <a:p>
            <a:pPr marL="1231900">
              <a:lnSpc>
                <a:spcPts val="2300"/>
              </a:lnSpc>
              <a:tabLst>
                <a:tab pos="1993900" algn="l"/>
              </a:tabLst>
            </a:pPr>
            <a:r>
              <a:rPr sz="2000" b="1" dirty="0">
                <a:solidFill>
                  <a:srgbClr val="8FCCF2"/>
                </a:solidFill>
                <a:latin typeface="Courier New"/>
                <a:cs typeface="Courier New"/>
              </a:rPr>
              <a:t>&lt;img	</a:t>
            </a:r>
            <a:r>
              <a:rPr sz="2000" b="1" dirty="0">
                <a:solidFill>
                  <a:srgbClr val="F5A68B"/>
                </a:solidFill>
                <a:latin typeface="Courier New"/>
                <a:cs typeface="Courier New"/>
              </a:rPr>
              <a:t>src</a:t>
            </a:r>
            <a:r>
              <a:rPr sz="2000" dirty="0">
                <a:solidFill>
                  <a:srgbClr val="D9D9D9"/>
                </a:solidFill>
                <a:latin typeface="Courier New"/>
                <a:cs typeface="Courier New"/>
              </a:rPr>
              <a:t>=</a:t>
            </a:r>
            <a:r>
              <a:rPr sz="2000" dirty="0">
                <a:solidFill>
                  <a:srgbClr val="96E284"/>
                </a:solidFill>
                <a:latin typeface="Courier New"/>
                <a:cs typeface="Courier New"/>
                <a:hlinkClick r:id="rId3"/>
              </a:rPr>
              <a:t>"http://image.tmdb.org/t/p/w500/{{movie.backdrop_path}}"</a:t>
            </a:r>
            <a:r>
              <a:rPr sz="2000" spc="-100" dirty="0">
                <a:solidFill>
                  <a:srgbClr val="96E284"/>
                </a:solidFill>
                <a:latin typeface="Courier New"/>
                <a:cs typeface="Courier New"/>
                <a:hlinkClick r:id="rId3"/>
              </a:rPr>
              <a:t> </a:t>
            </a:r>
            <a:r>
              <a:rPr sz="2000" b="1" dirty="0">
                <a:solidFill>
                  <a:srgbClr val="8FCCF2"/>
                </a:solidFill>
                <a:latin typeface="Courier New"/>
                <a:cs typeface="Courier New"/>
              </a:rPr>
              <a:t>/&gt;</a:t>
            </a:r>
            <a:endParaRPr sz="2000">
              <a:latin typeface="Courier New"/>
              <a:cs typeface="Courier New"/>
            </a:endParaRPr>
          </a:p>
          <a:p>
            <a:pPr marL="1231900">
              <a:lnSpc>
                <a:spcPts val="2300"/>
              </a:lnSpc>
              <a:tabLst>
                <a:tab pos="1841500" algn="l"/>
              </a:tabLst>
            </a:pPr>
            <a:r>
              <a:rPr sz="2000" b="1" dirty="0">
                <a:solidFill>
                  <a:srgbClr val="8FCCF2"/>
                </a:solidFill>
                <a:latin typeface="Courier New"/>
                <a:cs typeface="Courier New"/>
              </a:rPr>
              <a:t>&lt;ul	</a:t>
            </a:r>
            <a:r>
              <a:rPr sz="2000" b="1" dirty="0">
                <a:solidFill>
                  <a:srgbClr val="F5A68B"/>
                </a:solidFill>
                <a:latin typeface="Courier New"/>
                <a:cs typeface="Courier New"/>
              </a:rPr>
              <a:t>class</a:t>
            </a:r>
            <a:r>
              <a:rPr sz="2000" dirty="0">
                <a:solidFill>
                  <a:srgbClr val="D9D9D9"/>
                </a:solidFill>
                <a:latin typeface="Courier New"/>
                <a:cs typeface="Courier New"/>
              </a:rPr>
              <a:t>=</a:t>
            </a:r>
            <a:r>
              <a:rPr sz="2000" dirty="0">
                <a:solidFill>
                  <a:srgbClr val="96E284"/>
                </a:solidFill>
                <a:latin typeface="Courier New"/>
                <a:cs typeface="Courier New"/>
              </a:rPr>
              <a:t>"list"</a:t>
            </a:r>
            <a:r>
              <a:rPr sz="2000" b="1" dirty="0">
                <a:solidFill>
                  <a:srgbClr val="8FCCF2"/>
                </a:solidFill>
                <a:latin typeface="Courier New"/>
                <a:cs typeface="Courier New"/>
              </a:rPr>
              <a:t>&gt;</a:t>
            </a:r>
            <a:endParaRPr sz="2000">
              <a:latin typeface="Courier New"/>
              <a:cs typeface="Courier New"/>
            </a:endParaRPr>
          </a:p>
          <a:p>
            <a:pPr marL="1841500">
              <a:lnSpc>
                <a:spcPts val="2300"/>
              </a:lnSpc>
            </a:pPr>
            <a:r>
              <a:rPr sz="2000" dirty="0">
                <a:solidFill>
                  <a:srgbClr val="D9D9D9"/>
                </a:solidFill>
                <a:latin typeface="Courier New"/>
                <a:cs typeface="Courier New"/>
              </a:rPr>
              <a:t>...</a:t>
            </a:r>
            <a:endParaRPr sz="2000">
              <a:latin typeface="Courier New"/>
              <a:cs typeface="Courier New"/>
            </a:endParaRPr>
          </a:p>
          <a:p>
            <a:pPr marL="1841500">
              <a:lnSpc>
                <a:spcPts val="2300"/>
              </a:lnSpc>
              <a:tabLst>
                <a:tab pos="2451100" algn="l"/>
              </a:tabLst>
            </a:pPr>
            <a:r>
              <a:rPr sz="2000" b="1" dirty="0">
                <a:solidFill>
                  <a:srgbClr val="8FCCF2"/>
                </a:solidFill>
                <a:latin typeface="Courier New"/>
                <a:cs typeface="Courier New"/>
              </a:rPr>
              <a:t>&lt;li	</a:t>
            </a:r>
            <a:r>
              <a:rPr sz="2000" b="1" dirty="0">
                <a:solidFill>
                  <a:srgbClr val="F5A68B"/>
                </a:solidFill>
                <a:latin typeface="Courier New"/>
                <a:cs typeface="Courier New"/>
              </a:rPr>
              <a:t>class</a:t>
            </a:r>
            <a:r>
              <a:rPr sz="2000" dirty="0">
                <a:solidFill>
                  <a:srgbClr val="D9D9D9"/>
                </a:solidFill>
                <a:latin typeface="Courier New"/>
                <a:cs typeface="Courier New"/>
              </a:rPr>
              <a:t>=</a:t>
            </a:r>
            <a:r>
              <a:rPr sz="2000" dirty="0">
                <a:solidFill>
                  <a:srgbClr val="96E284"/>
                </a:solidFill>
                <a:latin typeface="Courier New"/>
                <a:cs typeface="Courier New"/>
              </a:rPr>
              <a:t>"item"</a:t>
            </a:r>
            <a:r>
              <a:rPr sz="2000" b="1" dirty="0">
                <a:solidFill>
                  <a:srgbClr val="8FCCF2"/>
                </a:solidFill>
                <a:latin typeface="Courier New"/>
                <a:cs typeface="Courier New"/>
              </a:rPr>
              <a:t>&gt;</a:t>
            </a:r>
            <a:endParaRPr sz="2000">
              <a:latin typeface="Courier New"/>
              <a:cs typeface="Courier New"/>
            </a:endParaRPr>
          </a:p>
          <a:p>
            <a:pPr marL="2451100">
              <a:lnSpc>
                <a:spcPts val="2300"/>
              </a:lnSpc>
              <a:tabLst>
                <a:tab pos="3670300" algn="l"/>
              </a:tabLst>
            </a:pPr>
            <a:r>
              <a:rPr sz="2000" b="1" dirty="0">
                <a:solidFill>
                  <a:srgbClr val="8FCCF2"/>
                </a:solidFill>
                <a:latin typeface="Courier New"/>
                <a:cs typeface="Courier New"/>
              </a:rPr>
              <a:t>&lt;button	</a:t>
            </a:r>
            <a:r>
              <a:rPr sz="2000" b="1" spc="-5" dirty="0">
                <a:solidFill>
                  <a:srgbClr val="F5A68B"/>
                </a:solidFill>
                <a:latin typeface="Courier New"/>
                <a:cs typeface="Courier New"/>
              </a:rPr>
              <a:t>class</a:t>
            </a:r>
            <a:r>
              <a:rPr sz="2000" spc="-5" dirty="0">
                <a:solidFill>
                  <a:srgbClr val="D9D9D9"/>
                </a:solidFill>
                <a:latin typeface="Courier New"/>
                <a:cs typeface="Courier New"/>
              </a:rPr>
              <a:t>=</a:t>
            </a:r>
            <a:r>
              <a:rPr sz="2000" spc="-5" dirty="0">
                <a:solidFill>
                  <a:srgbClr val="96E284"/>
                </a:solidFill>
                <a:latin typeface="Courier New"/>
                <a:cs typeface="Courier New"/>
              </a:rPr>
              <a:t>"button</a:t>
            </a:r>
            <a:r>
              <a:rPr sz="2000" spc="-10" dirty="0">
                <a:solidFill>
                  <a:srgbClr val="96E284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96E284"/>
                </a:solidFill>
                <a:latin typeface="Courier New"/>
                <a:cs typeface="Courier New"/>
              </a:rPr>
              <a:t>button-block"</a:t>
            </a:r>
            <a:endParaRPr sz="2000">
              <a:latin typeface="Courier New"/>
              <a:cs typeface="Courier New"/>
            </a:endParaRPr>
          </a:p>
          <a:p>
            <a:pPr marL="3060700" marR="3357879">
              <a:lnSpc>
                <a:spcPts val="2300"/>
              </a:lnSpc>
              <a:spcBef>
                <a:spcPts val="110"/>
              </a:spcBef>
            </a:pPr>
            <a:r>
              <a:rPr sz="2000" b="1" dirty="0">
                <a:solidFill>
                  <a:srgbClr val="F5A68B"/>
                </a:solidFill>
                <a:latin typeface="Courier New"/>
                <a:cs typeface="Courier New"/>
              </a:rPr>
              <a:t>ng-click</a:t>
            </a:r>
            <a:r>
              <a:rPr sz="2000" dirty="0">
                <a:solidFill>
                  <a:srgbClr val="D9D9D9"/>
                </a:solidFill>
                <a:latin typeface="Courier New"/>
                <a:cs typeface="Courier New"/>
              </a:rPr>
              <a:t>=</a:t>
            </a:r>
            <a:r>
              <a:rPr sz="2000" dirty="0">
                <a:solidFill>
                  <a:srgbClr val="96E284"/>
                </a:solidFill>
                <a:latin typeface="Courier New"/>
                <a:cs typeface="Courier New"/>
              </a:rPr>
              <a:t>"toggleWatched(movie.id)"  </a:t>
            </a:r>
            <a:r>
              <a:rPr sz="2000" b="1" dirty="0">
                <a:solidFill>
                  <a:srgbClr val="F5A68B"/>
                </a:solidFill>
                <a:latin typeface="Courier New"/>
                <a:cs typeface="Courier New"/>
              </a:rPr>
              <a:t>ng-class</a:t>
            </a:r>
            <a:r>
              <a:rPr sz="2000" dirty="0">
                <a:solidFill>
                  <a:srgbClr val="D9D9D9"/>
                </a:solidFill>
                <a:latin typeface="Courier New"/>
                <a:cs typeface="Courier New"/>
              </a:rPr>
              <a:t>=</a:t>
            </a:r>
            <a:r>
              <a:rPr sz="2000" dirty="0">
                <a:solidFill>
                  <a:srgbClr val="96E284"/>
                </a:solidFill>
                <a:latin typeface="Courier New"/>
                <a:cs typeface="Courier New"/>
              </a:rPr>
              <a:t>"{</a:t>
            </a:r>
            <a:endParaRPr sz="2000">
              <a:latin typeface="Courier New"/>
              <a:cs typeface="Courier New"/>
            </a:endParaRPr>
          </a:p>
          <a:p>
            <a:pPr marL="3670300" marR="2291715">
              <a:lnSpc>
                <a:spcPts val="2300"/>
              </a:lnSpc>
            </a:pPr>
            <a:r>
              <a:rPr sz="2000" spc="-5" dirty="0">
                <a:solidFill>
                  <a:srgbClr val="96E284"/>
                </a:solidFill>
                <a:latin typeface="Courier New"/>
                <a:cs typeface="Courier New"/>
              </a:rPr>
              <a:t>'button-positive':</a:t>
            </a:r>
            <a:r>
              <a:rPr sz="2000" spc="-95" dirty="0">
                <a:solidFill>
                  <a:srgbClr val="96E284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96E284"/>
                </a:solidFill>
                <a:latin typeface="Courier New"/>
                <a:cs typeface="Courier New"/>
              </a:rPr>
              <a:t>!isMovieWatched(),  </a:t>
            </a:r>
            <a:r>
              <a:rPr sz="2000" spc="-5" dirty="0">
                <a:solidFill>
                  <a:srgbClr val="96E284"/>
                </a:solidFill>
                <a:latin typeface="Courier New"/>
                <a:cs typeface="Courier New"/>
              </a:rPr>
              <a:t>'button-assertive':</a:t>
            </a:r>
            <a:r>
              <a:rPr sz="2000" spc="-55" dirty="0">
                <a:solidFill>
                  <a:srgbClr val="96E284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96E284"/>
                </a:solidFill>
                <a:latin typeface="Courier New"/>
                <a:cs typeface="Courier New"/>
              </a:rPr>
              <a:t>isMovieWatched()</a:t>
            </a:r>
            <a:endParaRPr sz="2000">
              <a:latin typeface="Courier New"/>
              <a:cs typeface="Courier New"/>
            </a:endParaRPr>
          </a:p>
          <a:p>
            <a:pPr marL="3060700">
              <a:lnSpc>
                <a:spcPts val="2190"/>
              </a:lnSpc>
            </a:pPr>
            <a:r>
              <a:rPr sz="2000" spc="-5" dirty="0">
                <a:solidFill>
                  <a:srgbClr val="96E284"/>
                </a:solidFill>
                <a:latin typeface="Courier New"/>
                <a:cs typeface="Courier New"/>
              </a:rPr>
              <a:t>}"</a:t>
            </a:r>
            <a:r>
              <a:rPr sz="2000" b="1" spc="-5" dirty="0">
                <a:solidFill>
                  <a:srgbClr val="8FCCF2"/>
                </a:solidFill>
                <a:latin typeface="Courier New"/>
                <a:cs typeface="Courier New"/>
              </a:rPr>
              <a:t>&gt;</a:t>
            </a:r>
            <a:endParaRPr sz="2000">
              <a:latin typeface="Courier New"/>
              <a:cs typeface="Courier New"/>
            </a:endParaRPr>
          </a:p>
          <a:p>
            <a:pPr marL="3060700">
              <a:lnSpc>
                <a:spcPts val="2300"/>
              </a:lnSpc>
              <a:tabLst>
                <a:tab pos="3975100" algn="l"/>
              </a:tabLst>
            </a:pPr>
            <a:r>
              <a:rPr sz="2000" b="1" dirty="0">
                <a:solidFill>
                  <a:srgbClr val="8FCCF2"/>
                </a:solidFill>
                <a:latin typeface="Courier New"/>
                <a:cs typeface="Courier New"/>
              </a:rPr>
              <a:t>&lt;span	</a:t>
            </a:r>
            <a:r>
              <a:rPr sz="2000" b="1" spc="-5" dirty="0">
                <a:solidFill>
                  <a:srgbClr val="F5A68B"/>
                </a:solidFill>
                <a:latin typeface="Courier New"/>
                <a:cs typeface="Courier New"/>
              </a:rPr>
              <a:t>ng-if</a:t>
            </a:r>
            <a:r>
              <a:rPr sz="2000" spc="-5" dirty="0">
                <a:solidFill>
                  <a:srgbClr val="D9D9D9"/>
                </a:solidFill>
                <a:latin typeface="Courier New"/>
                <a:cs typeface="Courier New"/>
              </a:rPr>
              <a:t>=</a:t>
            </a:r>
            <a:r>
              <a:rPr sz="2000" spc="-5" dirty="0">
                <a:solidFill>
                  <a:srgbClr val="96E284"/>
                </a:solidFill>
                <a:latin typeface="Courier New"/>
                <a:cs typeface="Courier New"/>
              </a:rPr>
              <a:t>"!isMovieWatched()"</a:t>
            </a:r>
            <a:r>
              <a:rPr sz="2000" b="1" spc="-5" dirty="0">
                <a:solidFill>
                  <a:srgbClr val="8FCCF2"/>
                </a:solidFill>
                <a:latin typeface="Courier New"/>
                <a:cs typeface="Courier New"/>
              </a:rPr>
              <a:t>&gt;</a:t>
            </a:r>
            <a:r>
              <a:rPr sz="2000" spc="-5" dirty="0">
                <a:solidFill>
                  <a:srgbClr val="D9D9D9"/>
                </a:solidFill>
                <a:latin typeface="Courier New"/>
                <a:cs typeface="Courier New"/>
              </a:rPr>
              <a:t>Mark as</a:t>
            </a:r>
            <a:r>
              <a:rPr sz="2000" spc="10" dirty="0">
                <a:solidFill>
                  <a:srgbClr val="D9D9D9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D9D9D9"/>
                </a:solidFill>
                <a:latin typeface="Courier New"/>
                <a:cs typeface="Courier New"/>
              </a:rPr>
              <a:t>watched</a:t>
            </a:r>
            <a:r>
              <a:rPr sz="2000" b="1" dirty="0">
                <a:solidFill>
                  <a:srgbClr val="8FCCF2"/>
                </a:solidFill>
                <a:latin typeface="Courier New"/>
                <a:cs typeface="Courier New"/>
              </a:rPr>
              <a:t>&lt;/span&gt;</a:t>
            </a:r>
            <a:endParaRPr sz="2000">
              <a:latin typeface="Courier New"/>
              <a:cs typeface="Courier New"/>
            </a:endParaRPr>
          </a:p>
          <a:p>
            <a:pPr marL="3060700">
              <a:lnSpc>
                <a:spcPts val="2300"/>
              </a:lnSpc>
              <a:tabLst>
                <a:tab pos="3975100" algn="l"/>
              </a:tabLst>
            </a:pPr>
            <a:r>
              <a:rPr sz="2000" b="1" dirty="0">
                <a:solidFill>
                  <a:srgbClr val="8FCCF2"/>
                </a:solidFill>
                <a:latin typeface="Courier New"/>
                <a:cs typeface="Courier New"/>
              </a:rPr>
              <a:t>&lt;span	</a:t>
            </a:r>
            <a:r>
              <a:rPr sz="2000" b="1" spc="-5" dirty="0">
                <a:solidFill>
                  <a:srgbClr val="F5A68B"/>
                </a:solidFill>
                <a:latin typeface="Courier New"/>
                <a:cs typeface="Courier New"/>
              </a:rPr>
              <a:t>ng-if</a:t>
            </a:r>
            <a:r>
              <a:rPr sz="2000" spc="-5" dirty="0">
                <a:solidFill>
                  <a:srgbClr val="D9D9D9"/>
                </a:solidFill>
                <a:latin typeface="Courier New"/>
                <a:cs typeface="Courier New"/>
              </a:rPr>
              <a:t>=</a:t>
            </a:r>
            <a:r>
              <a:rPr sz="2000" spc="-5" dirty="0">
                <a:solidFill>
                  <a:srgbClr val="96E284"/>
                </a:solidFill>
                <a:latin typeface="Courier New"/>
                <a:cs typeface="Courier New"/>
              </a:rPr>
              <a:t>"isMovieWatched()"</a:t>
            </a:r>
            <a:r>
              <a:rPr sz="2000" b="1" spc="-5" dirty="0">
                <a:solidFill>
                  <a:srgbClr val="8FCCF2"/>
                </a:solidFill>
                <a:latin typeface="Courier New"/>
                <a:cs typeface="Courier New"/>
              </a:rPr>
              <a:t>&gt;</a:t>
            </a:r>
            <a:r>
              <a:rPr sz="2000" spc="-5" dirty="0">
                <a:solidFill>
                  <a:srgbClr val="D9D9D9"/>
                </a:solidFill>
                <a:latin typeface="Courier New"/>
                <a:cs typeface="Courier New"/>
              </a:rPr>
              <a:t>Unmark as</a:t>
            </a:r>
            <a:r>
              <a:rPr sz="2000" spc="10" dirty="0">
                <a:solidFill>
                  <a:srgbClr val="D9D9D9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D9D9D9"/>
                </a:solidFill>
                <a:latin typeface="Courier New"/>
                <a:cs typeface="Courier New"/>
              </a:rPr>
              <a:t>watched</a:t>
            </a:r>
            <a:r>
              <a:rPr sz="2000" b="1" dirty="0">
                <a:solidFill>
                  <a:srgbClr val="8FCCF2"/>
                </a:solidFill>
                <a:latin typeface="Courier New"/>
                <a:cs typeface="Courier New"/>
              </a:rPr>
              <a:t>&lt;/span&gt;</a:t>
            </a:r>
            <a:endParaRPr sz="2000">
              <a:latin typeface="Courier New"/>
              <a:cs typeface="Courier New"/>
            </a:endParaRPr>
          </a:p>
          <a:p>
            <a:pPr marL="2451100">
              <a:lnSpc>
                <a:spcPts val="2300"/>
              </a:lnSpc>
            </a:pPr>
            <a:r>
              <a:rPr sz="2000" b="1" dirty="0">
                <a:solidFill>
                  <a:srgbClr val="8FCCF2"/>
                </a:solidFill>
                <a:latin typeface="Courier New"/>
                <a:cs typeface="Courier New"/>
              </a:rPr>
              <a:t>&lt;/button&gt;</a:t>
            </a:r>
            <a:endParaRPr sz="2000">
              <a:latin typeface="Courier New"/>
              <a:cs typeface="Courier New"/>
            </a:endParaRPr>
          </a:p>
          <a:p>
            <a:pPr marL="1841500">
              <a:lnSpc>
                <a:spcPts val="2300"/>
              </a:lnSpc>
            </a:pPr>
            <a:r>
              <a:rPr sz="2000" b="1" dirty="0">
                <a:solidFill>
                  <a:srgbClr val="8FCCF2"/>
                </a:solidFill>
                <a:latin typeface="Courier New"/>
                <a:cs typeface="Courier New"/>
              </a:rPr>
              <a:t>&lt;/li&gt;</a:t>
            </a:r>
            <a:endParaRPr sz="2000">
              <a:latin typeface="Courier New"/>
              <a:cs typeface="Courier New"/>
            </a:endParaRPr>
          </a:p>
          <a:p>
            <a:pPr marL="1231900">
              <a:lnSpc>
                <a:spcPts val="2300"/>
              </a:lnSpc>
            </a:pPr>
            <a:r>
              <a:rPr sz="2000" b="1" dirty="0">
                <a:solidFill>
                  <a:srgbClr val="8FCCF2"/>
                </a:solidFill>
                <a:latin typeface="Courier New"/>
                <a:cs typeface="Courier New"/>
              </a:rPr>
              <a:t>&lt;/ul&gt;</a:t>
            </a:r>
            <a:endParaRPr sz="2000">
              <a:latin typeface="Courier New"/>
              <a:cs typeface="Courier New"/>
            </a:endParaRPr>
          </a:p>
          <a:p>
            <a:pPr marL="622300">
              <a:lnSpc>
                <a:spcPts val="2300"/>
              </a:lnSpc>
            </a:pPr>
            <a:r>
              <a:rPr sz="2000" b="1" dirty="0">
                <a:solidFill>
                  <a:srgbClr val="8FCCF2"/>
                </a:solidFill>
                <a:latin typeface="Courier New"/>
                <a:cs typeface="Courier New"/>
              </a:rPr>
              <a:t>&lt;/ion-content&gt;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ts val="2350"/>
              </a:lnSpc>
            </a:pPr>
            <a:r>
              <a:rPr sz="2000" b="1" dirty="0">
                <a:solidFill>
                  <a:srgbClr val="8FCCF2"/>
                </a:solidFill>
                <a:latin typeface="Courier New"/>
                <a:cs typeface="Courier New"/>
              </a:rPr>
              <a:t>&lt;/ion-view&gt;</a:t>
            </a:r>
            <a:endParaRPr sz="2000">
              <a:latin typeface="Courier New"/>
              <a:cs typeface="Courier New"/>
            </a:endParaRPr>
          </a:p>
          <a:p>
            <a:pPr marL="3950335">
              <a:lnSpc>
                <a:spcPct val="100000"/>
              </a:lnSpc>
              <a:spcBef>
                <a:spcPts val="1780"/>
              </a:spcBef>
            </a:pPr>
            <a:r>
              <a:rPr sz="3000" spc="390" dirty="0">
                <a:solidFill>
                  <a:srgbClr val="FF2E00"/>
                </a:solidFill>
                <a:latin typeface="Verdana"/>
                <a:cs typeface="Verdana"/>
              </a:rPr>
              <a:t>Add </a:t>
            </a:r>
            <a:r>
              <a:rPr sz="3000" spc="204" dirty="0">
                <a:solidFill>
                  <a:srgbClr val="FF2E00"/>
                </a:solidFill>
                <a:latin typeface="Verdana"/>
                <a:cs typeface="Verdana"/>
              </a:rPr>
              <a:t>class </a:t>
            </a:r>
            <a:r>
              <a:rPr sz="3000" spc="160" dirty="0">
                <a:solidFill>
                  <a:srgbClr val="FF2E00"/>
                </a:solidFill>
                <a:latin typeface="Verdana"/>
                <a:cs typeface="Verdana"/>
              </a:rPr>
              <a:t>“button-positive”</a:t>
            </a:r>
            <a:r>
              <a:rPr sz="3000" spc="-125" dirty="0">
                <a:solidFill>
                  <a:srgbClr val="FF2E00"/>
                </a:solidFill>
                <a:latin typeface="Verdana"/>
                <a:cs typeface="Verdana"/>
              </a:rPr>
              <a:t> </a:t>
            </a:r>
            <a:r>
              <a:rPr sz="3000" spc="100" dirty="0">
                <a:solidFill>
                  <a:srgbClr val="FF2E00"/>
                </a:solidFill>
                <a:latin typeface="Verdana"/>
                <a:cs typeface="Verdana"/>
              </a:rPr>
              <a:t>when</a:t>
            </a:r>
            <a:endParaRPr sz="3000">
              <a:latin typeface="Verdana"/>
              <a:cs typeface="Verdana"/>
            </a:endParaRPr>
          </a:p>
          <a:p>
            <a:pPr marL="5139690">
              <a:lnSpc>
                <a:spcPct val="100000"/>
              </a:lnSpc>
              <a:spcBef>
                <a:spcPts val="800"/>
              </a:spcBef>
            </a:pPr>
            <a:r>
              <a:rPr sz="3000" spc="114" dirty="0">
                <a:solidFill>
                  <a:srgbClr val="FF2E00"/>
                </a:solidFill>
                <a:latin typeface="Verdana"/>
                <a:cs typeface="Verdana"/>
              </a:rPr>
              <a:t>!movieWatched </a:t>
            </a:r>
            <a:r>
              <a:rPr sz="3000" spc="345" dirty="0">
                <a:solidFill>
                  <a:srgbClr val="FF2E00"/>
                </a:solidFill>
                <a:latin typeface="Verdana"/>
                <a:cs typeface="Verdana"/>
              </a:rPr>
              <a:t>and</a:t>
            </a:r>
            <a:r>
              <a:rPr sz="3000" spc="745" dirty="0">
                <a:solidFill>
                  <a:srgbClr val="FF2E00"/>
                </a:solidFill>
                <a:latin typeface="Verdana"/>
                <a:cs typeface="Verdana"/>
              </a:rPr>
              <a:t> </a:t>
            </a:r>
            <a:r>
              <a:rPr sz="3000" spc="95" dirty="0">
                <a:solidFill>
                  <a:srgbClr val="FF2E00"/>
                </a:solidFill>
                <a:latin typeface="Verdana"/>
                <a:cs typeface="Verdana"/>
              </a:rPr>
              <a:t>reverse</a:t>
            </a:r>
            <a:endParaRPr sz="3000">
              <a:latin typeface="Verdana"/>
              <a:cs typeface="Verdan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spc="-20" dirty="0"/>
              <a:t>44</a:t>
            </a:fld>
            <a:r>
              <a:rPr sz="2700" spc="-30" baseline="1543" dirty="0"/>
              <a:t>/70</a:t>
            </a:r>
            <a:endParaRPr sz="2700" baseline="1543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8500" y="647700"/>
            <a:ext cx="842327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995170" algn="l"/>
                <a:tab pos="4280535" algn="l"/>
                <a:tab pos="5624195" algn="l"/>
              </a:tabLst>
            </a:pPr>
            <a:r>
              <a:rPr spc="-170" dirty="0"/>
              <a:t>B </a:t>
            </a:r>
            <a:r>
              <a:rPr spc="-85" dirty="0"/>
              <a:t>I</a:t>
            </a:r>
            <a:r>
              <a:rPr spc="-900" dirty="0"/>
              <a:t> </a:t>
            </a:r>
            <a:r>
              <a:rPr spc="250" dirty="0"/>
              <a:t>N</a:t>
            </a:r>
            <a:r>
              <a:rPr spc="-530" dirty="0"/>
              <a:t> </a:t>
            </a:r>
            <a:r>
              <a:rPr spc="80" dirty="0"/>
              <a:t>D	</a:t>
            </a:r>
            <a:r>
              <a:rPr spc="-85" dirty="0"/>
              <a:t>C</a:t>
            </a:r>
            <a:r>
              <a:rPr spc="-535" dirty="0"/>
              <a:t> </a:t>
            </a:r>
            <a:r>
              <a:rPr spc="-254" dirty="0"/>
              <a:t>L</a:t>
            </a:r>
            <a:r>
              <a:rPr spc="-530" dirty="0"/>
              <a:t> </a:t>
            </a:r>
            <a:r>
              <a:rPr spc="-85" dirty="0"/>
              <a:t>I</a:t>
            </a:r>
            <a:r>
              <a:rPr spc="-535" dirty="0"/>
              <a:t> </a:t>
            </a:r>
            <a:r>
              <a:rPr spc="-85" dirty="0"/>
              <a:t>C</a:t>
            </a:r>
            <a:r>
              <a:rPr spc="-530" dirty="0"/>
              <a:t> </a:t>
            </a:r>
            <a:r>
              <a:rPr spc="-254" dirty="0"/>
              <a:t>K	</a:t>
            </a:r>
            <a:r>
              <a:rPr spc="250" dirty="0"/>
              <a:t>O</a:t>
            </a:r>
            <a:r>
              <a:rPr spc="-535" dirty="0"/>
              <a:t> </a:t>
            </a:r>
            <a:r>
              <a:rPr spc="250" dirty="0"/>
              <a:t>N	</a:t>
            </a:r>
            <a:r>
              <a:rPr spc="-170" dirty="0"/>
              <a:t>B</a:t>
            </a:r>
            <a:r>
              <a:rPr spc="-550" dirty="0"/>
              <a:t> </a:t>
            </a:r>
            <a:r>
              <a:rPr spc="-175" dirty="0"/>
              <a:t>U</a:t>
            </a:r>
            <a:r>
              <a:rPr spc="-555" dirty="0"/>
              <a:t> </a:t>
            </a:r>
            <a:r>
              <a:rPr spc="-170" dirty="0"/>
              <a:t>T</a:t>
            </a:r>
            <a:r>
              <a:rPr spc="-550" dirty="0"/>
              <a:t> </a:t>
            </a:r>
            <a:r>
              <a:rPr spc="-170" dirty="0"/>
              <a:t>T</a:t>
            </a:r>
            <a:r>
              <a:rPr spc="-550" dirty="0"/>
              <a:t> </a:t>
            </a:r>
            <a:r>
              <a:rPr spc="250" dirty="0"/>
              <a:t>O</a:t>
            </a:r>
            <a:r>
              <a:rPr spc="-550" dirty="0"/>
              <a:t> </a:t>
            </a:r>
            <a:r>
              <a:rPr spc="250" dirty="0"/>
              <a:t>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spc="-20" dirty="0"/>
              <a:t>45</a:t>
            </a:fld>
            <a:r>
              <a:rPr sz="2700" spc="-30" baseline="1543" dirty="0"/>
              <a:t>/70</a:t>
            </a:r>
            <a:endParaRPr sz="2700" baseline="1543"/>
          </a:p>
        </p:txBody>
      </p:sp>
      <p:sp>
        <p:nvSpPr>
          <p:cNvPr id="3" name="object 3"/>
          <p:cNvSpPr txBox="1"/>
          <p:nvPr/>
        </p:nvSpPr>
        <p:spPr>
          <a:xfrm>
            <a:off x="736600" y="1955800"/>
            <a:ext cx="10250805" cy="5384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55D7FF"/>
                </a:solidFill>
                <a:latin typeface="Courier New"/>
                <a:cs typeface="Courier New"/>
              </a:rPr>
              <a:t>www/views/movies/movies-detail.js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500">
              <a:latin typeface="Times New Roman"/>
              <a:cs typeface="Times New Roman"/>
            </a:endParaRPr>
          </a:p>
          <a:p>
            <a:pPr marL="25400">
              <a:lnSpc>
                <a:spcPts val="2350"/>
              </a:lnSpc>
              <a:tabLst>
                <a:tab pos="5360035" algn="l"/>
                <a:tab pos="6731634" algn="l"/>
                <a:tab pos="8103234" algn="l"/>
              </a:tabLst>
            </a:pPr>
            <a:r>
              <a:rPr sz="2000" spc="-5" dirty="0">
                <a:solidFill>
                  <a:srgbClr val="D9D9D9"/>
                </a:solidFill>
                <a:latin typeface="Courier New"/>
                <a:cs typeface="Courier New"/>
              </a:rPr>
              <a:t>app.</a:t>
            </a:r>
            <a:r>
              <a:rPr sz="2000" spc="-5" dirty="0">
                <a:solidFill>
                  <a:srgbClr val="EB97F1"/>
                </a:solidFill>
                <a:latin typeface="Courier New"/>
                <a:cs typeface="Courier New"/>
              </a:rPr>
              <a:t>controller</a:t>
            </a:r>
            <a:r>
              <a:rPr sz="2000" spc="-5" dirty="0">
                <a:solidFill>
                  <a:srgbClr val="D9D9D9"/>
                </a:solidFill>
                <a:latin typeface="Courier New"/>
                <a:cs typeface="Courier New"/>
              </a:rPr>
              <a:t>(</a:t>
            </a:r>
            <a:r>
              <a:rPr sz="2000" spc="-5" dirty="0">
                <a:solidFill>
                  <a:srgbClr val="96E284"/>
                </a:solidFill>
                <a:latin typeface="Courier New"/>
                <a:cs typeface="Courier New"/>
              </a:rPr>
              <a:t>'MoviesDetailCtrl'</a:t>
            </a:r>
            <a:r>
              <a:rPr sz="2000" spc="-5" dirty="0">
                <a:solidFill>
                  <a:srgbClr val="D9D9D9"/>
                </a:solidFill>
                <a:latin typeface="Courier New"/>
                <a:cs typeface="Courier New"/>
              </a:rPr>
              <a:t>,	</a:t>
            </a:r>
            <a:r>
              <a:rPr sz="2000" b="1" dirty="0">
                <a:solidFill>
                  <a:srgbClr val="8FCCF2"/>
                </a:solidFill>
                <a:latin typeface="Courier New"/>
                <a:cs typeface="Courier New"/>
              </a:rPr>
              <a:t>function	</a:t>
            </a:r>
            <a:r>
              <a:rPr sz="2000" dirty="0">
                <a:solidFill>
                  <a:srgbClr val="D9D9D9"/>
                </a:solidFill>
                <a:latin typeface="Courier New"/>
                <a:cs typeface="Courier New"/>
              </a:rPr>
              <a:t>($scope,	</a:t>
            </a:r>
            <a:r>
              <a:rPr sz="2000" spc="-5" dirty="0">
                <a:solidFill>
                  <a:srgbClr val="D9D9D9"/>
                </a:solidFill>
                <a:latin typeface="Courier New"/>
                <a:cs typeface="Courier New"/>
              </a:rPr>
              <a:t>MoviesService,</a:t>
            </a:r>
            <a:endParaRPr sz="2000">
              <a:latin typeface="Courier New"/>
              <a:cs typeface="Courier New"/>
            </a:endParaRPr>
          </a:p>
          <a:p>
            <a:pPr marL="635000">
              <a:lnSpc>
                <a:spcPts val="2350"/>
              </a:lnSpc>
            </a:pPr>
            <a:r>
              <a:rPr sz="2000" spc="-5" dirty="0">
                <a:solidFill>
                  <a:srgbClr val="D9D9D9"/>
                </a:solidFill>
                <a:latin typeface="Courier New"/>
                <a:cs typeface="Courier New"/>
              </a:rPr>
              <a:t>$stateParams)</a:t>
            </a:r>
            <a:r>
              <a:rPr sz="2000" spc="-10" dirty="0">
                <a:solidFill>
                  <a:srgbClr val="D9D9D9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D9D9D9"/>
                </a:solidFill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900">
              <a:latin typeface="Times New Roman"/>
              <a:cs typeface="Times New Roman"/>
            </a:endParaRPr>
          </a:p>
          <a:p>
            <a:pPr marL="635000">
              <a:lnSpc>
                <a:spcPts val="2350"/>
              </a:lnSpc>
            </a:pPr>
            <a:r>
              <a:rPr sz="2000" b="1" dirty="0">
                <a:solidFill>
                  <a:srgbClr val="8FCCF2"/>
                </a:solidFill>
                <a:latin typeface="Courier New"/>
                <a:cs typeface="Courier New"/>
              </a:rPr>
              <a:t>if</a:t>
            </a:r>
            <a:r>
              <a:rPr sz="2000" dirty="0">
                <a:solidFill>
                  <a:srgbClr val="D9D9D9"/>
                </a:solidFill>
                <a:latin typeface="Courier New"/>
                <a:cs typeface="Courier New"/>
              </a:rPr>
              <a:t>($stateParams){</a:t>
            </a:r>
            <a:endParaRPr sz="2000">
              <a:latin typeface="Courier New"/>
              <a:cs typeface="Courier New"/>
            </a:endParaRPr>
          </a:p>
          <a:p>
            <a:pPr marL="1244600">
              <a:lnSpc>
                <a:spcPts val="2300"/>
              </a:lnSpc>
              <a:tabLst>
                <a:tab pos="1854200" algn="l"/>
                <a:tab pos="3073400" algn="l"/>
              </a:tabLst>
            </a:pPr>
            <a:r>
              <a:rPr sz="2000" b="1" dirty="0">
                <a:solidFill>
                  <a:srgbClr val="8FCCF2"/>
                </a:solidFill>
                <a:latin typeface="Courier New"/>
                <a:cs typeface="Courier New"/>
              </a:rPr>
              <a:t>var	</a:t>
            </a:r>
            <a:r>
              <a:rPr sz="2000" dirty="0">
                <a:solidFill>
                  <a:srgbClr val="D9D9D9"/>
                </a:solidFill>
                <a:latin typeface="Courier New"/>
                <a:cs typeface="Courier New"/>
              </a:rPr>
              <a:t>movieId	=</a:t>
            </a:r>
            <a:r>
              <a:rPr sz="2000" spc="-10" dirty="0">
                <a:solidFill>
                  <a:srgbClr val="D9D9D9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D9D9D9"/>
                </a:solidFill>
                <a:latin typeface="Courier New"/>
                <a:cs typeface="Courier New"/>
              </a:rPr>
              <a:t>+$stateParams.id;</a:t>
            </a:r>
            <a:endParaRPr sz="2000">
              <a:latin typeface="Courier New"/>
              <a:cs typeface="Courier New"/>
            </a:endParaRPr>
          </a:p>
          <a:p>
            <a:pPr marL="1244600">
              <a:lnSpc>
                <a:spcPts val="2300"/>
              </a:lnSpc>
              <a:tabLst>
                <a:tab pos="3225800" algn="l"/>
                <a:tab pos="3530600" algn="l"/>
              </a:tabLst>
            </a:pPr>
            <a:r>
              <a:rPr sz="2000" dirty="0">
                <a:solidFill>
                  <a:srgbClr val="D9D9D9"/>
                </a:solidFill>
                <a:latin typeface="Courier New"/>
                <a:cs typeface="Courier New"/>
              </a:rPr>
              <a:t>$scope.movie	=	</a:t>
            </a:r>
            <a:r>
              <a:rPr sz="2000" spc="-5" dirty="0">
                <a:solidFill>
                  <a:srgbClr val="D9D9D9"/>
                </a:solidFill>
                <a:latin typeface="Courier New"/>
                <a:cs typeface="Courier New"/>
              </a:rPr>
              <a:t>MoviesService.</a:t>
            </a:r>
            <a:r>
              <a:rPr sz="2000" spc="-5" dirty="0">
                <a:solidFill>
                  <a:srgbClr val="EB97F1"/>
                </a:solidFill>
                <a:latin typeface="Courier New"/>
                <a:cs typeface="Courier New"/>
              </a:rPr>
              <a:t>getMovieById</a:t>
            </a:r>
            <a:r>
              <a:rPr sz="2000" spc="-5" dirty="0">
                <a:solidFill>
                  <a:srgbClr val="D9D9D9"/>
                </a:solidFill>
                <a:latin typeface="Courier New"/>
                <a:cs typeface="Courier New"/>
              </a:rPr>
              <a:t>(movieId);</a:t>
            </a:r>
            <a:endParaRPr sz="2000">
              <a:latin typeface="Courier New"/>
              <a:cs typeface="Courier New"/>
            </a:endParaRPr>
          </a:p>
          <a:p>
            <a:pPr marL="635000">
              <a:lnSpc>
                <a:spcPts val="2350"/>
              </a:lnSpc>
            </a:pPr>
            <a:r>
              <a:rPr sz="2000" dirty="0">
                <a:solidFill>
                  <a:srgbClr val="D9D9D9"/>
                </a:solidFill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2050">
              <a:latin typeface="Times New Roman"/>
              <a:cs typeface="Times New Roman"/>
            </a:endParaRPr>
          </a:p>
          <a:p>
            <a:pPr marL="1244600" marR="3357879" indent="-610235">
              <a:lnSpc>
                <a:spcPts val="2300"/>
              </a:lnSpc>
              <a:tabLst>
                <a:tab pos="3835400" algn="l"/>
                <a:tab pos="4140200" algn="l"/>
              </a:tabLst>
            </a:pPr>
            <a:r>
              <a:rPr sz="2000" dirty="0">
                <a:solidFill>
                  <a:srgbClr val="D9D9D9"/>
                </a:solidFill>
                <a:latin typeface="Courier New"/>
                <a:cs typeface="Courier New"/>
              </a:rPr>
              <a:t>$scope.</a:t>
            </a:r>
            <a:r>
              <a:rPr sz="2000" dirty="0">
                <a:solidFill>
                  <a:srgbClr val="EB97F1"/>
                </a:solidFill>
                <a:latin typeface="Courier New"/>
                <a:cs typeface="Courier New"/>
              </a:rPr>
              <a:t>toggleWatched	</a:t>
            </a:r>
            <a:r>
              <a:rPr sz="2000" dirty="0">
                <a:solidFill>
                  <a:srgbClr val="D9D9D9"/>
                </a:solidFill>
                <a:latin typeface="Courier New"/>
                <a:cs typeface="Courier New"/>
              </a:rPr>
              <a:t>=	</a:t>
            </a:r>
            <a:r>
              <a:rPr sz="2000" b="1" spc="-5" dirty="0">
                <a:solidFill>
                  <a:srgbClr val="8FCCF2"/>
                </a:solidFill>
                <a:latin typeface="Courier New"/>
                <a:cs typeface="Courier New"/>
              </a:rPr>
              <a:t>function</a:t>
            </a:r>
            <a:r>
              <a:rPr sz="2000" spc="-5" dirty="0">
                <a:solidFill>
                  <a:srgbClr val="D9D9D9"/>
                </a:solidFill>
                <a:latin typeface="Courier New"/>
                <a:cs typeface="Courier New"/>
              </a:rPr>
              <a:t>(){  MoviesService.</a:t>
            </a:r>
            <a:r>
              <a:rPr sz="2000" spc="-5" dirty="0">
                <a:solidFill>
                  <a:srgbClr val="EB97F1"/>
                </a:solidFill>
                <a:latin typeface="Courier New"/>
                <a:cs typeface="Courier New"/>
              </a:rPr>
              <a:t>toggleWatched</a:t>
            </a:r>
            <a:r>
              <a:rPr sz="2000" spc="-5" dirty="0">
                <a:solidFill>
                  <a:srgbClr val="D9D9D9"/>
                </a:solidFill>
                <a:latin typeface="Courier New"/>
                <a:cs typeface="Courier New"/>
              </a:rPr>
              <a:t>(movieId);</a:t>
            </a:r>
            <a:endParaRPr sz="2000">
              <a:latin typeface="Courier New"/>
              <a:cs typeface="Courier New"/>
            </a:endParaRPr>
          </a:p>
          <a:p>
            <a:pPr marL="635000">
              <a:lnSpc>
                <a:spcPts val="2240"/>
              </a:lnSpc>
            </a:pPr>
            <a:r>
              <a:rPr sz="2000" dirty="0">
                <a:solidFill>
                  <a:srgbClr val="D9D9D9"/>
                </a:solidFill>
                <a:latin typeface="Courier New"/>
                <a:cs typeface="Courier New"/>
              </a:rPr>
              <a:t>};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900">
              <a:latin typeface="Times New Roman"/>
              <a:cs typeface="Times New Roman"/>
            </a:endParaRPr>
          </a:p>
          <a:p>
            <a:pPr marL="635000">
              <a:lnSpc>
                <a:spcPts val="2350"/>
              </a:lnSpc>
              <a:tabLst>
                <a:tab pos="3987800" algn="l"/>
                <a:tab pos="4293235" algn="l"/>
                <a:tab pos="5664835" algn="l"/>
              </a:tabLst>
            </a:pPr>
            <a:r>
              <a:rPr sz="2000" dirty="0">
                <a:solidFill>
                  <a:srgbClr val="D9D9D9"/>
                </a:solidFill>
                <a:latin typeface="Courier New"/>
                <a:cs typeface="Courier New"/>
              </a:rPr>
              <a:t>$scope.</a:t>
            </a:r>
            <a:r>
              <a:rPr sz="2000" dirty="0">
                <a:solidFill>
                  <a:srgbClr val="EB97F1"/>
                </a:solidFill>
                <a:latin typeface="Courier New"/>
                <a:cs typeface="Courier New"/>
              </a:rPr>
              <a:t>isMovieWatched	</a:t>
            </a:r>
            <a:r>
              <a:rPr sz="2000" dirty="0">
                <a:solidFill>
                  <a:srgbClr val="D9D9D9"/>
                </a:solidFill>
                <a:latin typeface="Courier New"/>
                <a:cs typeface="Courier New"/>
              </a:rPr>
              <a:t>=	</a:t>
            </a:r>
            <a:r>
              <a:rPr sz="2000" b="1" dirty="0">
                <a:solidFill>
                  <a:srgbClr val="8FCCF2"/>
                </a:solidFill>
                <a:latin typeface="Courier New"/>
                <a:cs typeface="Courier New"/>
              </a:rPr>
              <a:t>function	</a:t>
            </a:r>
            <a:r>
              <a:rPr sz="2000" spc="-5" dirty="0">
                <a:solidFill>
                  <a:srgbClr val="D9D9D9"/>
                </a:solidFill>
                <a:latin typeface="Courier New"/>
                <a:cs typeface="Courier New"/>
              </a:rPr>
              <a:t>()</a:t>
            </a:r>
            <a:r>
              <a:rPr sz="2000" spc="-10" dirty="0">
                <a:solidFill>
                  <a:srgbClr val="D9D9D9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D9D9D9"/>
                </a:solidFill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L="1244600">
              <a:lnSpc>
                <a:spcPts val="2300"/>
              </a:lnSpc>
              <a:tabLst>
                <a:tab pos="2311400" algn="l"/>
              </a:tabLst>
            </a:pPr>
            <a:r>
              <a:rPr sz="2000" b="1" dirty="0">
                <a:solidFill>
                  <a:srgbClr val="8FCCF2"/>
                </a:solidFill>
                <a:latin typeface="Courier New"/>
                <a:cs typeface="Courier New"/>
              </a:rPr>
              <a:t>return	</a:t>
            </a:r>
            <a:r>
              <a:rPr sz="2000" spc="-5" dirty="0">
                <a:solidFill>
                  <a:srgbClr val="D9D9D9"/>
                </a:solidFill>
                <a:latin typeface="Courier New"/>
                <a:cs typeface="Courier New"/>
              </a:rPr>
              <a:t>MoviesService.</a:t>
            </a:r>
            <a:r>
              <a:rPr sz="2000" spc="-5" dirty="0">
                <a:solidFill>
                  <a:srgbClr val="EB97F1"/>
                </a:solidFill>
                <a:latin typeface="Courier New"/>
                <a:cs typeface="Courier New"/>
              </a:rPr>
              <a:t>isMovieWatched</a:t>
            </a:r>
            <a:r>
              <a:rPr sz="2000" spc="-5" dirty="0">
                <a:solidFill>
                  <a:srgbClr val="D9D9D9"/>
                </a:solidFill>
                <a:latin typeface="Courier New"/>
                <a:cs typeface="Courier New"/>
              </a:rPr>
              <a:t>(movieId);</a:t>
            </a:r>
            <a:endParaRPr sz="2000">
              <a:latin typeface="Courier New"/>
              <a:cs typeface="Courier New"/>
            </a:endParaRPr>
          </a:p>
          <a:p>
            <a:pPr marL="635000">
              <a:lnSpc>
                <a:spcPts val="2300"/>
              </a:lnSpc>
            </a:pPr>
            <a:r>
              <a:rPr sz="2000" dirty="0">
                <a:solidFill>
                  <a:srgbClr val="D9D9D9"/>
                </a:solidFill>
                <a:latin typeface="Courier New"/>
                <a:cs typeface="Courier New"/>
              </a:rPr>
              <a:t>};</a:t>
            </a:r>
            <a:endParaRPr sz="2000">
              <a:latin typeface="Courier New"/>
              <a:cs typeface="Courier New"/>
            </a:endParaRPr>
          </a:p>
          <a:p>
            <a:pPr marL="25400">
              <a:lnSpc>
                <a:spcPts val="2350"/>
              </a:lnSpc>
            </a:pPr>
            <a:r>
              <a:rPr sz="2000" dirty="0">
                <a:solidFill>
                  <a:srgbClr val="D9D9D9"/>
                </a:solidFill>
                <a:latin typeface="Courier New"/>
                <a:cs typeface="Courier New"/>
              </a:rPr>
              <a:t>})</a:t>
            </a:r>
            <a:endParaRPr sz="200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8500" y="647700"/>
            <a:ext cx="842327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995170" algn="l"/>
                <a:tab pos="4280535" algn="l"/>
                <a:tab pos="5624195" algn="l"/>
              </a:tabLst>
            </a:pPr>
            <a:r>
              <a:rPr spc="-170" dirty="0"/>
              <a:t>B </a:t>
            </a:r>
            <a:r>
              <a:rPr spc="-85" dirty="0"/>
              <a:t>I</a:t>
            </a:r>
            <a:r>
              <a:rPr spc="-900" dirty="0"/>
              <a:t> </a:t>
            </a:r>
            <a:r>
              <a:rPr spc="250" dirty="0"/>
              <a:t>N</a:t>
            </a:r>
            <a:r>
              <a:rPr spc="-530" dirty="0"/>
              <a:t> </a:t>
            </a:r>
            <a:r>
              <a:rPr spc="80" dirty="0"/>
              <a:t>D	</a:t>
            </a:r>
            <a:r>
              <a:rPr spc="-85" dirty="0"/>
              <a:t>C</a:t>
            </a:r>
            <a:r>
              <a:rPr spc="-535" dirty="0"/>
              <a:t> </a:t>
            </a:r>
            <a:r>
              <a:rPr spc="-254" dirty="0"/>
              <a:t>L</a:t>
            </a:r>
            <a:r>
              <a:rPr spc="-530" dirty="0"/>
              <a:t> </a:t>
            </a:r>
            <a:r>
              <a:rPr spc="-85" dirty="0"/>
              <a:t>I</a:t>
            </a:r>
            <a:r>
              <a:rPr spc="-535" dirty="0"/>
              <a:t> </a:t>
            </a:r>
            <a:r>
              <a:rPr spc="-85" dirty="0"/>
              <a:t>C</a:t>
            </a:r>
            <a:r>
              <a:rPr spc="-530" dirty="0"/>
              <a:t> </a:t>
            </a:r>
            <a:r>
              <a:rPr spc="-254" dirty="0"/>
              <a:t>K	</a:t>
            </a:r>
            <a:r>
              <a:rPr spc="250" dirty="0"/>
              <a:t>O</a:t>
            </a:r>
            <a:r>
              <a:rPr spc="-535" dirty="0"/>
              <a:t> </a:t>
            </a:r>
            <a:r>
              <a:rPr spc="250" dirty="0"/>
              <a:t>N	</a:t>
            </a:r>
            <a:r>
              <a:rPr spc="-170" dirty="0"/>
              <a:t>B</a:t>
            </a:r>
            <a:r>
              <a:rPr spc="-550" dirty="0"/>
              <a:t> </a:t>
            </a:r>
            <a:r>
              <a:rPr spc="-175" dirty="0"/>
              <a:t>U</a:t>
            </a:r>
            <a:r>
              <a:rPr spc="-555" dirty="0"/>
              <a:t> </a:t>
            </a:r>
            <a:r>
              <a:rPr spc="-170" dirty="0"/>
              <a:t>T</a:t>
            </a:r>
            <a:r>
              <a:rPr spc="-550" dirty="0"/>
              <a:t> </a:t>
            </a:r>
            <a:r>
              <a:rPr spc="-170" dirty="0"/>
              <a:t>T</a:t>
            </a:r>
            <a:r>
              <a:rPr spc="-550" dirty="0"/>
              <a:t> </a:t>
            </a:r>
            <a:r>
              <a:rPr spc="250" dirty="0"/>
              <a:t>O</a:t>
            </a:r>
            <a:r>
              <a:rPr spc="-550" dirty="0"/>
              <a:t> </a:t>
            </a:r>
            <a:r>
              <a:rPr spc="250" dirty="0"/>
              <a:t>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16200" y="8610600"/>
            <a:ext cx="459295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265" dirty="0">
                <a:solidFill>
                  <a:srgbClr val="FF2E00"/>
                </a:solidFill>
                <a:latin typeface="Verdana"/>
                <a:cs typeface="Verdana"/>
              </a:rPr>
              <a:t>Bind </a:t>
            </a:r>
            <a:r>
              <a:rPr sz="3000" spc="415" dirty="0">
                <a:solidFill>
                  <a:srgbClr val="FF2E00"/>
                </a:solidFill>
                <a:latin typeface="Verdana"/>
                <a:cs typeface="Verdana"/>
              </a:rPr>
              <a:t>click </a:t>
            </a:r>
            <a:r>
              <a:rPr sz="3000" spc="355" dirty="0">
                <a:solidFill>
                  <a:srgbClr val="FF2E00"/>
                </a:solidFill>
                <a:latin typeface="Verdana"/>
                <a:cs typeface="Verdana"/>
              </a:rPr>
              <a:t>on</a:t>
            </a:r>
            <a:r>
              <a:rPr sz="3000" spc="570" dirty="0">
                <a:solidFill>
                  <a:srgbClr val="FF2E00"/>
                </a:solidFill>
                <a:latin typeface="Verdana"/>
                <a:cs typeface="Verdana"/>
              </a:rPr>
              <a:t> </a:t>
            </a:r>
            <a:r>
              <a:rPr sz="3000" spc="135" dirty="0">
                <a:solidFill>
                  <a:srgbClr val="FF2E00"/>
                </a:solidFill>
                <a:latin typeface="Verdana"/>
                <a:cs typeface="Verdana"/>
              </a:rPr>
              <a:t>button</a:t>
            </a:r>
            <a:endParaRPr sz="30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36600" y="1955800"/>
            <a:ext cx="10250805" cy="5384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55D7FF"/>
                </a:solidFill>
                <a:latin typeface="Courier New"/>
                <a:cs typeface="Courier New"/>
              </a:rPr>
              <a:t>www/views/movies/movies-detail.js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500">
              <a:latin typeface="Times New Roman"/>
              <a:cs typeface="Times New Roman"/>
            </a:endParaRPr>
          </a:p>
          <a:p>
            <a:pPr marL="25400">
              <a:lnSpc>
                <a:spcPts val="2350"/>
              </a:lnSpc>
              <a:tabLst>
                <a:tab pos="5360035" algn="l"/>
                <a:tab pos="6731634" algn="l"/>
                <a:tab pos="8103234" algn="l"/>
              </a:tabLst>
            </a:pPr>
            <a:r>
              <a:rPr sz="2000" spc="-5" dirty="0">
                <a:solidFill>
                  <a:srgbClr val="D9D9D9"/>
                </a:solidFill>
                <a:latin typeface="Courier New"/>
                <a:cs typeface="Courier New"/>
              </a:rPr>
              <a:t>app.</a:t>
            </a:r>
            <a:r>
              <a:rPr sz="2000" spc="-5" dirty="0">
                <a:solidFill>
                  <a:srgbClr val="EB97F1"/>
                </a:solidFill>
                <a:latin typeface="Courier New"/>
                <a:cs typeface="Courier New"/>
              </a:rPr>
              <a:t>controller</a:t>
            </a:r>
            <a:r>
              <a:rPr sz="2000" spc="-5" dirty="0">
                <a:solidFill>
                  <a:srgbClr val="D9D9D9"/>
                </a:solidFill>
                <a:latin typeface="Courier New"/>
                <a:cs typeface="Courier New"/>
              </a:rPr>
              <a:t>(</a:t>
            </a:r>
            <a:r>
              <a:rPr sz="2000" spc="-5" dirty="0">
                <a:solidFill>
                  <a:srgbClr val="96E284"/>
                </a:solidFill>
                <a:latin typeface="Courier New"/>
                <a:cs typeface="Courier New"/>
              </a:rPr>
              <a:t>'MoviesDetailCtrl'</a:t>
            </a:r>
            <a:r>
              <a:rPr sz="2000" spc="-5" dirty="0">
                <a:solidFill>
                  <a:srgbClr val="D9D9D9"/>
                </a:solidFill>
                <a:latin typeface="Courier New"/>
                <a:cs typeface="Courier New"/>
              </a:rPr>
              <a:t>,	</a:t>
            </a:r>
            <a:r>
              <a:rPr sz="2000" b="1" dirty="0">
                <a:solidFill>
                  <a:srgbClr val="8FCCF2"/>
                </a:solidFill>
                <a:latin typeface="Courier New"/>
                <a:cs typeface="Courier New"/>
              </a:rPr>
              <a:t>function	</a:t>
            </a:r>
            <a:r>
              <a:rPr sz="2000" dirty="0">
                <a:solidFill>
                  <a:srgbClr val="D9D9D9"/>
                </a:solidFill>
                <a:latin typeface="Courier New"/>
                <a:cs typeface="Courier New"/>
              </a:rPr>
              <a:t>($scope,	</a:t>
            </a:r>
            <a:r>
              <a:rPr sz="2000" spc="-5" dirty="0">
                <a:solidFill>
                  <a:srgbClr val="D9D9D9"/>
                </a:solidFill>
                <a:latin typeface="Courier New"/>
                <a:cs typeface="Courier New"/>
              </a:rPr>
              <a:t>MoviesService,</a:t>
            </a:r>
            <a:endParaRPr sz="2000">
              <a:latin typeface="Courier New"/>
              <a:cs typeface="Courier New"/>
            </a:endParaRPr>
          </a:p>
          <a:p>
            <a:pPr marL="635000">
              <a:lnSpc>
                <a:spcPts val="2350"/>
              </a:lnSpc>
            </a:pPr>
            <a:r>
              <a:rPr sz="2000" spc="-5" dirty="0">
                <a:solidFill>
                  <a:srgbClr val="D9D9D9"/>
                </a:solidFill>
                <a:latin typeface="Courier New"/>
                <a:cs typeface="Courier New"/>
              </a:rPr>
              <a:t>$stateParams)</a:t>
            </a:r>
            <a:r>
              <a:rPr sz="2000" spc="-10" dirty="0">
                <a:solidFill>
                  <a:srgbClr val="D9D9D9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D9D9D9"/>
                </a:solidFill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900">
              <a:latin typeface="Times New Roman"/>
              <a:cs typeface="Times New Roman"/>
            </a:endParaRPr>
          </a:p>
          <a:p>
            <a:pPr marL="635000">
              <a:lnSpc>
                <a:spcPts val="2350"/>
              </a:lnSpc>
            </a:pPr>
            <a:r>
              <a:rPr sz="2000" b="1" dirty="0">
                <a:solidFill>
                  <a:srgbClr val="8FCCF2"/>
                </a:solidFill>
                <a:latin typeface="Courier New"/>
                <a:cs typeface="Courier New"/>
              </a:rPr>
              <a:t>if</a:t>
            </a:r>
            <a:r>
              <a:rPr sz="2000" dirty="0">
                <a:solidFill>
                  <a:srgbClr val="D9D9D9"/>
                </a:solidFill>
                <a:latin typeface="Courier New"/>
                <a:cs typeface="Courier New"/>
              </a:rPr>
              <a:t>($stateParams){</a:t>
            </a:r>
            <a:endParaRPr sz="2000">
              <a:latin typeface="Courier New"/>
              <a:cs typeface="Courier New"/>
            </a:endParaRPr>
          </a:p>
          <a:p>
            <a:pPr marL="1244600">
              <a:lnSpc>
                <a:spcPts val="2300"/>
              </a:lnSpc>
              <a:tabLst>
                <a:tab pos="1854200" algn="l"/>
                <a:tab pos="3073400" algn="l"/>
              </a:tabLst>
            </a:pPr>
            <a:r>
              <a:rPr sz="2000" b="1" dirty="0">
                <a:solidFill>
                  <a:srgbClr val="8FCCF2"/>
                </a:solidFill>
                <a:latin typeface="Courier New"/>
                <a:cs typeface="Courier New"/>
              </a:rPr>
              <a:t>var	</a:t>
            </a:r>
            <a:r>
              <a:rPr sz="2000" dirty="0">
                <a:solidFill>
                  <a:srgbClr val="D9D9D9"/>
                </a:solidFill>
                <a:latin typeface="Courier New"/>
                <a:cs typeface="Courier New"/>
              </a:rPr>
              <a:t>movieId	=</a:t>
            </a:r>
            <a:r>
              <a:rPr sz="2000" spc="-10" dirty="0">
                <a:solidFill>
                  <a:srgbClr val="D9D9D9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D9D9D9"/>
                </a:solidFill>
                <a:latin typeface="Courier New"/>
                <a:cs typeface="Courier New"/>
              </a:rPr>
              <a:t>+$stateParams.id;</a:t>
            </a:r>
            <a:endParaRPr sz="2000">
              <a:latin typeface="Courier New"/>
              <a:cs typeface="Courier New"/>
            </a:endParaRPr>
          </a:p>
          <a:p>
            <a:pPr marL="1244600">
              <a:lnSpc>
                <a:spcPts val="2300"/>
              </a:lnSpc>
              <a:tabLst>
                <a:tab pos="3225800" algn="l"/>
                <a:tab pos="3530600" algn="l"/>
              </a:tabLst>
            </a:pPr>
            <a:r>
              <a:rPr sz="2000" dirty="0">
                <a:solidFill>
                  <a:srgbClr val="D9D9D9"/>
                </a:solidFill>
                <a:latin typeface="Courier New"/>
                <a:cs typeface="Courier New"/>
              </a:rPr>
              <a:t>$scope.movie	=	</a:t>
            </a:r>
            <a:r>
              <a:rPr sz="2000" spc="-5" dirty="0">
                <a:solidFill>
                  <a:srgbClr val="D9D9D9"/>
                </a:solidFill>
                <a:latin typeface="Courier New"/>
                <a:cs typeface="Courier New"/>
              </a:rPr>
              <a:t>MoviesService.</a:t>
            </a:r>
            <a:r>
              <a:rPr sz="2000" spc="-5" dirty="0">
                <a:solidFill>
                  <a:srgbClr val="EB97F1"/>
                </a:solidFill>
                <a:latin typeface="Courier New"/>
                <a:cs typeface="Courier New"/>
              </a:rPr>
              <a:t>getMovieById</a:t>
            </a:r>
            <a:r>
              <a:rPr sz="2000" spc="-5" dirty="0">
                <a:solidFill>
                  <a:srgbClr val="D9D9D9"/>
                </a:solidFill>
                <a:latin typeface="Courier New"/>
                <a:cs typeface="Courier New"/>
              </a:rPr>
              <a:t>(movieId);</a:t>
            </a:r>
            <a:endParaRPr sz="2000">
              <a:latin typeface="Courier New"/>
              <a:cs typeface="Courier New"/>
            </a:endParaRPr>
          </a:p>
          <a:p>
            <a:pPr marL="635000">
              <a:lnSpc>
                <a:spcPts val="2350"/>
              </a:lnSpc>
            </a:pPr>
            <a:r>
              <a:rPr sz="2000" dirty="0">
                <a:solidFill>
                  <a:srgbClr val="D9D9D9"/>
                </a:solidFill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2050">
              <a:latin typeface="Times New Roman"/>
              <a:cs typeface="Times New Roman"/>
            </a:endParaRPr>
          </a:p>
          <a:p>
            <a:pPr marL="1244600" marR="3357879" indent="-610235">
              <a:lnSpc>
                <a:spcPts val="2300"/>
              </a:lnSpc>
              <a:tabLst>
                <a:tab pos="3835400" algn="l"/>
                <a:tab pos="4140200" algn="l"/>
              </a:tabLst>
            </a:pPr>
            <a:r>
              <a:rPr sz="2000" dirty="0">
                <a:solidFill>
                  <a:srgbClr val="D9D9D9"/>
                </a:solidFill>
                <a:latin typeface="Courier New"/>
                <a:cs typeface="Courier New"/>
              </a:rPr>
              <a:t>$scope.</a:t>
            </a:r>
            <a:r>
              <a:rPr sz="2000" dirty="0">
                <a:solidFill>
                  <a:srgbClr val="EB97F1"/>
                </a:solidFill>
                <a:latin typeface="Courier New"/>
                <a:cs typeface="Courier New"/>
              </a:rPr>
              <a:t>toggleWatched	</a:t>
            </a:r>
            <a:r>
              <a:rPr sz="2000" dirty="0">
                <a:solidFill>
                  <a:srgbClr val="D9D9D9"/>
                </a:solidFill>
                <a:latin typeface="Courier New"/>
                <a:cs typeface="Courier New"/>
              </a:rPr>
              <a:t>=	</a:t>
            </a:r>
            <a:r>
              <a:rPr sz="2000" b="1" spc="-5" dirty="0">
                <a:solidFill>
                  <a:srgbClr val="8FCCF2"/>
                </a:solidFill>
                <a:latin typeface="Courier New"/>
                <a:cs typeface="Courier New"/>
              </a:rPr>
              <a:t>function</a:t>
            </a:r>
            <a:r>
              <a:rPr sz="2000" spc="-5" dirty="0">
                <a:solidFill>
                  <a:srgbClr val="D9D9D9"/>
                </a:solidFill>
                <a:latin typeface="Courier New"/>
                <a:cs typeface="Courier New"/>
              </a:rPr>
              <a:t>(){  MoviesService.</a:t>
            </a:r>
            <a:r>
              <a:rPr sz="2000" spc="-5" dirty="0">
                <a:solidFill>
                  <a:srgbClr val="EB97F1"/>
                </a:solidFill>
                <a:latin typeface="Courier New"/>
                <a:cs typeface="Courier New"/>
              </a:rPr>
              <a:t>toggleWatched</a:t>
            </a:r>
            <a:r>
              <a:rPr sz="2000" spc="-5" dirty="0">
                <a:solidFill>
                  <a:srgbClr val="D9D9D9"/>
                </a:solidFill>
                <a:latin typeface="Courier New"/>
                <a:cs typeface="Courier New"/>
              </a:rPr>
              <a:t>(movieId);</a:t>
            </a:r>
            <a:endParaRPr sz="2000">
              <a:latin typeface="Courier New"/>
              <a:cs typeface="Courier New"/>
            </a:endParaRPr>
          </a:p>
          <a:p>
            <a:pPr marL="635000">
              <a:lnSpc>
                <a:spcPts val="2240"/>
              </a:lnSpc>
            </a:pPr>
            <a:r>
              <a:rPr sz="2000" dirty="0">
                <a:solidFill>
                  <a:srgbClr val="D9D9D9"/>
                </a:solidFill>
                <a:latin typeface="Courier New"/>
                <a:cs typeface="Courier New"/>
              </a:rPr>
              <a:t>};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900">
              <a:latin typeface="Times New Roman"/>
              <a:cs typeface="Times New Roman"/>
            </a:endParaRPr>
          </a:p>
          <a:p>
            <a:pPr marL="635000">
              <a:lnSpc>
                <a:spcPts val="2350"/>
              </a:lnSpc>
              <a:tabLst>
                <a:tab pos="3987800" algn="l"/>
                <a:tab pos="4293235" algn="l"/>
                <a:tab pos="5664835" algn="l"/>
              </a:tabLst>
            </a:pPr>
            <a:r>
              <a:rPr sz="2000" dirty="0">
                <a:solidFill>
                  <a:srgbClr val="D9D9D9"/>
                </a:solidFill>
                <a:latin typeface="Courier New"/>
                <a:cs typeface="Courier New"/>
              </a:rPr>
              <a:t>$scope.</a:t>
            </a:r>
            <a:r>
              <a:rPr sz="2000" dirty="0">
                <a:solidFill>
                  <a:srgbClr val="EB97F1"/>
                </a:solidFill>
                <a:latin typeface="Courier New"/>
                <a:cs typeface="Courier New"/>
              </a:rPr>
              <a:t>isMovieWatched	</a:t>
            </a:r>
            <a:r>
              <a:rPr sz="2000" dirty="0">
                <a:solidFill>
                  <a:srgbClr val="D9D9D9"/>
                </a:solidFill>
                <a:latin typeface="Courier New"/>
                <a:cs typeface="Courier New"/>
              </a:rPr>
              <a:t>=	</a:t>
            </a:r>
            <a:r>
              <a:rPr sz="2000" b="1" dirty="0">
                <a:solidFill>
                  <a:srgbClr val="8FCCF2"/>
                </a:solidFill>
                <a:latin typeface="Courier New"/>
                <a:cs typeface="Courier New"/>
              </a:rPr>
              <a:t>function	</a:t>
            </a:r>
            <a:r>
              <a:rPr sz="2000" spc="-5" dirty="0">
                <a:solidFill>
                  <a:srgbClr val="D9D9D9"/>
                </a:solidFill>
                <a:latin typeface="Courier New"/>
                <a:cs typeface="Courier New"/>
              </a:rPr>
              <a:t>()</a:t>
            </a:r>
            <a:r>
              <a:rPr sz="2000" spc="-10" dirty="0">
                <a:solidFill>
                  <a:srgbClr val="D9D9D9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D9D9D9"/>
                </a:solidFill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L="1244600">
              <a:lnSpc>
                <a:spcPts val="2300"/>
              </a:lnSpc>
              <a:tabLst>
                <a:tab pos="2311400" algn="l"/>
              </a:tabLst>
            </a:pPr>
            <a:r>
              <a:rPr sz="2000" b="1" dirty="0">
                <a:solidFill>
                  <a:srgbClr val="8FCCF2"/>
                </a:solidFill>
                <a:latin typeface="Courier New"/>
                <a:cs typeface="Courier New"/>
              </a:rPr>
              <a:t>return	</a:t>
            </a:r>
            <a:r>
              <a:rPr sz="2000" spc="-5" dirty="0">
                <a:solidFill>
                  <a:srgbClr val="D9D9D9"/>
                </a:solidFill>
                <a:latin typeface="Courier New"/>
                <a:cs typeface="Courier New"/>
              </a:rPr>
              <a:t>MoviesService.</a:t>
            </a:r>
            <a:r>
              <a:rPr sz="2000" spc="-5" dirty="0">
                <a:solidFill>
                  <a:srgbClr val="EB97F1"/>
                </a:solidFill>
                <a:latin typeface="Courier New"/>
                <a:cs typeface="Courier New"/>
              </a:rPr>
              <a:t>isMovieWatched</a:t>
            </a:r>
            <a:r>
              <a:rPr sz="2000" spc="-5" dirty="0">
                <a:solidFill>
                  <a:srgbClr val="D9D9D9"/>
                </a:solidFill>
                <a:latin typeface="Courier New"/>
                <a:cs typeface="Courier New"/>
              </a:rPr>
              <a:t>(movieId);</a:t>
            </a:r>
            <a:endParaRPr sz="2000">
              <a:latin typeface="Courier New"/>
              <a:cs typeface="Courier New"/>
            </a:endParaRPr>
          </a:p>
          <a:p>
            <a:pPr marL="635000">
              <a:lnSpc>
                <a:spcPts val="2300"/>
              </a:lnSpc>
            </a:pPr>
            <a:r>
              <a:rPr sz="2000" dirty="0">
                <a:solidFill>
                  <a:srgbClr val="D9D9D9"/>
                </a:solidFill>
                <a:latin typeface="Courier New"/>
                <a:cs typeface="Courier New"/>
              </a:rPr>
              <a:t>};</a:t>
            </a:r>
            <a:endParaRPr sz="2000">
              <a:latin typeface="Courier New"/>
              <a:cs typeface="Courier New"/>
            </a:endParaRPr>
          </a:p>
          <a:p>
            <a:pPr marL="25400">
              <a:lnSpc>
                <a:spcPts val="2350"/>
              </a:lnSpc>
            </a:pPr>
            <a:r>
              <a:rPr sz="2000" dirty="0">
                <a:solidFill>
                  <a:srgbClr val="D9D9D9"/>
                </a:solidFill>
                <a:latin typeface="Courier New"/>
                <a:cs typeface="Courier New"/>
              </a:rPr>
              <a:t>})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245878" y="5450682"/>
            <a:ext cx="627380" cy="2933700"/>
          </a:xfrm>
          <a:custGeom>
            <a:avLst/>
            <a:gdLst/>
            <a:ahLst/>
            <a:cxnLst/>
            <a:rect l="l" t="t" r="r" b="b"/>
            <a:pathLst>
              <a:path w="627379" h="2933700">
                <a:moveTo>
                  <a:pt x="583425" y="2908300"/>
                </a:moveTo>
                <a:lnTo>
                  <a:pt x="569776" y="2908300"/>
                </a:lnTo>
                <a:lnTo>
                  <a:pt x="574103" y="2921000"/>
                </a:lnTo>
                <a:lnTo>
                  <a:pt x="581935" y="2933700"/>
                </a:lnTo>
                <a:lnTo>
                  <a:pt x="584771" y="2933700"/>
                </a:lnTo>
                <a:lnTo>
                  <a:pt x="587209" y="2921000"/>
                </a:lnTo>
                <a:lnTo>
                  <a:pt x="581736" y="2921000"/>
                </a:lnTo>
                <a:lnTo>
                  <a:pt x="583425" y="2908300"/>
                </a:lnTo>
                <a:close/>
              </a:path>
              <a:path w="627379" h="2933700">
                <a:moveTo>
                  <a:pt x="594931" y="2921000"/>
                </a:moveTo>
                <a:lnTo>
                  <a:pt x="587209" y="2921000"/>
                </a:lnTo>
                <a:lnTo>
                  <a:pt x="591769" y="2933700"/>
                </a:lnTo>
                <a:lnTo>
                  <a:pt x="597212" y="2933700"/>
                </a:lnTo>
                <a:lnTo>
                  <a:pt x="594931" y="2921000"/>
                </a:lnTo>
                <a:close/>
              </a:path>
              <a:path w="627379" h="2933700">
                <a:moveTo>
                  <a:pt x="611708" y="2921000"/>
                </a:moveTo>
                <a:lnTo>
                  <a:pt x="598885" y="2921000"/>
                </a:lnTo>
                <a:lnTo>
                  <a:pt x="603605" y="2933700"/>
                </a:lnTo>
                <a:lnTo>
                  <a:pt x="609585" y="2933700"/>
                </a:lnTo>
                <a:lnTo>
                  <a:pt x="611708" y="2921000"/>
                </a:lnTo>
                <a:close/>
              </a:path>
              <a:path w="627379" h="2933700">
                <a:moveTo>
                  <a:pt x="601192" y="2908300"/>
                </a:moveTo>
                <a:lnTo>
                  <a:pt x="584301" y="2908300"/>
                </a:lnTo>
                <a:lnTo>
                  <a:pt x="585552" y="2921000"/>
                </a:lnTo>
                <a:lnTo>
                  <a:pt x="599617" y="2921000"/>
                </a:lnTo>
                <a:lnTo>
                  <a:pt x="601192" y="2908300"/>
                </a:lnTo>
                <a:close/>
              </a:path>
              <a:path w="627379" h="2933700">
                <a:moveTo>
                  <a:pt x="623234" y="2908300"/>
                </a:moveTo>
                <a:lnTo>
                  <a:pt x="601192" y="2908300"/>
                </a:lnTo>
                <a:lnTo>
                  <a:pt x="604735" y="2921000"/>
                </a:lnTo>
                <a:lnTo>
                  <a:pt x="627064" y="2921000"/>
                </a:lnTo>
                <a:lnTo>
                  <a:pt x="623234" y="2908300"/>
                </a:lnTo>
                <a:close/>
              </a:path>
              <a:path w="627379" h="2933700">
                <a:moveTo>
                  <a:pt x="567774" y="2895600"/>
                </a:moveTo>
                <a:lnTo>
                  <a:pt x="564878" y="2895600"/>
                </a:lnTo>
                <a:lnTo>
                  <a:pt x="563870" y="2908300"/>
                </a:lnTo>
                <a:lnTo>
                  <a:pt x="568655" y="2908300"/>
                </a:lnTo>
                <a:lnTo>
                  <a:pt x="567774" y="2895600"/>
                </a:lnTo>
                <a:close/>
              </a:path>
              <a:path w="627379" h="2933700">
                <a:moveTo>
                  <a:pt x="572846" y="2895600"/>
                </a:moveTo>
                <a:lnTo>
                  <a:pt x="573851" y="2908300"/>
                </a:lnTo>
                <a:lnTo>
                  <a:pt x="581449" y="2908300"/>
                </a:lnTo>
                <a:lnTo>
                  <a:pt x="572846" y="2895600"/>
                </a:lnTo>
                <a:close/>
              </a:path>
              <a:path w="627379" h="2933700">
                <a:moveTo>
                  <a:pt x="613981" y="2895600"/>
                </a:moveTo>
                <a:lnTo>
                  <a:pt x="581421" y="2895600"/>
                </a:lnTo>
                <a:lnTo>
                  <a:pt x="583182" y="2908300"/>
                </a:lnTo>
                <a:lnTo>
                  <a:pt x="613918" y="2908300"/>
                </a:lnTo>
                <a:lnTo>
                  <a:pt x="613981" y="2895600"/>
                </a:lnTo>
                <a:close/>
              </a:path>
              <a:path w="627379" h="2933700">
                <a:moveTo>
                  <a:pt x="619798" y="2895600"/>
                </a:moveTo>
                <a:lnTo>
                  <a:pt x="614489" y="2895600"/>
                </a:lnTo>
                <a:lnTo>
                  <a:pt x="613918" y="2908300"/>
                </a:lnTo>
                <a:lnTo>
                  <a:pt x="623080" y="2908300"/>
                </a:lnTo>
                <a:lnTo>
                  <a:pt x="619798" y="2895600"/>
                </a:lnTo>
                <a:close/>
              </a:path>
              <a:path w="627379" h="2933700">
                <a:moveTo>
                  <a:pt x="568416" y="2893655"/>
                </a:moveTo>
                <a:lnTo>
                  <a:pt x="568460" y="2895600"/>
                </a:lnTo>
                <a:lnTo>
                  <a:pt x="569252" y="2895600"/>
                </a:lnTo>
                <a:lnTo>
                  <a:pt x="568416" y="2893655"/>
                </a:lnTo>
                <a:close/>
              </a:path>
              <a:path w="627379" h="2933700">
                <a:moveTo>
                  <a:pt x="610616" y="2882900"/>
                </a:moveTo>
                <a:lnTo>
                  <a:pt x="568172" y="2882900"/>
                </a:lnTo>
                <a:lnTo>
                  <a:pt x="570635" y="2895600"/>
                </a:lnTo>
                <a:lnTo>
                  <a:pt x="610291" y="2895600"/>
                </a:lnTo>
                <a:lnTo>
                  <a:pt x="610616" y="2882900"/>
                </a:lnTo>
                <a:close/>
              </a:path>
              <a:path w="627379" h="2933700">
                <a:moveTo>
                  <a:pt x="568172" y="2882900"/>
                </a:moveTo>
                <a:lnTo>
                  <a:pt x="563791" y="2882900"/>
                </a:lnTo>
                <a:lnTo>
                  <a:pt x="568416" y="2893655"/>
                </a:lnTo>
                <a:lnTo>
                  <a:pt x="568172" y="2882900"/>
                </a:lnTo>
                <a:close/>
              </a:path>
              <a:path w="627379" h="2933700">
                <a:moveTo>
                  <a:pt x="549795" y="2870200"/>
                </a:moveTo>
                <a:lnTo>
                  <a:pt x="549579" y="2870200"/>
                </a:lnTo>
                <a:lnTo>
                  <a:pt x="552843" y="2882900"/>
                </a:lnTo>
                <a:lnTo>
                  <a:pt x="549795" y="2870200"/>
                </a:lnTo>
                <a:close/>
              </a:path>
              <a:path w="627379" h="2933700">
                <a:moveTo>
                  <a:pt x="554736" y="2857500"/>
                </a:moveTo>
                <a:lnTo>
                  <a:pt x="545891" y="2857500"/>
                </a:lnTo>
                <a:lnTo>
                  <a:pt x="551349" y="2870200"/>
                </a:lnTo>
                <a:lnTo>
                  <a:pt x="558805" y="2882900"/>
                </a:lnTo>
                <a:lnTo>
                  <a:pt x="611020" y="2882900"/>
                </a:lnTo>
                <a:lnTo>
                  <a:pt x="608891" y="2870200"/>
                </a:lnTo>
                <a:lnTo>
                  <a:pt x="551929" y="2870200"/>
                </a:lnTo>
                <a:lnTo>
                  <a:pt x="554736" y="2857500"/>
                </a:lnTo>
                <a:close/>
              </a:path>
              <a:path w="627379" h="2933700">
                <a:moveTo>
                  <a:pt x="615276" y="2870200"/>
                </a:moveTo>
                <a:lnTo>
                  <a:pt x="613524" y="2882900"/>
                </a:lnTo>
                <a:lnTo>
                  <a:pt x="618655" y="2882900"/>
                </a:lnTo>
                <a:lnTo>
                  <a:pt x="615276" y="2870200"/>
                </a:lnTo>
                <a:close/>
              </a:path>
              <a:path w="627379" h="2933700">
                <a:moveTo>
                  <a:pt x="599503" y="2857500"/>
                </a:moveTo>
                <a:lnTo>
                  <a:pt x="559739" y="2857500"/>
                </a:lnTo>
                <a:lnTo>
                  <a:pt x="567824" y="2870200"/>
                </a:lnTo>
                <a:lnTo>
                  <a:pt x="597738" y="2870200"/>
                </a:lnTo>
                <a:lnTo>
                  <a:pt x="599503" y="2857500"/>
                </a:lnTo>
                <a:close/>
              </a:path>
              <a:path w="627379" h="2933700">
                <a:moveTo>
                  <a:pt x="606499" y="2857500"/>
                </a:moveTo>
                <a:lnTo>
                  <a:pt x="602208" y="2857500"/>
                </a:lnTo>
                <a:lnTo>
                  <a:pt x="597738" y="2870200"/>
                </a:lnTo>
                <a:lnTo>
                  <a:pt x="602322" y="2870200"/>
                </a:lnTo>
                <a:lnTo>
                  <a:pt x="606499" y="2857500"/>
                </a:lnTo>
                <a:close/>
              </a:path>
              <a:path w="627379" h="2933700">
                <a:moveTo>
                  <a:pt x="560196" y="2844800"/>
                </a:moveTo>
                <a:lnTo>
                  <a:pt x="551522" y="2844800"/>
                </a:lnTo>
                <a:lnTo>
                  <a:pt x="554151" y="2857500"/>
                </a:lnTo>
                <a:lnTo>
                  <a:pt x="562229" y="2857500"/>
                </a:lnTo>
                <a:lnTo>
                  <a:pt x="560196" y="2844800"/>
                </a:lnTo>
                <a:close/>
              </a:path>
              <a:path w="627379" h="2933700">
                <a:moveTo>
                  <a:pt x="596202" y="2844800"/>
                </a:moveTo>
                <a:lnTo>
                  <a:pt x="563543" y="2844800"/>
                </a:lnTo>
                <a:lnTo>
                  <a:pt x="566233" y="2857500"/>
                </a:lnTo>
                <a:lnTo>
                  <a:pt x="601835" y="2857500"/>
                </a:lnTo>
                <a:lnTo>
                  <a:pt x="596202" y="2844800"/>
                </a:lnTo>
                <a:close/>
              </a:path>
              <a:path w="627379" h="2933700">
                <a:moveTo>
                  <a:pt x="570931" y="2781300"/>
                </a:moveTo>
                <a:lnTo>
                  <a:pt x="568998" y="2781300"/>
                </a:lnTo>
                <a:lnTo>
                  <a:pt x="568896" y="2794000"/>
                </a:lnTo>
                <a:lnTo>
                  <a:pt x="537628" y="2794000"/>
                </a:lnTo>
                <a:lnTo>
                  <a:pt x="532676" y="2806700"/>
                </a:lnTo>
                <a:lnTo>
                  <a:pt x="538152" y="2806700"/>
                </a:lnTo>
                <a:lnTo>
                  <a:pt x="541835" y="2819400"/>
                </a:lnTo>
                <a:lnTo>
                  <a:pt x="543924" y="2832100"/>
                </a:lnTo>
                <a:lnTo>
                  <a:pt x="547903" y="2844800"/>
                </a:lnTo>
                <a:lnTo>
                  <a:pt x="562604" y="2844800"/>
                </a:lnTo>
                <a:lnTo>
                  <a:pt x="568540" y="2832100"/>
                </a:lnTo>
                <a:lnTo>
                  <a:pt x="589624" y="2832100"/>
                </a:lnTo>
                <a:lnTo>
                  <a:pt x="581609" y="2806700"/>
                </a:lnTo>
                <a:lnTo>
                  <a:pt x="574700" y="2794000"/>
                </a:lnTo>
                <a:lnTo>
                  <a:pt x="570931" y="2781300"/>
                </a:lnTo>
                <a:close/>
              </a:path>
              <a:path w="627379" h="2933700">
                <a:moveTo>
                  <a:pt x="581758" y="2832100"/>
                </a:moveTo>
                <a:lnTo>
                  <a:pt x="568540" y="2832100"/>
                </a:lnTo>
                <a:lnTo>
                  <a:pt x="562604" y="2844800"/>
                </a:lnTo>
                <a:lnTo>
                  <a:pt x="569925" y="2844800"/>
                </a:lnTo>
                <a:lnTo>
                  <a:pt x="581758" y="2832100"/>
                </a:lnTo>
                <a:close/>
              </a:path>
              <a:path w="627379" h="2933700">
                <a:moveTo>
                  <a:pt x="593049" y="2832100"/>
                </a:moveTo>
                <a:lnTo>
                  <a:pt x="581758" y="2832100"/>
                </a:lnTo>
                <a:lnTo>
                  <a:pt x="569925" y="2844800"/>
                </a:lnTo>
                <a:lnTo>
                  <a:pt x="598268" y="2844800"/>
                </a:lnTo>
                <a:lnTo>
                  <a:pt x="593049" y="2832100"/>
                </a:lnTo>
                <a:close/>
              </a:path>
              <a:path w="627379" h="2933700">
                <a:moveTo>
                  <a:pt x="538152" y="2806700"/>
                </a:moveTo>
                <a:lnTo>
                  <a:pt x="529358" y="2806700"/>
                </a:lnTo>
                <a:lnTo>
                  <a:pt x="529386" y="2819400"/>
                </a:lnTo>
                <a:lnTo>
                  <a:pt x="538152" y="2806700"/>
                </a:lnTo>
                <a:close/>
              </a:path>
              <a:path w="627379" h="2933700">
                <a:moveTo>
                  <a:pt x="531956" y="2794000"/>
                </a:moveTo>
                <a:lnTo>
                  <a:pt x="518909" y="2794000"/>
                </a:lnTo>
                <a:lnTo>
                  <a:pt x="521573" y="2806700"/>
                </a:lnTo>
                <a:lnTo>
                  <a:pt x="526644" y="2806700"/>
                </a:lnTo>
                <a:lnTo>
                  <a:pt x="531956" y="2794000"/>
                </a:lnTo>
                <a:close/>
              </a:path>
              <a:path w="627379" h="2933700">
                <a:moveTo>
                  <a:pt x="560538" y="2768600"/>
                </a:moveTo>
                <a:lnTo>
                  <a:pt x="516217" y="2768600"/>
                </a:lnTo>
                <a:lnTo>
                  <a:pt x="526854" y="2781300"/>
                </a:lnTo>
                <a:lnTo>
                  <a:pt x="532321" y="2794000"/>
                </a:lnTo>
                <a:lnTo>
                  <a:pt x="568896" y="2794000"/>
                </a:lnTo>
                <a:lnTo>
                  <a:pt x="568998" y="2781300"/>
                </a:lnTo>
                <a:lnTo>
                  <a:pt x="560616" y="2781300"/>
                </a:lnTo>
                <a:lnTo>
                  <a:pt x="560538" y="2768600"/>
                </a:lnTo>
                <a:close/>
              </a:path>
              <a:path w="627379" h="2933700">
                <a:moveTo>
                  <a:pt x="516217" y="2768600"/>
                </a:moveTo>
                <a:lnTo>
                  <a:pt x="505004" y="2768600"/>
                </a:lnTo>
                <a:lnTo>
                  <a:pt x="508551" y="2781300"/>
                </a:lnTo>
                <a:lnTo>
                  <a:pt x="514121" y="2781300"/>
                </a:lnTo>
                <a:lnTo>
                  <a:pt x="516217" y="2768600"/>
                </a:lnTo>
                <a:close/>
              </a:path>
              <a:path w="627379" h="2933700">
                <a:moveTo>
                  <a:pt x="554539" y="2755900"/>
                </a:moveTo>
                <a:lnTo>
                  <a:pt x="509535" y="2755900"/>
                </a:lnTo>
                <a:lnTo>
                  <a:pt x="514304" y="2768600"/>
                </a:lnTo>
                <a:lnTo>
                  <a:pt x="560222" y="2768600"/>
                </a:lnTo>
                <a:lnTo>
                  <a:pt x="554539" y="2755900"/>
                </a:lnTo>
                <a:close/>
              </a:path>
              <a:path w="627379" h="2933700">
                <a:moveTo>
                  <a:pt x="498154" y="2743200"/>
                </a:moveTo>
                <a:lnTo>
                  <a:pt x="492887" y="2743200"/>
                </a:lnTo>
                <a:lnTo>
                  <a:pt x="497355" y="2755900"/>
                </a:lnTo>
                <a:lnTo>
                  <a:pt x="498154" y="2743200"/>
                </a:lnTo>
                <a:close/>
              </a:path>
              <a:path w="627379" h="2933700">
                <a:moveTo>
                  <a:pt x="505841" y="2743200"/>
                </a:moveTo>
                <a:lnTo>
                  <a:pt x="504107" y="2743200"/>
                </a:lnTo>
                <a:lnTo>
                  <a:pt x="507112" y="2755900"/>
                </a:lnTo>
                <a:lnTo>
                  <a:pt x="505841" y="2743200"/>
                </a:lnTo>
                <a:close/>
              </a:path>
              <a:path w="627379" h="2933700">
                <a:moveTo>
                  <a:pt x="516870" y="2730500"/>
                </a:moveTo>
                <a:lnTo>
                  <a:pt x="510300" y="2730500"/>
                </a:lnTo>
                <a:lnTo>
                  <a:pt x="509811" y="2743200"/>
                </a:lnTo>
                <a:lnTo>
                  <a:pt x="516496" y="2755900"/>
                </a:lnTo>
                <a:lnTo>
                  <a:pt x="521785" y="2755900"/>
                </a:lnTo>
                <a:lnTo>
                  <a:pt x="517629" y="2743200"/>
                </a:lnTo>
                <a:lnTo>
                  <a:pt x="516870" y="2730500"/>
                </a:lnTo>
                <a:close/>
              </a:path>
              <a:path w="627379" h="2933700">
                <a:moveTo>
                  <a:pt x="528912" y="2692400"/>
                </a:moveTo>
                <a:lnTo>
                  <a:pt x="489994" y="2692400"/>
                </a:lnTo>
                <a:lnTo>
                  <a:pt x="488499" y="2705100"/>
                </a:lnTo>
                <a:lnTo>
                  <a:pt x="491870" y="2705100"/>
                </a:lnTo>
                <a:lnTo>
                  <a:pt x="491713" y="2708126"/>
                </a:lnTo>
                <a:lnTo>
                  <a:pt x="499173" y="2717800"/>
                </a:lnTo>
                <a:lnTo>
                  <a:pt x="501708" y="2730500"/>
                </a:lnTo>
                <a:lnTo>
                  <a:pt x="516870" y="2730500"/>
                </a:lnTo>
                <a:lnTo>
                  <a:pt x="524421" y="2743200"/>
                </a:lnTo>
                <a:lnTo>
                  <a:pt x="521785" y="2755900"/>
                </a:lnTo>
                <a:lnTo>
                  <a:pt x="555734" y="2755900"/>
                </a:lnTo>
                <a:lnTo>
                  <a:pt x="555570" y="2743200"/>
                </a:lnTo>
                <a:lnTo>
                  <a:pt x="539565" y="2743200"/>
                </a:lnTo>
                <a:lnTo>
                  <a:pt x="537465" y="2730500"/>
                </a:lnTo>
                <a:lnTo>
                  <a:pt x="538101" y="2717800"/>
                </a:lnTo>
                <a:lnTo>
                  <a:pt x="540067" y="2717800"/>
                </a:lnTo>
                <a:lnTo>
                  <a:pt x="532388" y="2705100"/>
                </a:lnTo>
                <a:lnTo>
                  <a:pt x="528912" y="2692400"/>
                </a:lnTo>
                <a:close/>
              </a:path>
              <a:path w="627379" h="2933700">
                <a:moveTo>
                  <a:pt x="490822" y="2706971"/>
                </a:moveTo>
                <a:lnTo>
                  <a:pt x="484758" y="2717800"/>
                </a:lnTo>
                <a:lnTo>
                  <a:pt x="491210" y="2717800"/>
                </a:lnTo>
                <a:lnTo>
                  <a:pt x="491713" y="2708126"/>
                </a:lnTo>
                <a:lnTo>
                  <a:pt x="490822" y="2706971"/>
                </a:lnTo>
                <a:close/>
              </a:path>
              <a:path w="627379" h="2933700">
                <a:moveTo>
                  <a:pt x="491870" y="2705100"/>
                </a:moveTo>
                <a:lnTo>
                  <a:pt x="489379" y="2705100"/>
                </a:lnTo>
                <a:lnTo>
                  <a:pt x="490822" y="2706971"/>
                </a:lnTo>
                <a:lnTo>
                  <a:pt x="491870" y="2705100"/>
                </a:lnTo>
                <a:close/>
              </a:path>
              <a:path w="627379" h="2933700">
                <a:moveTo>
                  <a:pt x="525437" y="2679700"/>
                </a:moveTo>
                <a:lnTo>
                  <a:pt x="471007" y="2679700"/>
                </a:lnTo>
                <a:lnTo>
                  <a:pt x="479844" y="2692400"/>
                </a:lnTo>
                <a:lnTo>
                  <a:pt x="477386" y="2705100"/>
                </a:lnTo>
                <a:lnTo>
                  <a:pt x="483908" y="2705100"/>
                </a:lnTo>
                <a:lnTo>
                  <a:pt x="482307" y="2692400"/>
                </a:lnTo>
                <a:lnTo>
                  <a:pt x="528912" y="2692400"/>
                </a:lnTo>
                <a:lnTo>
                  <a:pt x="525437" y="2679700"/>
                </a:lnTo>
                <a:close/>
              </a:path>
              <a:path w="627379" h="2933700">
                <a:moveTo>
                  <a:pt x="485232" y="2678135"/>
                </a:moveTo>
                <a:lnTo>
                  <a:pt x="484974" y="2679700"/>
                </a:lnTo>
                <a:lnTo>
                  <a:pt x="486054" y="2679700"/>
                </a:lnTo>
                <a:lnTo>
                  <a:pt x="485232" y="2678135"/>
                </a:lnTo>
                <a:close/>
              </a:path>
              <a:path w="627379" h="2933700">
                <a:moveTo>
                  <a:pt x="515908" y="2667000"/>
                </a:moveTo>
                <a:lnTo>
                  <a:pt x="487068" y="2667000"/>
                </a:lnTo>
                <a:lnTo>
                  <a:pt x="485324" y="2677578"/>
                </a:lnTo>
                <a:lnTo>
                  <a:pt x="486054" y="2679700"/>
                </a:lnTo>
                <a:lnTo>
                  <a:pt x="518676" y="2679700"/>
                </a:lnTo>
                <a:lnTo>
                  <a:pt x="515908" y="2667000"/>
                </a:lnTo>
                <a:close/>
              </a:path>
              <a:path w="627379" h="2933700">
                <a:moveTo>
                  <a:pt x="481685" y="2667000"/>
                </a:moveTo>
                <a:lnTo>
                  <a:pt x="479386" y="2667000"/>
                </a:lnTo>
                <a:lnTo>
                  <a:pt x="485232" y="2678135"/>
                </a:lnTo>
                <a:lnTo>
                  <a:pt x="485324" y="2677578"/>
                </a:lnTo>
                <a:lnTo>
                  <a:pt x="481685" y="2667000"/>
                </a:lnTo>
                <a:close/>
              </a:path>
              <a:path w="627379" h="2933700">
                <a:moveTo>
                  <a:pt x="463816" y="2654300"/>
                </a:moveTo>
                <a:lnTo>
                  <a:pt x="453529" y="2654300"/>
                </a:lnTo>
                <a:lnTo>
                  <a:pt x="459841" y="2667000"/>
                </a:lnTo>
                <a:lnTo>
                  <a:pt x="463816" y="2654300"/>
                </a:lnTo>
                <a:close/>
              </a:path>
              <a:path w="627379" h="2933700">
                <a:moveTo>
                  <a:pt x="507414" y="2641600"/>
                </a:moveTo>
                <a:lnTo>
                  <a:pt x="492175" y="2641600"/>
                </a:lnTo>
                <a:lnTo>
                  <a:pt x="493634" y="2654300"/>
                </a:lnTo>
                <a:lnTo>
                  <a:pt x="464019" y="2654300"/>
                </a:lnTo>
                <a:lnTo>
                  <a:pt x="463429" y="2667000"/>
                </a:lnTo>
                <a:lnTo>
                  <a:pt x="520026" y="2667000"/>
                </a:lnTo>
                <a:lnTo>
                  <a:pt x="513914" y="2654300"/>
                </a:lnTo>
                <a:lnTo>
                  <a:pt x="507414" y="2641600"/>
                </a:lnTo>
                <a:close/>
              </a:path>
              <a:path w="627379" h="2933700">
                <a:moveTo>
                  <a:pt x="492175" y="2641600"/>
                </a:moveTo>
                <a:lnTo>
                  <a:pt x="453304" y="2641600"/>
                </a:lnTo>
                <a:lnTo>
                  <a:pt x="461305" y="2654300"/>
                </a:lnTo>
                <a:lnTo>
                  <a:pt x="490562" y="2654300"/>
                </a:lnTo>
                <a:lnTo>
                  <a:pt x="492175" y="2641600"/>
                </a:lnTo>
                <a:close/>
              </a:path>
              <a:path w="627379" h="2933700">
                <a:moveTo>
                  <a:pt x="498206" y="2628900"/>
                </a:moveTo>
                <a:lnTo>
                  <a:pt x="453250" y="2628900"/>
                </a:lnTo>
                <a:lnTo>
                  <a:pt x="454761" y="2641600"/>
                </a:lnTo>
                <a:lnTo>
                  <a:pt x="507593" y="2641600"/>
                </a:lnTo>
                <a:lnTo>
                  <a:pt x="498206" y="2628900"/>
                </a:lnTo>
                <a:close/>
              </a:path>
              <a:path w="627379" h="2933700">
                <a:moveTo>
                  <a:pt x="506945" y="2628900"/>
                </a:moveTo>
                <a:lnTo>
                  <a:pt x="513219" y="2641600"/>
                </a:lnTo>
                <a:lnTo>
                  <a:pt x="517296" y="2641600"/>
                </a:lnTo>
                <a:lnTo>
                  <a:pt x="506945" y="2628900"/>
                </a:lnTo>
                <a:close/>
              </a:path>
              <a:path w="627379" h="2933700">
                <a:moveTo>
                  <a:pt x="495668" y="2616200"/>
                </a:moveTo>
                <a:lnTo>
                  <a:pt x="457049" y="2616200"/>
                </a:lnTo>
                <a:lnTo>
                  <a:pt x="462927" y="2628900"/>
                </a:lnTo>
                <a:lnTo>
                  <a:pt x="498220" y="2628900"/>
                </a:lnTo>
                <a:lnTo>
                  <a:pt x="495668" y="2616200"/>
                </a:lnTo>
                <a:close/>
              </a:path>
              <a:path w="627379" h="2933700">
                <a:moveTo>
                  <a:pt x="445427" y="2603500"/>
                </a:moveTo>
                <a:lnTo>
                  <a:pt x="444741" y="2616200"/>
                </a:lnTo>
                <a:lnTo>
                  <a:pt x="446760" y="2616200"/>
                </a:lnTo>
                <a:lnTo>
                  <a:pt x="445427" y="2603500"/>
                </a:lnTo>
                <a:close/>
              </a:path>
              <a:path w="627379" h="2933700">
                <a:moveTo>
                  <a:pt x="457264" y="2603500"/>
                </a:moveTo>
                <a:lnTo>
                  <a:pt x="446038" y="2603500"/>
                </a:lnTo>
                <a:lnTo>
                  <a:pt x="451901" y="2616200"/>
                </a:lnTo>
                <a:lnTo>
                  <a:pt x="460428" y="2616200"/>
                </a:lnTo>
                <a:lnTo>
                  <a:pt x="457264" y="2603500"/>
                </a:lnTo>
                <a:close/>
              </a:path>
              <a:path w="627379" h="2933700">
                <a:moveTo>
                  <a:pt x="498474" y="2603500"/>
                </a:moveTo>
                <a:lnTo>
                  <a:pt x="462114" y="2603500"/>
                </a:lnTo>
                <a:lnTo>
                  <a:pt x="464436" y="2616200"/>
                </a:lnTo>
                <a:lnTo>
                  <a:pt x="498100" y="2616200"/>
                </a:lnTo>
                <a:lnTo>
                  <a:pt x="498474" y="2603500"/>
                </a:lnTo>
                <a:close/>
              </a:path>
              <a:path w="627379" h="2933700">
                <a:moveTo>
                  <a:pt x="433666" y="2590800"/>
                </a:moveTo>
                <a:lnTo>
                  <a:pt x="430672" y="2590800"/>
                </a:lnTo>
                <a:lnTo>
                  <a:pt x="432841" y="2603500"/>
                </a:lnTo>
                <a:lnTo>
                  <a:pt x="433044" y="2603500"/>
                </a:lnTo>
                <a:lnTo>
                  <a:pt x="433666" y="2590800"/>
                </a:lnTo>
                <a:close/>
              </a:path>
              <a:path w="627379" h="2933700">
                <a:moveTo>
                  <a:pt x="440729" y="2590800"/>
                </a:moveTo>
                <a:lnTo>
                  <a:pt x="439153" y="2590800"/>
                </a:lnTo>
                <a:lnTo>
                  <a:pt x="441873" y="2603500"/>
                </a:lnTo>
                <a:lnTo>
                  <a:pt x="440729" y="2590800"/>
                </a:lnTo>
                <a:close/>
              </a:path>
              <a:path w="627379" h="2933700">
                <a:moveTo>
                  <a:pt x="482615" y="2578100"/>
                </a:moveTo>
                <a:lnTo>
                  <a:pt x="439077" y="2578100"/>
                </a:lnTo>
                <a:lnTo>
                  <a:pt x="443730" y="2590800"/>
                </a:lnTo>
                <a:lnTo>
                  <a:pt x="445214" y="2603500"/>
                </a:lnTo>
                <a:lnTo>
                  <a:pt x="485428" y="2603500"/>
                </a:lnTo>
                <a:lnTo>
                  <a:pt x="481634" y="2590800"/>
                </a:lnTo>
                <a:lnTo>
                  <a:pt x="482615" y="2578100"/>
                </a:lnTo>
                <a:close/>
              </a:path>
              <a:path w="627379" h="2933700">
                <a:moveTo>
                  <a:pt x="476967" y="2565400"/>
                </a:moveTo>
                <a:lnTo>
                  <a:pt x="426415" y="2565400"/>
                </a:lnTo>
                <a:lnTo>
                  <a:pt x="425512" y="2578100"/>
                </a:lnTo>
                <a:lnTo>
                  <a:pt x="431084" y="2590800"/>
                </a:lnTo>
                <a:lnTo>
                  <a:pt x="437486" y="2590800"/>
                </a:lnTo>
                <a:lnTo>
                  <a:pt x="439077" y="2578100"/>
                </a:lnTo>
                <a:lnTo>
                  <a:pt x="482615" y="2578100"/>
                </a:lnTo>
                <a:lnTo>
                  <a:pt x="476967" y="2565400"/>
                </a:lnTo>
                <a:close/>
              </a:path>
              <a:path w="627379" h="2933700">
                <a:moveTo>
                  <a:pt x="438695" y="2540000"/>
                </a:moveTo>
                <a:lnTo>
                  <a:pt x="419620" y="2540000"/>
                </a:lnTo>
                <a:lnTo>
                  <a:pt x="422309" y="2552700"/>
                </a:lnTo>
                <a:lnTo>
                  <a:pt x="433043" y="2565400"/>
                </a:lnTo>
                <a:lnTo>
                  <a:pt x="450482" y="2565400"/>
                </a:lnTo>
                <a:lnTo>
                  <a:pt x="442683" y="2552700"/>
                </a:lnTo>
                <a:lnTo>
                  <a:pt x="438695" y="2540000"/>
                </a:lnTo>
                <a:close/>
              </a:path>
              <a:path w="627379" h="2933700">
                <a:moveTo>
                  <a:pt x="470225" y="2540000"/>
                </a:moveTo>
                <a:lnTo>
                  <a:pt x="438695" y="2540000"/>
                </a:lnTo>
                <a:lnTo>
                  <a:pt x="450303" y="2552700"/>
                </a:lnTo>
                <a:lnTo>
                  <a:pt x="450482" y="2565400"/>
                </a:lnTo>
                <a:lnTo>
                  <a:pt x="465545" y="2565400"/>
                </a:lnTo>
                <a:lnTo>
                  <a:pt x="469480" y="2552700"/>
                </a:lnTo>
                <a:lnTo>
                  <a:pt x="470225" y="2540000"/>
                </a:lnTo>
                <a:close/>
              </a:path>
              <a:path w="627379" h="2933700">
                <a:moveTo>
                  <a:pt x="411403" y="2527300"/>
                </a:moveTo>
                <a:lnTo>
                  <a:pt x="417410" y="2540000"/>
                </a:lnTo>
                <a:lnTo>
                  <a:pt x="421068" y="2540000"/>
                </a:lnTo>
                <a:lnTo>
                  <a:pt x="411403" y="2527300"/>
                </a:lnTo>
                <a:close/>
              </a:path>
              <a:path w="627379" h="2933700">
                <a:moveTo>
                  <a:pt x="458152" y="2514600"/>
                </a:moveTo>
                <a:lnTo>
                  <a:pt x="410383" y="2514600"/>
                </a:lnTo>
                <a:lnTo>
                  <a:pt x="420090" y="2527300"/>
                </a:lnTo>
                <a:lnTo>
                  <a:pt x="425901" y="2540000"/>
                </a:lnTo>
                <a:lnTo>
                  <a:pt x="454088" y="2540000"/>
                </a:lnTo>
                <a:lnTo>
                  <a:pt x="451472" y="2527300"/>
                </a:lnTo>
                <a:lnTo>
                  <a:pt x="461568" y="2527300"/>
                </a:lnTo>
                <a:lnTo>
                  <a:pt x="458152" y="2514600"/>
                </a:lnTo>
                <a:close/>
              </a:path>
              <a:path w="627379" h="2933700">
                <a:moveTo>
                  <a:pt x="463783" y="2527300"/>
                </a:moveTo>
                <a:lnTo>
                  <a:pt x="458382" y="2527300"/>
                </a:lnTo>
                <a:lnTo>
                  <a:pt x="454088" y="2540000"/>
                </a:lnTo>
                <a:lnTo>
                  <a:pt x="464605" y="2540000"/>
                </a:lnTo>
                <a:lnTo>
                  <a:pt x="463783" y="2527300"/>
                </a:lnTo>
                <a:close/>
              </a:path>
              <a:path w="627379" h="2933700">
                <a:moveTo>
                  <a:pt x="409666" y="2516284"/>
                </a:moveTo>
                <a:lnTo>
                  <a:pt x="404977" y="2527300"/>
                </a:lnTo>
                <a:lnTo>
                  <a:pt x="416166" y="2527300"/>
                </a:lnTo>
                <a:lnTo>
                  <a:pt x="409666" y="2516284"/>
                </a:lnTo>
                <a:close/>
              </a:path>
              <a:path w="627379" h="2933700">
                <a:moveTo>
                  <a:pt x="437527" y="2476500"/>
                </a:moveTo>
                <a:lnTo>
                  <a:pt x="402155" y="2476500"/>
                </a:lnTo>
                <a:lnTo>
                  <a:pt x="401178" y="2501900"/>
                </a:lnTo>
                <a:lnTo>
                  <a:pt x="409666" y="2516284"/>
                </a:lnTo>
                <a:lnTo>
                  <a:pt x="410383" y="2514600"/>
                </a:lnTo>
                <a:lnTo>
                  <a:pt x="452659" y="2514600"/>
                </a:lnTo>
                <a:lnTo>
                  <a:pt x="455812" y="2501900"/>
                </a:lnTo>
                <a:lnTo>
                  <a:pt x="439274" y="2501900"/>
                </a:lnTo>
                <a:lnTo>
                  <a:pt x="442214" y="2489200"/>
                </a:lnTo>
                <a:lnTo>
                  <a:pt x="444896" y="2489200"/>
                </a:lnTo>
                <a:lnTo>
                  <a:pt x="437527" y="2476500"/>
                </a:lnTo>
                <a:close/>
              </a:path>
              <a:path w="627379" h="2933700">
                <a:moveTo>
                  <a:pt x="397805" y="2476500"/>
                </a:moveTo>
                <a:lnTo>
                  <a:pt x="394930" y="2476500"/>
                </a:lnTo>
                <a:lnTo>
                  <a:pt x="396900" y="2489200"/>
                </a:lnTo>
                <a:lnTo>
                  <a:pt x="397805" y="2476500"/>
                </a:lnTo>
                <a:close/>
              </a:path>
              <a:path w="627379" h="2933700">
                <a:moveTo>
                  <a:pt x="421023" y="2463800"/>
                </a:moveTo>
                <a:lnTo>
                  <a:pt x="385368" y="2463800"/>
                </a:lnTo>
                <a:lnTo>
                  <a:pt x="400537" y="2476500"/>
                </a:lnTo>
                <a:lnTo>
                  <a:pt x="417080" y="2476500"/>
                </a:lnTo>
                <a:lnTo>
                  <a:pt x="421023" y="2463800"/>
                </a:lnTo>
                <a:close/>
              </a:path>
              <a:path w="627379" h="2933700">
                <a:moveTo>
                  <a:pt x="425813" y="2463800"/>
                </a:moveTo>
                <a:lnTo>
                  <a:pt x="421023" y="2463800"/>
                </a:lnTo>
                <a:lnTo>
                  <a:pt x="417080" y="2476500"/>
                </a:lnTo>
                <a:lnTo>
                  <a:pt x="423616" y="2476500"/>
                </a:lnTo>
                <a:lnTo>
                  <a:pt x="428282" y="2469465"/>
                </a:lnTo>
                <a:lnTo>
                  <a:pt x="425813" y="2463800"/>
                </a:lnTo>
                <a:close/>
              </a:path>
              <a:path w="627379" h="2933700">
                <a:moveTo>
                  <a:pt x="428282" y="2469465"/>
                </a:moveTo>
                <a:lnTo>
                  <a:pt x="423616" y="2476500"/>
                </a:lnTo>
                <a:lnTo>
                  <a:pt x="431348" y="2476500"/>
                </a:lnTo>
                <a:lnTo>
                  <a:pt x="428282" y="2469465"/>
                </a:lnTo>
                <a:close/>
              </a:path>
              <a:path w="627379" h="2933700">
                <a:moveTo>
                  <a:pt x="432041" y="2463800"/>
                </a:moveTo>
                <a:lnTo>
                  <a:pt x="425813" y="2463800"/>
                </a:lnTo>
                <a:lnTo>
                  <a:pt x="428282" y="2469465"/>
                </a:lnTo>
                <a:lnTo>
                  <a:pt x="432041" y="2463800"/>
                </a:lnTo>
                <a:close/>
              </a:path>
              <a:path w="627379" h="2933700">
                <a:moveTo>
                  <a:pt x="380334" y="2451100"/>
                </a:moveTo>
                <a:lnTo>
                  <a:pt x="382687" y="2463800"/>
                </a:lnTo>
                <a:lnTo>
                  <a:pt x="390017" y="2463800"/>
                </a:lnTo>
                <a:lnTo>
                  <a:pt x="380334" y="2451100"/>
                </a:lnTo>
                <a:close/>
              </a:path>
              <a:path w="627379" h="2933700">
                <a:moveTo>
                  <a:pt x="420344" y="2438400"/>
                </a:moveTo>
                <a:lnTo>
                  <a:pt x="385243" y="2438400"/>
                </a:lnTo>
                <a:lnTo>
                  <a:pt x="391498" y="2451100"/>
                </a:lnTo>
                <a:lnTo>
                  <a:pt x="394726" y="2463800"/>
                </a:lnTo>
                <a:lnTo>
                  <a:pt x="438646" y="2463800"/>
                </a:lnTo>
                <a:lnTo>
                  <a:pt x="433060" y="2451100"/>
                </a:lnTo>
                <a:lnTo>
                  <a:pt x="424040" y="2451100"/>
                </a:lnTo>
                <a:lnTo>
                  <a:pt x="420344" y="2438400"/>
                </a:lnTo>
                <a:close/>
              </a:path>
              <a:path w="627379" h="2933700">
                <a:moveTo>
                  <a:pt x="380182" y="2438400"/>
                </a:moveTo>
                <a:lnTo>
                  <a:pt x="377825" y="2438400"/>
                </a:lnTo>
                <a:lnTo>
                  <a:pt x="375881" y="2451100"/>
                </a:lnTo>
                <a:lnTo>
                  <a:pt x="385188" y="2451100"/>
                </a:lnTo>
                <a:lnTo>
                  <a:pt x="380182" y="2438400"/>
                </a:lnTo>
                <a:close/>
              </a:path>
              <a:path w="627379" h="2933700">
                <a:moveTo>
                  <a:pt x="404710" y="2374900"/>
                </a:moveTo>
                <a:lnTo>
                  <a:pt x="361604" y="2374900"/>
                </a:lnTo>
                <a:lnTo>
                  <a:pt x="367922" y="2387600"/>
                </a:lnTo>
                <a:lnTo>
                  <a:pt x="369653" y="2387600"/>
                </a:lnTo>
                <a:lnTo>
                  <a:pt x="364515" y="2400300"/>
                </a:lnTo>
                <a:lnTo>
                  <a:pt x="372679" y="2413000"/>
                </a:lnTo>
                <a:lnTo>
                  <a:pt x="372351" y="2425700"/>
                </a:lnTo>
                <a:lnTo>
                  <a:pt x="372194" y="2438400"/>
                </a:lnTo>
                <a:lnTo>
                  <a:pt x="377825" y="2438400"/>
                </a:lnTo>
                <a:lnTo>
                  <a:pt x="375693" y="2425700"/>
                </a:lnTo>
                <a:lnTo>
                  <a:pt x="412495" y="2425700"/>
                </a:lnTo>
                <a:lnTo>
                  <a:pt x="420216" y="2413000"/>
                </a:lnTo>
                <a:lnTo>
                  <a:pt x="414678" y="2413000"/>
                </a:lnTo>
                <a:lnTo>
                  <a:pt x="414312" y="2400300"/>
                </a:lnTo>
                <a:lnTo>
                  <a:pt x="405834" y="2400300"/>
                </a:lnTo>
                <a:lnTo>
                  <a:pt x="411593" y="2387600"/>
                </a:lnTo>
                <a:lnTo>
                  <a:pt x="404710" y="2374900"/>
                </a:lnTo>
                <a:close/>
              </a:path>
              <a:path w="627379" h="2933700">
                <a:moveTo>
                  <a:pt x="426569" y="2425700"/>
                </a:moveTo>
                <a:lnTo>
                  <a:pt x="375693" y="2425700"/>
                </a:lnTo>
                <a:lnTo>
                  <a:pt x="380182" y="2438400"/>
                </a:lnTo>
                <a:lnTo>
                  <a:pt x="428931" y="2438400"/>
                </a:lnTo>
                <a:lnTo>
                  <a:pt x="426569" y="2425700"/>
                </a:lnTo>
                <a:close/>
              </a:path>
              <a:path w="627379" h="2933700">
                <a:moveTo>
                  <a:pt x="359199" y="2400300"/>
                </a:moveTo>
                <a:lnTo>
                  <a:pt x="360411" y="2413000"/>
                </a:lnTo>
                <a:lnTo>
                  <a:pt x="363397" y="2413000"/>
                </a:lnTo>
                <a:lnTo>
                  <a:pt x="359199" y="2400300"/>
                </a:lnTo>
                <a:close/>
              </a:path>
              <a:path w="627379" h="2933700">
                <a:moveTo>
                  <a:pt x="403247" y="2362200"/>
                </a:moveTo>
                <a:lnTo>
                  <a:pt x="351097" y="2362200"/>
                </a:lnTo>
                <a:lnTo>
                  <a:pt x="351339" y="2374900"/>
                </a:lnTo>
                <a:lnTo>
                  <a:pt x="405703" y="2374900"/>
                </a:lnTo>
                <a:lnTo>
                  <a:pt x="403247" y="2362200"/>
                </a:lnTo>
                <a:close/>
              </a:path>
              <a:path w="627379" h="2933700">
                <a:moveTo>
                  <a:pt x="350427" y="2349500"/>
                </a:moveTo>
                <a:lnTo>
                  <a:pt x="346798" y="2349500"/>
                </a:lnTo>
                <a:lnTo>
                  <a:pt x="349520" y="2362200"/>
                </a:lnTo>
                <a:lnTo>
                  <a:pt x="350427" y="2349500"/>
                </a:lnTo>
                <a:close/>
              </a:path>
              <a:path w="627379" h="2933700">
                <a:moveTo>
                  <a:pt x="394475" y="2349500"/>
                </a:moveTo>
                <a:lnTo>
                  <a:pt x="351978" y="2349500"/>
                </a:lnTo>
                <a:lnTo>
                  <a:pt x="352698" y="2362200"/>
                </a:lnTo>
                <a:lnTo>
                  <a:pt x="394258" y="2362200"/>
                </a:lnTo>
                <a:lnTo>
                  <a:pt x="394475" y="2349500"/>
                </a:lnTo>
                <a:close/>
              </a:path>
              <a:path w="627379" h="2933700">
                <a:moveTo>
                  <a:pt x="373914" y="2336800"/>
                </a:moveTo>
                <a:lnTo>
                  <a:pt x="341377" y="2336800"/>
                </a:lnTo>
                <a:lnTo>
                  <a:pt x="346964" y="2349500"/>
                </a:lnTo>
                <a:lnTo>
                  <a:pt x="373830" y="2349500"/>
                </a:lnTo>
                <a:lnTo>
                  <a:pt x="373914" y="2336800"/>
                </a:lnTo>
                <a:close/>
              </a:path>
              <a:path w="627379" h="2933700">
                <a:moveTo>
                  <a:pt x="384479" y="2324100"/>
                </a:moveTo>
                <a:lnTo>
                  <a:pt x="350034" y="2324100"/>
                </a:lnTo>
                <a:lnTo>
                  <a:pt x="349329" y="2336800"/>
                </a:lnTo>
                <a:lnTo>
                  <a:pt x="384398" y="2336800"/>
                </a:lnTo>
                <a:lnTo>
                  <a:pt x="386095" y="2349500"/>
                </a:lnTo>
                <a:lnTo>
                  <a:pt x="392622" y="2349500"/>
                </a:lnTo>
                <a:lnTo>
                  <a:pt x="389142" y="2336800"/>
                </a:lnTo>
                <a:lnTo>
                  <a:pt x="384479" y="2324100"/>
                </a:lnTo>
                <a:close/>
              </a:path>
              <a:path w="627379" h="2933700">
                <a:moveTo>
                  <a:pt x="378210" y="2298700"/>
                </a:moveTo>
                <a:lnTo>
                  <a:pt x="373113" y="2298700"/>
                </a:lnTo>
                <a:lnTo>
                  <a:pt x="364299" y="2311400"/>
                </a:lnTo>
                <a:lnTo>
                  <a:pt x="333819" y="2311400"/>
                </a:lnTo>
                <a:lnTo>
                  <a:pt x="330561" y="2324100"/>
                </a:lnTo>
                <a:lnTo>
                  <a:pt x="334495" y="2336800"/>
                </a:lnTo>
                <a:lnTo>
                  <a:pt x="340042" y="2336800"/>
                </a:lnTo>
                <a:lnTo>
                  <a:pt x="345743" y="2324100"/>
                </a:lnTo>
                <a:lnTo>
                  <a:pt x="383970" y="2324100"/>
                </a:lnTo>
                <a:lnTo>
                  <a:pt x="381622" y="2311400"/>
                </a:lnTo>
                <a:lnTo>
                  <a:pt x="378210" y="2298700"/>
                </a:lnTo>
                <a:close/>
              </a:path>
              <a:path w="627379" h="2933700">
                <a:moveTo>
                  <a:pt x="326517" y="2298700"/>
                </a:moveTo>
                <a:lnTo>
                  <a:pt x="322645" y="2298700"/>
                </a:lnTo>
                <a:lnTo>
                  <a:pt x="325007" y="2311400"/>
                </a:lnTo>
                <a:lnTo>
                  <a:pt x="326517" y="2298700"/>
                </a:lnTo>
                <a:close/>
              </a:path>
              <a:path w="627379" h="2933700">
                <a:moveTo>
                  <a:pt x="331431" y="2298700"/>
                </a:moveTo>
                <a:lnTo>
                  <a:pt x="333791" y="2311400"/>
                </a:lnTo>
                <a:lnTo>
                  <a:pt x="334023" y="2311400"/>
                </a:lnTo>
                <a:lnTo>
                  <a:pt x="331431" y="2298700"/>
                </a:lnTo>
                <a:close/>
              </a:path>
              <a:path w="627379" h="2933700">
                <a:moveTo>
                  <a:pt x="368096" y="2298700"/>
                </a:moveTo>
                <a:lnTo>
                  <a:pt x="333503" y="2298700"/>
                </a:lnTo>
                <a:lnTo>
                  <a:pt x="341056" y="2311400"/>
                </a:lnTo>
                <a:lnTo>
                  <a:pt x="364299" y="2311400"/>
                </a:lnTo>
                <a:lnTo>
                  <a:pt x="368096" y="2298700"/>
                </a:lnTo>
                <a:close/>
              </a:path>
              <a:path w="627379" h="2933700">
                <a:moveTo>
                  <a:pt x="360045" y="2273300"/>
                </a:moveTo>
                <a:lnTo>
                  <a:pt x="341802" y="2273300"/>
                </a:lnTo>
                <a:lnTo>
                  <a:pt x="337781" y="2286000"/>
                </a:lnTo>
                <a:lnTo>
                  <a:pt x="328262" y="2286000"/>
                </a:lnTo>
                <a:lnTo>
                  <a:pt x="332130" y="2298700"/>
                </a:lnTo>
                <a:lnTo>
                  <a:pt x="365439" y="2298700"/>
                </a:lnTo>
                <a:lnTo>
                  <a:pt x="364885" y="2286000"/>
                </a:lnTo>
                <a:lnTo>
                  <a:pt x="364942" y="2283610"/>
                </a:lnTo>
                <a:lnTo>
                  <a:pt x="360045" y="2273300"/>
                </a:lnTo>
                <a:close/>
              </a:path>
              <a:path w="627379" h="2933700">
                <a:moveTo>
                  <a:pt x="374048" y="2286000"/>
                </a:moveTo>
                <a:lnTo>
                  <a:pt x="370357" y="2286000"/>
                </a:lnTo>
                <a:lnTo>
                  <a:pt x="367160" y="2298700"/>
                </a:lnTo>
                <a:lnTo>
                  <a:pt x="376175" y="2298700"/>
                </a:lnTo>
                <a:lnTo>
                  <a:pt x="374048" y="2286000"/>
                </a:lnTo>
                <a:close/>
              </a:path>
              <a:path w="627379" h="2933700">
                <a:moveTo>
                  <a:pt x="363053" y="2247900"/>
                </a:moveTo>
                <a:lnTo>
                  <a:pt x="320182" y="2247900"/>
                </a:lnTo>
                <a:lnTo>
                  <a:pt x="320786" y="2260600"/>
                </a:lnTo>
                <a:lnTo>
                  <a:pt x="318513" y="2267406"/>
                </a:lnTo>
                <a:lnTo>
                  <a:pt x="320674" y="2273300"/>
                </a:lnTo>
                <a:lnTo>
                  <a:pt x="324827" y="2286000"/>
                </a:lnTo>
                <a:lnTo>
                  <a:pt x="337781" y="2286000"/>
                </a:lnTo>
                <a:lnTo>
                  <a:pt x="328353" y="2273300"/>
                </a:lnTo>
                <a:lnTo>
                  <a:pt x="360045" y="2273300"/>
                </a:lnTo>
                <a:lnTo>
                  <a:pt x="354012" y="2260600"/>
                </a:lnTo>
                <a:lnTo>
                  <a:pt x="368734" y="2260600"/>
                </a:lnTo>
                <a:lnTo>
                  <a:pt x="363053" y="2247900"/>
                </a:lnTo>
                <a:close/>
              </a:path>
              <a:path w="627379" h="2933700">
                <a:moveTo>
                  <a:pt x="365188" y="2273300"/>
                </a:moveTo>
                <a:lnTo>
                  <a:pt x="364942" y="2283610"/>
                </a:lnTo>
                <a:lnTo>
                  <a:pt x="366077" y="2286000"/>
                </a:lnTo>
                <a:lnTo>
                  <a:pt x="365188" y="2273300"/>
                </a:lnTo>
                <a:close/>
              </a:path>
              <a:path w="627379" h="2933700">
                <a:moveTo>
                  <a:pt x="316018" y="2260600"/>
                </a:moveTo>
                <a:lnTo>
                  <a:pt x="312513" y="2260600"/>
                </a:lnTo>
                <a:lnTo>
                  <a:pt x="311810" y="2273300"/>
                </a:lnTo>
                <a:lnTo>
                  <a:pt x="316545" y="2273300"/>
                </a:lnTo>
                <a:lnTo>
                  <a:pt x="318513" y="2267406"/>
                </a:lnTo>
                <a:lnTo>
                  <a:pt x="316018" y="2260600"/>
                </a:lnTo>
                <a:close/>
              </a:path>
              <a:path w="627379" h="2933700">
                <a:moveTo>
                  <a:pt x="368734" y="2260600"/>
                </a:moveTo>
                <a:lnTo>
                  <a:pt x="354012" y="2260600"/>
                </a:lnTo>
                <a:lnTo>
                  <a:pt x="364223" y="2273300"/>
                </a:lnTo>
                <a:lnTo>
                  <a:pt x="369290" y="2273300"/>
                </a:lnTo>
                <a:lnTo>
                  <a:pt x="368734" y="2260600"/>
                </a:lnTo>
                <a:close/>
              </a:path>
              <a:path w="627379" h="2933700">
                <a:moveTo>
                  <a:pt x="301802" y="2222500"/>
                </a:moveTo>
                <a:lnTo>
                  <a:pt x="298950" y="2222500"/>
                </a:lnTo>
                <a:lnTo>
                  <a:pt x="302237" y="2247900"/>
                </a:lnTo>
                <a:lnTo>
                  <a:pt x="307453" y="2260600"/>
                </a:lnTo>
                <a:lnTo>
                  <a:pt x="310388" y="2247900"/>
                </a:lnTo>
                <a:lnTo>
                  <a:pt x="357598" y="2247900"/>
                </a:lnTo>
                <a:lnTo>
                  <a:pt x="357720" y="2235200"/>
                </a:lnTo>
                <a:lnTo>
                  <a:pt x="302018" y="2235200"/>
                </a:lnTo>
                <a:lnTo>
                  <a:pt x="305416" y="2226774"/>
                </a:lnTo>
                <a:lnTo>
                  <a:pt x="301802" y="2222500"/>
                </a:lnTo>
                <a:close/>
              </a:path>
              <a:path w="627379" h="2933700">
                <a:moveTo>
                  <a:pt x="317430" y="2247900"/>
                </a:moveTo>
                <a:lnTo>
                  <a:pt x="314252" y="2247900"/>
                </a:lnTo>
                <a:lnTo>
                  <a:pt x="317563" y="2260600"/>
                </a:lnTo>
                <a:lnTo>
                  <a:pt x="320674" y="2260600"/>
                </a:lnTo>
                <a:lnTo>
                  <a:pt x="317430" y="2247900"/>
                </a:lnTo>
                <a:close/>
              </a:path>
              <a:path w="627379" h="2933700">
                <a:moveTo>
                  <a:pt x="310796" y="2233138"/>
                </a:moveTo>
                <a:lnTo>
                  <a:pt x="311505" y="2235200"/>
                </a:lnTo>
                <a:lnTo>
                  <a:pt x="312540" y="2235200"/>
                </a:lnTo>
                <a:lnTo>
                  <a:pt x="310796" y="2233138"/>
                </a:lnTo>
                <a:close/>
              </a:path>
              <a:path w="627379" h="2933700">
                <a:moveTo>
                  <a:pt x="346201" y="2197100"/>
                </a:moveTo>
                <a:lnTo>
                  <a:pt x="302406" y="2197100"/>
                </a:lnTo>
                <a:lnTo>
                  <a:pt x="309854" y="2209800"/>
                </a:lnTo>
                <a:lnTo>
                  <a:pt x="312540" y="2235200"/>
                </a:lnTo>
                <a:lnTo>
                  <a:pt x="348846" y="2235200"/>
                </a:lnTo>
                <a:lnTo>
                  <a:pt x="344890" y="2222500"/>
                </a:lnTo>
                <a:lnTo>
                  <a:pt x="351800" y="2222500"/>
                </a:lnTo>
                <a:lnTo>
                  <a:pt x="351102" y="2209800"/>
                </a:lnTo>
                <a:lnTo>
                  <a:pt x="346201" y="2197100"/>
                </a:lnTo>
                <a:close/>
              </a:path>
              <a:path w="627379" h="2933700">
                <a:moveTo>
                  <a:pt x="307140" y="2222500"/>
                </a:moveTo>
                <a:lnTo>
                  <a:pt x="305416" y="2226774"/>
                </a:lnTo>
                <a:lnTo>
                  <a:pt x="310796" y="2233138"/>
                </a:lnTo>
                <a:lnTo>
                  <a:pt x="307140" y="2222500"/>
                </a:lnTo>
                <a:close/>
              </a:path>
              <a:path w="627379" h="2933700">
                <a:moveTo>
                  <a:pt x="302406" y="2197100"/>
                </a:moveTo>
                <a:lnTo>
                  <a:pt x="290761" y="2197100"/>
                </a:lnTo>
                <a:lnTo>
                  <a:pt x="298856" y="2209800"/>
                </a:lnTo>
                <a:lnTo>
                  <a:pt x="302406" y="2197100"/>
                </a:lnTo>
                <a:close/>
              </a:path>
              <a:path w="627379" h="2933700">
                <a:moveTo>
                  <a:pt x="290360" y="2184400"/>
                </a:moveTo>
                <a:lnTo>
                  <a:pt x="287007" y="2184400"/>
                </a:lnTo>
                <a:lnTo>
                  <a:pt x="288200" y="2197100"/>
                </a:lnTo>
                <a:lnTo>
                  <a:pt x="290360" y="2184400"/>
                </a:lnTo>
                <a:close/>
              </a:path>
              <a:path w="627379" h="2933700">
                <a:moveTo>
                  <a:pt x="338058" y="2171700"/>
                </a:moveTo>
                <a:lnTo>
                  <a:pt x="310476" y="2171700"/>
                </a:lnTo>
                <a:lnTo>
                  <a:pt x="316280" y="2184400"/>
                </a:lnTo>
                <a:lnTo>
                  <a:pt x="292506" y="2184400"/>
                </a:lnTo>
                <a:lnTo>
                  <a:pt x="292650" y="2197100"/>
                </a:lnTo>
                <a:lnTo>
                  <a:pt x="338945" y="2197100"/>
                </a:lnTo>
                <a:lnTo>
                  <a:pt x="338985" y="2184400"/>
                </a:lnTo>
                <a:lnTo>
                  <a:pt x="338058" y="2171700"/>
                </a:lnTo>
                <a:close/>
              </a:path>
              <a:path w="627379" h="2933700">
                <a:moveTo>
                  <a:pt x="306018" y="2171700"/>
                </a:moveTo>
                <a:lnTo>
                  <a:pt x="297292" y="2171700"/>
                </a:lnTo>
                <a:lnTo>
                  <a:pt x="296525" y="2184400"/>
                </a:lnTo>
                <a:lnTo>
                  <a:pt x="303315" y="2184400"/>
                </a:lnTo>
                <a:lnTo>
                  <a:pt x="306018" y="2171700"/>
                </a:lnTo>
                <a:close/>
              </a:path>
              <a:path w="627379" h="2933700">
                <a:moveTo>
                  <a:pt x="331266" y="2146300"/>
                </a:moveTo>
                <a:lnTo>
                  <a:pt x="326680" y="2146300"/>
                </a:lnTo>
                <a:lnTo>
                  <a:pt x="327235" y="2159000"/>
                </a:lnTo>
                <a:lnTo>
                  <a:pt x="288124" y="2159000"/>
                </a:lnTo>
                <a:lnTo>
                  <a:pt x="282663" y="2171700"/>
                </a:lnTo>
                <a:lnTo>
                  <a:pt x="330985" y="2171700"/>
                </a:lnTo>
                <a:lnTo>
                  <a:pt x="334276" y="2159000"/>
                </a:lnTo>
                <a:lnTo>
                  <a:pt x="331266" y="2146300"/>
                </a:lnTo>
                <a:close/>
              </a:path>
              <a:path w="627379" h="2933700">
                <a:moveTo>
                  <a:pt x="324980" y="2146300"/>
                </a:moveTo>
                <a:lnTo>
                  <a:pt x="279895" y="2146300"/>
                </a:lnTo>
                <a:lnTo>
                  <a:pt x="291547" y="2159000"/>
                </a:lnTo>
                <a:lnTo>
                  <a:pt x="327235" y="2159000"/>
                </a:lnTo>
                <a:lnTo>
                  <a:pt x="324980" y="2146300"/>
                </a:lnTo>
                <a:close/>
              </a:path>
              <a:path w="627379" h="2933700">
                <a:moveTo>
                  <a:pt x="322652" y="2120900"/>
                </a:moveTo>
                <a:lnTo>
                  <a:pt x="272762" y="2120900"/>
                </a:lnTo>
                <a:lnTo>
                  <a:pt x="273272" y="2133600"/>
                </a:lnTo>
                <a:lnTo>
                  <a:pt x="274372" y="2146300"/>
                </a:lnTo>
                <a:lnTo>
                  <a:pt x="324764" y="2146300"/>
                </a:lnTo>
                <a:lnTo>
                  <a:pt x="321297" y="2133600"/>
                </a:lnTo>
                <a:lnTo>
                  <a:pt x="322652" y="2120900"/>
                </a:lnTo>
                <a:close/>
              </a:path>
              <a:path w="627379" h="2933700">
                <a:moveTo>
                  <a:pt x="272491" y="2120900"/>
                </a:moveTo>
                <a:lnTo>
                  <a:pt x="262153" y="2133600"/>
                </a:lnTo>
                <a:lnTo>
                  <a:pt x="269392" y="2133600"/>
                </a:lnTo>
                <a:lnTo>
                  <a:pt x="272491" y="2120900"/>
                </a:lnTo>
                <a:close/>
              </a:path>
              <a:path w="627379" h="2933700">
                <a:moveTo>
                  <a:pt x="319802" y="2108200"/>
                </a:moveTo>
                <a:lnTo>
                  <a:pt x="270612" y="2108200"/>
                </a:lnTo>
                <a:lnTo>
                  <a:pt x="264121" y="2120900"/>
                </a:lnTo>
                <a:lnTo>
                  <a:pt x="309638" y="2120900"/>
                </a:lnTo>
                <a:lnTo>
                  <a:pt x="319802" y="2108200"/>
                </a:lnTo>
                <a:close/>
              </a:path>
              <a:path w="627379" h="2933700">
                <a:moveTo>
                  <a:pt x="299063" y="2095500"/>
                </a:moveTo>
                <a:lnTo>
                  <a:pt x="267055" y="2095500"/>
                </a:lnTo>
                <a:lnTo>
                  <a:pt x="265239" y="2108200"/>
                </a:lnTo>
                <a:lnTo>
                  <a:pt x="288089" y="2108200"/>
                </a:lnTo>
                <a:lnTo>
                  <a:pt x="299063" y="2095500"/>
                </a:lnTo>
                <a:close/>
              </a:path>
              <a:path w="627379" h="2933700">
                <a:moveTo>
                  <a:pt x="307411" y="2095500"/>
                </a:moveTo>
                <a:lnTo>
                  <a:pt x="303123" y="2108200"/>
                </a:lnTo>
                <a:lnTo>
                  <a:pt x="316015" y="2108200"/>
                </a:lnTo>
                <a:lnTo>
                  <a:pt x="307411" y="2095500"/>
                </a:lnTo>
                <a:close/>
              </a:path>
              <a:path w="627379" h="2933700">
                <a:moveTo>
                  <a:pt x="255701" y="2057400"/>
                </a:moveTo>
                <a:lnTo>
                  <a:pt x="253111" y="2057400"/>
                </a:lnTo>
                <a:lnTo>
                  <a:pt x="258887" y="2082800"/>
                </a:lnTo>
                <a:lnTo>
                  <a:pt x="263391" y="2095500"/>
                </a:lnTo>
                <a:lnTo>
                  <a:pt x="268079" y="2095500"/>
                </a:lnTo>
                <a:lnTo>
                  <a:pt x="267881" y="2082800"/>
                </a:lnTo>
                <a:lnTo>
                  <a:pt x="265856" y="2082800"/>
                </a:lnTo>
                <a:lnTo>
                  <a:pt x="259702" y="2070100"/>
                </a:lnTo>
                <a:lnTo>
                  <a:pt x="264515" y="2070100"/>
                </a:lnTo>
                <a:lnTo>
                  <a:pt x="255701" y="2057400"/>
                </a:lnTo>
                <a:close/>
              </a:path>
              <a:path w="627379" h="2933700">
                <a:moveTo>
                  <a:pt x="314959" y="2082800"/>
                </a:moveTo>
                <a:lnTo>
                  <a:pt x="267881" y="2082800"/>
                </a:lnTo>
                <a:lnTo>
                  <a:pt x="270718" y="2095500"/>
                </a:lnTo>
                <a:lnTo>
                  <a:pt x="307962" y="2095500"/>
                </a:lnTo>
                <a:lnTo>
                  <a:pt x="314959" y="2082800"/>
                </a:lnTo>
                <a:close/>
              </a:path>
              <a:path w="627379" h="2933700">
                <a:moveTo>
                  <a:pt x="303390" y="2070100"/>
                </a:moveTo>
                <a:lnTo>
                  <a:pt x="266335" y="2070100"/>
                </a:lnTo>
                <a:lnTo>
                  <a:pt x="268227" y="2082800"/>
                </a:lnTo>
                <a:lnTo>
                  <a:pt x="306082" y="2082800"/>
                </a:lnTo>
                <a:lnTo>
                  <a:pt x="303390" y="2070100"/>
                </a:lnTo>
                <a:close/>
              </a:path>
              <a:path w="627379" h="2933700">
                <a:moveTo>
                  <a:pt x="297002" y="2057400"/>
                </a:moveTo>
                <a:lnTo>
                  <a:pt x="263042" y="2057400"/>
                </a:lnTo>
                <a:lnTo>
                  <a:pt x="264515" y="2070100"/>
                </a:lnTo>
                <a:lnTo>
                  <a:pt x="296760" y="2070100"/>
                </a:lnTo>
                <a:lnTo>
                  <a:pt x="297002" y="2057400"/>
                </a:lnTo>
                <a:close/>
              </a:path>
              <a:path w="627379" h="2933700">
                <a:moveTo>
                  <a:pt x="299250" y="2044700"/>
                </a:moveTo>
                <a:lnTo>
                  <a:pt x="297527" y="2057400"/>
                </a:lnTo>
                <a:lnTo>
                  <a:pt x="299470" y="2057400"/>
                </a:lnTo>
                <a:lnTo>
                  <a:pt x="300584" y="2070100"/>
                </a:lnTo>
                <a:lnTo>
                  <a:pt x="302929" y="2070100"/>
                </a:lnTo>
                <a:lnTo>
                  <a:pt x="302279" y="2057400"/>
                </a:lnTo>
                <a:lnTo>
                  <a:pt x="299250" y="2044700"/>
                </a:lnTo>
                <a:close/>
              </a:path>
              <a:path w="627379" h="2933700">
                <a:moveTo>
                  <a:pt x="247027" y="2032000"/>
                </a:moveTo>
                <a:lnTo>
                  <a:pt x="243948" y="2057400"/>
                </a:lnTo>
                <a:lnTo>
                  <a:pt x="295008" y="2057400"/>
                </a:lnTo>
                <a:lnTo>
                  <a:pt x="292176" y="2044700"/>
                </a:lnTo>
                <a:lnTo>
                  <a:pt x="252275" y="2044700"/>
                </a:lnTo>
                <a:lnTo>
                  <a:pt x="247027" y="2032000"/>
                </a:lnTo>
                <a:close/>
              </a:path>
              <a:path w="627379" h="2933700">
                <a:moveTo>
                  <a:pt x="279258" y="2006600"/>
                </a:moveTo>
                <a:lnTo>
                  <a:pt x="253784" y="2006600"/>
                </a:lnTo>
                <a:lnTo>
                  <a:pt x="256997" y="2019300"/>
                </a:lnTo>
                <a:lnTo>
                  <a:pt x="252092" y="2019300"/>
                </a:lnTo>
                <a:lnTo>
                  <a:pt x="252241" y="2032000"/>
                </a:lnTo>
                <a:lnTo>
                  <a:pt x="252275" y="2044700"/>
                </a:lnTo>
                <a:lnTo>
                  <a:pt x="279127" y="2044700"/>
                </a:lnTo>
                <a:lnTo>
                  <a:pt x="273532" y="2032000"/>
                </a:lnTo>
                <a:lnTo>
                  <a:pt x="279936" y="2032000"/>
                </a:lnTo>
                <a:lnTo>
                  <a:pt x="279847" y="2019300"/>
                </a:lnTo>
                <a:lnTo>
                  <a:pt x="279258" y="2006600"/>
                </a:lnTo>
                <a:close/>
              </a:path>
              <a:path w="627379" h="2933700">
                <a:moveTo>
                  <a:pt x="285537" y="2006600"/>
                </a:moveTo>
                <a:lnTo>
                  <a:pt x="279258" y="2006600"/>
                </a:lnTo>
                <a:lnTo>
                  <a:pt x="284162" y="2019300"/>
                </a:lnTo>
                <a:lnTo>
                  <a:pt x="284575" y="2032000"/>
                </a:lnTo>
                <a:lnTo>
                  <a:pt x="282852" y="2044700"/>
                </a:lnTo>
                <a:lnTo>
                  <a:pt x="292176" y="2044700"/>
                </a:lnTo>
                <a:lnTo>
                  <a:pt x="286517" y="2032000"/>
                </a:lnTo>
                <a:lnTo>
                  <a:pt x="293235" y="2032000"/>
                </a:lnTo>
                <a:lnTo>
                  <a:pt x="293027" y="2019300"/>
                </a:lnTo>
                <a:lnTo>
                  <a:pt x="285630" y="2019300"/>
                </a:lnTo>
                <a:lnTo>
                  <a:pt x="285537" y="2006600"/>
                </a:lnTo>
                <a:close/>
              </a:path>
              <a:path w="627379" h="2933700">
                <a:moveTo>
                  <a:pt x="246304" y="2006600"/>
                </a:moveTo>
                <a:lnTo>
                  <a:pt x="245868" y="2006600"/>
                </a:lnTo>
                <a:lnTo>
                  <a:pt x="246647" y="2019300"/>
                </a:lnTo>
                <a:lnTo>
                  <a:pt x="248297" y="2019300"/>
                </a:lnTo>
                <a:lnTo>
                  <a:pt x="246304" y="2006600"/>
                </a:lnTo>
                <a:close/>
              </a:path>
              <a:path w="627379" h="2933700">
                <a:moveTo>
                  <a:pt x="232016" y="1993900"/>
                </a:moveTo>
                <a:lnTo>
                  <a:pt x="227101" y="1993900"/>
                </a:lnTo>
                <a:lnTo>
                  <a:pt x="231406" y="2006600"/>
                </a:lnTo>
                <a:lnTo>
                  <a:pt x="232016" y="1993900"/>
                </a:lnTo>
                <a:close/>
              </a:path>
              <a:path w="627379" h="2933700">
                <a:moveTo>
                  <a:pt x="270444" y="1955800"/>
                </a:moveTo>
                <a:lnTo>
                  <a:pt x="268033" y="1968500"/>
                </a:lnTo>
                <a:lnTo>
                  <a:pt x="225426" y="1968500"/>
                </a:lnTo>
                <a:lnTo>
                  <a:pt x="227973" y="1981200"/>
                </a:lnTo>
                <a:lnTo>
                  <a:pt x="233083" y="1981200"/>
                </a:lnTo>
                <a:lnTo>
                  <a:pt x="231856" y="1993900"/>
                </a:lnTo>
                <a:lnTo>
                  <a:pt x="240334" y="1993900"/>
                </a:lnTo>
                <a:lnTo>
                  <a:pt x="247283" y="2006600"/>
                </a:lnTo>
                <a:lnTo>
                  <a:pt x="285772" y="2006600"/>
                </a:lnTo>
                <a:lnTo>
                  <a:pt x="279361" y="1993900"/>
                </a:lnTo>
                <a:lnTo>
                  <a:pt x="282029" y="1981200"/>
                </a:lnTo>
                <a:lnTo>
                  <a:pt x="277083" y="1968500"/>
                </a:lnTo>
                <a:lnTo>
                  <a:pt x="270444" y="1955800"/>
                </a:lnTo>
                <a:close/>
              </a:path>
              <a:path w="627379" h="2933700">
                <a:moveTo>
                  <a:pt x="227464" y="1981200"/>
                </a:moveTo>
                <a:lnTo>
                  <a:pt x="225526" y="1981200"/>
                </a:lnTo>
                <a:lnTo>
                  <a:pt x="227207" y="1993900"/>
                </a:lnTo>
                <a:lnTo>
                  <a:pt x="227464" y="1981200"/>
                </a:lnTo>
                <a:close/>
              </a:path>
              <a:path w="627379" h="2933700">
                <a:moveTo>
                  <a:pt x="265977" y="1955800"/>
                </a:moveTo>
                <a:lnTo>
                  <a:pt x="232483" y="1955800"/>
                </a:lnTo>
                <a:lnTo>
                  <a:pt x="236258" y="1968500"/>
                </a:lnTo>
                <a:lnTo>
                  <a:pt x="268033" y="1968500"/>
                </a:lnTo>
                <a:lnTo>
                  <a:pt x="265977" y="1955800"/>
                </a:lnTo>
                <a:close/>
              </a:path>
              <a:path w="627379" h="2933700">
                <a:moveTo>
                  <a:pt x="232333" y="1943100"/>
                </a:moveTo>
                <a:lnTo>
                  <a:pt x="216676" y="1943100"/>
                </a:lnTo>
                <a:lnTo>
                  <a:pt x="215150" y="1955800"/>
                </a:lnTo>
                <a:lnTo>
                  <a:pt x="235919" y="1955800"/>
                </a:lnTo>
                <a:lnTo>
                  <a:pt x="232333" y="1943100"/>
                </a:lnTo>
                <a:close/>
              </a:path>
              <a:path w="627379" h="2933700">
                <a:moveTo>
                  <a:pt x="265867" y="1943100"/>
                </a:moveTo>
                <a:lnTo>
                  <a:pt x="238823" y="1943100"/>
                </a:lnTo>
                <a:lnTo>
                  <a:pt x="241009" y="1955800"/>
                </a:lnTo>
                <a:lnTo>
                  <a:pt x="265733" y="1955800"/>
                </a:lnTo>
                <a:lnTo>
                  <a:pt x="265867" y="1943100"/>
                </a:lnTo>
                <a:close/>
              </a:path>
              <a:path w="627379" h="2933700">
                <a:moveTo>
                  <a:pt x="210934" y="1930400"/>
                </a:moveTo>
                <a:lnTo>
                  <a:pt x="212073" y="1943100"/>
                </a:lnTo>
                <a:lnTo>
                  <a:pt x="216295" y="1943100"/>
                </a:lnTo>
                <a:lnTo>
                  <a:pt x="210934" y="1930400"/>
                </a:lnTo>
                <a:close/>
              </a:path>
              <a:path w="627379" h="2933700">
                <a:moveTo>
                  <a:pt x="253865" y="1905000"/>
                </a:moveTo>
                <a:lnTo>
                  <a:pt x="243442" y="1917700"/>
                </a:lnTo>
                <a:lnTo>
                  <a:pt x="255739" y="1917700"/>
                </a:lnTo>
                <a:lnTo>
                  <a:pt x="261079" y="1930400"/>
                </a:lnTo>
                <a:lnTo>
                  <a:pt x="213593" y="1930400"/>
                </a:lnTo>
                <a:lnTo>
                  <a:pt x="218744" y="1943100"/>
                </a:lnTo>
                <a:lnTo>
                  <a:pt x="264947" y="1943100"/>
                </a:lnTo>
                <a:lnTo>
                  <a:pt x="262884" y="1917700"/>
                </a:lnTo>
                <a:lnTo>
                  <a:pt x="253865" y="1905000"/>
                </a:lnTo>
                <a:close/>
              </a:path>
              <a:path w="627379" h="2933700">
                <a:moveTo>
                  <a:pt x="255739" y="1917700"/>
                </a:moveTo>
                <a:lnTo>
                  <a:pt x="208406" y="1917700"/>
                </a:lnTo>
                <a:lnTo>
                  <a:pt x="216530" y="1930400"/>
                </a:lnTo>
                <a:lnTo>
                  <a:pt x="256915" y="1930400"/>
                </a:lnTo>
                <a:lnTo>
                  <a:pt x="255739" y="1917700"/>
                </a:lnTo>
                <a:close/>
              </a:path>
              <a:path w="627379" h="2933700">
                <a:moveTo>
                  <a:pt x="232854" y="1905000"/>
                </a:moveTo>
                <a:lnTo>
                  <a:pt x="214423" y="1905000"/>
                </a:lnTo>
                <a:lnTo>
                  <a:pt x="214599" y="1917700"/>
                </a:lnTo>
                <a:lnTo>
                  <a:pt x="237172" y="1917700"/>
                </a:lnTo>
                <a:lnTo>
                  <a:pt x="232854" y="1905000"/>
                </a:lnTo>
                <a:close/>
              </a:path>
              <a:path w="627379" h="2933700">
                <a:moveTo>
                  <a:pt x="238271" y="1905000"/>
                </a:moveTo>
                <a:lnTo>
                  <a:pt x="235013" y="1905000"/>
                </a:lnTo>
                <a:lnTo>
                  <a:pt x="237388" y="1917700"/>
                </a:lnTo>
                <a:lnTo>
                  <a:pt x="238271" y="1905000"/>
                </a:lnTo>
                <a:close/>
              </a:path>
              <a:path w="627379" h="2933700">
                <a:moveTo>
                  <a:pt x="211104" y="1892300"/>
                </a:moveTo>
                <a:lnTo>
                  <a:pt x="210235" y="1892300"/>
                </a:lnTo>
                <a:lnTo>
                  <a:pt x="208966" y="1905000"/>
                </a:lnTo>
                <a:lnTo>
                  <a:pt x="211104" y="1892300"/>
                </a:lnTo>
                <a:close/>
              </a:path>
              <a:path w="627379" h="2933700">
                <a:moveTo>
                  <a:pt x="257695" y="1892300"/>
                </a:moveTo>
                <a:lnTo>
                  <a:pt x="215620" y="1892300"/>
                </a:lnTo>
                <a:lnTo>
                  <a:pt x="221488" y="1905000"/>
                </a:lnTo>
                <a:lnTo>
                  <a:pt x="254975" y="1905000"/>
                </a:lnTo>
                <a:lnTo>
                  <a:pt x="257695" y="1892300"/>
                </a:lnTo>
                <a:close/>
              </a:path>
              <a:path w="627379" h="2933700">
                <a:moveTo>
                  <a:pt x="210870" y="1879600"/>
                </a:moveTo>
                <a:lnTo>
                  <a:pt x="200418" y="1879600"/>
                </a:lnTo>
                <a:lnTo>
                  <a:pt x="198180" y="1892300"/>
                </a:lnTo>
                <a:lnTo>
                  <a:pt x="214756" y="1892300"/>
                </a:lnTo>
                <a:lnTo>
                  <a:pt x="210870" y="1879600"/>
                </a:lnTo>
                <a:close/>
              </a:path>
              <a:path w="627379" h="2933700">
                <a:moveTo>
                  <a:pt x="251046" y="1866900"/>
                </a:moveTo>
                <a:lnTo>
                  <a:pt x="239879" y="1866900"/>
                </a:lnTo>
                <a:lnTo>
                  <a:pt x="245122" y="1879600"/>
                </a:lnTo>
                <a:lnTo>
                  <a:pt x="216077" y="1879600"/>
                </a:lnTo>
                <a:lnTo>
                  <a:pt x="214756" y="1892300"/>
                </a:lnTo>
                <a:lnTo>
                  <a:pt x="248683" y="1892300"/>
                </a:lnTo>
                <a:lnTo>
                  <a:pt x="249737" y="1879600"/>
                </a:lnTo>
                <a:lnTo>
                  <a:pt x="251046" y="1866900"/>
                </a:lnTo>
                <a:close/>
              </a:path>
              <a:path w="627379" h="2933700">
                <a:moveTo>
                  <a:pt x="239879" y="1866900"/>
                </a:moveTo>
                <a:lnTo>
                  <a:pt x="196262" y="1866900"/>
                </a:lnTo>
                <a:lnTo>
                  <a:pt x="201236" y="1879600"/>
                </a:lnTo>
                <a:lnTo>
                  <a:pt x="241922" y="1879600"/>
                </a:lnTo>
                <a:lnTo>
                  <a:pt x="239879" y="1866900"/>
                </a:lnTo>
                <a:close/>
              </a:path>
              <a:path w="627379" h="2933700">
                <a:moveTo>
                  <a:pt x="239879" y="1866900"/>
                </a:moveTo>
                <a:lnTo>
                  <a:pt x="241922" y="1879600"/>
                </a:lnTo>
                <a:lnTo>
                  <a:pt x="245122" y="1879600"/>
                </a:lnTo>
                <a:lnTo>
                  <a:pt x="239879" y="1866900"/>
                </a:lnTo>
                <a:close/>
              </a:path>
              <a:path w="627379" h="2933700">
                <a:moveTo>
                  <a:pt x="201393" y="1854200"/>
                </a:moveTo>
                <a:lnTo>
                  <a:pt x="201421" y="1866900"/>
                </a:lnTo>
                <a:lnTo>
                  <a:pt x="204708" y="1866900"/>
                </a:lnTo>
                <a:lnTo>
                  <a:pt x="201393" y="1854200"/>
                </a:lnTo>
                <a:close/>
              </a:path>
              <a:path w="627379" h="2933700">
                <a:moveTo>
                  <a:pt x="243751" y="1841500"/>
                </a:moveTo>
                <a:lnTo>
                  <a:pt x="205088" y="1841500"/>
                </a:lnTo>
                <a:lnTo>
                  <a:pt x="209245" y="1866900"/>
                </a:lnTo>
                <a:lnTo>
                  <a:pt x="242798" y="1866900"/>
                </a:lnTo>
                <a:lnTo>
                  <a:pt x="243751" y="1841500"/>
                </a:lnTo>
                <a:close/>
              </a:path>
              <a:path w="627379" h="2933700">
                <a:moveTo>
                  <a:pt x="191666" y="1828800"/>
                </a:moveTo>
                <a:lnTo>
                  <a:pt x="187285" y="1828800"/>
                </a:lnTo>
                <a:lnTo>
                  <a:pt x="185991" y="1841500"/>
                </a:lnTo>
                <a:lnTo>
                  <a:pt x="196112" y="1841500"/>
                </a:lnTo>
                <a:lnTo>
                  <a:pt x="191666" y="1828800"/>
                </a:lnTo>
                <a:close/>
              </a:path>
              <a:path w="627379" h="2933700">
                <a:moveTo>
                  <a:pt x="228981" y="1790700"/>
                </a:moveTo>
                <a:lnTo>
                  <a:pt x="189668" y="1790700"/>
                </a:lnTo>
                <a:lnTo>
                  <a:pt x="194246" y="1803400"/>
                </a:lnTo>
                <a:lnTo>
                  <a:pt x="187905" y="1816100"/>
                </a:lnTo>
                <a:lnTo>
                  <a:pt x="189610" y="1816100"/>
                </a:lnTo>
                <a:lnTo>
                  <a:pt x="197599" y="1828800"/>
                </a:lnTo>
                <a:lnTo>
                  <a:pt x="196112" y="1841500"/>
                </a:lnTo>
                <a:lnTo>
                  <a:pt x="232448" y="1841500"/>
                </a:lnTo>
                <a:lnTo>
                  <a:pt x="233710" y="1828800"/>
                </a:lnTo>
                <a:lnTo>
                  <a:pt x="235778" y="1828800"/>
                </a:lnTo>
                <a:lnTo>
                  <a:pt x="235469" y="1816100"/>
                </a:lnTo>
                <a:lnTo>
                  <a:pt x="229603" y="1803400"/>
                </a:lnTo>
                <a:lnTo>
                  <a:pt x="233102" y="1803400"/>
                </a:lnTo>
                <a:lnTo>
                  <a:pt x="228981" y="1790700"/>
                </a:lnTo>
                <a:close/>
              </a:path>
              <a:path w="627379" h="2933700">
                <a:moveTo>
                  <a:pt x="189368" y="1790700"/>
                </a:moveTo>
                <a:lnTo>
                  <a:pt x="187109" y="1790700"/>
                </a:lnTo>
                <a:lnTo>
                  <a:pt x="186571" y="1803400"/>
                </a:lnTo>
                <a:lnTo>
                  <a:pt x="188256" y="1803400"/>
                </a:lnTo>
                <a:lnTo>
                  <a:pt x="189368" y="1790700"/>
                </a:lnTo>
                <a:close/>
              </a:path>
              <a:path w="627379" h="2933700">
                <a:moveTo>
                  <a:pt x="228268" y="1778000"/>
                </a:moveTo>
                <a:lnTo>
                  <a:pt x="172288" y="1778000"/>
                </a:lnTo>
                <a:lnTo>
                  <a:pt x="177365" y="1790700"/>
                </a:lnTo>
                <a:lnTo>
                  <a:pt x="225666" y="1790700"/>
                </a:lnTo>
                <a:lnTo>
                  <a:pt x="228268" y="1778000"/>
                </a:lnTo>
                <a:close/>
              </a:path>
              <a:path w="627379" h="2933700">
                <a:moveTo>
                  <a:pt x="173009" y="1739900"/>
                </a:moveTo>
                <a:lnTo>
                  <a:pt x="164242" y="1739900"/>
                </a:lnTo>
                <a:lnTo>
                  <a:pt x="163228" y="1752600"/>
                </a:lnTo>
                <a:lnTo>
                  <a:pt x="171348" y="1765300"/>
                </a:lnTo>
                <a:lnTo>
                  <a:pt x="172643" y="1765300"/>
                </a:lnTo>
                <a:lnTo>
                  <a:pt x="173101" y="1778000"/>
                </a:lnTo>
                <a:lnTo>
                  <a:pt x="178215" y="1778000"/>
                </a:lnTo>
                <a:lnTo>
                  <a:pt x="180288" y="1766698"/>
                </a:lnTo>
                <a:lnTo>
                  <a:pt x="179196" y="1765300"/>
                </a:lnTo>
                <a:lnTo>
                  <a:pt x="173009" y="1739900"/>
                </a:lnTo>
                <a:close/>
              </a:path>
              <a:path w="627379" h="2933700">
                <a:moveTo>
                  <a:pt x="180497" y="1766966"/>
                </a:moveTo>
                <a:lnTo>
                  <a:pt x="181571" y="1778000"/>
                </a:lnTo>
                <a:lnTo>
                  <a:pt x="189110" y="1778000"/>
                </a:lnTo>
                <a:lnTo>
                  <a:pt x="180497" y="1766966"/>
                </a:lnTo>
                <a:close/>
              </a:path>
              <a:path w="627379" h="2933700">
                <a:moveTo>
                  <a:pt x="200194" y="1720194"/>
                </a:moveTo>
                <a:lnTo>
                  <a:pt x="194888" y="1727200"/>
                </a:lnTo>
                <a:lnTo>
                  <a:pt x="165981" y="1727200"/>
                </a:lnTo>
                <a:lnTo>
                  <a:pt x="162202" y="1739900"/>
                </a:lnTo>
                <a:lnTo>
                  <a:pt x="175736" y="1739900"/>
                </a:lnTo>
                <a:lnTo>
                  <a:pt x="182549" y="1752600"/>
                </a:lnTo>
                <a:lnTo>
                  <a:pt x="188617" y="1765300"/>
                </a:lnTo>
                <a:lnTo>
                  <a:pt x="189110" y="1778000"/>
                </a:lnTo>
                <a:lnTo>
                  <a:pt x="210464" y="1778000"/>
                </a:lnTo>
                <a:lnTo>
                  <a:pt x="209357" y="1765300"/>
                </a:lnTo>
                <a:lnTo>
                  <a:pt x="220663" y="1765300"/>
                </a:lnTo>
                <a:lnTo>
                  <a:pt x="221106" y="1752600"/>
                </a:lnTo>
                <a:lnTo>
                  <a:pt x="213436" y="1752600"/>
                </a:lnTo>
                <a:lnTo>
                  <a:pt x="219288" y="1739900"/>
                </a:lnTo>
                <a:lnTo>
                  <a:pt x="208789" y="1727200"/>
                </a:lnTo>
                <a:lnTo>
                  <a:pt x="200194" y="1720194"/>
                </a:lnTo>
                <a:close/>
              </a:path>
              <a:path w="627379" h="2933700">
                <a:moveTo>
                  <a:pt x="180408" y="1766045"/>
                </a:moveTo>
                <a:lnTo>
                  <a:pt x="180288" y="1766698"/>
                </a:lnTo>
                <a:lnTo>
                  <a:pt x="180497" y="1766966"/>
                </a:lnTo>
                <a:lnTo>
                  <a:pt x="180408" y="1766045"/>
                </a:lnTo>
                <a:close/>
              </a:path>
              <a:path w="627379" h="2933700">
                <a:moveTo>
                  <a:pt x="180335" y="1765300"/>
                </a:moveTo>
                <a:lnTo>
                  <a:pt x="179196" y="1765300"/>
                </a:lnTo>
                <a:lnTo>
                  <a:pt x="180288" y="1766698"/>
                </a:lnTo>
                <a:lnTo>
                  <a:pt x="180335" y="1765300"/>
                </a:lnTo>
                <a:close/>
              </a:path>
              <a:path w="627379" h="2933700">
                <a:moveTo>
                  <a:pt x="180544" y="1765300"/>
                </a:moveTo>
                <a:lnTo>
                  <a:pt x="180335" y="1765300"/>
                </a:lnTo>
                <a:lnTo>
                  <a:pt x="180408" y="1766045"/>
                </a:lnTo>
                <a:lnTo>
                  <a:pt x="180544" y="1765300"/>
                </a:lnTo>
                <a:close/>
              </a:path>
              <a:path w="627379" h="2933700">
                <a:moveTo>
                  <a:pt x="198260" y="1663700"/>
                </a:moveTo>
                <a:lnTo>
                  <a:pt x="154078" y="1663700"/>
                </a:lnTo>
                <a:lnTo>
                  <a:pt x="157643" y="1676400"/>
                </a:lnTo>
                <a:lnTo>
                  <a:pt x="162568" y="1676400"/>
                </a:lnTo>
                <a:lnTo>
                  <a:pt x="166987" y="1689100"/>
                </a:lnTo>
                <a:lnTo>
                  <a:pt x="168484" y="1701800"/>
                </a:lnTo>
                <a:lnTo>
                  <a:pt x="160723" y="1701800"/>
                </a:lnTo>
                <a:lnTo>
                  <a:pt x="158076" y="1714500"/>
                </a:lnTo>
                <a:lnTo>
                  <a:pt x="171811" y="1727200"/>
                </a:lnTo>
                <a:lnTo>
                  <a:pt x="175738" y="1727200"/>
                </a:lnTo>
                <a:lnTo>
                  <a:pt x="183807" y="1714500"/>
                </a:lnTo>
                <a:lnTo>
                  <a:pt x="211738" y="1714500"/>
                </a:lnTo>
                <a:lnTo>
                  <a:pt x="207373" y="1701800"/>
                </a:lnTo>
                <a:lnTo>
                  <a:pt x="199705" y="1689100"/>
                </a:lnTo>
                <a:lnTo>
                  <a:pt x="205274" y="1689100"/>
                </a:lnTo>
                <a:lnTo>
                  <a:pt x="204231" y="1676400"/>
                </a:lnTo>
                <a:lnTo>
                  <a:pt x="198260" y="1663700"/>
                </a:lnTo>
                <a:close/>
              </a:path>
              <a:path w="627379" h="2933700">
                <a:moveTo>
                  <a:pt x="193206" y="1714500"/>
                </a:moveTo>
                <a:lnTo>
                  <a:pt x="183807" y="1714500"/>
                </a:lnTo>
                <a:lnTo>
                  <a:pt x="175738" y="1727200"/>
                </a:lnTo>
                <a:lnTo>
                  <a:pt x="194888" y="1727200"/>
                </a:lnTo>
                <a:lnTo>
                  <a:pt x="200194" y="1720194"/>
                </a:lnTo>
                <a:lnTo>
                  <a:pt x="193206" y="1714500"/>
                </a:lnTo>
                <a:close/>
              </a:path>
              <a:path w="627379" h="2933700">
                <a:moveTo>
                  <a:pt x="204508" y="1714500"/>
                </a:moveTo>
                <a:lnTo>
                  <a:pt x="193206" y="1714500"/>
                </a:lnTo>
                <a:lnTo>
                  <a:pt x="200194" y="1720194"/>
                </a:lnTo>
                <a:lnTo>
                  <a:pt x="204508" y="1714500"/>
                </a:lnTo>
                <a:close/>
              </a:path>
              <a:path w="627379" h="2933700">
                <a:moveTo>
                  <a:pt x="157643" y="1676400"/>
                </a:moveTo>
                <a:lnTo>
                  <a:pt x="154039" y="1676400"/>
                </a:lnTo>
                <a:lnTo>
                  <a:pt x="154000" y="1689100"/>
                </a:lnTo>
                <a:lnTo>
                  <a:pt x="160777" y="1689100"/>
                </a:lnTo>
                <a:lnTo>
                  <a:pt x="157643" y="1676400"/>
                </a:lnTo>
                <a:close/>
              </a:path>
              <a:path w="627379" h="2933700">
                <a:moveTo>
                  <a:pt x="187694" y="1638300"/>
                </a:moveTo>
                <a:lnTo>
                  <a:pt x="147218" y="1638300"/>
                </a:lnTo>
                <a:lnTo>
                  <a:pt x="153941" y="1651000"/>
                </a:lnTo>
                <a:lnTo>
                  <a:pt x="151523" y="1663700"/>
                </a:lnTo>
                <a:lnTo>
                  <a:pt x="149715" y="1676400"/>
                </a:lnTo>
                <a:lnTo>
                  <a:pt x="154039" y="1676400"/>
                </a:lnTo>
                <a:lnTo>
                  <a:pt x="154078" y="1663700"/>
                </a:lnTo>
                <a:lnTo>
                  <a:pt x="198755" y="1663700"/>
                </a:lnTo>
                <a:lnTo>
                  <a:pt x="195083" y="1651000"/>
                </a:lnTo>
                <a:lnTo>
                  <a:pt x="183195" y="1651000"/>
                </a:lnTo>
                <a:lnTo>
                  <a:pt x="187694" y="1638300"/>
                </a:lnTo>
                <a:close/>
              </a:path>
              <a:path w="627379" h="2933700">
                <a:moveTo>
                  <a:pt x="144741" y="1638300"/>
                </a:moveTo>
                <a:lnTo>
                  <a:pt x="141098" y="1638300"/>
                </a:lnTo>
                <a:lnTo>
                  <a:pt x="141560" y="1651000"/>
                </a:lnTo>
                <a:lnTo>
                  <a:pt x="143613" y="1651000"/>
                </a:lnTo>
                <a:lnTo>
                  <a:pt x="144741" y="1638300"/>
                </a:lnTo>
                <a:close/>
              </a:path>
              <a:path w="627379" h="2933700">
                <a:moveTo>
                  <a:pt x="191242" y="1612900"/>
                </a:moveTo>
                <a:lnTo>
                  <a:pt x="147757" y="1612900"/>
                </a:lnTo>
                <a:lnTo>
                  <a:pt x="152692" y="1625600"/>
                </a:lnTo>
                <a:lnTo>
                  <a:pt x="152759" y="1638300"/>
                </a:lnTo>
                <a:lnTo>
                  <a:pt x="194511" y="1638300"/>
                </a:lnTo>
                <a:lnTo>
                  <a:pt x="189230" y="1625600"/>
                </a:lnTo>
                <a:lnTo>
                  <a:pt x="191242" y="1612900"/>
                </a:lnTo>
                <a:close/>
              </a:path>
              <a:path w="627379" h="2933700">
                <a:moveTo>
                  <a:pt x="185750" y="1600200"/>
                </a:moveTo>
                <a:lnTo>
                  <a:pt x="137802" y="1600200"/>
                </a:lnTo>
                <a:lnTo>
                  <a:pt x="138696" y="1612900"/>
                </a:lnTo>
                <a:lnTo>
                  <a:pt x="189458" y="1612900"/>
                </a:lnTo>
                <a:lnTo>
                  <a:pt x="185750" y="1600200"/>
                </a:lnTo>
                <a:close/>
              </a:path>
              <a:path w="627379" h="2933700">
                <a:moveTo>
                  <a:pt x="131051" y="1587500"/>
                </a:moveTo>
                <a:lnTo>
                  <a:pt x="136561" y="1600200"/>
                </a:lnTo>
                <a:lnTo>
                  <a:pt x="136917" y="1600200"/>
                </a:lnTo>
                <a:lnTo>
                  <a:pt x="131051" y="1587500"/>
                </a:lnTo>
                <a:close/>
              </a:path>
              <a:path w="627379" h="2933700">
                <a:moveTo>
                  <a:pt x="163978" y="1574800"/>
                </a:moveTo>
                <a:lnTo>
                  <a:pt x="136779" y="1574800"/>
                </a:lnTo>
                <a:lnTo>
                  <a:pt x="141299" y="1587500"/>
                </a:lnTo>
                <a:lnTo>
                  <a:pt x="140601" y="1600200"/>
                </a:lnTo>
                <a:lnTo>
                  <a:pt x="182572" y="1600200"/>
                </a:lnTo>
                <a:lnTo>
                  <a:pt x="181652" y="1587500"/>
                </a:lnTo>
                <a:lnTo>
                  <a:pt x="162818" y="1587500"/>
                </a:lnTo>
                <a:lnTo>
                  <a:pt x="163978" y="1574800"/>
                </a:lnTo>
                <a:close/>
              </a:path>
              <a:path w="627379" h="2933700">
                <a:moveTo>
                  <a:pt x="176695" y="1562100"/>
                </a:moveTo>
                <a:lnTo>
                  <a:pt x="141928" y="1562100"/>
                </a:lnTo>
                <a:lnTo>
                  <a:pt x="140385" y="1574800"/>
                </a:lnTo>
                <a:lnTo>
                  <a:pt x="175067" y="1574800"/>
                </a:lnTo>
                <a:lnTo>
                  <a:pt x="175698" y="1587500"/>
                </a:lnTo>
                <a:lnTo>
                  <a:pt x="181652" y="1587500"/>
                </a:lnTo>
                <a:lnTo>
                  <a:pt x="179578" y="1574800"/>
                </a:lnTo>
                <a:lnTo>
                  <a:pt x="176695" y="1562100"/>
                </a:lnTo>
                <a:close/>
              </a:path>
              <a:path w="627379" h="2933700">
                <a:moveTo>
                  <a:pt x="131407" y="1574493"/>
                </a:moveTo>
                <a:lnTo>
                  <a:pt x="131241" y="1574800"/>
                </a:lnTo>
                <a:lnTo>
                  <a:pt x="131535" y="1574800"/>
                </a:lnTo>
                <a:lnTo>
                  <a:pt x="131407" y="1574493"/>
                </a:lnTo>
                <a:close/>
              </a:path>
              <a:path w="627379" h="2933700">
                <a:moveTo>
                  <a:pt x="128549" y="1549400"/>
                </a:moveTo>
                <a:lnTo>
                  <a:pt x="124020" y="1549400"/>
                </a:lnTo>
                <a:lnTo>
                  <a:pt x="126244" y="1562100"/>
                </a:lnTo>
                <a:lnTo>
                  <a:pt x="131407" y="1574493"/>
                </a:lnTo>
                <a:lnTo>
                  <a:pt x="138128" y="1562100"/>
                </a:lnTo>
                <a:lnTo>
                  <a:pt x="127995" y="1562100"/>
                </a:lnTo>
                <a:lnTo>
                  <a:pt x="128549" y="1549400"/>
                </a:lnTo>
                <a:close/>
              </a:path>
              <a:path w="627379" h="2933700">
                <a:moveTo>
                  <a:pt x="173464" y="1536700"/>
                </a:moveTo>
                <a:lnTo>
                  <a:pt x="169062" y="1536700"/>
                </a:lnTo>
                <a:lnTo>
                  <a:pt x="159296" y="1549400"/>
                </a:lnTo>
                <a:lnTo>
                  <a:pt x="128549" y="1549400"/>
                </a:lnTo>
                <a:lnTo>
                  <a:pt x="131946" y="1562100"/>
                </a:lnTo>
                <a:lnTo>
                  <a:pt x="177055" y="1562100"/>
                </a:lnTo>
                <a:lnTo>
                  <a:pt x="176479" y="1549400"/>
                </a:lnTo>
                <a:lnTo>
                  <a:pt x="173464" y="1536700"/>
                </a:lnTo>
                <a:close/>
              </a:path>
              <a:path w="627379" h="2933700">
                <a:moveTo>
                  <a:pt x="128979" y="1536700"/>
                </a:moveTo>
                <a:lnTo>
                  <a:pt x="126822" y="1536700"/>
                </a:lnTo>
                <a:lnTo>
                  <a:pt x="128293" y="1549400"/>
                </a:lnTo>
                <a:lnTo>
                  <a:pt x="129241" y="1549400"/>
                </a:lnTo>
                <a:lnTo>
                  <a:pt x="128979" y="1536700"/>
                </a:lnTo>
                <a:close/>
              </a:path>
              <a:path w="627379" h="2933700">
                <a:moveTo>
                  <a:pt x="154241" y="1498600"/>
                </a:moveTo>
                <a:lnTo>
                  <a:pt x="116678" y="1498600"/>
                </a:lnTo>
                <a:lnTo>
                  <a:pt x="120061" y="1511300"/>
                </a:lnTo>
                <a:lnTo>
                  <a:pt x="123317" y="1511300"/>
                </a:lnTo>
                <a:lnTo>
                  <a:pt x="118212" y="1524000"/>
                </a:lnTo>
                <a:lnTo>
                  <a:pt x="128905" y="1524000"/>
                </a:lnTo>
                <a:lnTo>
                  <a:pt x="129163" y="1536700"/>
                </a:lnTo>
                <a:lnTo>
                  <a:pt x="135623" y="1549400"/>
                </a:lnTo>
                <a:lnTo>
                  <a:pt x="159296" y="1549400"/>
                </a:lnTo>
                <a:lnTo>
                  <a:pt x="164033" y="1536700"/>
                </a:lnTo>
                <a:lnTo>
                  <a:pt x="161532" y="1536700"/>
                </a:lnTo>
                <a:lnTo>
                  <a:pt x="162243" y="1524000"/>
                </a:lnTo>
                <a:lnTo>
                  <a:pt x="162750" y="1519767"/>
                </a:lnTo>
                <a:lnTo>
                  <a:pt x="154241" y="1498600"/>
                </a:lnTo>
                <a:close/>
              </a:path>
              <a:path w="627379" h="2933700">
                <a:moveTo>
                  <a:pt x="118919" y="1524000"/>
                </a:moveTo>
                <a:lnTo>
                  <a:pt x="118576" y="1536700"/>
                </a:lnTo>
                <a:lnTo>
                  <a:pt x="122605" y="1536700"/>
                </a:lnTo>
                <a:lnTo>
                  <a:pt x="118919" y="1524000"/>
                </a:lnTo>
                <a:close/>
              </a:path>
              <a:path w="627379" h="2933700">
                <a:moveTo>
                  <a:pt x="171682" y="1524000"/>
                </a:moveTo>
                <a:lnTo>
                  <a:pt x="168338" y="1524000"/>
                </a:lnTo>
                <a:lnTo>
                  <a:pt x="163082" y="1536700"/>
                </a:lnTo>
                <a:lnTo>
                  <a:pt x="172627" y="1536700"/>
                </a:lnTo>
                <a:lnTo>
                  <a:pt x="171682" y="1524000"/>
                </a:lnTo>
                <a:close/>
              </a:path>
              <a:path w="627379" h="2933700">
                <a:moveTo>
                  <a:pt x="163766" y="1511300"/>
                </a:moveTo>
                <a:lnTo>
                  <a:pt x="162750" y="1519767"/>
                </a:lnTo>
                <a:lnTo>
                  <a:pt x="164452" y="1524000"/>
                </a:lnTo>
                <a:lnTo>
                  <a:pt x="163766" y="1511300"/>
                </a:lnTo>
                <a:close/>
              </a:path>
              <a:path w="627379" h="2933700">
                <a:moveTo>
                  <a:pt x="164923" y="1485900"/>
                </a:moveTo>
                <a:lnTo>
                  <a:pt x="122451" y="1485900"/>
                </a:lnTo>
                <a:lnTo>
                  <a:pt x="117037" y="1498600"/>
                </a:lnTo>
                <a:lnTo>
                  <a:pt x="154241" y="1498600"/>
                </a:lnTo>
                <a:lnTo>
                  <a:pt x="164122" y="1511300"/>
                </a:lnTo>
                <a:lnTo>
                  <a:pt x="168249" y="1511300"/>
                </a:lnTo>
                <a:lnTo>
                  <a:pt x="169117" y="1498600"/>
                </a:lnTo>
                <a:lnTo>
                  <a:pt x="164923" y="1485900"/>
                </a:lnTo>
                <a:close/>
              </a:path>
              <a:path w="627379" h="2933700">
                <a:moveTo>
                  <a:pt x="108851" y="1447800"/>
                </a:moveTo>
                <a:lnTo>
                  <a:pt x="105300" y="1447800"/>
                </a:lnTo>
                <a:lnTo>
                  <a:pt x="106160" y="1473200"/>
                </a:lnTo>
                <a:lnTo>
                  <a:pt x="109614" y="1485900"/>
                </a:lnTo>
                <a:lnTo>
                  <a:pt x="113842" y="1473200"/>
                </a:lnTo>
                <a:lnTo>
                  <a:pt x="115825" y="1473200"/>
                </a:lnTo>
                <a:lnTo>
                  <a:pt x="107568" y="1460500"/>
                </a:lnTo>
                <a:lnTo>
                  <a:pt x="117974" y="1460500"/>
                </a:lnTo>
                <a:lnTo>
                  <a:pt x="108851" y="1447800"/>
                </a:lnTo>
                <a:close/>
              </a:path>
              <a:path w="627379" h="2933700">
                <a:moveTo>
                  <a:pt x="162179" y="1473200"/>
                </a:moveTo>
                <a:lnTo>
                  <a:pt x="113842" y="1473200"/>
                </a:lnTo>
                <a:lnTo>
                  <a:pt x="123139" y="1485900"/>
                </a:lnTo>
                <a:lnTo>
                  <a:pt x="160875" y="1485900"/>
                </a:lnTo>
                <a:lnTo>
                  <a:pt x="162179" y="1473200"/>
                </a:lnTo>
                <a:close/>
              </a:path>
              <a:path w="627379" h="2933700">
                <a:moveTo>
                  <a:pt x="149357" y="1422400"/>
                </a:moveTo>
                <a:lnTo>
                  <a:pt x="112593" y="1422400"/>
                </a:lnTo>
                <a:lnTo>
                  <a:pt x="117597" y="1447800"/>
                </a:lnTo>
                <a:lnTo>
                  <a:pt x="117974" y="1460500"/>
                </a:lnTo>
                <a:lnTo>
                  <a:pt x="116974" y="1460500"/>
                </a:lnTo>
                <a:lnTo>
                  <a:pt x="115825" y="1473200"/>
                </a:lnTo>
                <a:lnTo>
                  <a:pt x="153858" y="1473200"/>
                </a:lnTo>
                <a:lnTo>
                  <a:pt x="150468" y="1460500"/>
                </a:lnTo>
                <a:lnTo>
                  <a:pt x="150749" y="1447800"/>
                </a:lnTo>
                <a:lnTo>
                  <a:pt x="158308" y="1447800"/>
                </a:lnTo>
                <a:lnTo>
                  <a:pt x="155853" y="1435100"/>
                </a:lnTo>
                <a:lnTo>
                  <a:pt x="151447" y="1435100"/>
                </a:lnTo>
                <a:lnTo>
                  <a:pt x="149357" y="1422400"/>
                </a:lnTo>
                <a:close/>
              </a:path>
              <a:path w="627379" h="2933700">
                <a:moveTo>
                  <a:pt x="158308" y="1447800"/>
                </a:moveTo>
                <a:lnTo>
                  <a:pt x="150749" y="1447800"/>
                </a:lnTo>
                <a:lnTo>
                  <a:pt x="157158" y="1460500"/>
                </a:lnTo>
                <a:lnTo>
                  <a:pt x="158308" y="1447800"/>
                </a:lnTo>
                <a:close/>
              </a:path>
              <a:path w="627379" h="2933700">
                <a:moveTo>
                  <a:pt x="103251" y="1435100"/>
                </a:moveTo>
                <a:lnTo>
                  <a:pt x="101606" y="1435100"/>
                </a:lnTo>
                <a:lnTo>
                  <a:pt x="103174" y="1447800"/>
                </a:lnTo>
                <a:lnTo>
                  <a:pt x="103695" y="1447800"/>
                </a:lnTo>
                <a:lnTo>
                  <a:pt x="103251" y="1435100"/>
                </a:lnTo>
                <a:close/>
              </a:path>
              <a:path w="627379" h="2933700">
                <a:moveTo>
                  <a:pt x="106432" y="1435100"/>
                </a:moveTo>
                <a:lnTo>
                  <a:pt x="103251" y="1435100"/>
                </a:lnTo>
                <a:lnTo>
                  <a:pt x="104178" y="1447800"/>
                </a:lnTo>
                <a:lnTo>
                  <a:pt x="106432" y="1435100"/>
                </a:lnTo>
                <a:close/>
              </a:path>
              <a:path w="627379" h="2933700">
                <a:moveTo>
                  <a:pt x="112593" y="1422400"/>
                </a:moveTo>
                <a:lnTo>
                  <a:pt x="100761" y="1422400"/>
                </a:lnTo>
                <a:lnTo>
                  <a:pt x="107835" y="1435100"/>
                </a:lnTo>
                <a:lnTo>
                  <a:pt x="112593" y="1422400"/>
                </a:lnTo>
                <a:close/>
              </a:path>
              <a:path w="627379" h="2933700">
                <a:moveTo>
                  <a:pt x="102119" y="1409700"/>
                </a:moveTo>
                <a:lnTo>
                  <a:pt x="98361" y="1409700"/>
                </a:lnTo>
                <a:lnTo>
                  <a:pt x="98961" y="1422400"/>
                </a:lnTo>
                <a:lnTo>
                  <a:pt x="101266" y="1422400"/>
                </a:lnTo>
                <a:lnTo>
                  <a:pt x="102119" y="1409700"/>
                </a:lnTo>
                <a:close/>
              </a:path>
              <a:path w="627379" h="2933700">
                <a:moveTo>
                  <a:pt x="110553" y="1409700"/>
                </a:moveTo>
                <a:lnTo>
                  <a:pt x="104368" y="1409700"/>
                </a:lnTo>
                <a:lnTo>
                  <a:pt x="102785" y="1422400"/>
                </a:lnTo>
                <a:lnTo>
                  <a:pt x="109816" y="1422400"/>
                </a:lnTo>
                <a:lnTo>
                  <a:pt x="110553" y="1409700"/>
                </a:lnTo>
                <a:close/>
              </a:path>
              <a:path w="627379" h="2933700">
                <a:moveTo>
                  <a:pt x="115807" y="1409700"/>
                </a:moveTo>
                <a:lnTo>
                  <a:pt x="110553" y="1409700"/>
                </a:lnTo>
                <a:lnTo>
                  <a:pt x="109816" y="1422400"/>
                </a:lnTo>
                <a:lnTo>
                  <a:pt x="121691" y="1422400"/>
                </a:lnTo>
                <a:lnTo>
                  <a:pt x="115807" y="1409700"/>
                </a:lnTo>
                <a:close/>
              </a:path>
              <a:path w="627379" h="2933700">
                <a:moveTo>
                  <a:pt x="150822" y="1409700"/>
                </a:moveTo>
                <a:lnTo>
                  <a:pt x="123177" y="1409700"/>
                </a:lnTo>
                <a:lnTo>
                  <a:pt x="127533" y="1422400"/>
                </a:lnTo>
                <a:lnTo>
                  <a:pt x="150723" y="1422400"/>
                </a:lnTo>
                <a:lnTo>
                  <a:pt x="150822" y="1409700"/>
                </a:lnTo>
                <a:close/>
              </a:path>
              <a:path w="627379" h="2933700">
                <a:moveTo>
                  <a:pt x="119342" y="1397000"/>
                </a:moveTo>
                <a:lnTo>
                  <a:pt x="110332" y="1397000"/>
                </a:lnTo>
                <a:lnTo>
                  <a:pt x="108696" y="1409700"/>
                </a:lnTo>
                <a:lnTo>
                  <a:pt x="115790" y="1409700"/>
                </a:lnTo>
                <a:lnTo>
                  <a:pt x="119342" y="1397000"/>
                </a:lnTo>
                <a:close/>
              </a:path>
              <a:path w="627379" h="2933700">
                <a:moveTo>
                  <a:pt x="144743" y="1397000"/>
                </a:moveTo>
                <a:lnTo>
                  <a:pt x="119342" y="1397000"/>
                </a:lnTo>
                <a:lnTo>
                  <a:pt x="124167" y="1409700"/>
                </a:lnTo>
                <a:lnTo>
                  <a:pt x="147081" y="1409700"/>
                </a:lnTo>
                <a:lnTo>
                  <a:pt x="144743" y="1397000"/>
                </a:lnTo>
                <a:close/>
              </a:path>
              <a:path w="627379" h="2933700">
                <a:moveTo>
                  <a:pt x="147262" y="1384300"/>
                </a:moveTo>
                <a:lnTo>
                  <a:pt x="102809" y="1384300"/>
                </a:lnTo>
                <a:lnTo>
                  <a:pt x="96549" y="1397000"/>
                </a:lnTo>
                <a:lnTo>
                  <a:pt x="149059" y="1397000"/>
                </a:lnTo>
                <a:lnTo>
                  <a:pt x="147262" y="1384300"/>
                </a:lnTo>
                <a:close/>
              </a:path>
              <a:path w="627379" h="2933700">
                <a:moveTo>
                  <a:pt x="130441" y="1346200"/>
                </a:moveTo>
                <a:lnTo>
                  <a:pt x="92872" y="1346200"/>
                </a:lnTo>
                <a:lnTo>
                  <a:pt x="92324" y="1358900"/>
                </a:lnTo>
                <a:lnTo>
                  <a:pt x="91988" y="1371600"/>
                </a:lnTo>
                <a:lnTo>
                  <a:pt x="96799" y="1371600"/>
                </a:lnTo>
                <a:lnTo>
                  <a:pt x="107312" y="1384300"/>
                </a:lnTo>
                <a:lnTo>
                  <a:pt x="144540" y="1384300"/>
                </a:lnTo>
                <a:lnTo>
                  <a:pt x="141810" y="1371600"/>
                </a:lnTo>
                <a:lnTo>
                  <a:pt x="139992" y="1358900"/>
                </a:lnTo>
                <a:lnTo>
                  <a:pt x="133107" y="1358900"/>
                </a:lnTo>
                <a:lnTo>
                  <a:pt x="130441" y="1346200"/>
                </a:lnTo>
                <a:close/>
              </a:path>
              <a:path w="627379" h="2933700">
                <a:moveTo>
                  <a:pt x="92062" y="1346200"/>
                </a:moveTo>
                <a:lnTo>
                  <a:pt x="81737" y="1346200"/>
                </a:lnTo>
                <a:lnTo>
                  <a:pt x="88328" y="1358900"/>
                </a:lnTo>
                <a:lnTo>
                  <a:pt x="92062" y="1346200"/>
                </a:lnTo>
                <a:close/>
              </a:path>
              <a:path w="627379" h="2933700">
                <a:moveTo>
                  <a:pt x="117592" y="1333500"/>
                </a:moveTo>
                <a:lnTo>
                  <a:pt x="92276" y="1333500"/>
                </a:lnTo>
                <a:lnTo>
                  <a:pt x="84328" y="1346200"/>
                </a:lnTo>
                <a:lnTo>
                  <a:pt x="116097" y="1346200"/>
                </a:lnTo>
                <a:lnTo>
                  <a:pt x="117592" y="1333500"/>
                </a:lnTo>
                <a:close/>
              </a:path>
              <a:path w="627379" h="2933700">
                <a:moveTo>
                  <a:pt x="138423" y="1333500"/>
                </a:moveTo>
                <a:lnTo>
                  <a:pt x="124726" y="1333500"/>
                </a:lnTo>
                <a:lnTo>
                  <a:pt x="116097" y="1346200"/>
                </a:lnTo>
                <a:lnTo>
                  <a:pt x="141407" y="1346200"/>
                </a:lnTo>
                <a:lnTo>
                  <a:pt x="138423" y="1333500"/>
                </a:lnTo>
                <a:close/>
              </a:path>
              <a:path w="627379" h="2933700">
                <a:moveTo>
                  <a:pt x="132105" y="1320800"/>
                </a:moveTo>
                <a:lnTo>
                  <a:pt x="90066" y="1320800"/>
                </a:lnTo>
                <a:lnTo>
                  <a:pt x="87982" y="1333500"/>
                </a:lnTo>
                <a:lnTo>
                  <a:pt x="121863" y="1333500"/>
                </a:lnTo>
                <a:lnTo>
                  <a:pt x="132105" y="1320800"/>
                </a:lnTo>
                <a:close/>
              </a:path>
              <a:path w="627379" h="2933700">
                <a:moveTo>
                  <a:pt x="92519" y="1308100"/>
                </a:moveTo>
                <a:lnTo>
                  <a:pt x="87882" y="1308100"/>
                </a:lnTo>
                <a:lnTo>
                  <a:pt x="89018" y="1320800"/>
                </a:lnTo>
                <a:lnTo>
                  <a:pt x="92006" y="1320800"/>
                </a:lnTo>
                <a:lnTo>
                  <a:pt x="92519" y="1308100"/>
                </a:lnTo>
                <a:close/>
              </a:path>
              <a:path w="627379" h="2933700">
                <a:moveTo>
                  <a:pt x="131775" y="1308100"/>
                </a:moveTo>
                <a:lnTo>
                  <a:pt x="92519" y="1308100"/>
                </a:lnTo>
                <a:lnTo>
                  <a:pt x="94868" y="1320800"/>
                </a:lnTo>
                <a:lnTo>
                  <a:pt x="139890" y="1320800"/>
                </a:lnTo>
                <a:lnTo>
                  <a:pt x="131775" y="1308100"/>
                </a:lnTo>
                <a:close/>
              </a:path>
              <a:path w="627379" h="2933700">
                <a:moveTo>
                  <a:pt x="83807" y="1282700"/>
                </a:moveTo>
                <a:lnTo>
                  <a:pt x="81280" y="1282700"/>
                </a:lnTo>
                <a:lnTo>
                  <a:pt x="84524" y="1308100"/>
                </a:lnTo>
                <a:lnTo>
                  <a:pt x="91183" y="1308100"/>
                </a:lnTo>
                <a:lnTo>
                  <a:pt x="86207" y="1295400"/>
                </a:lnTo>
                <a:lnTo>
                  <a:pt x="91706" y="1295400"/>
                </a:lnTo>
                <a:lnTo>
                  <a:pt x="83807" y="1282700"/>
                </a:lnTo>
                <a:close/>
              </a:path>
              <a:path w="627379" h="2933700">
                <a:moveTo>
                  <a:pt x="129490" y="1295400"/>
                </a:moveTo>
                <a:lnTo>
                  <a:pt x="93233" y="1295400"/>
                </a:lnTo>
                <a:lnTo>
                  <a:pt x="94208" y="1308100"/>
                </a:lnTo>
                <a:lnTo>
                  <a:pt x="129501" y="1308100"/>
                </a:lnTo>
                <a:lnTo>
                  <a:pt x="129490" y="1295400"/>
                </a:lnTo>
                <a:close/>
              </a:path>
              <a:path w="627379" h="2933700">
                <a:moveTo>
                  <a:pt x="78154" y="1282700"/>
                </a:moveTo>
                <a:lnTo>
                  <a:pt x="75653" y="1282700"/>
                </a:lnTo>
                <a:lnTo>
                  <a:pt x="75511" y="1295400"/>
                </a:lnTo>
                <a:lnTo>
                  <a:pt x="77225" y="1295400"/>
                </a:lnTo>
                <a:lnTo>
                  <a:pt x="78154" y="1282700"/>
                </a:lnTo>
                <a:close/>
              </a:path>
              <a:path w="627379" h="2933700">
                <a:moveTo>
                  <a:pt x="125357" y="1282700"/>
                </a:moveTo>
                <a:lnTo>
                  <a:pt x="91376" y="1282700"/>
                </a:lnTo>
                <a:lnTo>
                  <a:pt x="91706" y="1295400"/>
                </a:lnTo>
                <a:lnTo>
                  <a:pt x="124396" y="1295400"/>
                </a:lnTo>
                <a:lnTo>
                  <a:pt x="125357" y="1282700"/>
                </a:lnTo>
                <a:close/>
              </a:path>
              <a:path w="627379" h="2933700">
                <a:moveTo>
                  <a:pt x="129146" y="1270000"/>
                </a:moveTo>
                <a:lnTo>
                  <a:pt x="128641" y="1282700"/>
                </a:lnTo>
                <a:lnTo>
                  <a:pt x="125357" y="1282700"/>
                </a:lnTo>
                <a:lnTo>
                  <a:pt x="127530" y="1295400"/>
                </a:lnTo>
                <a:lnTo>
                  <a:pt x="130424" y="1295400"/>
                </a:lnTo>
                <a:lnTo>
                  <a:pt x="130807" y="1282700"/>
                </a:lnTo>
                <a:lnTo>
                  <a:pt x="129146" y="1270000"/>
                </a:lnTo>
                <a:close/>
              </a:path>
              <a:path w="627379" h="2933700">
                <a:moveTo>
                  <a:pt x="120397" y="1231900"/>
                </a:moveTo>
                <a:lnTo>
                  <a:pt x="114031" y="1231900"/>
                </a:lnTo>
                <a:lnTo>
                  <a:pt x="117957" y="1244600"/>
                </a:lnTo>
                <a:lnTo>
                  <a:pt x="117156" y="1257300"/>
                </a:lnTo>
                <a:lnTo>
                  <a:pt x="113903" y="1270000"/>
                </a:lnTo>
                <a:lnTo>
                  <a:pt x="73754" y="1270000"/>
                </a:lnTo>
                <a:lnTo>
                  <a:pt x="78109" y="1282700"/>
                </a:lnTo>
                <a:lnTo>
                  <a:pt x="124111" y="1282700"/>
                </a:lnTo>
                <a:lnTo>
                  <a:pt x="122428" y="1270000"/>
                </a:lnTo>
                <a:lnTo>
                  <a:pt x="83149" y="1270000"/>
                </a:lnTo>
                <a:lnTo>
                  <a:pt x="78549" y="1257300"/>
                </a:lnTo>
                <a:lnTo>
                  <a:pt x="125882" y="1257300"/>
                </a:lnTo>
                <a:lnTo>
                  <a:pt x="119898" y="1244600"/>
                </a:lnTo>
                <a:lnTo>
                  <a:pt x="120397" y="1231900"/>
                </a:lnTo>
                <a:close/>
              </a:path>
              <a:path w="627379" h="2933700">
                <a:moveTo>
                  <a:pt x="90589" y="1244600"/>
                </a:moveTo>
                <a:lnTo>
                  <a:pt x="86145" y="1244600"/>
                </a:lnTo>
                <a:lnTo>
                  <a:pt x="84682" y="1257300"/>
                </a:lnTo>
                <a:lnTo>
                  <a:pt x="83149" y="1270000"/>
                </a:lnTo>
                <a:lnTo>
                  <a:pt x="109778" y="1270000"/>
                </a:lnTo>
                <a:lnTo>
                  <a:pt x="106362" y="1257300"/>
                </a:lnTo>
                <a:lnTo>
                  <a:pt x="89674" y="1257300"/>
                </a:lnTo>
                <a:lnTo>
                  <a:pt x="90589" y="1244600"/>
                </a:lnTo>
                <a:close/>
              </a:path>
              <a:path w="627379" h="2933700">
                <a:moveTo>
                  <a:pt x="114031" y="1231900"/>
                </a:moveTo>
                <a:lnTo>
                  <a:pt x="89255" y="1231900"/>
                </a:lnTo>
                <a:lnTo>
                  <a:pt x="90538" y="1244600"/>
                </a:lnTo>
                <a:lnTo>
                  <a:pt x="89674" y="1257300"/>
                </a:lnTo>
                <a:lnTo>
                  <a:pt x="112417" y="1257300"/>
                </a:lnTo>
                <a:lnTo>
                  <a:pt x="113579" y="1244600"/>
                </a:lnTo>
                <a:lnTo>
                  <a:pt x="114031" y="1231900"/>
                </a:lnTo>
                <a:close/>
              </a:path>
              <a:path w="627379" h="2933700">
                <a:moveTo>
                  <a:pt x="112142" y="1181100"/>
                </a:moveTo>
                <a:lnTo>
                  <a:pt x="109016" y="1193800"/>
                </a:lnTo>
                <a:lnTo>
                  <a:pt x="67220" y="1193800"/>
                </a:lnTo>
                <a:lnTo>
                  <a:pt x="71615" y="1206500"/>
                </a:lnTo>
                <a:lnTo>
                  <a:pt x="69684" y="1206500"/>
                </a:lnTo>
                <a:lnTo>
                  <a:pt x="76457" y="1219200"/>
                </a:lnTo>
                <a:lnTo>
                  <a:pt x="83460" y="1219200"/>
                </a:lnTo>
                <a:lnTo>
                  <a:pt x="87104" y="1231900"/>
                </a:lnTo>
                <a:lnTo>
                  <a:pt x="121480" y="1231900"/>
                </a:lnTo>
                <a:lnTo>
                  <a:pt x="117246" y="1219200"/>
                </a:lnTo>
                <a:lnTo>
                  <a:pt x="120650" y="1206500"/>
                </a:lnTo>
                <a:lnTo>
                  <a:pt x="117484" y="1193800"/>
                </a:lnTo>
                <a:lnTo>
                  <a:pt x="112142" y="1181100"/>
                </a:lnTo>
                <a:close/>
              </a:path>
              <a:path w="627379" h="2933700">
                <a:moveTo>
                  <a:pt x="69656" y="1206563"/>
                </a:moveTo>
                <a:lnTo>
                  <a:pt x="64058" y="1219200"/>
                </a:lnTo>
                <a:lnTo>
                  <a:pt x="67957" y="1219200"/>
                </a:lnTo>
                <a:lnTo>
                  <a:pt x="69672" y="1206592"/>
                </a:lnTo>
                <a:close/>
              </a:path>
              <a:path w="627379" h="2933700">
                <a:moveTo>
                  <a:pt x="69684" y="1206500"/>
                </a:moveTo>
                <a:close/>
              </a:path>
              <a:path w="627379" h="2933700">
                <a:moveTo>
                  <a:pt x="68759" y="1181100"/>
                </a:moveTo>
                <a:lnTo>
                  <a:pt x="65962" y="1193800"/>
                </a:lnTo>
                <a:lnTo>
                  <a:pt x="76530" y="1193800"/>
                </a:lnTo>
                <a:lnTo>
                  <a:pt x="68759" y="1181100"/>
                </a:lnTo>
                <a:close/>
              </a:path>
              <a:path w="627379" h="2933700">
                <a:moveTo>
                  <a:pt x="102257" y="1130300"/>
                </a:moveTo>
                <a:lnTo>
                  <a:pt x="91332" y="1130300"/>
                </a:lnTo>
                <a:lnTo>
                  <a:pt x="84353" y="1143000"/>
                </a:lnTo>
                <a:lnTo>
                  <a:pt x="59788" y="1143000"/>
                </a:lnTo>
                <a:lnTo>
                  <a:pt x="63766" y="1155700"/>
                </a:lnTo>
                <a:lnTo>
                  <a:pt x="83197" y="1155700"/>
                </a:lnTo>
                <a:lnTo>
                  <a:pt x="84013" y="1168400"/>
                </a:lnTo>
                <a:lnTo>
                  <a:pt x="75067" y="1168400"/>
                </a:lnTo>
                <a:lnTo>
                  <a:pt x="76530" y="1193800"/>
                </a:lnTo>
                <a:lnTo>
                  <a:pt x="109016" y="1193800"/>
                </a:lnTo>
                <a:lnTo>
                  <a:pt x="107577" y="1181100"/>
                </a:lnTo>
                <a:lnTo>
                  <a:pt x="108359" y="1181100"/>
                </a:lnTo>
                <a:lnTo>
                  <a:pt x="109613" y="1168400"/>
                </a:lnTo>
                <a:lnTo>
                  <a:pt x="109588" y="1155700"/>
                </a:lnTo>
                <a:lnTo>
                  <a:pt x="110538" y="1143000"/>
                </a:lnTo>
                <a:lnTo>
                  <a:pt x="102257" y="1130300"/>
                </a:lnTo>
                <a:close/>
              </a:path>
              <a:path w="627379" h="2933700">
                <a:moveTo>
                  <a:pt x="80403" y="1155700"/>
                </a:moveTo>
                <a:lnTo>
                  <a:pt x="61050" y="1155700"/>
                </a:lnTo>
                <a:lnTo>
                  <a:pt x="58458" y="1168400"/>
                </a:lnTo>
                <a:lnTo>
                  <a:pt x="79565" y="1168400"/>
                </a:lnTo>
                <a:lnTo>
                  <a:pt x="80403" y="1155700"/>
                </a:lnTo>
                <a:close/>
              </a:path>
              <a:path w="627379" h="2933700">
                <a:moveTo>
                  <a:pt x="100013" y="1104900"/>
                </a:moveTo>
                <a:lnTo>
                  <a:pt x="66339" y="1104900"/>
                </a:lnTo>
                <a:lnTo>
                  <a:pt x="70256" y="1130300"/>
                </a:lnTo>
                <a:lnTo>
                  <a:pt x="62428" y="1130300"/>
                </a:lnTo>
                <a:lnTo>
                  <a:pt x="62078" y="1143000"/>
                </a:lnTo>
                <a:lnTo>
                  <a:pt x="84353" y="1143000"/>
                </a:lnTo>
                <a:lnTo>
                  <a:pt x="81817" y="1130300"/>
                </a:lnTo>
                <a:lnTo>
                  <a:pt x="85297" y="1117600"/>
                </a:lnTo>
                <a:lnTo>
                  <a:pt x="108064" y="1117600"/>
                </a:lnTo>
                <a:lnTo>
                  <a:pt x="100013" y="1104900"/>
                </a:lnTo>
                <a:close/>
              </a:path>
              <a:path w="627379" h="2933700">
                <a:moveTo>
                  <a:pt x="108064" y="1117600"/>
                </a:moveTo>
                <a:lnTo>
                  <a:pt x="94424" y="1117600"/>
                </a:lnTo>
                <a:lnTo>
                  <a:pt x="89874" y="1130300"/>
                </a:lnTo>
                <a:lnTo>
                  <a:pt x="104348" y="1130300"/>
                </a:lnTo>
                <a:lnTo>
                  <a:pt x="108064" y="1117600"/>
                </a:lnTo>
                <a:close/>
              </a:path>
              <a:path w="627379" h="2933700">
                <a:moveTo>
                  <a:pt x="66339" y="1104900"/>
                </a:moveTo>
                <a:lnTo>
                  <a:pt x="61658" y="1104900"/>
                </a:lnTo>
                <a:lnTo>
                  <a:pt x="59096" y="1117600"/>
                </a:lnTo>
                <a:lnTo>
                  <a:pt x="61637" y="1117600"/>
                </a:lnTo>
                <a:lnTo>
                  <a:pt x="66339" y="1104900"/>
                </a:lnTo>
                <a:close/>
              </a:path>
              <a:path w="627379" h="2933700">
                <a:moveTo>
                  <a:pt x="78587" y="1092200"/>
                </a:moveTo>
                <a:lnTo>
                  <a:pt x="53124" y="1092200"/>
                </a:lnTo>
                <a:lnTo>
                  <a:pt x="49494" y="1104900"/>
                </a:lnTo>
                <a:lnTo>
                  <a:pt x="78930" y="1104900"/>
                </a:lnTo>
                <a:lnTo>
                  <a:pt x="78587" y="1092200"/>
                </a:lnTo>
                <a:close/>
              </a:path>
              <a:path w="627379" h="2933700">
                <a:moveTo>
                  <a:pt x="99591" y="1054100"/>
                </a:moveTo>
                <a:lnTo>
                  <a:pt x="62406" y="1054100"/>
                </a:lnTo>
                <a:lnTo>
                  <a:pt x="63423" y="1079500"/>
                </a:lnTo>
                <a:lnTo>
                  <a:pt x="71565" y="1079500"/>
                </a:lnTo>
                <a:lnTo>
                  <a:pt x="67944" y="1092200"/>
                </a:lnTo>
                <a:lnTo>
                  <a:pt x="80054" y="1092200"/>
                </a:lnTo>
                <a:lnTo>
                  <a:pt x="78930" y="1104900"/>
                </a:lnTo>
                <a:lnTo>
                  <a:pt x="102104" y="1104900"/>
                </a:lnTo>
                <a:lnTo>
                  <a:pt x="104495" y="1092200"/>
                </a:lnTo>
                <a:lnTo>
                  <a:pt x="97345" y="1079500"/>
                </a:lnTo>
                <a:lnTo>
                  <a:pt x="100695" y="1066800"/>
                </a:lnTo>
                <a:lnTo>
                  <a:pt x="99591" y="1054100"/>
                </a:lnTo>
                <a:close/>
              </a:path>
              <a:path w="627379" h="2933700">
                <a:moveTo>
                  <a:pt x="65989" y="1079500"/>
                </a:moveTo>
                <a:lnTo>
                  <a:pt x="50455" y="1079500"/>
                </a:lnTo>
                <a:lnTo>
                  <a:pt x="54825" y="1092200"/>
                </a:lnTo>
                <a:lnTo>
                  <a:pt x="67944" y="1092200"/>
                </a:lnTo>
                <a:lnTo>
                  <a:pt x="65989" y="1079500"/>
                </a:lnTo>
                <a:close/>
              </a:path>
              <a:path w="627379" h="2933700">
                <a:moveTo>
                  <a:pt x="103898" y="1066800"/>
                </a:moveTo>
                <a:lnTo>
                  <a:pt x="100469" y="1079500"/>
                </a:lnTo>
                <a:lnTo>
                  <a:pt x="109435" y="1079500"/>
                </a:lnTo>
                <a:lnTo>
                  <a:pt x="103898" y="1066800"/>
                </a:lnTo>
                <a:close/>
              </a:path>
              <a:path w="627379" h="2933700">
                <a:moveTo>
                  <a:pt x="50447" y="1041400"/>
                </a:moveTo>
                <a:lnTo>
                  <a:pt x="44691" y="1041400"/>
                </a:lnTo>
                <a:lnTo>
                  <a:pt x="49516" y="1054100"/>
                </a:lnTo>
                <a:lnTo>
                  <a:pt x="54656" y="1054100"/>
                </a:lnTo>
                <a:lnTo>
                  <a:pt x="50447" y="1041400"/>
                </a:lnTo>
                <a:close/>
              </a:path>
              <a:path w="627379" h="2933700">
                <a:moveTo>
                  <a:pt x="96382" y="1028700"/>
                </a:moveTo>
                <a:lnTo>
                  <a:pt x="50493" y="1028700"/>
                </a:lnTo>
                <a:lnTo>
                  <a:pt x="56375" y="1041400"/>
                </a:lnTo>
                <a:lnTo>
                  <a:pt x="54656" y="1054100"/>
                </a:lnTo>
                <a:lnTo>
                  <a:pt x="92675" y="1054100"/>
                </a:lnTo>
                <a:lnTo>
                  <a:pt x="95738" y="1041400"/>
                </a:lnTo>
                <a:lnTo>
                  <a:pt x="96382" y="1028700"/>
                </a:lnTo>
                <a:close/>
              </a:path>
              <a:path w="627379" h="2933700">
                <a:moveTo>
                  <a:pt x="89779" y="990600"/>
                </a:moveTo>
                <a:lnTo>
                  <a:pt x="37807" y="990600"/>
                </a:lnTo>
                <a:lnTo>
                  <a:pt x="42074" y="1003300"/>
                </a:lnTo>
                <a:lnTo>
                  <a:pt x="54093" y="1003300"/>
                </a:lnTo>
                <a:lnTo>
                  <a:pt x="56438" y="1016000"/>
                </a:lnTo>
                <a:lnTo>
                  <a:pt x="48997" y="1028700"/>
                </a:lnTo>
                <a:lnTo>
                  <a:pt x="96247" y="1028700"/>
                </a:lnTo>
                <a:lnTo>
                  <a:pt x="95597" y="1016000"/>
                </a:lnTo>
                <a:lnTo>
                  <a:pt x="89573" y="1016000"/>
                </a:lnTo>
                <a:lnTo>
                  <a:pt x="93748" y="1003300"/>
                </a:lnTo>
                <a:lnTo>
                  <a:pt x="89779" y="990600"/>
                </a:lnTo>
                <a:close/>
              </a:path>
              <a:path w="627379" h="2933700">
                <a:moveTo>
                  <a:pt x="53095" y="1003300"/>
                </a:moveTo>
                <a:lnTo>
                  <a:pt x="51193" y="1003300"/>
                </a:lnTo>
                <a:lnTo>
                  <a:pt x="50127" y="1016000"/>
                </a:lnTo>
                <a:lnTo>
                  <a:pt x="51750" y="1016000"/>
                </a:lnTo>
                <a:lnTo>
                  <a:pt x="53095" y="1003300"/>
                </a:lnTo>
                <a:close/>
              </a:path>
              <a:path w="627379" h="2933700">
                <a:moveTo>
                  <a:pt x="47496" y="929281"/>
                </a:moveTo>
                <a:lnTo>
                  <a:pt x="38498" y="939800"/>
                </a:lnTo>
                <a:lnTo>
                  <a:pt x="33690" y="952500"/>
                </a:lnTo>
                <a:lnTo>
                  <a:pt x="35072" y="952500"/>
                </a:lnTo>
                <a:lnTo>
                  <a:pt x="33060" y="965200"/>
                </a:lnTo>
                <a:lnTo>
                  <a:pt x="39471" y="977900"/>
                </a:lnTo>
                <a:lnTo>
                  <a:pt x="48512" y="977900"/>
                </a:lnTo>
                <a:lnTo>
                  <a:pt x="44002" y="990600"/>
                </a:lnTo>
                <a:lnTo>
                  <a:pt x="55812" y="990600"/>
                </a:lnTo>
                <a:lnTo>
                  <a:pt x="47879" y="965200"/>
                </a:lnTo>
                <a:lnTo>
                  <a:pt x="44940" y="939800"/>
                </a:lnTo>
                <a:lnTo>
                  <a:pt x="57089" y="939800"/>
                </a:lnTo>
                <a:lnTo>
                  <a:pt x="47496" y="929281"/>
                </a:lnTo>
                <a:close/>
              </a:path>
              <a:path w="627379" h="2933700">
                <a:moveTo>
                  <a:pt x="73862" y="932987"/>
                </a:moveTo>
                <a:lnTo>
                  <a:pt x="68173" y="939800"/>
                </a:lnTo>
                <a:lnTo>
                  <a:pt x="47526" y="939800"/>
                </a:lnTo>
                <a:lnTo>
                  <a:pt x="52374" y="965200"/>
                </a:lnTo>
                <a:lnTo>
                  <a:pt x="56224" y="977900"/>
                </a:lnTo>
                <a:lnTo>
                  <a:pt x="55812" y="990600"/>
                </a:lnTo>
                <a:lnTo>
                  <a:pt x="76746" y="990600"/>
                </a:lnTo>
                <a:lnTo>
                  <a:pt x="77442" y="977900"/>
                </a:lnTo>
                <a:lnTo>
                  <a:pt x="89738" y="977900"/>
                </a:lnTo>
                <a:lnTo>
                  <a:pt x="88709" y="965200"/>
                </a:lnTo>
                <a:lnTo>
                  <a:pt x="83324" y="965200"/>
                </a:lnTo>
                <a:lnTo>
                  <a:pt x="91024" y="952500"/>
                </a:lnTo>
                <a:lnTo>
                  <a:pt x="81826" y="939800"/>
                </a:lnTo>
                <a:lnTo>
                  <a:pt x="73862" y="932987"/>
                </a:lnTo>
                <a:close/>
              </a:path>
              <a:path w="627379" h="2933700">
                <a:moveTo>
                  <a:pt x="35687" y="927100"/>
                </a:moveTo>
                <a:lnTo>
                  <a:pt x="34610" y="939800"/>
                </a:lnTo>
                <a:lnTo>
                  <a:pt x="37585" y="939800"/>
                </a:lnTo>
                <a:lnTo>
                  <a:pt x="35687" y="927100"/>
                </a:lnTo>
                <a:close/>
              </a:path>
              <a:path w="627379" h="2933700">
                <a:moveTo>
                  <a:pt x="66979" y="927100"/>
                </a:moveTo>
                <a:lnTo>
                  <a:pt x="49362" y="927100"/>
                </a:lnTo>
                <a:lnTo>
                  <a:pt x="47496" y="929281"/>
                </a:lnTo>
                <a:lnTo>
                  <a:pt x="57089" y="939800"/>
                </a:lnTo>
                <a:lnTo>
                  <a:pt x="68173" y="939800"/>
                </a:lnTo>
                <a:lnTo>
                  <a:pt x="73862" y="932987"/>
                </a:lnTo>
                <a:lnTo>
                  <a:pt x="66979" y="927100"/>
                </a:lnTo>
                <a:close/>
              </a:path>
              <a:path w="627379" h="2933700">
                <a:moveTo>
                  <a:pt x="78778" y="927100"/>
                </a:moveTo>
                <a:lnTo>
                  <a:pt x="66979" y="927100"/>
                </a:lnTo>
                <a:lnTo>
                  <a:pt x="73862" y="932987"/>
                </a:lnTo>
                <a:lnTo>
                  <a:pt x="78778" y="927100"/>
                </a:lnTo>
                <a:close/>
              </a:path>
              <a:path w="627379" h="2933700">
                <a:moveTo>
                  <a:pt x="79100" y="876300"/>
                </a:moveTo>
                <a:lnTo>
                  <a:pt x="37577" y="876300"/>
                </a:lnTo>
                <a:lnTo>
                  <a:pt x="37990" y="884612"/>
                </a:lnTo>
                <a:lnTo>
                  <a:pt x="42282" y="889000"/>
                </a:lnTo>
                <a:lnTo>
                  <a:pt x="44846" y="901700"/>
                </a:lnTo>
                <a:lnTo>
                  <a:pt x="44644" y="914400"/>
                </a:lnTo>
                <a:lnTo>
                  <a:pt x="33401" y="914400"/>
                </a:lnTo>
                <a:lnTo>
                  <a:pt x="45506" y="927100"/>
                </a:lnTo>
                <a:lnTo>
                  <a:pt x="47496" y="929281"/>
                </a:lnTo>
                <a:lnTo>
                  <a:pt x="49362" y="927100"/>
                </a:lnTo>
                <a:lnTo>
                  <a:pt x="86490" y="927100"/>
                </a:lnTo>
                <a:lnTo>
                  <a:pt x="83385" y="914400"/>
                </a:lnTo>
                <a:lnTo>
                  <a:pt x="77160" y="901700"/>
                </a:lnTo>
                <a:lnTo>
                  <a:pt x="75514" y="889000"/>
                </a:lnTo>
                <a:lnTo>
                  <a:pt x="83543" y="889000"/>
                </a:lnTo>
                <a:lnTo>
                  <a:pt x="79100" y="876300"/>
                </a:lnTo>
                <a:close/>
              </a:path>
              <a:path w="627379" h="2933700">
                <a:moveTo>
                  <a:pt x="34080" y="904869"/>
                </a:moveTo>
                <a:lnTo>
                  <a:pt x="36462" y="914400"/>
                </a:lnTo>
                <a:lnTo>
                  <a:pt x="40500" y="914400"/>
                </a:lnTo>
                <a:lnTo>
                  <a:pt x="34080" y="904869"/>
                </a:lnTo>
                <a:close/>
              </a:path>
              <a:path w="627379" h="2933700">
                <a:moveTo>
                  <a:pt x="33288" y="901700"/>
                </a:moveTo>
                <a:lnTo>
                  <a:pt x="31945" y="901700"/>
                </a:lnTo>
                <a:lnTo>
                  <a:pt x="34080" y="904869"/>
                </a:lnTo>
                <a:lnTo>
                  <a:pt x="33288" y="901700"/>
                </a:lnTo>
                <a:close/>
              </a:path>
              <a:path w="627379" h="2933700">
                <a:moveTo>
                  <a:pt x="34197" y="880735"/>
                </a:moveTo>
                <a:lnTo>
                  <a:pt x="32753" y="889000"/>
                </a:lnTo>
                <a:lnTo>
                  <a:pt x="29489" y="889000"/>
                </a:lnTo>
                <a:lnTo>
                  <a:pt x="34340" y="901700"/>
                </a:lnTo>
                <a:lnTo>
                  <a:pt x="38837" y="901700"/>
                </a:lnTo>
                <a:lnTo>
                  <a:pt x="37990" y="884612"/>
                </a:lnTo>
                <a:lnTo>
                  <a:pt x="34197" y="880735"/>
                </a:lnTo>
                <a:close/>
              </a:path>
              <a:path w="627379" h="2933700">
                <a:moveTo>
                  <a:pt x="83543" y="889000"/>
                </a:moveTo>
                <a:lnTo>
                  <a:pt x="75514" y="889000"/>
                </a:lnTo>
                <a:lnTo>
                  <a:pt x="83286" y="901700"/>
                </a:lnTo>
                <a:lnTo>
                  <a:pt x="83543" y="889000"/>
                </a:lnTo>
                <a:close/>
              </a:path>
              <a:path w="627379" h="2933700">
                <a:moveTo>
                  <a:pt x="74311" y="812800"/>
                </a:moveTo>
                <a:lnTo>
                  <a:pt x="36309" y="812800"/>
                </a:lnTo>
                <a:lnTo>
                  <a:pt x="39816" y="825500"/>
                </a:lnTo>
                <a:lnTo>
                  <a:pt x="38267" y="838200"/>
                </a:lnTo>
                <a:lnTo>
                  <a:pt x="32435" y="838200"/>
                </a:lnTo>
                <a:lnTo>
                  <a:pt x="37646" y="850900"/>
                </a:lnTo>
                <a:lnTo>
                  <a:pt x="33242" y="863600"/>
                </a:lnTo>
                <a:lnTo>
                  <a:pt x="29856" y="876300"/>
                </a:lnTo>
                <a:lnTo>
                  <a:pt x="34197" y="880735"/>
                </a:lnTo>
                <a:lnTo>
                  <a:pt x="34972" y="876300"/>
                </a:lnTo>
                <a:lnTo>
                  <a:pt x="45779" y="876300"/>
                </a:lnTo>
                <a:lnTo>
                  <a:pt x="38315" y="863600"/>
                </a:lnTo>
                <a:lnTo>
                  <a:pt x="66394" y="863600"/>
                </a:lnTo>
                <a:lnTo>
                  <a:pt x="71375" y="850900"/>
                </a:lnTo>
                <a:lnTo>
                  <a:pt x="79102" y="850900"/>
                </a:lnTo>
                <a:lnTo>
                  <a:pt x="75476" y="838200"/>
                </a:lnTo>
                <a:lnTo>
                  <a:pt x="78439" y="825500"/>
                </a:lnTo>
                <a:lnTo>
                  <a:pt x="77339" y="825500"/>
                </a:lnTo>
                <a:lnTo>
                  <a:pt x="74311" y="812800"/>
                </a:lnTo>
                <a:close/>
              </a:path>
              <a:path w="627379" h="2933700">
                <a:moveTo>
                  <a:pt x="77230" y="863600"/>
                </a:moveTo>
                <a:lnTo>
                  <a:pt x="40625" y="863600"/>
                </a:lnTo>
                <a:lnTo>
                  <a:pt x="45779" y="876300"/>
                </a:lnTo>
                <a:lnTo>
                  <a:pt x="80405" y="876300"/>
                </a:lnTo>
                <a:lnTo>
                  <a:pt x="77230" y="863600"/>
                </a:lnTo>
                <a:close/>
              </a:path>
              <a:path w="627379" h="2933700">
                <a:moveTo>
                  <a:pt x="25635" y="838200"/>
                </a:moveTo>
                <a:lnTo>
                  <a:pt x="25357" y="850900"/>
                </a:lnTo>
                <a:lnTo>
                  <a:pt x="28676" y="850900"/>
                </a:lnTo>
                <a:lnTo>
                  <a:pt x="25635" y="838200"/>
                </a:lnTo>
                <a:close/>
              </a:path>
              <a:path w="627379" h="2933700">
                <a:moveTo>
                  <a:pt x="34526" y="825500"/>
                </a:moveTo>
                <a:lnTo>
                  <a:pt x="29461" y="825500"/>
                </a:lnTo>
                <a:lnTo>
                  <a:pt x="30886" y="838200"/>
                </a:lnTo>
                <a:lnTo>
                  <a:pt x="34526" y="825500"/>
                </a:lnTo>
                <a:close/>
              </a:path>
              <a:path w="627379" h="2933700">
                <a:moveTo>
                  <a:pt x="70637" y="774700"/>
                </a:moveTo>
                <a:lnTo>
                  <a:pt x="64313" y="774700"/>
                </a:lnTo>
                <a:lnTo>
                  <a:pt x="67538" y="787400"/>
                </a:lnTo>
                <a:lnTo>
                  <a:pt x="67115" y="787400"/>
                </a:lnTo>
                <a:lnTo>
                  <a:pt x="60337" y="800100"/>
                </a:lnTo>
                <a:lnTo>
                  <a:pt x="27830" y="800100"/>
                </a:lnTo>
                <a:lnTo>
                  <a:pt x="26832" y="812800"/>
                </a:lnTo>
                <a:lnTo>
                  <a:pt x="71488" y="812800"/>
                </a:lnTo>
                <a:lnTo>
                  <a:pt x="72420" y="800100"/>
                </a:lnTo>
                <a:lnTo>
                  <a:pt x="71747" y="787400"/>
                </a:lnTo>
                <a:lnTo>
                  <a:pt x="70637" y="774700"/>
                </a:lnTo>
                <a:close/>
              </a:path>
              <a:path w="627379" h="2933700">
                <a:moveTo>
                  <a:pt x="22009" y="787400"/>
                </a:moveTo>
                <a:lnTo>
                  <a:pt x="26206" y="800100"/>
                </a:lnTo>
                <a:lnTo>
                  <a:pt x="27158" y="800100"/>
                </a:lnTo>
                <a:lnTo>
                  <a:pt x="22009" y="787400"/>
                </a:lnTo>
                <a:close/>
              </a:path>
              <a:path w="627379" h="2933700">
                <a:moveTo>
                  <a:pt x="29992" y="787400"/>
                </a:moveTo>
                <a:lnTo>
                  <a:pt x="28016" y="787400"/>
                </a:lnTo>
                <a:lnTo>
                  <a:pt x="28385" y="800100"/>
                </a:lnTo>
                <a:lnTo>
                  <a:pt x="29992" y="787400"/>
                </a:lnTo>
                <a:close/>
              </a:path>
              <a:path w="627379" h="2933700">
                <a:moveTo>
                  <a:pt x="24409" y="749300"/>
                </a:moveTo>
                <a:lnTo>
                  <a:pt x="20103" y="749300"/>
                </a:lnTo>
                <a:lnTo>
                  <a:pt x="20623" y="762000"/>
                </a:lnTo>
                <a:lnTo>
                  <a:pt x="24274" y="774700"/>
                </a:lnTo>
                <a:lnTo>
                  <a:pt x="29095" y="787400"/>
                </a:lnTo>
                <a:lnTo>
                  <a:pt x="33056" y="787400"/>
                </a:lnTo>
                <a:lnTo>
                  <a:pt x="30991" y="800100"/>
                </a:lnTo>
                <a:lnTo>
                  <a:pt x="53870" y="800100"/>
                </a:lnTo>
                <a:lnTo>
                  <a:pt x="56058" y="787400"/>
                </a:lnTo>
                <a:lnTo>
                  <a:pt x="60147" y="774700"/>
                </a:lnTo>
                <a:lnTo>
                  <a:pt x="25006" y="774700"/>
                </a:lnTo>
                <a:lnTo>
                  <a:pt x="32918" y="762000"/>
                </a:lnTo>
                <a:lnTo>
                  <a:pt x="23352" y="762000"/>
                </a:lnTo>
                <a:lnTo>
                  <a:pt x="24409" y="749300"/>
                </a:lnTo>
                <a:close/>
              </a:path>
              <a:path w="627379" h="2933700">
                <a:moveTo>
                  <a:pt x="72986" y="749300"/>
                </a:moveTo>
                <a:lnTo>
                  <a:pt x="24409" y="749300"/>
                </a:lnTo>
                <a:lnTo>
                  <a:pt x="27166" y="762000"/>
                </a:lnTo>
                <a:lnTo>
                  <a:pt x="36169" y="762000"/>
                </a:lnTo>
                <a:lnTo>
                  <a:pt x="33839" y="774700"/>
                </a:lnTo>
                <a:lnTo>
                  <a:pt x="68054" y="774700"/>
                </a:lnTo>
                <a:lnTo>
                  <a:pt x="71832" y="762000"/>
                </a:lnTo>
                <a:lnTo>
                  <a:pt x="72986" y="749300"/>
                </a:lnTo>
                <a:close/>
              </a:path>
              <a:path w="627379" h="2933700">
                <a:moveTo>
                  <a:pt x="26430" y="736600"/>
                </a:moveTo>
                <a:lnTo>
                  <a:pt x="24726" y="736600"/>
                </a:lnTo>
                <a:lnTo>
                  <a:pt x="25309" y="749300"/>
                </a:lnTo>
                <a:lnTo>
                  <a:pt x="26250" y="749300"/>
                </a:lnTo>
                <a:lnTo>
                  <a:pt x="26430" y="736600"/>
                </a:lnTo>
                <a:close/>
              </a:path>
              <a:path w="627379" h="2933700">
                <a:moveTo>
                  <a:pt x="64134" y="723900"/>
                </a:moveTo>
                <a:lnTo>
                  <a:pt x="28130" y="723900"/>
                </a:lnTo>
                <a:lnTo>
                  <a:pt x="27294" y="736600"/>
                </a:lnTo>
                <a:lnTo>
                  <a:pt x="32575" y="749300"/>
                </a:lnTo>
                <a:lnTo>
                  <a:pt x="56261" y="749300"/>
                </a:lnTo>
                <a:lnTo>
                  <a:pt x="61810" y="736600"/>
                </a:lnTo>
                <a:lnTo>
                  <a:pt x="60868" y="736600"/>
                </a:lnTo>
                <a:lnTo>
                  <a:pt x="61797" y="734953"/>
                </a:lnTo>
                <a:lnTo>
                  <a:pt x="64134" y="723900"/>
                </a:lnTo>
                <a:close/>
              </a:path>
              <a:path w="627379" h="2933700">
                <a:moveTo>
                  <a:pt x="70767" y="736600"/>
                </a:moveTo>
                <a:lnTo>
                  <a:pt x="66776" y="736600"/>
                </a:lnTo>
                <a:lnTo>
                  <a:pt x="56261" y="749300"/>
                </a:lnTo>
                <a:lnTo>
                  <a:pt x="70416" y="749300"/>
                </a:lnTo>
                <a:lnTo>
                  <a:pt x="70767" y="736600"/>
                </a:lnTo>
                <a:close/>
              </a:path>
              <a:path w="627379" h="2933700">
                <a:moveTo>
                  <a:pt x="18241" y="723900"/>
                </a:moveTo>
                <a:lnTo>
                  <a:pt x="17154" y="736600"/>
                </a:lnTo>
                <a:lnTo>
                  <a:pt x="21259" y="736600"/>
                </a:lnTo>
                <a:lnTo>
                  <a:pt x="18241" y="723900"/>
                </a:lnTo>
                <a:close/>
              </a:path>
              <a:path w="627379" h="2933700">
                <a:moveTo>
                  <a:pt x="61797" y="734953"/>
                </a:moveTo>
                <a:lnTo>
                  <a:pt x="60868" y="736600"/>
                </a:lnTo>
                <a:lnTo>
                  <a:pt x="61449" y="736600"/>
                </a:lnTo>
                <a:lnTo>
                  <a:pt x="61797" y="734953"/>
                </a:lnTo>
                <a:close/>
              </a:path>
              <a:path w="627379" h="2933700">
                <a:moveTo>
                  <a:pt x="68033" y="723900"/>
                </a:moveTo>
                <a:lnTo>
                  <a:pt x="61797" y="734953"/>
                </a:lnTo>
                <a:lnTo>
                  <a:pt x="61449" y="736600"/>
                </a:lnTo>
                <a:lnTo>
                  <a:pt x="70990" y="736600"/>
                </a:lnTo>
                <a:lnTo>
                  <a:pt x="68033" y="723900"/>
                </a:lnTo>
                <a:close/>
              </a:path>
              <a:path w="627379" h="2933700">
                <a:moveTo>
                  <a:pt x="61207" y="711200"/>
                </a:moveTo>
                <a:lnTo>
                  <a:pt x="24320" y="711200"/>
                </a:lnTo>
                <a:lnTo>
                  <a:pt x="18281" y="723900"/>
                </a:lnTo>
                <a:lnTo>
                  <a:pt x="63217" y="723900"/>
                </a:lnTo>
                <a:lnTo>
                  <a:pt x="61207" y="711200"/>
                </a:lnTo>
                <a:close/>
              </a:path>
              <a:path w="627379" h="2933700">
                <a:moveTo>
                  <a:pt x="68287" y="673100"/>
                </a:moveTo>
                <a:lnTo>
                  <a:pt x="28483" y="673100"/>
                </a:lnTo>
                <a:lnTo>
                  <a:pt x="26549" y="685800"/>
                </a:lnTo>
                <a:lnTo>
                  <a:pt x="20091" y="698500"/>
                </a:lnTo>
                <a:lnTo>
                  <a:pt x="19904" y="698500"/>
                </a:lnTo>
                <a:lnTo>
                  <a:pt x="21993" y="711200"/>
                </a:lnTo>
                <a:lnTo>
                  <a:pt x="66675" y="711200"/>
                </a:lnTo>
                <a:lnTo>
                  <a:pt x="68897" y="723900"/>
                </a:lnTo>
                <a:lnTo>
                  <a:pt x="71145" y="711200"/>
                </a:lnTo>
                <a:lnTo>
                  <a:pt x="68478" y="698500"/>
                </a:lnTo>
                <a:lnTo>
                  <a:pt x="65868" y="685800"/>
                </a:lnTo>
                <a:lnTo>
                  <a:pt x="68287" y="673100"/>
                </a:lnTo>
                <a:close/>
              </a:path>
              <a:path w="627379" h="2933700">
                <a:moveTo>
                  <a:pt x="17733" y="685800"/>
                </a:moveTo>
                <a:lnTo>
                  <a:pt x="15163" y="698500"/>
                </a:lnTo>
                <a:lnTo>
                  <a:pt x="19904" y="698500"/>
                </a:lnTo>
                <a:lnTo>
                  <a:pt x="17733" y="685800"/>
                </a:lnTo>
                <a:close/>
              </a:path>
              <a:path w="627379" h="2933700">
                <a:moveTo>
                  <a:pt x="18440" y="647700"/>
                </a:moveTo>
                <a:lnTo>
                  <a:pt x="14275" y="647700"/>
                </a:lnTo>
                <a:lnTo>
                  <a:pt x="12757" y="673100"/>
                </a:lnTo>
                <a:lnTo>
                  <a:pt x="14429" y="685800"/>
                </a:lnTo>
                <a:lnTo>
                  <a:pt x="19837" y="673100"/>
                </a:lnTo>
                <a:lnTo>
                  <a:pt x="60655" y="673100"/>
                </a:lnTo>
                <a:lnTo>
                  <a:pt x="57879" y="660400"/>
                </a:lnTo>
                <a:lnTo>
                  <a:pt x="15709" y="660400"/>
                </a:lnTo>
                <a:lnTo>
                  <a:pt x="20432" y="651124"/>
                </a:lnTo>
                <a:lnTo>
                  <a:pt x="18440" y="647700"/>
                </a:lnTo>
                <a:close/>
              </a:path>
              <a:path w="627379" h="2933700">
                <a:moveTo>
                  <a:pt x="22361" y="673100"/>
                </a:moveTo>
                <a:lnTo>
                  <a:pt x="23317" y="685800"/>
                </a:lnTo>
                <a:lnTo>
                  <a:pt x="25131" y="685800"/>
                </a:lnTo>
                <a:lnTo>
                  <a:pt x="22361" y="673100"/>
                </a:lnTo>
                <a:close/>
              </a:path>
              <a:path w="627379" h="2933700">
                <a:moveTo>
                  <a:pt x="61512" y="622300"/>
                </a:moveTo>
                <a:lnTo>
                  <a:pt x="25184" y="622300"/>
                </a:lnTo>
                <a:lnTo>
                  <a:pt x="27711" y="635000"/>
                </a:lnTo>
                <a:lnTo>
                  <a:pt x="25828" y="660400"/>
                </a:lnTo>
                <a:lnTo>
                  <a:pt x="59537" y="660400"/>
                </a:lnTo>
                <a:lnTo>
                  <a:pt x="64247" y="673100"/>
                </a:lnTo>
                <a:lnTo>
                  <a:pt x="67182" y="647700"/>
                </a:lnTo>
                <a:lnTo>
                  <a:pt x="67156" y="635000"/>
                </a:lnTo>
                <a:lnTo>
                  <a:pt x="62979" y="635000"/>
                </a:lnTo>
                <a:lnTo>
                  <a:pt x="61512" y="622300"/>
                </a:lnTo>
                <a:close/>
              </a:path>
              <a:path w="627379" h="2933700">
                <a:moveTo>
                  <a:pt x="24329" y="657823"/>
                </a:moveTo>
                <a:lnTo>
                  <a:pt x="24877" y="660400"/>
                </a:lnTo>
                <a:lnTo>
                  <a:pt x="25828" y="660400"/>
                </a:lnTo>
                <a:lnTo>
                  <a:pt x="24329" y="657823"/>
                </a:lnTo>
                <a:close/>
              </a:path>
              <a:path w="627379" h="2933700">
                <a:moveTo>
                  <a:pt x="22176" y="647700"/>
                </a:moveTo>
                <a:lnTo>
                  <a:pt x="20432" y="651124"/>
                </a:lnTo>
                <a:lnTo>
                  <a:pt x="24329" y="657823"/>
                </a:lnTo>
                <a:lnTo>
                  <a:pt x="22176" y="647700"/>
                </a:lnTo>
                <a:close/>
              </a:path>
              <a:path w="627379" h="2933700">
                <a:moveTo>
                  <a:pt x="25184" y="622300"/>
                </a:moveTo>
                <a:lnTo>
                  <a:pt x="13380" y="622300"/>
                </a:lnTo>
                <a:lnTo>
                  <a:pt x="19342" y="635000"/>
                </a:lnTo>
                <a:lnTo>
                  <a:pt x="25184" y="622300"/>
                </a:lnTo>
                <a:close/>
              </a:path>
              <a:path w="627379" h="2933700">
                <a:moveTo>
                  <a:pt x="35166" y="609600"/>
                </a:moveTo>
                <a:lnTo>
                  <a:pt x="18745" y="609600"/>
                </a:lnTo>
                <a:lnTo>
                  <a:pt x="15491" y="622300"/>
                </a:lnTo>
                <a:lnTo>
                  <a:pt x="40893" y="622300"/>
                </a:lnTo>
                <a:lnTo>
                  <a:pt x="35166" y="609600"/>
                </a:lnTo>
                <a:close/>
              </a:path>
              <a:path w="627379" h="2933700">
                <a:moveTo>
                  <a:pt x="60244" y="596900"/>
                </a:moveTo>
                <a:lnTo>
                  <a:pt x="39268" y="596900"/>
                </a:lnTo>
                <a:lnTo>
                  <a:pt x="38036" y="609600"/>
                </a:lnTo>
                <a:lnTo>
                  <a:pt x="40893" y="622300"/>
                </a:lnTo>
                <a:lnTo>
                  <a:pt x="64150" y="622300"/>
                </a:lnTo>
                <a:lnTo>
                  <a:pt x="65251" y="609600"/>
                </a:lnTo>
                <a:lnTo>
                  <a:pt x="62106" y="609600"/>
                </a:lnTo>
                <a:lnTo>
                  <a:pt x="60244" y="596900"/>
                </a:lnTo>
                <a:close/>
              </a:path>
              <a:path w="627379" h="2933700">
                <a:moveTo>
                  <a:pt x="34873" y="596900"/>
                </a:moveTo>
                <a:lnTo>
                  <a:pt x="25744" y="596900"/>
                </a:lnTo>
                <a:lnTo>
                  <a:pt x="23289" y="609600"/>
                </a:lnTo>
                <a:lnTo>
                  <a:pt x="30549" y="609600"/>
                </a:lnTo>
                <a:lnTo>
                  <a:pt x="34873" y="596900"/>
                </a:lnTo>
                <a:close/>
              </a:path>
              <a:path w="627379" h="2933700">
                <a:moveTo>
                  <a:pt x="64912" y="584200"/>
                </a:moveTo>
                <a:lnTo>
                  <a:pt x="13031" y="584200"/>
                </a:lnTo>
                <a:lnTo>
                  <a:pt x="17894" y="596900"/>
                </a:lnTo>
                <a:lnTo>
                  <a:pt x="65481" y="596900"/>
                </a:lnTo>
                <a:lnTo>
                  <a:pt x="64912" y="584200"/>
                </a:lnTo>
                <a:close/>
              </a:path>
              <a:path w="627379" h="2933700">
                <a:moveTo>
                  <a:pt x="64638" y="533400"/>
                </a:moveTo>
                <a:lnTo>
                  <a:pt x="7112" y="533400"/>
                </a:lnTo>
                <a:lnTo>
                  <a:pt x="9613" y="546100"/>
                </a:lnTo>
                <a:lnTo>
                  <a:pt x="13925" y="546100"/>
                </a:lnTo>
                <a:lnTo>
                  <a:pt x="12194" y="558800"/>
                </a:lnTo>
                <a:lnTo>
                  <a:pt x="16230" y="571500"/>
                </a:lnTo>
                <a:lnTo>
                  <a:pt x="25443" y="571500"/>
                </a:lnTo>
                <a:lnTo>
                  <a:pt x="19962" y="584200"/>
                </a:lnTo>
                <a:lnTo>
                  <a:pt x="62685" y="584200"/>
                </a:lnTo>
                <a:lnTo>
                  <a:pt x="60589" y="571500"/>
                </a:lnTo>
                <a:lnTo>
                  <a:pt x="60413" y="558800"/>
                </a:lnTo>
                <a:lnTo>
                  <a:pt x="54370" y="558800"/>
                </a:lnTo>
                <a:lnTo>
                  <a:pt x="53073" y="546100"/>
                </a:lnTo>
                <a:lnTo>
                  <a:pt x="64638" y="533400"/>
                </a:lnTo>
                <a:close/>
              </a:path>
              <a:path w="627379" h="2933700">
                <a:moveTo>
                  <a:pt x="25009" y="521801"/>
                </a:moveTo>
                <a:lnTo>
                  <a:pt x="16440" y="533400"/>
                </a:lnTo>
                <a:lnTo>
                  <a:pt x="32131" y="533400"/>
                </a:lnTo>
                <a:lnTo>
                  <a:pt x="25009" y="521801"/>
                </a:lnTo>
                <a:close/>
              </a:path>
              <a:path w="627379" h="2933700">
                <a:moveTo>
                  <a:pt x="35433" y="520700"/>
                </a:moveTo>
                <a:lnTo>
                  <a:pt x="25823" y="520700"/>
                </a:lnTo>
                <a:lnTo>
                  <a:pt x="25009" y="521801"/>
                </a:lnTo>
                <a:lnTo>
                  <a:pt x="32131" y="533400"/>
                </a:lnTo>
                <a:lnTo>
                  <a:pt x="37436" y="523268"/>
                </a:lnTo>
                <a:lnTo>
                  <a:pt x="35433" y="520700"/>
                </a:lnTo>
                <a:close/>
              </a:path>
              <a:path w="627379" h="2933700">
                <a:moveTo>
                  <a:pt x="37436" y="523268"/>
                </a:moveTo>
                <a:lnTo>
                  <a:pt x="32131" y="533400"/>
                </a:lnTo>
                <a:lnTo>
                  <a:pt x="45339" y="533400"/>
                </a:lnTo>
                <a:lnTo>
                  <a:pt x="37436" y="523268"/>
                </a:lnTo>
                <a:close/>
              </a:path>
              <a:path w="627379" h="2933700">
                <a:moveTo>
                  <a:pt x="38782" y="520700"/>
                </a:moveTo>
                <a:lnTo>
                  <a:pt x="35433" y="520700"/>
                </a:lnTo>
                <a:lnTo>
                  <a:pt x="37436" y="523268"/>
                </a:lnTo>
                <a:lnTo>
                  <a:pt x="38782" y="520700"/>
                </a:lnTo>
                <a:close/>
              </a:path>
              <a:path w="627379" h="2933700">
                <a:moveTo>
                  <a:pt x="25823" y="520700"/>
                </a:moveTo>
                <a:lnTo>
                  <a:pt x="24333" y="520700"/>
                </a:lnTo>
                <a:lnTo>
                  <a:pt x="25009" y="521801"/>
                </a:lnTo>
                <a:lnTo>
                  <a:pt x="25823" y="520700"/>
                </a:lnTo>
                <a:close/>
              </a:path>
              <a:path w="627379" h="2933700">
                <a:moveTo>
                  <a:pt x="61302" y="495300"/>
                </a:moveTo>
                <a:lnTo>
                  <a:pt x="52047" y="495300"/>
                </a:lnTo>
                <a:lnTo>
                  <a:pt x="56908" y="508000"/>
                </a:lnTo>
                <a:lnTo>
                  <a:pt x="8956" y="508000"/>
                </a:lnTo>
                <a:lnTo>
                  <a:pt x="13773" y="520700"/>
                </a:lnTo>
                <a:lnTo>
                  <a:pt x="59909" y="520700"/>
                </a:lnTo>
                <a:lnTo>
                  <a:pt x="61302" y="495300"/>
                </a:lnTo>
                <a:close/>
              </a:path>
              <a:path w="627379" h="2933700">
                <a:moveTo>
                  <a:pt x="60251" y="469900"/>
                </a:moveTo>
                <a:lnTo>
                  <a:pt x="24751" y="469900"/>
                </a:lnTo>
                <a:lnTo>
                  <a:pt x="15570" y="482600"/>
                </a:lnTo>
                <a:lnTo>
                  <a:pt x="21050" y="482600"/>
                </a:lnTo>
                <a:lnTo>
                  <a:pt x="21282" y="495300"/>
                </a:lnTo>
                <a:lnTo>
                  <a:pt x="17727" y="508000"/>
                </a:lnTo>
                <a:lnTo>
                  <a:pt x="54508" y="508000"/>
                </a:lnTo>
                <a:lnTo>
                  <a:pt x="52047" y="495300"/>
                </a:lnTo>
                <a:lnTo>
                  <a:pt x="61302" y="495300"/>
                </a:lnTo>
                <a:lnTo>
                  <a:pt x="60116" y="482600"/>
                </a:lnTo>
                <a:lnTo>
                  <a:pt x="60251" y="469900"/>
                </a:lnTo>
                <a:close/>
              </a:path>
              <a:path w="627379" h="2933700">
                <a:moveTo>
                  <a:pt x="10248" y="457200"/>
                </a:moveTo>
                <a:lnTo>
                  <a:pt x="6197" y="469900"/>
                </a:lnTo>
                <a:lnTo>
                  <a:pt x="8905" y="482600"/>
                </a:lnTo>
                <a:lnTo>
                  <a:pt x="15570" y="482600"/>
                </a:lnTo>
                <a:lnTo>
                  <a:pt x="12796" y="469900"/>
                </a:lnTo>
                <a:lnTo>
                  <a:pt x="19876" y="469900"/>
                </a:lnTo>
                <a:lnTo>
                  <a:pt x="10248" y="457200"/>
                </a:lnTo>
                <a:close/>
              </a:path>
              <a:path w="627379" h="2933700">
                <a:moveTo>
                  <a:pt x="18761" y="431800"/>
                </a:moveTo>
                <a:lnTo>
                  <a:pt x="15301" y="431800"/>
                </a:lnTo>
                <a:lnTo>
                  <a:pt x="20340" y="457200"/>
                </a:lnTo>
                <a:lnTo>
                  <a:pt x="19876" y="469900"/>
                </a:lnTo>
                <a:lnTo>
                  <a:pt x="59106" y="469900"/>
                </a:lnTo>
                <a:lnTo>
                  <a:pt x="54076" y="457200"/>
                </a:lnTo>
                <a:lnTo>
                  <a:pt x="65328" y="457200"/>
                </a:lnTo>
                <a:lnTo>
                  <a:pt x="59347" y="444500"/>
                </a:lnTo>
                <a:lnTo>
                  <a:pt x="22390" y="444500"/>
                </a:lnTo>
                <a:lnTo>
                  <a:pt x="18761" y="431800"/>
                </a:lnTo>
                <a:close/>
              </a:path>
              <a:path w="627379" h="2933700">
                <a:moveTo>
                  <a:pt x="15301" y="431800"/>
                </a:moveTo>
                <a:lnTo>
                  <a:pt x="4283" y="431800"/>
                </a:lnTo>
                <a:lnTo>
                  <a:pt x="5207" y="444500"/>
                </a:lnTo>
                <a:lnTo>
                  <a:pt x="8420" y="444500"/>
                </a:lnTo>
                <a:lnTo>
                  <a:pt x="15301" y="431800"/>
                </a:lnTo>
                <a:close/>
              </a:path>
              <a:path w="627379" h="2933700">
                <a:moveTo>
                  <a:pt x="58594" y="431800"/>
                </a:moveTo>
                <a:lnTo>
                  <a:pt x="21132" y="431800"/>
                </a:lnTo>
                <a:lnTo>
                  <a:pt x="22390" y="444500"/>
                </a:lnTo>
                <a:lnTo>
                  <a:pt x="55307" y="444500"/>
                </a:lnTo>
                <a:lnTo>
                  <a:pt x="58594" y="431800"/>
                </a:lnTo>
                <a:close/>
              </a:path>
              <a:path w="627379" h="2933700">
                <a:moveTo>
                  <a:pt x="55460" y="419100"/>
                </a:moveTo>
                <a:lnTo>
                  <a:pt x="13500" y="419100"/>
                </a:lnTo>
                <a:lnTo>
                  <a:pt x="14894" y="431800"/>
                </a:lnTo>
                <a:lnTo>
                  <a:pt x="61286" y="431800"/>
                </a:lnTo>
                <a:lnTo>
                  <a:pt x="55460" y="419100"/>
                </a:lnTo>
                <a:close/>
              </a:path>
              <a:path w="627379" h="2933700">
                <a:moveTo>
                  <a:pt x="54423" y="393700"/>
                </a:moveTo>
                <a:lnTo>
                  <a:pt x="24250" y="393700"/>
                </a:lnTo>
                <a:lnTo>
                  <a:pt x="20912" y="406400"/>
                </a:lnTo>
                <a:lnTo>
                  <a:pt x="21805" y="419100"/>
                </a:lnTo>
                <a:lnTo>
                  <a:pt x="27736" y="419100"/>
                </a:lnTo>
                <a:lnTo>
                  <a:pt x="27585" y="406400"/>
                </a:lnTo>
                <a:lnTo>
                  <a:pt x="49998" y="406400"/>
                </a:lnTo>
                <a:lnTo>
                  <a:pt x="54423" y="393700"/>
                </a:lnTo>
                <a:close/>
              </a:path>
              <a:path w="627379" h="2933700">
                <a:moveTo>
                  <a:pt x="49998" y="406400"/>
                </a:moveTo>
                <a:lnTo>
                  <a:pt x="30533" y="406400"/>
                </a:lnTo>
                <a:lnTo>
                  <a:pt x="33781" y="419100"/>
                </a:lnTo>
                <a:lnTo>
                  <a:pt x="49257" y="419100"/>
                </a:lnTo>
                <a:lnTo>
                  <a:pt x="49998" y="406400"/>
                </a:lnTo>
                <a:close/>
              </a:path>
              <a:path w="627379" h="2933700">
                <a:moveTo>
                  <a:pt x="10016" y="393700"/>
                </a:moveTo>
                <a:lnTo>
                  <a:pt x="5422" y="393700"/>
                </a:lnTo>
                <a:lnTo>
                  <a:pt x="6273" y="406400"/>
                </a:lnTo>
                <a:lnTo>
                  <a:pt x="9051" y="406400"/>
                </a:lnTo>
                <a:lnTo>
                  <a:pt x="10016" y="393700"/>
                </a:lnTo>
                <a:close/>
              </a:path>
              <a:path w="627379" h="2933700">
                <a:moveTo>
                  <a:pt x="54635" y="381000"/>
                </a:moveTo>
                <a:lnTo>
                  <a:pt x="20141" y="381000"/>
                </a:lnTo>
                <a:lnTo>
                  <a:pt x="14589" y="393700"/>
                </a:lnTo>
                <a:lnTo>
                  <a:pt x="52202" y="393700"/>
                </a:lnTo>
                <a:lnTo>
                  <a:pt x="54635" y="381000"/>
                </a:lnTo>
                <a:close/>
              </a:path>
              <a:path w="627379" h="2933700">
                <a:moveTo>
                  <a:pt x="60528" y="342900"/>
                </a:moveTo>
                <a:lnTo>
                  <a:pt x="56642" y="355600"/>
                </a:lnTo>
                <a:lnTo>
                  <a:pt x="8826" y="355600"/>
                </a:lnTo>
                <a:lnTo>
                  <a:pt x="16211" y="368300"/>
                </a:lnTo>
                <a:lnTo>
                  <a:pt x="20370" y="381000"/>
                </a:lnTo>
                <a:lnTo>
                  <a:pt x="54635" y="381000"/>
                </a:lnTo>
                <a:lnTo>
                  <a:pt x="54710" y="393700"/>
                </a:lnTo>
                <a:lnTo>
                  <a:pt x="59270" y="393700"/>
                </a:lnTo>
                <a:lnTo>
                  <a:pt x="57584" y="381000"/>
                </a:lnTo>
                <a:lnTo>
                  <a:pt x="60528" y="342900"/>
                </a:lnTo>
                <a:close/>
              </a:path>
              <a:path w="627379" h="2933700">
                <a:moveTo>
                  <a:pt x="8447" y="368300"/>
                </a:moveTo>
                <a:lnTo>
                  <a:pt x="5632" y="368300"/>
                </a:lnTo>
                <a:lnTo>
                  <a:pt x="4275" y="381000"/>
                </a:lnTo>
                <a:lnTo>
                  <a:pt x="8547" y="381000"/>
                </a:lnTo>
                <a:lnTo>
                  <a:pt x="8447" y="368300"/>
                </a:lnTo>
                <a:close/>
              </a:path>
              <a:path w="627379" h="2933700">
                <a:moveTo>
                  <a:pt x="23689" y="330200"/>
                </a:moveTo>
                <a:lnTo>
                  <a:pt x="7585" y="330200"/>
                </a:lnTo>
                <a:lnTo>
                  <a:pt x="10921" y="355600"/>
                </a:lnTo>
                <a:lnTo>
                  <a:pt x="13460" y="355600"/>
                </a:lnTo>
                <a:lnTo>
                  <a:pt x="15290" y="342900"/>
                </a:lnTo>
                <a:lnTo>
                  <a:pt x="25517" y="342900"/>
                </a:lnTo>
                <a:lnTo>
                  <a:pt x="23689" y="330200"/>
                </a:lnTo>
                <a:close/>
              </a:path>
              <a:path w="627379" h="2933700">
                <a:moveTo>
                  <a:pt x="39966" y="342900"/>
                </a:moveTo>
                <a:lnTo>
                  <a:pt x="15290" y="342900"/>
                </a:lnTo>
                <a:lnTo>
                  <a:pt x="21014" y="355600"/>
                </a:lnTo>
                <a:lnTo>
                  <a:pt x="40322" y="355600"/>
                </a:lnTo>
                <a:lnTo>
                  <a:pt x="39966" y="342900"/>
                </a:lnTo>
                <a:close/>
              </a:path>
              <a:path w="627379" h="2933700">
                <a:moveTo>
                  <a:pt x="56202" y="330200"/>
                </a:moveTo>
                <a:lnTo>
                  <a:pt x="48577" y="330200"/>
                </a:lnTo>
                <a:lnTo>
                  <a:pt x="49606" y="342900"/>
                </a:lnTo>
                <a:lnTo>
                  <a:pt x="39966" y="342900"/>
                </a:lnTo>
                <a:lnTo>
                  <a:pt x="40322" y="355600"/>
                </a:lnTo>
                <a:lnTo>
                  <a:pt x="52620" y="355600"/>
                </a:lnTo>
                <a:lnTo>
                  <a:pt x="53378" y="342900"/>
                </a:lnTo>
                <a:lnTo>
                  <a:pt x="56202" y="330200"/>
                </a:lnTo>
                <a:close/>
              </a:path>
              <a:path w="627379" h="2933700">
                <a:moveTo>
                  <a:pt x="47683" y="330200"/>
                </a:moveTo>
                <a:lnTo>
                  <a:pt x="23689" y="330200"/>
                </a:lnTo>
                <a:lnTo>
                  <a:pt x="26708" y="342900"/>
                </a:lnTo>
                <a:lnTo>
                  <a:pt x="49606" y="342900"/>
                </a:lnTo>
                <a:lnTo>
                  <a:pt x="47683" y="330200"/>
                </a:lnTo>
                <a:close/>
              </a:path>
              <a:path w="627379" h="2933700">
                <a:moveTo>
                  <a:pt x="57326" y="304800"/>
                </a:moveTo>
                <a:lnTo>
                  <a:pt x="41383" y="304800"/>
                </a:lnTo>
                <a:lnTo>
                  <a:pt x="40498" y="317500"/>
                </a:lnTo>
                <a:lnTo>
                  <a:pt x="23680" y="317500"/>
                </a:lnTo>
                <a:lnTo>
                  <a:pt x="28975" y="330200"/>
                </a:lnTo>
                <a:lnTo>
                  <a:pt x="56202" y="330200"/>
                </a:lnTo>
                <a:lnTo>
                  <a:pt x="58381" y="342900"/>
                </a:lnTo>
                <a:lnTo>
                  <a:pt x="60913" y="317500"/>
                </a:lnTo>
                <a:lnTo>
                  <a:pt x="57326" y="304800"/>
                </a:lnTo>
                <a:close/>
              </a:path>
              <a:path w="627379" h="2933700">
                <a:moveTo>
                  <a:pt x="23545" y="317500"/>
                </a:moveTo>
                <a:lnTo>
                  <a:pt x="20154" y="330200"/>
                </a:lnTo>
                <a:lnTo>
                  <a:pt x="25145" y="330200"/>
                </a:lnTo>
                <a:lnTo>
                  <a:pt x="23545" y="317500"/>
                </a:lnTo>
                <a:close/>
              </a:path>
              <a:path w="627379" h="2933700">
                <a:moveTo>
                  <a:pt x="38531" y="304800"/>
                </a:moveTo>
                <a:lnTo>
                  <a:pt x="8511" y="304800"/>
                </a:lnTo>
                <a:lnTo>
                  <a:pt x="10155" y="317500"/>
                </a:lnTo>
                <a:lnTo>
                  <a:pt x="38630" y="317500"/>
                </a:lnTo>
                <a:lnTo>
                  <a:pt x="38531" y="304800"/>
                </a:lnTo>
                <a:close/>
              </a:path>
              <a:path w="627379" h="2933700">
                <a:moveTo>
                  <a:pt x="3340" y="292100"/>
                </a:moveTo>
                <a:lnTo>
                  <a:pt x="0" y="292100"/>
                </a:lnTo>
                <a:lnTo>
                  <a:pt x="4965" y="304800"/>
                </a:lnTo>
                <a:lnTo>
                  <a:pt x="3474" y="292677"/>
                </a:lnTo>
                <a:lnTo>
                  <a:pt x="3340" y="292100"/>
                </a:lnTo>
                <a:close/>
              </a:path>
              <a:path w="627379" h="2933700">
                <a:moveTo>
                  <a:pt x="3418" y="292223"/>
                </a:moveTo>
                <a:lnTo>
                  <a:pt x="3474" y="292677"/>
                </a:lnTo>
                <a:lnTo>
                  <a:pt x="6299" y="304800"/>
                </a:lnTo>
                <a:lnTo>
                  <a:pt x="11239" y="304800"/>
                </a:lnTo>
                <a:lnTo>
                  <a:pt x="10882" y="303959"/>
                </a:lnTo>
                <a:lnTo>
                  <a:pt x="3418" y="292223"/>
                </a:lnTo>
                <a:close/>
              </a:path>
              <a:path w="627379" h="2933700">
                <a:moveTo>
                  <a:pt x="52284" y="292100"/>
                </a:moveTo>
                <a:lnTo>
                  <a:pt x="5848" y="292100"/>
                </a:lnTo>
                <a:lnTo>
                  <a:pt x="10882" y="303959"/>
                </a:lnTo>
                <a:lnTo>
                  <a:pt x="11417" y="304800"/>
                </a:lnTo>
                <a:lnTo>
                  <a:pt x="59232" y="304800"/>
                </a:lnTo>
                <a:lnTo>
                  <a:pt x="52284" y="292100"/>
                </a:lnTo>
                <a:close/>
              </a:path>
              <a:path w="627379" h="2933700">
                <a:moveTo>
                  <a:pt x="3340" y="292100"/>
                </a:moveTo>
                <a:lnTo>
                  <a:pt x="3474" y="292677"/>
                </a:lnTo>
                <a:lnTo>
                  <a:pt x="3418" y="292223"/>
                </a:lnTo>
                <a:close/>
              </a:path>
              <a:path w="627379" h="2933700">
                <a:moveTo>
                  <a:pt x="3403" y="292100"/>
                </a:moveTo>
                <a:close/>
              </a:path>
              <a:path w="627379" h="2933700">
                <a:moveTo>
                  <a:pt x="55630" y="279400"/>
                </a:moveTo>
                <a:lnTo>
                  <a:pt x="11888" y="279400"/>
                </a:lnTo>
                <a:lnTo>
                  <a:pt x="8229" y="292100"/>
                </a:lnTo>
                <a:lnTo>
                  <a:pt x="55626" y="292100"/>
                </a:lnTo>
                <a:lnTo>
                  <a:pt x="55630" y="279400"/>
                </a:lnTo>
                <a:close/>
              </a:path>
              <a:path w="627379" h="2933700">
                <a:moveTo>
                  <a:pt x="61716" y="266700"/>
                </a:moveTo>
                <a:lnTo>
                  <a:pt x="19485" y="266700"/>
                </a:lnTo>
                <a:lnTo>
                  <a:pt x="21450" y="279400"/>
                </a:lnTo>
                <a:lnTo>
                  <a:pt x="59775" y="279400"/>
                </a:lnTo>
                <a:lnTo>
                  <a:pt x="61716" y="266700"/>
                </a:lnTo>
                <a:close/>
              </a:path>
              <a:path w="627379" h="2933700">
                <a:moveTo>
                  <a:pt x="26015" y="254000"/>
                </a:moveTo>
                <a:lnTo>
                  <a:pt x="18008" y="254000"/>
                </a:lnTo>
                <a:lnTo>
                  <a:pt x="13922" y="266700"/>
                </a:lnTo>
                <a:lnTo>
                  <a:pt x="28819" y="266700"/>
                </a:lnTo>
                <a:lnTo>
                  <a:pt x="26015" y="254000"/>
                </a:lnTo>
                <a:close/>
              </a:path>
              <a:path w="627379" h="2933700">
                <a:moveTo>
                  <a:pt x="50955" y="215900"/>
                </a:moveTo>
                <a:lnTo>
                  <a:pt x="17716" y="215900"/>
                </a:lnTo>
                <a:lnTo>
                  <a:pt x="19931" y="228600"/>
                </a:lnTo>
                <a:lnTo>
                  <a:pt x="16898" y="241300"/>
                </a:lnTo>
                <a:lnTo>
                  <a:pt x="13272" y="251205"/>
                </a:lnTo>
                <a:lnTo>
                  <a:pt x="14273" y="254000"/>
                </a:lnTo>
                <a:lnTo>
                  <a:pt x="28930" y="254000"/>
                </a:lnTo>
                <a:lnTo>
                  <a:pt x="28819" y="266700"/>
                </a:lnTo>
                <a:lnTo>
                  <a:pt x="58215" y="266700"/>
                </a:lnTo>
                <a:lnTo>
                  <a:pt x="54053" y="254000"/>
                </a:lnTo>
                <a:lnTo>
                  <a:pt x="54381" y="241300"/>
                </a:lnTo>
                <a:lnTo>
                  <a:pt x="60757" y="228600"/>
                </a:lnTo>
                <a:lnTo>
                  <a:pt x="57769" y="228600"/>
                </a:lnTo>
                <a:lnTo>
                  <a:pt x="50955" y="215900"/>
                </a:lnTo>
                <a:close/>
              </a:path>
              <a:path w="627379" h="2933700">
                <a:moveTo>
                  <a:pt x="9727" y="241300"/>
                </a:moveTo>
                <a:lnTo>
                  <a:pt x="12249" y="254000"/>
                </a:lnTo>
                <a:lnTo>
                  <a:pt x="13272" y="251205"/>
                </a:lnTo>
                <a:lnTo>
                  <a:pt x="9727" y="241300"/>
                </a:lnTo>
                <a:close/>
              </a:path>
              <a:path w="627379" h="2933700">
                <a:moveTo>
                  <a:pt x="7213" y="228600"/>
                </a:moveTo>
                <a:lnTo>
                  <a:pt x="5727" y="228600"/>
                </a:lnTo>
                <a:lnTo>
                  <a:pt x="5511" y="241300"/>
                </a:lnTo>
                <a:lnTo>
                  <a:pt x="7213" y="228600"/>
                </a:lnTo>
                <a:close/>
              </a:path>
              <a:path w="627379" h="2933700">
                <a:moveTo>
                  <a:pt x="7950" y="228600"/>
                </a:moveTo>
                <a:lnTo>
                  <a:pt x="7531" y="228600"/>
                </a:lnTo>
                <a:lnTo>
                  <a:pt x="9458" y="241300"/>
                </a:lnTo>
                <a:lnTo>
                  <a:pt x="7950" y="228600"/>
                </a:lnTo>
                <a:close/>
              </a:path>
              <a:path w="627379" h="2933700">
                <a:moveTo>
                  <a:pt x="14300" y="228600"/>
                </a:moveTo>
                <a:lnTo>
                  <a:pt x="12395" y="241300"/>
                </a:lnTo>
                <a:lnTo>
                  <a:pt x="13456" y="241300"/>
                </a:lnTo>
                <a:lnTo>
                  <a:pt x="14300" y="228600"/>
                </a:lnTo>
                <a:close/>
              </a:path>
              <a:path w="627379" h="2933700">
                <a:moveTo>
                  <a:pt x="17716" y="215900"/>
                </a:moveTo>
                <a:lnTo>
                  <a:pt x="8901" y="215900"/>
                </a:lnTo>
                <a:lnTo>
                  <a:pt x="14283" y="228600"/>
                </a:lnTo>
                <a:lnTo>
                  <a:pt x="17716" y="215900"/>
                </a:lnTo>
                <a:close/>
              </a:path>
              <a:path w="627379" h="2933700">
                <a:moveTo>
                  <a:pt x="61477" y="177800"/>
                </a:moveTo>
                <a:lnTo>
                  <a:pt x="13779" y="177800"/>
                </a:lnTo>
                <a:lnTo>
                  <a:pt x="12765" y="190500"/>
                </a:lnTo>
                <a:lnTo>
                  <a:pt x="19705" y="203200"/>
                </a:lnTo>
                <a:lnTo>
                  <a:pt x="10020" y="203200"/>
                </a:lnTo>
                <a:lnTo>
                  <a:pt x="6002" y="215900"/>
                </a:lnTo>
                <a:lnTo>
                  <a:pt x="32741" y="215900"/>
                </a:lnTo>
                <a:lnTo>
                  <a:pt x="30486" y="203200"/>
                </a:lnTo>
                <a:lnTo>
                  <a:pt x="31441" y="190500"/>
                </a:lnTo>
                <a:lnTo>
                  <a:pt x="59729" y="190500"/>
                </a:lnTo>
                <a:lnTo>
                  <a:pt x="61477" y="177800"/>
                </a:lnTo>
                <a:close/>
              </a:path>
              <a:path w="627379" h="2933700">
                <a:moveTo>
                  <a:pt x="61402" y="190500"/>
                </a:moveTo>
                <a:lnTo>
                  <a:pt x="31441" y="190500"/>
                </a:lnTo>
                <a:lnTo>
                  <a:pt x="36906" y="203200"/>
                </a:lnTo>
                <a:lnTo>
                  <a:pt x="32741" y="215900"/>
                </a:lnTo>
                <a:lnTo>
                  <a:pt x="50351" y="215900"/>
                </a:lnTo>
                <a:lnTo>
                  <a:pt x="57192" y="203200"/>
                </a:lnTo>
                <a:lnTo>
                  <a:pt x="61402" y="190500"/>
                </a:lnTo>
                <a:close/>
              </a:path>
              <a:path w="627379" h="2933700">
                <a:moveTo>
                  <a:pt x="26983" y="152400"/>
                </a:moveTo>
                <a:lnTo>
                  <a:pt x="15333" y="152400"/>
                </a:lnTo>
                <a:lnTo>
                  <a:pt x="21059" y="165100"/>
                </a:lnTo>
                <a:lnTo>
                  <a:pt x="21733" y="177800"/>
                </a:lnTo>
                <a:lnTo>
                  <a:pt x="61687" y="177800"/>
                </a:lnTo>
                <a:lnTo>
                  <a:pt x="58801" y="165100"/>
                </a:lnTo>
                <a:lnTo>
                  <a:pt x="27076" y="165100"/>
                </a:lnTo>
                <a:lnTo>
                  <a:pt x="26983" y="152400"/>
                </a:lnTo>
                <a:close/>
              </a:path>
              <a:path w="627379" h="2933700">
                <a:moveTo>
                  <a:pt x="13182" y="152400"/>
                </a:moveTo>
                <a:lnTo>
                  <a:pt x="15798" y="165100"/>
                </a:lnTo>
                <a:lnTo>
                  <a:pt x="19431" y="165100"/>
                </a:lnTo>
                <a:lnTo>
                  <a:pt x="13182" y="152400"/>
                </a:lnTo>
                <a:close/>
              </a:path>
              <a:path w="627379" h="2933700">
                <a:moveTo>
                  <a:pt x="61972" y="152400"/>
                </a:moveTo>
                <a:lnTo>
                  <a:pt x="26983" y="152400"/>
                </a:lnTo>
                <a:lnTo>
                  <a:pt x="28305" y="165100"/>
                </a:lnTo>
                <a:lnTo>
                  <a:pt x="56273" y="165100"/>
                </a:lnTo>
                <a:lnTo>
                  <a:pt x="61972" y="152400"/>
                </a:lnTo>
                <a:close/>
              </a:path>
              <a:path w="627379" h="2933700">
                <a:moveTo>
                  <a:pt x="13957" y="139700"/>
                </a:moveTo>
                <a:lnTo>
                  <a:pt x="11366" y="139700"/>
                </a:lnTo>
                <a:lnTo>
                  <a:pt x="11299" y="152400"/>
                </a:lnTo>
                <a:lnTo>
                  <a:pt x="13957" y="139700"/>
                </a:lnTo>
                <a:close/>
              </a:path>
              <a:path w="627379" h="2933700">
                <a:moveTo>
                  <a:pt x="56311" y="114300"/>
                </a:moveTo>
                <a:lnTo>
                  <a:pt x="21797" y="114300"/>
                </a:lnTo>
                <a:lnTo>
                  <a:pt x="15891" y="127000"/>
                </a:lnTo>
                <a:lnTo>
                  <a:pt x="19913" y="152400"/>
                </a:lnTo>
                <a:lnTo>
                  <a:pt x="54927" y="152400"/>
                </a:lnTo>
                <a:lnTo>
                  <a:pt x="50200" y="139700"/>
                </a:lnTo>
                <a:lnTo>
                  <a:pt x="55638" y="139700"/>
                </a:lnTo>
                <a:lnTo>
                  <a:pt x="61067" y="127000"/>
                </a:lnTo>
                <a:lnTo>
                  <a:pt x="56311" y="114300"/>
                </a:lnTo>
                <a:close/>
              </a:path>
              <a:path w="627379" h="2933700">
                <a:moveTo>
                  <a:pt x="9571" y="101600"/>
                </a:moveTo>
                <a:lnTo>
                  <a:pt x="7189" y="101600"/>
                </a:lnTo>
                <a:lnTo>
                  <a:pt x="6667" y="114300"/>
                </a:lnTo>
                <a:lnTo>
                  <a:pt x="10909" y="114300"/>
                </a:lnTo>
                <a:lnTo>
                  <a:pt x="9571" y="101600"/>
                </a:lnTo>
                <a:close/>
              </a:path>
              <a:path w="627379" h="2933700">
                <a:moveTo>
                  <a:pt x="13436" y="101600"/>
                </a:moveTo>
                <a:lnTo>
                  <a:pt x="16116" y="114300"/>
                </a:lnTo>
                <a:lnTo>
                  <a:pt x="20701" y="114300"/>
                </a:lnTo>
                <a:lnTo>
                  <a:pt x="17165" y="107585"/>
                </a:lnTo>
                <a:lnTo>
                  <a:pt x="13436" y="101600"/>
                </a:lnTo>
                <a:close/>
              </a:path>
              <a:path w="627379" h="2933700">
                <a:moveTo>
                  <a:pt x="20797" y="113415"/>
                </a:moveTo>
                <a:lnTo>
                  <a:pt x="20701" y="114300"/>
                </a:lnTo>
                <a:lnTo>
                  <a:pt x="21348" y="114300"/>
                </a:lnTo>
                <a:lnTo>
                  <a:pt x="20797" y="113415"/>
                </a:lnTo>
                <a:close/>
              </a:path>
              <a:path w="627379" h="2933700">
                <a:moveTo>
                  <a:pt x="21395" y="107928"/>
                </a:moveTo>
                <a:lnTo>
                  <a:pt x="20797" y="113415"/>
                </a:lnTo>
                <a:lnTo>
                  <a:pt x="21348" y="114300"/>
                </a:lnTo>
                <a:lnTo>
                  <a:pt x="22555" y="114300"/>
                </a:lnTo>
                <a:lnTo>
                  <a:pt x="21395" y="107928"/>
                </a:lnTo>
                <a:close/>
              </a:path>
              <a:path w="627379" h="2933700">
                <a:moveTo>
                  <a:pt x="44151" y="101600"/>
                </a:moveTo>
                <a:lnTo>
                  <a:pt x="39192" y="101600"/>
                </a:lnTo>
                <a:lnTo>
                  <a:pt x="33845" y="114300"/>
                </a:lnTo>
                <a:lnTo>
                  <a:pt x="38760" y="114300"/>
                </a:lnTo>
                <a:lnTo>
                  <a:pt x="44151" y="101600"/>
                </a:lnTo>
                <a:close/>
              </a:path>
              <a:path w="627379" h="2933700">
                <a:moveTo>
                  <a:pt x="48664" y="101600"/>
                </a:moveTo>
                <a:lnTo>
                  <a:pt x="44151" y="101600"/>
                </a:lnTo>
                <a:lnTo>
                  <a:pt x="38760" y="114300"/>
                </a:lnTo>
                <a:lnTo>
                  <a:pt x="52613" y="114300"/>
                </a:lnTo>
                <a:lnTo>
                  <a:pt x="48664" y="101600"/>
                </a:lnTo>
                <a:close/>
              </a:path>
              <a:path w="627379" h="2933700">
                <a:moveTo>
                  <a:pt x="61874" y="101600"/>
                </a:moveTo>
                <a:lnTo>
                  <a:pt x="48664" y="101600"/>
                </a:lnTo>
                <a:lnTo>
                  <a:pt x="52613" y="114300"/>
                </a:lnTo>
                <a:lnTo>
                  <a:pt x="61064" y="114300"/>
                </a:lnTo>
                <a:lnTo>
                  <a:pt x="61874" y="101600"/>
                </a:lnTo>
                <a:close/>
              </a:path>
              <a:path w="627379" h="2933700">
                <a:moveTo>
                  <a:pt x="20243" y="101600"/>
                </a:moveTo>
                <a:lnTo>
                  <a:pt x="14014" y="101600"/>
                </a:lnTo>
                <a:lnTo>
                  <a:pt x="17165" y="107585"/>
                </a:lnTo>
                <a:lnTo>
                  <a:pt x="20733" y="113311"/>
                </a:lnTo>
                <a:lnTo>
                  <a:pt x="20981" y="105653"/>
                </a:lnTo>
                <a:lnTo>
                  <a:pt x="20243" y="101600"/>
                </a:lnTo>
                <a:close/>
              </a:path>
              <a:path w="627379" h="2933700">
                <a:moveTo>
                  <a:pt x="22085" y="101600"/>
                </a:moveTo>
                <a:lnTo>
                  <a:pt x="21113" y="101600"/>
                </a:lnTo>
                <a:lnTo>
                  <a:pt x="20981" y="105653"/>
                </a:lnTo>
                <a:lnTo>
                  <a:pt x="21395" y="107928"/>
                </a:lnTo>
                <a:lnTo>
                  <a:pt x="22085" y="101600"/>
                </a:lnTo>
                <a:close/>
              </a:path>
              <a:path w="627379" h="2933700">
                <a:moveTo>
                  <a:pt x="21113" y="101600"/>
                </a:moveTo>
                <a:lnTo>
                  <a:pt x="20243" y="101600"/>
                </a:lnTo>
                <a:lnTo>
                  <a:pt x="20981" y="105653"/>
                </a:lnTo>
                <a:lnTo>
                  <a:pt x="21113" y="101600"/>
                </a:lnTo>
                <a:close/>
              </a:path>
              <a:path w="627379" h="2933700">
                <a:moveTo>
                  <a:pt x="18719" y="63500"/>
                </a:moveTo>
                <a:lnTo>
                  <a:pt x="9455" y="63500"/>
                </a:lnTo>
                <a:lnTo>
                  <a:pt x="7531" y="76200"/>
                </a:lnTo>
                <a:lnTo>
                  <a:pt x="8605" y="89120"/>
                </a:lnTo>
                <a:lnTo>
                  <a:pt x="10353" y="101600"/>
                </a:lnTo>
                <a:lnTo>
                  <a:pt x="58686" y="101600"/>
                </a:lnTo>
                <a:lnTo>
                  <a:pt x="62679" y="89120"/>
                </a:lnTo>
                <a:lnTo>
                  <a:pt x="62611" y="88900"/>
                </a:lnTo>
                <a:lnTo>
                  <a:pt x="9626" y="88900"/>
                </a:lnTo>
                <a:lnTo>
                  <a:pt x="16421" y="76200"/>
                </a:lnTo>
                <a:lnTo>
                  <a:pt x="23152" y="76200"/>
                </a:lnTo>
                <a:lnTo>
                  <a:pt x="18719" y="63500"/>
                </a:lnTo>
                <a:close/>
              </a:path>
              <a:path w="627379" h="2933700">
                <a:moveTo>
                  <a:pt x="66611" y="88900"/>
                </a:moveTo>
                <a:lnTo>
                  <a:pt x="62750" y="88900"/>
                </a:lnTo>
                <a:lnTo>
                  <a:pt x="62679" y="89120"/>
                </a:lnTo>
                <a:lnTo>
                  <a:pt x="66573" y="101600"/>
                </a:lnTo>
                <a:lnTo>
                  <a:pt x="66611" y="88900"/>
                </a:lnTo>
                <a:close/>
              </a:path>
              <a:path w="627379" h="2933700">
                <a:moveTo>
                  <a:pt x="32054" y="76200"/>
                </a:moveTo>
                <a:lnTo>
                  <a:pt x="19215" y="76200"/>
                </a:lnTo>
                <a:lnTo>
                  <a:pt x="19189" y="88900"/>
                </a:lnTo>
                <a:lnTo>
                  <a:pt x="33718" y="88900"/>
                </a:lnTo>
                <a:lnTo>
                  <a:pt x="32054" y="76200"/>
                </a:lnTo>
                <a:close/>
              </a:path>
              <a:path w="627379" h="2933700">
                <a:moveTo>
                  <a:pt x="53124" y="63500"/>
                </a:moveTo>
                <a:lnTo>
                  <a:pt x="29464" y="63500"/>
                </a:lnTo>
                <a:lnTo>
                  <a:pt x="29844" y="76200"/>
                </a:lnTo>
                <a:lnTo>
                  <a:pt x="35115" y="76200"/>
                </a:lnTo>
                <a:lnTo>
                  <a:pt x="33718" y="88900"/>
                </a:lnTo>
                <a:lnTo>
                  <a:pt x="60658" y="88900"/>
                </a:lnTo>
                <a:lnTo>
                  <a:pt x="56189" y="76200"/>
                </a:lnTo>
                <a:lnTo>
                  <a:pt x="53124" y="63500"/>
                </a:lnTo>
                <a:close/>
              </a:path>
              <a:path w="627379" h="2933700">
                <a:moveTo>
                  <a:pt x="61963" y="38100"/>
                </a:moveTo>
                <a:lnTo>
                  <a:pt x="16329" y="38100"/>
                </a:lnTo>
                <a:lnTo>
                  <a:pt x="22352" y="50800"/>
                </a:lnTo>
                <a:lnTo>
                  <a:pt x="24926" y="50800"/>
                </a:lnTo>
                <a:lnTo>
                  <a:pt x="23152" y="76200"/>
                </a:lnTo>
                <a:lnTo>
                  <a:pt x="26733" y="76200"/>
                </a:lnTo>
                <a:lnTo>
                  <a:pt x="29464" y="63500"/>
                </a:lnTo>
                <a:lnTo>
                  <a:pt x="62547" y="63500"/>
                </a:lnTo>
                <a:lnTo>
                  <a:pt x="64412" y="50800"/>
                </a:lnTo>
                <a:lnTo>
                  <a:pt x="61963" y="38100"/>
                </a:lnTo>
                <a:close/>
              </a:path>
              <a:path w="627379" h="2933700">
                <a:moveTo>
                  <a:pt x="68202" y="63500"/>
                </a:moveTo>
                <a:lnTo>
                  <a:pt x="53124" y="63500"/>
                </a:lnTo>
                <a:lnTo>
                  <a:pt x="59248" y="76200"/>
                </a:lnTo>
                <a:lnTo>
                  <a:pt x="65689" y="76200"/>
                </a:lnTo>
                <a:lnTo>
                  <a:pt x="68202" y="63500"/>
                </a:lnTo>
                <a:close/>
              </a:path>
              <a:path w="627379" h="2933700">
                <a:moveTo>
                  <a:pt x="20568" y="50800"/>
                </a:moveTo>
                <a:lnTo>
                  <a:pt x="13334" y="50800"/>
                </a:lnTo>
                <a:lnTo>
                  <a:pt x="16573" y="63500"/>
                </a:lnTo>
                <a:lnTo>
                  <a:pt x="20286" y="63500"/>
                </a:lnTo>
                <a:lnTo>
                  <a:pt x="20568" y="50800"/>
                </a:lnTo>
                <a:close/>
              </a:path>
              <a:path w="627379" h="2933700">
                <a:moveTo>
                  <a:pt x="68910" y="50800"/>
                </a:moveTo>
                <a:lnTo>
                  <a:pt x="65874" y="50800"/>
                </a:lnTo>
                <a:lnTo>
                  <a:pt x="67449" y="63500"/>
                </a:lnTo>
                <a:lnTo>
                  <a:pt x="68910" y="50800"/>
                </a:lnTo>
                <a:close/>
              </a:path>
              <a:path w="627379" h="2933700">
                <a:moveTo>
                  <a:pt x="10912" y="38652"/>
                </a:moveTo>
                <a:lnTo>
                  <a:pt x="7759" y="50800"/>
                </a:lnTo>
                <a:lnTo>
                  <a:pt x="12482" y="43800"/>
                </a:lnTo>
                <a:lnTo>
                  <a:pt x="10912" y="38652"/>
                </a:lnTo>
                <a:close/>
              </a:path>
              <a:path w="627379" h="2933700">
                <a:moveTo>
                  <a:pt x="14762" y="40421"/>
                </a:moveTo>
                <a:lnTo>
                  <a:pt x="12482" y="43800"/>
                </a:lnTo>
                <a:lnTo>
                  <a:pt x="14617" y="50800"/>
                </a:lnTo>
                <a:lnTo>
                  <a:pt x="14762" y="40421"/>
                </a:lnTo>
                <a:close/>
              </a:path>
              <a:path w="627379" h="2933700">
                <a:moveTo>
                  <a:pt x="16329" y="38100"/>
                </a:moveTo>
                <a:lnTo>
                  <a:pt x="14795" y="38100"/>
                </a:lnTo>
                <a:lnTo>
                  <a:pt x="14762" y="40421"/>
                </a:lnTo>
                <a:lnTo>
                  <a:pt x="16329" y="38100"/>
                </a:lnTo>
                <a:close/>
              </a:path>
              <a:path w="627379" h="2933700">
                <a:moveTo>
                  <a:pt x="11056" y="38100"/>
                </a:moveTo>
                <a:lnTo>
                  <a:pt x="10744" y="38100"/>
                </a:lnTo>
                <a:lnTo>
                  <a:pt x="10912" y="38652"/>
                </a:lnTo>
                <a:lnTo>
                  <a:pt x="11056" y="38100"/>
                </a:lnTo>
                <a:close/>
              </a:path>
              <a:path w="627379" h="2933700">
                <a:moveTo>
                  <a:pt x="18478" y="12700"/>
                </a:moveTo>
                <a:lnTo>
                  <a:pt x="11581" y="12700"/>
                </a:lnTo>
                <a:lnTo>
                  <a:pt x="10718" y="25400"/>
                </a:lnTo>
                <a:lnTo>
                  <a:pt x="11056" y="38100"/>
                </a:lnTo>
                <a:lnTo>
                  <a:pt x="21254" y="38100"/>
                </a:lnTo>
                <a:lnTo>
                  <a:pt x="21817" y="25400"/>
                </a:lnTo>
                <a:lnTo>
                  <a:pt x="18531" y="25400"/>
                </a:lnTo>
                <a:lnTo>
                  <a:pt x="18478" y="12700"/>
                </a:lnTo>
                <a:close/>
              </a:path>
              <a:path w="627379" h="2933700">
                <a:moveTo>
                  <a:pt x="69202" y="25400"/>
                </a:moveTo>
                <a:lnTo>
                  <a:pt x="24215" y="25400"/>
                </a:lnTo>
                <a:lnTo>
                  <a:pt x="25488" y="38100"/>
                </a:lnTo>
                <a:lnTo>
                  <a:pt x="69989" y="38100"/>
                </a:lnTo>
                <a:lnTo>
                  <a:pt x="69202" y="25400"/>
                </a:lnTo>
                <a:close/>
              </a:path>
              <a:path w="627379" h="2933700">
                <a:moveTo>
                  <a:pt x="31013" y="12700"/>
                </a:moveTo>
                <a:lnTo>
                  <a:pt x="21216" y="12700"/>
                </a:lnTo>
                <a:lnTo>
                  <a:pt x="18531" y="25400"/>
                </a:lnTo>
                <a:lnTo>
                  <a:pt x="33235" y="25400"/>
                </a:lnTo>
                <a:lnTo>
                  <a:pt x="31013" y="12700"/>
                </a:lnTo>
                <a:close/>
              </a:path>
              <a:path w="627379" h="2933700">
                <a:moveTo>
                  <a:pt x="56375" y="12700"/>
                </a:moveTo>
                <a:lnTo>
                  <a:pt x="37871" y="12700"/>
                </a:lnTo>
                <a:lnTo>
                  <a:pt x="33235" y="25400"/>
                </a:lnTo>
                <a:lnTo>
                  <a:pt x="61474" y="25400"/>
                </a:lnTo>
                <a:lnTo>
                  <a:pt x="56375" y="12700"/>
                </a:lnTo>
                <a:close/>
              </a:path>
              <a:path w="627379" h="2933700">
                <a:moveTo>
                  <a:pt x="28892" y="0"/>
                </a:moveTo>
                <a:lnTo>
                  <a:pt x="24371" y="0"/>
                </a:lnTo>
                <a:lnTo>
                  <a:pt x="23558" y="12700"/>
                </a:lnTo>
                <a:lnTo>
                  <a:pt x="27686" y="12700"/>
                </a:lnTo>
                <a:lnTo>
                  <a:pt x="28892" y="0"/>
                </a:lnTo>
                <a:close/>
              </a:path>
            </a:pathLst>
          </a:custGeom>
          <a:solidFill>
            <a:srgbClr val="DB2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133585" y="5251386"/>
            <a:ext cx="303060" cy="2527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spc="-20" dirty="0"/>
              <a:t>46</a:t>
            </a:fld>
            <a:r>
              <a:rPr sz="2700" spc="-30" baseline="1543" dirty="0"/>
              <a:t>/70</a:t>
            </a:r>
            <a:endParaRPr sz="2700" baseline="1543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8500" y="647700"/>
            <a:ext cx="842327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995170" algn="l"/>
                <a:tab pos="4280535" algn="l"/>
                <a:tab pos="5624195" algn="l"/>
              </a:tabLst>
            </a:pPr>
            <a:r>
              <a:rPr spc="-170" dirty="0"/>
              <a:t>B </a:t>
            </a:r>
            <a:r>
              <a:rPr spc="-85" dirty="0"/>
              <a:t>I</a:t>
            </a:r>
            <a:r>
              <a:rPr spc="-900" dirty="0"/>
              <a:t> </a:t>
            </a:r>
            <a:r>
              <a:rPr spc="250" dirty="0"/>
              <a:t>N</a:t>
            </a:r>
            <a:r>
              <a:rPr spc="-530" dirty="0"/>
              <a:t> </a:t>
            </a:r>
            <a:r>
              <a:rPr spc="80" dirty="0"/>
              <a:t>D	</a:t>
            </a:r>
            <a:r>
              <a:rPr spc="-85" dirty="0"/>
              <a:t>C</a:t>
            </a:r>
            <a:r>
              <a:rPr spc="-535" dirty="0"/>
              <a:t> </a:t>
            </a:r>
            <a:r>
              <a:rPr spc="-254" dirty="0"/>
              <a:t>L</a:t>
            </a:r>
            <a:r>
              <a:rPr spc="-530" dirty="0"/>
              <a:t> </a:t>
            </a:r>
            <a:r>
              <a:rPr spc="-85" dirty="0"/>
              <a:t>I</a:t>
            </a:r>
            <a:r>
              <a:rPr spc="-535" dirty="0"/>
              <a:t> </a:t>
            </a:r>
            <a:r>
              <a:rPr spc="-85" dirty="0"/>
              <a:t>C</a:t>
            </a:r>
            <a:r>
              <a:rPr spc="-530" dirty="0"/>
              <a:t> </a:t>
            </a:r>
            <a:r>
              <a:rPr spc="-254" dirty="0"/>
              <a:t>K	</a:t>
            </a:r>
            <a:r>
              <a:rPr spc="250" dirty="0"/>
              <a:t>O</a:t>
            </a:r>
            <a:r>
              <a:rPr spc="-535" dirty="0"/>
              <a:t> </a:t>
            </a:r>
            <a:r>
              <a:rPr spc="250" dirty="0"/>
              <a:t>N	</a:t>
            </a:r>
            <a:r>
              <a:rPr spc="-170" dirty="0"/>
              <a:t>B</a:t>
            </a:r>
            <a:r>
              <a:rPr spc="-550" dirty="0"/>
              <a:t> </a:t>
            </a:r>
            <a:r>
              <a:rPr spc="-175" dirty="0"/>
              <a:t>U</a:t>
            </a:r>
            <a:r>
              <a:rPr spc="-555" dirty="0"/>
              <a:t> </a:t>
            </a:r>
            <a:r>
              <a:rPr spc="-170" dirty="0"/>
              <a:t>T</a:t>
            </a:r>
            <a:r>
              <a:rPr spc="-550" dirty="0"/>
              <a:t> </a:t>
            </a:r>
            <a:r>
              <a:rPr spc="-170" dirty="0"/>
              <a:t>T</a:t>
            </a:r>
            <a:r>
              <a:rPr spc="-550" dirty="0"/>
              <a:t> </a:t>
            </a:r>
            <a:r>
              <a:rPr spc="250" dirty="0"/>
              <a:t>O</a:t>
            </a:r>
            <a:r>
              <a:rPr spc="-550" dirty="0"/>
              <a:t> </a:t>
            </a:r>
            <a:r>
              <a:rPr spc="250" dirty="0"/>
              <a:t>N</a:t>
            </a:r>
          </a:p>
        </p:txBody>
      </p:sp>
      <p:sp>
        <p:nvSpPr>
          <p:cNvPr id="3" name="object 3"/>
          <p:cNvSpPr/>
          <p:nvPr/>
        </p:nvSpPr>
        <p:spPr>
          <a:xfrm>
            <a:off x="5963094" y="6799071"/>
            <a:ext cx="632840" cy="16232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308100" y="8559800"/>
            <a:ext cx="889571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250" dirty="0">
                <a:solidFill>
                  <a:srgbClr val="FF2E00"/>
                </a:solidFill>
                <a:latin typeface="Verdana"/>
                <a:cs typeface="Verdana"/>
              </a:rPr>
              <a:t>Check </a:t>
            </a:r>
            <a:r>
              <a:rPr sz="3000" spc="375" dirty="0">
                <a:solidFill>
                  <a:srgbClr val="FF2E00"/>
                </a:solidFill>
                <a:latin typeface="Verdana"/>
                <a:cs typeface="Verdana"/>
              </a:rPr>
              <a:t>if </a:t>
            </a:r>
            <a:r>
              <a:rPr sz="3000" spc="210" dirty="0">
                <a:solidFill>
                  <a:srgbClr val="FF2E00"/>
                </a:solidFill>
                <a:latin typeface="Verdana"/>
                <a:cs typeface="Verdana"/>
              </a:rPr>
              <a:t>movie </a:t>
            </a:r>
            <a:r>
              <a:rPr sz="3000" spc="175" dirty="0">
                <a:solidFill>
                  <a:srgbClr val="FF2E00"/>
                </a:solidFill>
                <a:latin typeface="Verdana"/>
                <a:cs typeface="Verdana"/>
              </a:rPr>
              <a:t>with </a:t>
            </a:r>
            <a:r>
              <a:rPr sz="3000" spc="290" dirty="0">
                <a:solidFill>
                  <a:srgbClr val="FF2E00"/>
                </a:solidFill>
                <a:latin typeface="Verdana"/>
                <a:cs typeface="Verdana"/>
              </a:rPr>
              <a:t>movieId </a:t>
            </a:r>
            <a:r>
              <a:rPr sz="3000" spc="155" dirty="0">
                <a:solidFill>
                  <a:srgbClr val="FF2E00"/>
                </a:solidFill>
                <a:latin typeface="Verdana"/>
                <a:cs typeface="Verdana"/>
              </a:rPr>
              <a:t>is</a:t>
            </a:r>
            <a:r>
              <a:rPr sz="3000" spc="1245" dirty="0">
                <a:solidFill>
                  <a:srgbClr val="FF2E00"/>
                </a:solidFill>
                <a:latin typeface="Verdana"/>
                <a:cs typeface="Verdana"/>
              </a:rPr>
              <a:t> </a:t>
            </a:r>
            <a:r>
              <a:rPr sz="3000" spc="150" dirty="0">
                <a:solidFill>
                  <a:srgbClr val="FF2E00"/>
                </a:solidFill>
                <a:latin typeface="Verdana"/>
                <a:cs typeface="Verdana"/>
              </a:rPr>
              <a:t>watched</a:t>
            </a:r>
            <a:endParaRPr sz="3000">
              <a:latin typeface="Verdana"/>
              <a:cs typeface="Verdan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spc="-20" dirty="0"/>
              <a:t>47</a:t>
            </a:fld>
            <a:r>
              <a:rPr sz="2700" spc="-30" baseline="1543" dirty="0"/>
              <a:t>/70</a:t>
            </a:r>
            <a:endParaRPr sz="2700" baseline="1543"/>
          </a:p>
        </p:txBody>
      </p:sp>
      <p:sp>
        <p:nvSpPr>
          <p:cNvPr id="5" name="object 5"/>
          <p:cNvSpPr txBox="1"/>
          <p:nvPr/>
        </p:nvSpPr>
        <p:spPr>
          <a:xfrm>
            <a:off x="736600" y="1955800"/>
            <a:ext cx="10250805" cy="5384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55D7FF"/>
                </a:solidFill>
                <a:latin typeface="Courier New"/>
                <a:cs typeface="Courier New"/>
              </a:rPr>
              <a:t>www/views/movies/movies-detail.js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500">
              <a:latin typeface="Times New Roman"/>
              <a:cs typeface="Times New Roman"/>
            </a:endParaRPr>
          </a:p>
          <a:p>
            <a:pPr marL="25400">
              <a:lnSpc>
                <a:spcPts val="2350"/>
              </a:lnSpc>
              <a:tabLst>
                <a:tab pos="5360035" algn="l"/>
                <a:tab pos="6731634" algn="l"/>
                <a:tab pos="8103234" algn="l"/>
              </a:tabLst>
            </a:pPr>
            <a:r>
              <a:rPr sz="2000" spc="-5" dirty="0">
                <a:solidFill>
                  <a:srgbClr val="D9D9D9"/>
                </a:solidFill>
                <a:latin typeface="Courier New"/>
                <a:cs typeface="Courier New"/>
              </a:rPr>
              <a:t>app.</a:t>
            </a:r>
            <a:r>
              <a:rPr sz="2000" spc="-5" dirty="0">
                <a:solidFill>
                  <a:srgbClr val="EB97F1"/>
                </a:solidFill>
                <a:latin typeface="Courier New"/>
                <a:cs typeface="Courier New"/>
              </a:rPr>
              <a:t>controller</a:t>
            </a:r>
            <a:r>
              <a:rPr sz="2000" spc="-5" dirty="0">
                <a:solidFill>
                  <a:srgbClr val="D9D9D9"/>
                </a:solidFill>
                <a:latin typeface="Courier New"/>
                <a:cs typeface="Courier New"/>
              </a:rPr>
              <a:t>(</a:t>
            </a:r>
            <a:r>
              <a:rPr sz="2000" spc="-5" dirty="0">
                <a:solidFill>
                  <a:srgbClr val="96E284"/>
                </a:solidFill>
                <a:latin typeface="Courier New"/>
                <a:cs typeface="Courier New"/>
              </a:rPr>
              <a:t>'MoviesDetailCtrl'</a:t>
            </a:r>
            <a:r>
              <a:rPr sz="2000" spc="-5" dirty="0">
                <a:solidFill>
                  <a:srgbClr val="D9D9D9"/>
                </a:solidFill>
                <a:latin typeface="Courier New"/>
                <a:cs typeface="Courier New"/>
              </a:rPr>
              <a:t>,	</a:t>
            </a:r>
            <a:r>
              <a:rPr sz="2000" b="1" dirty="0">
                <a:solidFill>
                  <a:srgbClr val="8FCCF2"/>
                </a:solidFill>
                <a:latin typeface="Courier New"/>
                <a:cs typeface="Courier New"/>
              </a:rPr>
              <a:t>function	</a:t>
            </a:r>
            <a:r>
              <a:rPr sz="2000" dirty="0">
                <a:solidFill>
                  <a:srgbClr val="D9D9D9"/>
                </a:solidFill>
                <a:latin typeface="Courier New"/>
                <a:cs typeface="Courier New"/>
              </a:rPr>
              <a:t>($scope,	</a:t>
            </a:r>
            <a:r>
              <a:rPr sz="2000" spc="-5" dirty="0">
                <a:solidFill>
                  <a:srgbClr val="D9D9D9"/>
                </a:solidFill>
                <a:latin typeface="Courier New"/>
                <a:cs typeface="Courier New"/>
              </a:rPr>
              <a:t>MoviesService,</a:t>
            </a:r>
            <a:endParaRPr sz="2000">
              <a:latin typeface="Courier New"/>
              <a:cs typeface="Courier New"/>
            </a:endParaRPr>
          </a:p>
          <a:p>
            <a:pPr marL="635000">
              <a:lnSpc>
                <a:spcPts val="2350"/>
              </a:lnSpc>
            </a:pPr>
            <a:r>
              <a:rPr sz="2000" spc="-5" dirty="0">
                <a:solidFill>
                  <a:srgbClr val="D9D9D9"/>
                </a:solidFill>
                <a:latin typeface="Courier New"/>
                <a:cs typeface="Courier New"/>
              </a:rPr>
              <a:t>$stateParams)</a:t>
            </a:r>
            <a:r>
              <a:rPr sz="2000" spc="-10" dirty="0">
                <a:solidFill>
                  <a:srgbClr val="D9D9D9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D9D9D9"/>
                </a:solidFill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900">
              <a:latin typeface="Times New Roman"/>
              <a:cs typeface="Times New Roman"/>
            </a:endParaRPr>
          </a:p>
          <a:p>
            <a:pPr marL="635000">
              <a:lnSpc>
                <a:spcPts val="2350"/>
              </a:lnSpc>
            </a:pPr>
            <a:r>
              <a:rPr sz="2000" b="1" dirty="0">
                <a:solidFill>
                  <a:srgbClr val="8FCCF2"/>
                </a:solidFill>
                <a:latin typeface="Courier New"/>
                <a:cs typeface="Courier New"/>
              </a:rPr>
              <a:t>if</a:t>
            </a:r>
            <a:r>
              <a:rPr sz="2000" dirty="0">
                <a:solidFill>
                  <a:srgbClr val="D9D9D9"/>
                </a:solidFill>
                <a:latin typeface="Courier New"/>
                <a:cs typeface="Courier New"/>
              </a:rPr>
              <a:t>($stateParams){</a:t>
            </a:r>
            <a:endParaRPr sz="2000">
              <a:latin typeface="Courier New"/>
              <a:cs typeface="Courier New"/>
            </a:endParaRPr>
          </a:p>
          <a:p>
            <a:pPr marL="1244600">
              <a:lnSpc>
                <a:spcPts val="2300"/>
              </a:lnSpc>
              <a:tabLst>
                <a:tab pos="1854200" algn="l"/>
                <a:tab pos="3073400" algn="l"/>
              </a:tabLst>
            </a:pPr>
            <a:r>
              <a:rPr sz="2000" b="1" dirty="0">
                <a:solidFill>
                  <a:srgbClr val="8FCCF2"/>
                </a:solidFill>
                <a:latin typeface="Courier New"/>
                <a:cs typeface="Courier New"/>
              </a:rPr>
              <a:t>var	</a:t>
            </a:r>
            <a:r>
              <a:rPr sz="2000" dirty="0">
                <a:solidFill>
                  <a:srgbClr val="D9D9D9"/>
                </a:solidFill>
                <a:latin typeface="Courier New"/>
                <a:cs typeface="Courier New"/>
              </a:rPr>
              <a:t>movieId	=</a:t>
            </a:r>
            <a:r>
              <a:rPr sz="2000" spc="-10" dirty="0">
                <a:solidFill>
                  <a:srgbClr val="D9D9D9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D9D9D9"/>
                </a:solidFill>
                <a:latin typeface="Courier New"/>
                <a:cs typeface="Courier New"/>
              </a:rPr>
              <a:t>+$stateParams.id;</a:t>
            </a:r>
            <a:endParaRPr sz="2000">
              <a:latin typeface="Courier New"/>
              <a:cs typeface="Courier New"/>
            </a:endParaRPr>
          </a:p>
          <a:p>
            <a:pPr marL="1244600">
              <a:lnSpc>
                <a:spcPts val="2300"/>
              </a:lnSpc>
              <a:tabLst>
                <a:tab pos="3225800" algn="l"/>
                <a:tab pos="3530600" algn="l"/>
              </a:tabLst>
            </a:pPr>
            <a:r>
              <a:rPr sz="2000" dirty="0">
                <a:solidFill>
                  <a:srgbClr val="D9D9D9"/>
                </a:solidFill>
                <a:latin typeface="Courier New"/>
                <a:cs typeface="Courier New"/>
              </a:rPr>
              <a:t>$scope.movie	=	</a:t>
            </a:r>
            <a:r>
              <a:rPr sz="2000" spc="-5" dirty="0">
                <a:solidFill>
                  <a:srgbClr val="D9D9D9"/>
                </a:solidFill>
                <a:latin typeface="Courier New"/>
                <a:cs typeface="Courier New"/>
              </a:rPr>
              <a:t>MoviesService.</a:t>
            </a:r>
            <a:r>
              <a:rPr sz="2000" spc="-5" dirty="0">
                <a:solidFill>
                  <a:srgbClr val="EB97F1"/>
                </a:solidFill>
                <a:latin typeface="Courier New"/>
                <a:cs typeface="Courier New"/>
              </a:rPr>
              <a:t>getMovieById</a:t>
            </a:r>
            <a:r>
              <a:rPr sz="2000" spc="-5" dirty="0">
                <a:solidFill>
                  <a:srgbClr val="D9D9D9"/>
                </a:solidFill>
                <a:latin typeface="Courier New"/>
                <a:cs typeface="Courier New"/>
              </a:rPr>
              <a:t>(movieId);</a:t>
            </a:r>
            <a:endParaRPr sz="2000">
              <a:latin typeface="Courier New"/>
              <a:cs typeface="Courier New"/>
            </a:endParaRPr>
          </a:p>
          <a:p>
            <a:pPr marL="635000">
              <a:lnSpc>
                <a:spcPts val="2350"/>
              </a:lnSpc>
            </a:pPr>
            <a:r>
              <a:rPr sz="2000" dirty="0">
                <a:solidFill>
                  <a:srgbClr val="D9D9D9"/>
                </a:solidFill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2050">
              <a:latin typeface="Times New Roman"/>
              <a:cs typeface="Times New Roman"/>
            </a:endParaRPr>
          </a:p>
          <a:p>
            <a:pPr marL="1244600" marR="3357879" indent="-610235">
              <a:lnSpc>
                <a:spcPts val="2300"/>
              </a:lnSpc>
              <a:tabLst>
                <a:tab pos="3835400" algn="l"/>
                <a:tab pos="4140200" algn="l"/>
              </a:tabLst>
            </a:pPr>
            <a:r>
              <a:rPr sz="2000" dirty="0">
                <a:solidFill>
                  <a:srgbClr val="D9D9D9"/>
                </a:solidFill>
                <a:latin typeface="Courier New"/>
                <a:cs typeface="Courier New"/>
              </a:rPr>
              <a:t>$scope.</a:t>
            </a:r>
            <a:r>
              <a:rPr sz="2000" dirty="0">
                <a:solidFill>
                  <a:srgbClr val="EB97F1"/>
                </a:solidFill>
                <a:latin typeface="Courier New"/>
                <a:cs typeface="Courier New"/>
              </a:rPr>
              <a:t>toggleWatched	</a:t>
            </a:r>
            <a:r>
              <a:rPr sz="2000" dirty="0">
                <a:solidFill>
                  <a:srgbClr val="D9D9D9"/>
                </a:solidFill>
                <a:latin typeface="Courier New"/>
                <a:cs typeface="Courier New"/>
              </a:rPr>
              <a:t>=	</a:t>
            </a:r>
            <a:r>
              <a:rPr sz="2000" b="1" spc="-5" dirty="0">
                <a:solidFill>
                  <a:srgbClr val="8FCCF2"/>
                </a:solidFill>
                <a:latin typeface="Courier New"/>
                <a:cs typeface="Courier New"/>
              </a:rPr>
              <a:t>function</a:t>
            </a:r>
            <a:r>
              <a:rPr sz="2000" spc="-5" dirty="0">
                <a:solidFill>
                  <a:srgbClr val="D9D9D9"/>
                </a:solidFill>
                <a:latin typeface="Courier New"/>
                <a:cs typeface="Courier New"/>
              </a:rPr>
              <a:t>(){  MoviesService.</a:t>
            </a:r>
            <a:r>
              <a:rPr sz="2000" spc="-5" dirty="0">
                <a:solidFill>
                  <a:srgbClr val="EB97F1"/>
                </a:solidFill>
                <a:latin typeface="Courier New"/>
                <a:cs typeface="Courier New"/>
              </a:rPr>
              <a:t>toggleWatched</a:t>
            </a:r>
            <a:r>
              <a:rPr sz="2000" spc="-5" dirty="0">
                <a:solidFill>
                  <a:srgbClr val="D9D9D9"/>
                </a:solidFill>
                <a:latin typeface="Courier New"/>
                <a:cs typeface="Courier New"/>
              </a:rPr>
              <a:t>(movieId);</a:t>
            </a:r>
            <a:endParaRPr sz="2000">
              <a:latin typeface="Courier New"/>
              <a:cs typeface="Courier New"/>
            </a:endParaRPr>
          </a:p>
          <a:p>
            <a:pPr marL="635000">
              <a:lnSpc>
                <a:spcPts val="2240"/>
              </a:lnSpc>
            </a:pPr>
            <a:r>
              <a:rPr sz="2000" dirty="0">
                <a:solidFill>
                  <a:srgbClr val="D9D9D9"/>
                </a:solidFill>
                <a:latin typeface="Courier New"/>
                <a:cs typeface="Courier New"/>
              </a:rPr>
              <a:t>};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900">
              <a:latin typeface="Times New Roman"/>
              <a:cs typeface="Times New Roman"/>
            </a:endParaRPr>
          </a:p>
          <a:p>
            <a:pPr marL="635000">
              <a:lnSpc>
                <a:spcPts val="2350"/>
              </a:lnSpc>
              <a:tabLst>
                <a:tab pos="3987800" algn="l"/>
                <a:tab pos="4293235" algn="l"/>
                <a:tab pos="5664835" algn="l"/>
              </a:tabLst>
            </a:pPr>
            <a:r>
              <a:rPr sz="2000" dirty="0">
                <a:solidFill>
                  <a:srgbClr val="D9D9D9"/>
                </a:solidFill>
                <a:latin typeface="Courier New"/>
                <a:cs typeface="Courier New"/>
              </a:rPr>
              <a:t>$scope.</a:t>
            </a:r>
            <a:r>
              <a:rPr sz="2000" dirty="0">
                <a:solidFill>
                  <a:srgbClr val="EB97F1"/>
                </a:solidFill>
                <a:latin typeface="Courier New"/>
                <a:cs typeface="Courier New"/>
              </a:rPr>
              <a:t>isMovieWatched	</a:t>
            </a:r>
            <a:r>
              <a:rPr sz="2000" dirty="0">
                <a:solidFill>
                  <a:srgbClr val="D9D9D9"/>
                </a:solidFill>
                <a:latin typeface="Courier New"/>
                <a:cs typeface="Courier New"/>
              </a:rPr>
              <a:t>=	</a:t>
            </a:r>
            <a:r>
              <a:rPr sz="2000" b="1" dirty="0">
                <a:solidFill>
                  <a:srgbClr val="8FCCF2"/>
                </a:solidFill>
                <a:latin typeface="Courier New"/>
                <a:cs typeface="Courier New"/>
              </a:rPr>
              <a:t>function	</a:t>
            </a:r>
            <a:r>
              <a:rPr sz="2000" spc="-5" dirty="0">
                <a:solidFill>
                  <a:srgbClr val="D9D9D9"/>
                </a:solidFill>
                <a:latin typeface="Courier New"/>
                <a:cs typeface="Courier New"/>
              </a:rPr>
              <a:t>()</a:t>
            </a:r>
            <a:r>
              <a:rPr sz="2000" spc="-10" dirty="0">
                <a:solidFill>
                  <a:srgbClr val="D9D9D9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D9D9D9"/>
                </a:solidFill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L="1244600">
              <a:lnSpc>
                <a:spcPts val="2300"/>
              </a:lnSpc>
              <a:tabLst>
                <a:tab pos="2311400" algn="l"/>
              </a:tabLst>
            </a:pPr>
            <a:r>
              <a:rPr sz="2000" b="1" dirty="0">
                <a:solidFill>
                  <a:srgbClr val="8FCCF2"/>
                </a:solidFill>
                <a:latin typeface="Courier New"/>
                <a:cs typeface="Courier New"/>
              </a:rPr>
              <a:t>return	</a:t>
            </a:r>
            <a:r>
              <a:rPr sz="2000" spc="-5" dirty="0">
                <a:solidFill>
                  <a:srgbClr val="D9D9D9"/>
                </a:solidFill>
                <a:latin typeface="Courier New"/>
                <a:cs typeface="Courier New"/>
              </a:rPr>
              <a:t>MoviesService.</a:t>
            </a:r>
            <a:r>
              <a:rPr sz="2000" spc="-5" dirty="0">
                <a:solidFill>
                  <a:srgbClr val="EB97F1"/>
                </a:solidFill>
                <a:latin typeface="Courier New"/>
                <a:cs typeface="Courier New"/>
              </a:rPr>
              <a:t>isMovieWatched</a:t>
            </a:r>
            <a:r>
              <a:rPr sz="2000" spc="-5" dirty="0">
                <a:solidFill>
                  <a:srgbClr val="D9D9D9"/>
                </a:solidFill>
                <a:latin typeface="Courier New"/>
                <a:cs typeface="Courier New"/>
              </a:rPr>
              <a:t>(movieId);</a:t>
            </a:r>
            <a:endParaRPr sz="2000">
              <a:latin typeface="Courier New"/>
              <a:cs typeface="Courier New"/>
            </a:endParaRPr>
          </a:p>
          <a:p>
            <a:pPr marL="635000">
              <a:lnSpc>
                <a:spcPts val="2300"/>
              </a:lnSpc>
            </a:pPr>
            <a:r>
              <a:rPr sz="2000" dirty="0">
                <a:solidFill>
                  <a:srgbClr val="D9D9D9"/>
                </a:solidFill>
                <a:latin typeface="Courier New"/>
                <a:cs typeface="Courier New"/>
              </a:rPr>
              <a:t>};</a:t>
            </a:r>
            <a:endParaRPr sz="2000">
              <a:latin typeface="Courier New"/>
              <a:cs typeface="Courier New"/>
            </a:endParaRPr>
          </a:p>
          <a:p>
            <a:pPr marL="25400">
              <a:lnSpc>
                <a:spcPts val="2350"/>
              </a:lnSpc>
            </a:pPr>
            <a:r>
              <a:rPr sz="2000" dirty="0">
                <a:solidFill>
                  <a:srgbClr val="D9D9D9"/>
                </a:solidFill>
                <a:latin typeface="Courier New"/>
                <a:cs typeface="Courier New"/>
              </a:rPr>
              <a:t>})</a:t>
            </a:r>
            <a:endParaRPr sz="200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59300" y="647700"/>
            <a:ext cx="388874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520950" algn="l"/>
              </a:tabLst>
            </a:pPr>
            <a:r>
              <a:rPr spc="250" dirty="0"/>
              <a:t>M</a:t>
            </a:r>
            <a:r>
              <a:rPr spc="-535" dirty="0"/>
              <a:t> </a:t>
            </a:r>
            <a:r>
              <a:rPr spc="250" dirty="0"/>
              <a:t>O</a:t>
            </a:r>
            <a:r>
              <a:rPr spc="-535" dirty="0"/>
              <a:t> </a:t>
            </a:r>
            <a:r>
              <a:rPr spc="-335" dirty="0"/>
              <a:t>V</a:t>
            </a:r>
            <a:r>
              <a:rPr spc="-530" dirty="0"/>
              <a:t> </a:t>
            </a:r>
            <a:r>
              <a:rPr spc="-85" dirty="0"/>
              <a:t>I</a:t>
            </a:r>
            <a:r>
              <a:rPr spc="-535" dirty="0"/>
              <a:t> </a:t>
            </a:r>
            <a:r>
              <a:rPr spc="-335" dirty="0"/>
              <a:t>E	</a:t>
            </a:r>
            <a:r>
              <a:rPr spc="-254" dirty="0"/>
              <a:t>L </a:t>
            </a:r>
            <a:r>
              <a:rPr spc="-85" dirty="0"/>
              <a:t>I</a:t>
            </a:r>
            <a:r>
              <a:rPr spc="-935" dirty="0"/>
              <a:t> </a:t>
            </a:r>
            <a:r>
              <a:rPr spc="-500" dirty="0"/>
              <a:t>S </a:t>
            </a:r>
            <a:r>
              <a:rPr spc="-170" dirty="0"/>
              <a:t>T</a:t>
            </a:r>
          </a:p>
        </p:txBody>
      </p:sp>
      <p:sp>
        <p:nvSpPr>
          <p:cNvPr id="3" name="object 3"/>
          <p:cNvSpPr/>
          <p:nvPr/>
        </p:nvSpPr>
        <p:spPr>
          <a:xfrm>
            <a:off x="4470400" y="1765300"/>
            <a:ext cx="4064000" cy="723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spc="-20" dirty="0"/>
              <a:t>48</a:t>
            </a:fld>
            <a:r>
              <a:rPr sz="2700" spc="-30" baseline="1543" dirty="0"/>
              <a:t>/70</a:t>
            </a:r>
            <a:endParaRPr sz="2700" baseline="1543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97300" y="567055"/>
            <a:ext cx="5418455" cy="1346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66700">
              <a:lnSpc>
                <a:spcPct val="113999"/>
              </a:lnSpc>
              <a:spcBef>
                <a:spcPts val="95"/>
              </a:spcBef>
              <a:tabLst>
                <a:tab pos="2329180" algn="l"/>
                <a:tab pos="2796540" algn="l"/>
                <a:tab pos="4272280" algn="l"/>
              </a:tabLst>
            </a:pPr>
            <a:r>
              <a:rPr sz="3800" spc="85" dirty="0"/>
              <a:t>A</a:t>
            </a:r>
            <a:r>
              <a:rPr sz="3800" spc="-445" dirty="0"/>
              <a:t> </a:t>
            </a:r>
            <a:r>
              <a:rPr sz="3800" spc="-195" dirty="0"/>
              <a:t>F</a:t>
            </a:r>
            <a:r>
              <a:rPr sz="3800" spc="-445" dirty="0"/>
              <a:t> </a:t>
            </a:r>
            <a:r>
              <a:rPr sz="3800" spc="-130" dirty="0"/>
              <a:t>T</a:t>
            </a:r>
            <a:r>
              <a:rPr sz="3800" spc="-440" dirty="0"/>
              <a:t> </a:t>
            </a:r>
            <a:r>
              <a:rPr sz="3800" spc="-270" dirty="0"/>
              <a:t>E</a:t>
            </a:r>
            <a:r>
              <a:rPr sz="3800" spc="-445" dirty="0"/>
              <a:t> </a:t>
            </a:r>
            <a:r>
              <a:rPr sz="3800" spc="-480" dirty="0"/>
              <a:t>R	</a:t>
            </a:r>
            <a:r>
              <a:rPr sz="3800" spc="-55" dirty="0"/>
              <a:t>C</a:t>
            </a:r>
            <a:r>
              <a:rPr sz="3800" spc="-440" dirty="0"/>
              <a:t> </a:t>
            </a:r>
            <a:r>
              <a:rPr sz="3800" spc="-204" dirty="0"/>
              <a:t>L</a:t>
            </a:r>
            <a:r>
              <a:rPr sz="3800" spc="-440" dirty="0"/>
              <a:t> </a:t>
            </a:r>
            <a:r>
              <a:rPr sz="3800" spc="-65" dirty="0"/>
              <a:t>I</a:t>
            </a:r>
            <a:r>
              <a:rPr sz="3800" spc="-440" dirty="0"/>
              <a:t> </a:t>
            </a:r>
            <a:r>
              <a:rPr sz="3800" spc="-55" dirty="0"/>
              <a:t>C</a:t>
            </a:r>
            <a:r>
              <a:rPr sz="3800" spc="-445" dirty="0"/>
              <a:t> </a:t>
            </a:r>
            <a:r>
              <a:rPr sz="3800" spc="-200" dirty="0"/>
              <a:t>K	</a:t>
            </a:r>
            <a:r>
              <a:rPr sz="3800" spc="229" dirty="0"/>
              <a:t>O N  </a:t>
            </a:r>
            <a:r>
              <a:rPr sz="3800" spc="-55" dirty="0"/>
              <a:t>C</a:t>
            </a:r>
            <a:r>
              <a:rPr sz="3800" spc="-445" dirty="0"/>
              <a:t> </a:t>
            </a:r>
            <a:r>
              <a:rPr sz="3800" spc="85" dirty="0"/>
              <a:t>A</a:t>
            </a:r>
            <a:r>
              <a:rPr sz="3800" spc="-445" dirty="0"/>
              <a:t> </a:t>
            </a:r>
            <a:r>
              <a:rPr sz="3800" spc="-340" dirty="0"/>
              <a:t>P</a:t>
            </a:r>
            <a:r>
              <a:rPr sz="3800" spc="-445" dirty="0"/>
              <a:t> </a:t>
            </a:r>
            <a:r>
              <a:rPr sz="3800" spc="155" dirty="0"/>
              <a:t>TA</a:t>
            </a:r>
            <a:r>
              <a:rPr sz="3800" spc="-445" dirty="0"/>
              <a:t> </a:t>
            </a:r>
            <a:r>
              <a:rPr sz="3800" spc="-65" dirty="0"/>
              <a:t>I</a:t>
            </a:r>
            <a:r>
              <a:rPr sz="3800" spc="-440" dirty="0"/>
              <a:t> </a:t>
            </a:r>
            <a:r>
              <a:rPr sz="3800" spc="229" dirty="0"/>
              <a:t>N	</a:t>
            </a:r>
            <a:r>
              <a:rPr sz="3800" spc="85" dirty="0"/>
              <a:t>A</a:t>
            </a:r>
            <a:r>
              <a:rPr sz="3800" spc="-459" dirty="0"/>
              <a:t> </a:t>
            </a:r>
            <a:r>
              <a:rPr sz="3800" spc="235" dirty="0"/>
              <a:t>M</a:t>
            </a:r>
            <a:r>
              <a:rPr sz="3800" spc="-459" dirty="0"/>
              <a:t> </a:t>
            </a:r>
            <a:r>
              <a:rPr sz="3800" spc="-270" dirty="0"/>
              <a:t>E</a:t>
            </a:r>
            <a:r>
              <a:rPr sz="3800" spc="-459" dirty="0"/>
              <a:t> </a:t>
            </a:r>
            <a:r>
              <a:rPr sz="3800" spc="-480" dirty="0"/>
              <a:t>R</a:t>
            </a:r>
            <a:r>
              <a:rPr sz="3800" spc="-455" dirty="0"/>
              <a:t> </a:t>
            </a:r>
            <a:r>
              <a:rPr sz="3800" spc="-65" dirty="0"/>
              <a:t>I</a:t>
            </a:r>
            <a:r>
              <a:rPr sz="3800" spc="-459" dirty="0"/>
              <a:t> </a:t>
            </a:r>
            <a:r>
              <a:rPr sz="3800" spc="-55" dirty="0"/>
              <a:t>C</a:t>
            </a:r>
            <a:r>
              <a:rPr sz="3800" spc="-459" dirty="0"/>
              <a:t> </a:t>
            </a:r>
            <a:r>
              <a:rPr sz="3800" spc="85" dirty="0"/>
              <a:t>A</a:t>
            </a:r>
            <a:endParaRPr sz="3800"/>
          </a:p>
        </p:txBody>
      </p:sp>
      <p:sp>
        <p:nvSpPr>
          <p:cNvPr id="3" name="object 3"/>
          <p:cNvSpPr/>
          <p:nvPr/>
        </p:nvSpPr>
        <p:spPr>
          <a:xfrm>
            <a:off x="4584700" y="2311400"/>
            <a:ext cx="3835400" cy="6819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spc="-20" dirty="0"/>
              <a:t>49</a:t>
            </a:fld>
            <a:r>
              <a:rPr sz="2700" spc="-30" baseline="1543" dirty="0"/>
              <a:t>/70</a:t>
            </a:r>
            <a:endParaRPr sz="2700" baseline="1543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38300" y="5029200"/>
            <a:ext cx="974090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45" dirty="0">
                <a:solidFill>
                  <a:srgbClr val="FFFFFF"/>
                </a:solidFill>
                <a:latin typeface="Arial"/>
                <a:cs typeface="Arial"/>
              </a:rPr>
              <a:t>Documentation:</a:t>
            </a:r>
            <a:r>
              <a:rPr sz="4000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0" u="heavy" spc="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docs.themoviedb.apiary.io</a:t>
            </a:r>
            <a:endParaRPr sz="40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spc="-20" dirty="0"/>
              <a:t>5</a:t>
            </a:fld>
            <a:r>
              <a:rPr sz="2700" spc="-30" baseline="1543" dirty="0"/>
              <a:t>/70</a:t>
            </a:r>
            <a:endParaRPr sz="2700" baseline="1543"/>
          </a:p>
        </p:txBody>
      </p:sp>
      <p:sp>
        <p:nvSpPr>
          <p:cNvPr id="3" name="object 3"/>
          <p:cNvSpPr txBox="1"/>
          <p:nvPr/>
        </p:nvSpPr>
        <p:spPr>
          <a:xfrm>
            <a:off x="2133600" y="3429000"/>
            <a:ext cx="874077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456180" algn="l"/>
              </a:tabLst>
            </a:pPr>
            <a:r>
              <a:rPr sz="4500" spc="-175" dirty="0">
                <a:solidFill>
                  <a:srgbClr val="55D7FF"/>
                </a:solidFill>
                <a:latin typeface="Arial"/>
                <a:cs typeface="Arial"/>
              </a:rPr>
              <a:t>U </a:t>
            </a:r>
            <a:r>
              <a:rPr sz="4500" spc="-500" dirty="0">
                <a:solidFill>
                  <a:srgbClr val="55D7FF"/>
                </a:solidFill>
                <a:latin typeface="Arial"/>
                <a:cs typeface="Arial"/>
              </a:rPr>
              <a:t>S </a:t>
            </a:r>
            <a:r>
              <a:rPr sz="4500" spc="-85" dirty="0">
                <a:solidFill>
                  <a:srgbClr val="55D7FF"/>
                </a:solidFill>
                <a:latin typeface="Arial"/>
                <a:cs typeface="Arial"/>
              </a:rPr>
              <a:t>I</a:t>
            </a:r>
            <a:r>
              <a:rPr sz="4500" spc="-930" dirty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sz="4500" spc="250" dirty="0">
                <a:solidFill>
                  <a:srgbClr val="55D7FF"/>
                </a:solidFill>
                <a:latin typeface="Arial"/>
                <a:cs typeface="Arial"/>
              </a:rPr>
              <a:t>N</a:t>
            </a:r>
            <a:r>
              <a:rPr sz="4500" spc="-530" dirty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sz="4500" dirty="0">
                <a:solidFill>
                  <a:srgbClr val="55D7FF"/>
                </a:solidFill>
                <a:latin typeface="Arial"/>
                <a:cs typeface="Arial"/>
              </a:rPr>
              <a:t>G	</a:t>
            </a:r>
            <a:r>
              <a:rPr sz="4500" u="heavy" spc="-170" dirty="0">
                <a:solidFill>
                  <a:srgbClr val="55D7FF"/>
                </a:solidFill>
                <a:uFill>
                  <a:solidFill>
                    <a:srgbClr val="55D7FF"/>
                  </a:solidFill>
                </a:uFill>
                <a:latin typeface="Arial"/>
                <a:cs typeface="Arial"/>
              </a:rPr>
              <a:t>T</a:t>
            </a:r>
            <a:r>
              <a:rPr sz="4500" u="heavy" spc="-540" dirty="0">
                <a:solidFill>
                  <a:srgbClr val="55D7FF"/>
                </a:solidFill>
                <a:uFill>
                  <a:solidFill>
                    <a:srgbClr val="55D7FF"/>
                  </a:solidFill>
                </a:uFill>
                <a:latin typeface="Arial"/>
                <a:cs typeface="Arial"/>
              </a:rPr>
              <a:t> </a:t>
            </a:r>
            <a:r>
              <a:rPr sz="4500" u="heavy" spc="-5" dirty="0">
                <a:solidFill>
                  <a:srgbClr val="55D7FF"/>
                </a:solidFill>
                <a:uFill>
                  <a:solidFill>
                    <a:srgbClr val="55D7FF"/>
                  </a:solidFill>
                </a:uFill>
                <a:latin typeface="Arial"/>
                <a:cs typeface="Arial"/>
              </a:rPr>
              <a:t>H</a:t>
            </a:r>
            <a:r>
              <a:rPr sz="4500" u="heavy" spc="-540" dirty="0">
                <a:solidFill>
                  <a:srgbClr val="55D7FF"/>
                </a:solidFill>
                <a:uFill>
                  <a:solidFill>
                    <a:srgbClr val="55D7FF"/>
                  </a:solidFill>
                </a:uFill>
                <a:latin typeface="Arial"/>
                <a:cs typeface="Arial"/>
              </a:rPr>
              <a:t> </a:t>
            </a:r>
            <a:r>
              <a:rPr sz="4500" u="heavy" spc="-335" dirty="0">
                <a:solidFill>
                  <a:srgbClr val="55D7FF"/>
                </a:solidFill>
                <a:uFill>
                  <a:solidFill>
                    <a:srgbClr val="55D7FF"/>
                  </a:solidFill>
                </a:uFill>
                <a:latin typeface="Arial"/>
                <a:cs typeface="Arial"/>
              </a:rPr>
              <a:t>E</a:t>
            </a:r>
            <a:r>
              <a:rPr sz="4500" u="heavy" spc="-540" dirty="0">
                <a:solidFill>
                  <a:srgbClr val="55D7FF"/>
                </a:solidFill>
                <a:uFill>
                  <a:solidFill>
                    <a:srgbClr val="55D7FF"/>
                  </a:solidFill>
                </a:uFill>
                <a:latin typeface="Arial"/>
                <a:cs typeface="Arial"/>
              </a:rPr>
              <a:t> </a:t>
            </a:r>
            <a:r>
              <a:rPr sz="4500" u="heavy" spc="250" dirty="0">
                <a:solidFill>
                  <a:srgbClr val="55D7FF"/>
                </a:solidFill>
                <a:uFill>
                  <a:solidFill>
                    <a:srgbClr val="55D7FF"/>
                  </a:solidFill>
                </a:uFill>
                <a:latin typeface="Arial"/>
                <a:cs typeface="Arial"/>
              </a:rPr>
              <a:t>M</a:t>
            </a:r>
            <a:r>
              <a:rPr sz="4500" u="heavy" spc="-540" dirty="0">
                <a:solidFill>
                  <a:srgbClr val="55D7FF"/>
                </a:solidFill>
                <a:uFill>
                  <a:solidFill>
                    <a:srgbClr val="55D7FF"/>
                  </a:solidFill>
                </a:uFill>
                <a:latin typeface="Arial"/>
                <a:cs typeface="Arial"/>
              </a:rPr>
              <a:t> </a:t>
            </a:r>
            <a:r>
              <a:rPr sz="4500" u="heavy" spc="250" dirty="0">
                <a:solidFill>
                  <a:srgbClr val="55D7FF"/>
                </a:solidFill>
                <a:uFill>
                  <a:solidFill>
                    <a:srgbClr val="55D7FF"/>
                  </a:solidFill>
                </a:uFill>
                <a:latin typeface="Arial"/>
                <a:cs typeface="Arial"/>
              </a:rPr>
              <a:t>O</a:t>
            </a:r>
            <a:r>
              <a:rPr sz="4500" u="heavy" spc="-540" dirty="0">
                <a:solidFill>
                  <a:srgbClr val="55D7FF"/>
                </a:solidFill>
                <a:uFill>
                  <a:solidFill>
                    <a:srgbClr val="55D7FF"/>
                  </a:solidFill>
                </a:uFill>
                <a:latin typeface="Arial"/>
                <a:cs typeface="Arial"/>
              </a:rPr>
              <a:t> </a:t>
            </a:r>
            <a:r>
              <a:rPr sz="4500" u="heavy" spc="-335" dirty="0">
                <a:solidFill>
                  <a:srgbClr val="55D7FF"/>
                </a:solidFill>
                <a:uFill>
                  <a:solidFill>
                    <a:srgbClr val="55D7FF"/>
                  </a:solidFill>
                </a:uFill>
                <a:latin typeface="Arial"/>
                <a:cs typeface="Arial"/>
              </a:rPr>
              <a:t>V</a:t>
            </a:r>
            <a:r>
              <a:rPr sz="4500" u="heavy" spc="-535" dirty="0">
                <a:solidFill>
                  <a:srgbClr val="55D7FF"/>
                </a:solidFill>
                <a:uFill>
                  <a:solidFill>
                    <a:srgbClr val="55D7FF"/>
                  </a:solidFill>
                </a:uFill>
                <a:latin typeface="Arial"/>
                <a:cs typeface="Arial"/>
              </a:rPr>
              <a:t> </a:t>
            </a:r>
            <a:r>
              <a:rPr sz="4500" u="heavy" spc="-85" dirty="0">
                <a:solidFill>
                  <a:srgbClr val="55D7FF"/>
                </a:solidFill>
                <a:uFill>
                  <a:solidFill>
                    <a:srgbClr val="55D7FF"/>
                  </a:solidFill>
                </a:uFill>
                <a:latin typeface="Arial"/>
                <a:cs typeface="Arial"/>
              </a:rPr>
              <a:t>I</a:t>
            </a:r>
            <a:r>
              <a:rPr sz="4500" u="heavy" spc="-540" dirty="0">
                <a:solidFill>
                  <a:srgbClr val="55D7FF"/>
                </a:solidFill>
                <a:uFill>
                  <a:solidFill>
                    <a:srgbClr val="55D7FF"/>
                  </a:solidFill>
                </a:uFill>
                <a:latin typeface="Arial"/>
                <a:cs typeface="Arial"/>
              </a:rPr>
              <a:t> </a:t>
            </a:r>
            <a:r>
              <a:rPr sz="4500" u="heavy" spc="-335" dirty="0">
                <a:solidFill>
                  <a:srgbClr val="55D7FF"/>
                </a:solidFill>
                <a:uFill>
                  <a:solidFill>
                    <a:srgbClr val="55D7FF"/>
                  </a:solidFill>
                </a:uFill>
                <a:latin typeface="Arial"/>
                <a:cs typeface="Arial"/>
              </a:rPr>
              <a:t>E</a:t>
            </a:r>
            <a:r>
              <a:rPr sz="4500" u="heavy" spc="-540" dirty="0">
                <a:solidFill>
                  <a:srgbClr val="55D7FF"/>
                </a:solidFill>
                <a:uFill>
                  <a:solidFill>
                    <a:srgbClr val="55D7FF"/>
                  </a:solidFill>
                </a:uFill>
                <a:latin typeface="Arial"/>
                <a:cs typeface="Arial"/>
              </a:rPr>
              <a:t> </a:t>
            </a:r>
            <a:r>
              <a:rPr sz="4500" u="heavy" spc="80" dirty="0">
                <a:solidFill>
                  <a:srgbClr val="55D7FF"/>
                </a:solidFill>
                <a:uFill>
                  <a:solidFill>
                    <a:srgbClr val="55D7FF"/>
                  </a:solidFill>
                </a:uFill>
                <a:latin typeface="Arial"/>
                <a:cs typeface="Arial"/>
              </a:rPr>
              <a:t>D</a:t>
            </a:r>
            <a:r>
              <a:rPr sz="4500" u="heavy" spc="-540" dirty="0">
                <a:solidFill>
                  <a:srgbClr val="55D7FF"/>
                </a:solidFill>
                <a:uFill>
                  <a:solidFill>
                    <a:srgbClr val="55D7FF"/>
                  </a:solidFill>
                </a:uFill>
                <a:latin typeface="Arial"/>
                <a:cs typeface="Arial"/>
              </a:rPr>
              <a:t> </a:t>
            </a:r>
            <a:r>
              <a:rPr sz="4500" u="heavy" spc="-170" dirty="0">
                <a:solidFill>
                  <a:srgbClr val="55D7FF"/>
                </a:solidFill>
                <a:uFill>
                  <a:solidFill>
                    <a:srgbClr val="55D7FF"/>
                  </a:solidFill>
                </a:uFill>
                <a:latin typeface="Arial"/>
                <a:cs typeface="Arial"/>
              </a:rPr>
              <a:t>B</a:t>
            </a:r>
            <a:r>
              <a:rPr sz="4500" u="heavy" spc="-540" dirty="0">
                <a:solidFill>
                  <a:srgbClr val="55D7FF"/>
                </a:solidFill>
                <a:uFill>
                  <a:solidFill>
                    <a:srgbClr val="55D7FF"/>
                  </a:solidFill>
                </a:uFill>
                <a:latin typeface="Arial"/>
                <a:cs typeface="Arial"/>
              </a:rPr>
              <a:t> </a:t>
            </a:r>
            <a:r>
              <a:rPr sz="4500" u="heavy" spc="-85" dirty="0">
                <a:solidFill>
                  <a:srgbClr val="55D7FF"/>
                </a:solidFill>
                <a:uFill>
                  <a:solidFill>
                    <a:srgbClr val="55D7FF"/>
                  </a:solidFill>
                </a:uFill>
                <a:latin typeface="Arial"/>
                <a:cs typeface="Arial"/>
              </a:rPr>
              <a:t>.</a:t>
            </a:r>
            <a:r>
              <a:rPr sz="4500" u="heavy" spc="-540" dirty="0">
                <a:solidFill>
                  <a:srgbClr val="55D7FF"/>
                </a:solidFill>
                <a:uFill>
                  <a:solidFill>
                    <a:srgbClr val="55D7FF"/>
                  </a:solidFill>
                </a:uFill>
                <a:latin typeface="Arial"/>
                <a:cs typeface="Arial"/>
              </a:rPr>
              <a:t> </a:t>
            </a:r>
            <a:r>
              <a:rPr sz="4500" u="heavy" spc="250" dirty="0">
                <a:solidFill>
                  <a:srgbClr val="55D7FF"/>
                </a:solidFill>
                <a:uFill>
                  <a:solidFill>
                    <a:srgbClr val="55D7FF"/>
                  </a:solidFill>
                </a:uFill>
                <a:latin typeface="Arial"/>
                <a:cs typeface="Arial"/>
              </a:rPr>
              <a:t>O</a:t>
            </a:r>
            <a:r>
              <a:rPr sz="4500" u="heavy" spc="-535" dirty="0">
                <a:solidFill>
                  <a:srgbClr val="55D7FF"/>
                </a:solidFill>
                <a:uFill>
                  <a:solidFill>
                    <a:srgbClr val="55D7FF"/>
                  </a:solidFill>
                </a:uFill>
                <a:latin typeface="Arial"/>
                <a:cs typeface="Arial"/>
              </a:rPr>
              <a:t> </a:t>
            </a:r>
            <a:r>
              <a:rPr sz="4500" u="heavy" spc="-585" dirty="0">
                <a:solidFill>
                  <a:srgbClr val="55D7FF"/>
                </a:solidFill>
                <a:uFill>
                  <a:solidFill>
                    <a:srgbClr val="55D7FF"/>
                  </a:solidFill>
                </a:uFill>
                <a:latin typeface="Arial"/>
                <a:cs typeface="Arial"/>
              </a:rPr>
              <a:t>R</a:t>
            </a:r>
            <a:r>
              <a:rPr sz="4500" u="heavy" spc="-540" dirty="0">
                <a:solidFill>
                  <a:srgbClr val="55D7FF"/>
                </a:solidFill>
                <a:uFill>
                  <a:solidFill>
                    <a:srgbClr val="55D7FF"/>
                  </a:solidFill>
                </a:uFill>
                <a:latin typeface="Arial"/>
                <a:cs typeface="Arial"/>
              </a:rPr>
              <a:t> </a:t>
            </a:r>
            <a:r>
              <a:rPr sz="4500" u="heavy" dirty="0">
                <a:solidFill>
                  <a:srgbClr val="55D7FF"/>
                </a:solidFill>
                <a:uFill>
                  <a:solidFill>
                    <a:srgbClr val="55D7FF"/>
                  </a:solidFill>
                </a:uFill>
                <a:latin typeface="Arial"/>
                <a:cs typeface="Arial"/>
              </a:rPr>
              <a:t>G</a:t>
            </a:r>
            <a:endParaRPr sz="45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225">
              <a:lnSpc>
                <a:spcPct val="100000"/>
              </a:lnSpc>
              <a:spcBef>
                <a:spcPts val="100"/>
              </a:spcBef>
            </a:pPr>
            <a:r>
              <a:rPr spc="250" dirty="0"/>
              <a:t>Q</a:t>
            </a:r>
            <a:r>
              <a:rPr spc="-545" dirty="0"/>
              <a:t> </a:t>
            </a:r>
            <a:r>
              <a:rPr spc="-175" dirty="0"/>
              <a:t>U</a:t>
            </a:r>
            <a:r>
              <a:rPr spc="-545" dirty="0"/>
              <a:t> </a:t>
            </a:r>
            <a:r>
              <a:rPr spc="-335" dirty="0"/>
              <a:t>E</a:t>
            </a:r>
            <a:r>
              <a:rPr spc="-545" dirty="0"/>
              <a:t> </a:t>
            </a:r>
            <a:r>
              <a:rPr spc="-500" dirty="0"/>
              <a:t>S</a:t>
            </a:r>
            <a:r>
              <a:rPr spc="-540" dirty="0"/>
              <a:t> </a:t>
            </a:r>
            <a:r>
              <a:rPr spc="-170" dirty="0"/>
              <a:t>T</a:t>
            </a:r>
            <a:r>
              <a:rPr spc="-545" dirty="0"/>
              <a:t> </a:t>
            </a:r>
            <a:r>
              <a:rPr spc="-85" dirty="0"/>
              <a:t>I</a:t>
            </a:r>
            <a:r>
              <a:rPr spc="-545" dirty="0"/>
              <a:t> </a:t>
            </a:r>
            <a:r>
              <a:rPr spc="250" dirty="0"/>
              <a:t>O</a:t>
            </a:r>
            <a:r>
              <a:rPr spc="-540" dirty="0"/>
              <a:t> </a:t>
            </a:r>
            <a:r>
              <a:rPr spc="250" dirty="0"/>
              <a:t>N</a:t>
            </a:r>
            <a:r>
              <a:rPr spc="-545" dirty="0"/>
              <a:t> </a:t>
            </a:r>
            <a:r>
              <a:rPr spc="-500" dirty="0"/>
              <a:t>S</a:t>
            </a:r>
            <a:r>
              <a:rPr spc="-545" dirty="0"/>
              <a:t> </a:t>
            </a:r>
            <a:r>
              <a:rPr spc="-420" dirty="0"/>
              <a:t>?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spc="-20" dirty="0"/>
              <a:t>50</a:t>
            </a:fld>
            <a:r>
              <a:rPr sz="2700" spc="-30" baseline="1543" dirty="0"/>
              <a:t>/70</a:t>
            </a:r>
            <a:endParaRPr sz="2700" baseline="1543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5000" y="1333500"/>
            <a:ext cx="410591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H</a:t>
            </a:r>
            <a:r>
              <a:rPr spc="-550" dirty="0"/>
              <a:t> </a:t>
            </a:r>
            <a:r>
              <a:rPr spc="250" dirty="0"/>
              <a:t>O</a:t>
            </a:r>
            <a:r>
              <a:rPr spc="-545" dirty="0"/>
              <a:t> </a:t>
            </a:r>
            <a:r>
              <a:rPr spc="250" dirty="0"/>
              <a:t>M</a:t>
            </a:r>
            <a:r>
              <a:rPr spc="-545" dirty="0"/>
              <a:t> </a:t>
            </a:r>
            <a:r>
              <a:rPr spc="-335" dirty="0"/>
              <a:t>E</a:t>
            </a:r>
            <a:r>
              <a:rPr spc="-545" dirty="0"/>
              <a:t> </a:t>
            </a:r>
            <a:r>
              <a:rPr dirty="0"/>
              <a:t>W</a:t>
            </a:r>
            <a:r>
              <a:rPr spc="-545" dirty="0"/>
              <a:t> </a:t>
            </a:r>
            <a:r>
              <a:rPr spc="250" dirty="0"/>
              <a:t>O</a:t>
            </a:r>
            <a:r>
              <a:rPr spc="-550" dirty="0"/>
              <a:t> </a:t>
            </a:r>
            <a:r>
              <a:rPr spc="-585" dirty="0"/>
              <a:t>R</a:t>
            </a:r>
            <a:r>
              <a:rPr spc="-545" dirty="0"/>
              <a:t> </a:t>
            </a:r>
            <a:r>
              <a:rPr spc="-254" dirty="0"/>
              <a:t>K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spc="-20" dirty="0"/>
              <a:t>51</a:t>
            </a:fld>
            <a:r>
              <a:rPr sz="2700" spc="-30" baseline="1543" dirty="0"/>
              <a:t>/70</a:t>
            </a:r>
            <a:endParaRPr sz="2700" baseline="1543"/>
          </a:p>
        </p:txBody>
      </p:sp>
      <p:sp>
        <p:nvSpPr>
          <p:cNvPr id="3" name="object 3"/>
          <p:cNvSpPr txBox="1"/>
          <p:nvPr/>
        </p:nvSpPr>
        <p:spPr>
          <a:xfrm>
            <a:off x="3975100" y="3892550"/>
            <a:ext cx="5057775" cy="2343150"/>
          </a:xfrm>
          <a:prstGeom prst="rect">
            <a:avLst/>
          </a:prstGeom>
        </p:spPr>
        <p:txBody>
          <a:bodyPr vert="horz" wrap="square" lIns="0" tIns="48895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850"/>
              </a:spcBef>
            </a:pPr>
            <a:r>
              <a:rPr sz="6000" spc="65" dirty="0">
                <a:solidFill>
                  <a:srgbClr val="FFFFFF"/>
                </a:solidFill>
                <a:latin typeface="Arial"/>
                <a:cs typeface="Arial"/>
              </a:rPr>
              <a:t>Infinite</a:t>
            </a:r>
            <a:r>
              <a:rPr sz="6000" spc="-1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0" spc="-40" dirty="0">
                <a:solidFill>
                  <a:srgbClr val="FFFFFF"/>
                </a:solidFill>
                <a:latin typeface="Arial"/>
                <a:cs typeface="Arial"/>
              </a:rPr>
              <a:t>scroll</a:t>
            </a:r>
            <a:endParaRPr sz="60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2500"/>
              </a:spcBef>
            </a:pPr>
            <a:r>
              <a:rPr sz="4000" u="heavy" spc="1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  <a:hlinkClick r:id="rId2"/>
              </a:rPr>
              <a:t>ht</a:t>
            </a:r>
            <a:r>
              <a:rPr sz="4000" u="heavy" spc="7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  <a:hlinkClick r:id="rId2"/>
              </a:rPr>
              <a:t>tp://bit.ly/1PDqUDU</a:t>
            </a:r>
            <a:endParaRPr sz="4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82800" y="8839200"/>
            <a:ext cx="884682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u="heavy" spc="4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  <a:hlinkClick r:id="rId3"/>
              </a:rPr>
              <a:t>http://ionicframework.com/docs/api/directive/ionInfiniteScroll/</a:t>
            </a:r>
            <a:endParaRPr sz="25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87900" y="4025900"/>
            <a:ext cx="3418204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16965" algn="l"/>
              </a:tabLst>
            </a:pPr>
            <a:r>
              <a:rPr sz="3000" spc="409" dirty="0"/>
              <a:t>JAN	</a:t>
            </a:r>
            <a:r>
              <a:rPr sz="3000" spc="280" dirty="0"/>
              <a:t>VÁCL</a:t>
            </a:r>
            <a:r>
              <a:rPr sz="3000" spc="-395" dirty="0"/>
              <a:t> </a:t>
            </a:r>
            <a:r>
              <a:rPr sz="3000" spc="310" dirty="0"/>
              <a:t>AVÍK</a:t>
            </a:r>
            <a:r>
              <a:rPr sz="3000" spc="-355" dirty="0"/>
              <a:t> 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5105400" y="4648200"/>
            <a:ext cx="2802255" cy="2283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9050" algn="ctr">
              <a:lnSpc>
                <a:spcPct val="100000"/>
              </a:lnSpc>
              <a:spcBef>
                <a:spcPts val="100"/>
              </a:spcBef>
            </a:pPr>
            <a:r>
              <a:rPr sz="2400" spc="-80" dirty="0">
                <a:solidFill>
                  <a:srgbClr val="FFFFFF"/>
                </a:solidFill>
                <a:latin typeface="Arial"/>
                <a:cs typeface="Arial"/>
              </a:rPr>
              <a:t>@janvaclavik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3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0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tabLst>
                <a:tab pos="1922780" algn="l"/>
              </a:tabLst>
            </a:pPr>
            <a:r>
              <a:rPr sz="3000" spc="415" dirty="0">
                <a:solidFill>
                  <a:srgbClr val="55D7FF"/>
                </a:solidFill>
                <a:latin typeface="Arial"/>
                <a:cs typeface="Arial"/>
              </a:rPr>
              <a:t>DANIEL	</a:t>
            </a:r>
            <a:r>
              <a:rPr sz="3000" spc="-335" dirty="0">
                <a:solidFill>
                  <a:srgbClr val="55D7FF"/>
                </a:solidFill>
                <a:latin typeface="Arial"/>
                <a:cs typeface="Arial"/>
              </a:rPr>
              <a:t>R</a:t>
            </a:r>
            <a:r>
              <a:rPr sz="3000" spc="-465" dirty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sz="3000" spc="-10" dirty="0">
                <a:solidFill>
                  <a:srgbClr val="55D7FF"/>
                </a:solidFill>
                <a:latin typeface="Arial"/>
                <a:cs typeface="Arial"/>
              </a:rPr>
              <a:t>YS</a:t>
            </a:r>
            <a:r>
              <a:rPr sz="3000" spc="-355" dirty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endParaRPr sz="3000">
              <a:latin typeface="Arial"/>
              <a:cs typeface="Arial"/>
            </a:endParaRPr>
          </a:p>
          <a:p>
            <a:pPr marR="1905" algn="ctr">
              <a:lnSpc>
                <a:spcPct val="100000"/>
              </a:lnSpc>
              <a:spcBef>
                <a:spcPts val="1100"/>
              </a:spcBef>
            </a:pPr>
            <a:r>
              <a:rPr sz="2400" spc="-70" dirty="0">
                <a:solidFill>
                  <a:srgbClr val="FFFFFF"/>
                </a:solidFill>
                <a:latin typeface="Arial"/>
                <a:cs typeface="Arial"/>
              </a:rPr>
              <a:t>@danielrys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346700" y="1003300"/>
            <a:ext cx="2311400" cy="1028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365500" y="8775700"/>
            <a:ext cx="628142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spc="200" dirty="0">
                <a:solidFill>
                  <a:srgbClr val="FFFFFF"/>
                </a:solidFill>
                <a:latin typeface="Arial"/>
                <a:cs typeface="Arial"/>
                <a:hlinkClick r:id="rId3"/>
              </a:rPr>
              <a:t>WW</a:t>
            </a:r>
            <a:r>
              <a:rPr sz="2500" spc="-310" dirty="0">
                <a:solidFill>
                  <a:srgbClr val="FFFFFF"/>
                </a:solidFill>
                <a:latin typeface="Arial"/>
                <a:cs typeface="Arial"/>
                <a:hlinkClick r:id="rId3"/>
              </a:rPr>
              <a:t> </a:t>
            </a:r>
            <a:r>
              <a:rPr sz="2500" spc="145" dirty="0">
                <a:solidFill>
                  <a:srgbClr val="FFFFFF"/>
                </a:solidFill>
                <a:latin typeface="Arial"/>
                <a:cs typeface="Arial"/>
                <a:hlinkClick r:id="rId3"/>
              </a:rPr>
              <a:t>W.USER</a:t>
            </a:r>
            <a:r>
              <a:rPr sz="2500" spc="-290" dirty="0">
                <a:solidFill>
                  <a:srgbClr val="FFFFFF"/>
                </a:solidFill>
                <a:latin typeface="Arial"/>
                <a:cs typeface="Arial"/>
                <a:hlinkClick r:id="rId3"/>
              </a:rPr>
              <a:t> </a:t>
            </a:r>
            <a:r>
              <a:rPr sz="2500" spc="350" dirty="0">
                <a:solidFill>
                  <a:srgbClr val="FFFFFF"/>
                </a:solidFill>
                <a:latin typeface="Arial"/>
                <a:cs typeface="Arial"/>
                <a:hlinkClick r:id="rId3"/>
              </a:rPr>
              <a:t>TECHNOLOGIES.COM</a:t>
            </a:r>
            <a:r>
              <a:rPr sz="2500" spc="-295" dirty="0">
                <a:solidFill>
                  <a:srgbClr val="FFFFFF"/>
                </a:solidFill>
                <a:latin typeface="Arial"/>
                <a:cs typeface="Arial"/>
                <a:hlinkClick r:id="rId3"/>
              </a:rPr>
              <a:t> </a:t>
            </a:r>
            <a:endParaRPr sz="25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spc="-20" dirty="0"/>
              <a:t>52</a:t>
            </a:fld>
            <a:r>
              <a:rPr sz="2700" spc="-30" baseline="1543" dirty="0"/>
              <a:t>/70</a:t>
            </a:r>
            <a:endParaRPr sz="2700" baseline="1543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48100" y="5029200"/>
            <a:ext cx="531495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u="heavy" spc="9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  <a:hlinkClick r:id="rId2"/>
              </a:rPr>
              <a:t>http://getpostman.com</a:t>
            </a:r>
            <a:endParaRPr sz="40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spc="-20" dirty="0"/>
              <a:t>6</a:t>
            </a:fld>
            <a:r>
              <a:rPr sz="2700" spc="-30" baseline="1543" dirty="0"/>
              <a:t>/70</a:t>
            </a:r>
            <a:endParaRPr sz="2700" baseline="1543"/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">
              <a:lnSpc>
                <a:spcPct val="100000"/>
              </a:lnSpc>
              <a:spcBef>
                <a:spcPts val="100"/>
              </a:spcBef>
              <a:tabLst>
                <a:tab pos="3067050" algn="l"/>
              </a:tabLst>
            </a:pPr>
            <a:r>
              <a:rPr spc="-85" dirty="0"/>
              <a:t>I</a:t>
            </a:r>
            <a:r>
              <a:rPr spc="-535" dirty="0"/>
              <a:t> </a:t>
            </a:r>
            <a:r>
              <a:rPr spc="250" dirty="0"/>
              <a:t>N</a:t>
            </a:r>
            <a:r>
              <a:rPr spc="-535" dirty="0"/>
              <a:t> </a:t>
            </a:r>
            <a:r>
              <a:rPr spc="-500" dirty="0"/>
              <a:t>S</a:t>
            </a:r>
            <a:r>
              <a:rPr spc="-530" dirty="0"/>
              <a:t> </a:t>
            </a:r>
            <a:r>
              <a:rPr spc="160" dirty="0"/>
              <a:t>TA</a:t>
            </a:r>
            <a:r>
              <a:rPr spc="-535" dirty="0"/>
              <a:t> </a:t>
            </a:r>
            <a:r>
              <a:rPr spc="-254" dirty="0"/>
              <a:t>L</a:t>
            </a:r>
            <a:r>
              <a:rPr spc="-535" dirty="0"/>
              <a:t> </a:t>
            </a:r>
            <a:r>
              <a:rPr spc="-254" dirty="0"/>
              <a:t>L	</a:t>
            </a:r>
            <a:r>
              <a:rPr spc="-420" dirty="0"/>
              <a:t>P</a:t>
            </a:r>
            <a:r>
              <a:rPr spc="-545" dirty="0"/>
              <a:t> </a:t>
            </a:r>
            <a:r>
              <a:rPr spc="250" dirty="0"/>
              <a:t>O</a:t>
            </a:r>
            <a:r>
              <a:rPr spc="-550" dirty="0"/>
              <a:t> </a:t>
            </a:r>
            <a:r>
              <a:rPr spc="-500" dirty="0"/>
              <a:t>S</a:t>
            </a:r>
            <a:r>
              <a:rPr spc="-550" dirty="0"/>
              <a:t> </a:t>
            </a:r>
            <a:r>
              <a:rPr spc="-170" dirty="0"/>
              <a:t>T</a:t>
            </a:r>
            <a:r>
              <a:rPr spc="-550" dirty="0"/>
              <a:t> </a:t>
            </a:r>
            <a:r>
              <a:rPr spc="250" dirty="0"/>
              <a:t>M</a:t>
            </a:r>
            <a:r>
              <a:rPr spc="-550" dirty="0"/>
              <a:t> </a:t>
            </a:r>
            <a:r>
              <a:rPr spc="80" dirty="0"/>
              <a:t>A</a:t>
            </a:r>
            <a:r>
              <a:rPr spc="-545" dirty="0"/>
              <a:t> </a:t>
            </a:r>
            <a:r>
              <a:rPr spc="250" dirty="0"/>
              <a:t>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8500" y="647700"/>
            <a:ext cx="701230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38300" algn="l"/>
                <a:tab pos="3700779" algn="l"/>
                <a:tab pos="5948045" algn="l"/>
              </a:tabLst>
            </a:pPr>
            <a:r>
              <a:rPr dirty="0"/>
              <a:t>G</a:t>
            </a:r>
            <a:r>
              <a:rPr spc="-535" dirty="0"/>
              <a:t> </a:t>
            </a:r>
            <a:r>
              <a:rPr spc="-335" dirty="0"/>
              <a:t>E</a:t>
            </a:r>
            <a:r>
              <a:rPr spc="-535" dirty="0"/>
              <a:t> </a:t>
            </a:r>
            <a:r>
              <a:rPr spc="-170" dirty="0"/>
              <a:t>T	</a:t>
            </a:r>
            <a:r>
              <a:rPr spc="80" dirty="0"/>
              <a:t>D</a:t>
            </a:r>
            <a:r>
              <a:rPr spc="-535" dirty="0"/>
              <a:t> </a:t>
            </a:r>
            <a:r>
              <a:rPr spc="270" dirty="0"/>
              <a:t>ATA	</a:t>
            </a:r>
            <a:r>
              <a:rPr spc="-250" dirty="0"/>
              <a:t>F </a:t>
            </a:r>
            <a:r>
              <a:rPr spc="-585" dirty="0"/>
              <a:t>R</a:t>
            </a:r>
            <a:r>
              <a:rPr spc="-815" dirty="0"/>
              <a:t> </a:t>
            </a:r>
            <a:r>
              <a:rPr spc="250" dirty="0"/>
              <a:t>O</a:t>
            </a:r>
            <a:r>
              <a:rPr spc="-530" dirty="0"/>
              <a:t> </a:t>
            </a:r>
            <a:r>
              <a:rPr spc="250" dirty="0"/>
              <a:t>M	</a:t>
            </a:r>
            <a:r>
              <a:rPr spc="80" dirty="0"/>
              <a:t>A</a:t>
            </a:r>
            <a:r>
              <a:rPr spc="-740" dirty="0"/>
              <a:t> </a:t>
            </a:r>
            <a:r>
              <a:rPr spc="-420" dirty="0"/>
              <a:t>P </a:t>
            </a:r>
            <a:r>
              <a:rPr spc="-85" dirty="0"/>
              <a:t>I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spc="-20" dirty="0"/>
              <a:t>7</a:t>
            </a:fld>
            <a:r>
              <a:rPr sz="2700" spc="-30" baseline="1543" dirty="0"/>
              <a:t>/70</a:t>
            </a:r>
            <a:endParaRPr sz="2700" baseline="1543"/>
          </a:p>
        </p:txBody>
      </p:sp>
      <p:sp>
        <p:nvSpPr>
          <p:cNvPr id="3" name="object 3"/>
          <p:cNvSpPr txBox="1"/>
          <p:nvPr/>
        </p:nvSpPr>
        <p:spPr>
          <a:xfrm>
            <a:off x="1224669" y="2138784"/>
            <a:ext cx="7411331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000" dirty="0" err="1" smtClean="0">
                <a:solidFill>
                  <a:srgbClr val="55D7FF"/>
                </a:solidFill>
                <a:latin typeface="Courier New"/>
                <a:cs typeface="Courier New"/>
              </a:rPr>
              <a:t>src</a:t>
            </a:r>
            <a:r>
              <a:rPr lang="en-US" sz="2000" dirty="0" smtClean="0">
                <a:solidFill>
                  <a:srgbClr val="55D7FF"/>
                </a:solidFill>
                <a:latin typeface="Courier New"/>
                <a:cs typeface="Courier New"/>
              </a:rPr>
              <a:t>/app/home/</a:t>
            </a:r>
            <a:r>
              <a:rPr lang="en-US" sz="2000" dirty="0" err="1" smtClean="0">
                <a:solidFill>
                  <a:srgbClr val="55D7FF"/>
                </a:solidFill>
                <a:latin typeface="Courier New"/>
                <a:cs typeface="Courier New"/>
              </a:rPr>
              <a:t>home.service.ts</a:t>
            </a:r>
            <a:endParaRPr sz="2000" dirty="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2116" y="3136900"/>
            <a:ext cx="10761884" cy="4857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01625" algn="l"/>
              </a:tabLst>
            </a:pPr>
            <a:r>
              <a:rPr lang="en-US" sz="1900" dirty="0" smtClean="0">
                <a:solidFill>
                  <a:schemeClr val="bg1"/>
                </a:solidFill>
                <a:latin typeface="Courier New"/>
                <a:cs typeface="Courier New"/>
              </a:rPr>
              <a:t>import { Injectable } from '@angular/core';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01625" algn="l"/>
              </a:tabLst>
            </a:pPr>
            <a:r>
              <a:rPr lang="en-US" sz="1900" dirty="0" smtClean="0">
                <a:solidFill>
                  <a:schemeClr val="bg1"/>
                </a:solidFill>
                <a:latin typeface="Courier New"/>
                <a:cs typeface="Courier New"/>
              </a:rPr>
              <a:t>import { </a:t>
            </a:r>
            <a:r>
              <a:rPr lang="en-US" sz="1900" dirty="0" err="1" smtClean="0">
                <a:solidFill>
                  <a:schemeClr val="bg1"/>
                </a:solidFill>
                <a:latin typeface="Courier New"/>
                <a:cs typeface="Courier New"/>
              </a:rPr>
              <a:t>HttpClient</a:t>
            </a:r>
            <a:r>
              <a:rPr lang="en-US" sz="1900" dirty="0" smtClean="0">
                <a:solidFill>
                  <a:schemeClr val="bg1"/>
                </a:solidFill>
                <a:latin typeface="Courier New"/>
                <a:cs typeface="Courier New"/>
              </a:rPr>
              <a:t> } from '@angular/common/http'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01625" algn="l"/>
              </a:tabLst>
            </a:pPr>
            <a:r>
              <a:rPr lang="en-US" sz="1900" dirty="0" smtClean="0">
                <a:solidFill>
                  <a:schemeClr val="bg1"/>
                </a:solidFill>
                <a:latin typeface="Courier New"/>
                <a:cs typeface="Courier New"/>
              </a:rPr>
              <a:t>@Injectable({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01625" algn="l"/>
              </a:tabLst>
            </a:pPr>
            <a:r>
              <a:rPr lang="en-US" sz="1900" dirty="0" smtClean="0">
                <a:solidFill>
                  <a:schemeClr val="bg1"/>
                </a:solidFill>
                <a:latin typeface="Courier New"/>
                <a:cs typeface="Courier New"/>
              </a:rPr>
              <a:t>  </a:t>
            </a:r>
            <a:r>
              <a:rPr lang="en-US" sz="1900" dirty="0" err="1" smtClean="0">
                <a:solidFill>
                  <a:schemeClr val="bg1"/>
                </a:solidFill>
                <a:latin typeface="Courier New"/>
                <a:cs typeface="Courier New"/>
              </a:rPr>
              <a:t>providedIn</a:t>
            </a:r>
            <a:r>
              <a:rPr lang="en-US" sz="1900" dirty="0" smtClean="0">
                <a:solidFill>
                  <a:schemeClr val="bg1"/>
                </a:solidFill>
                <a:latin typeface="Courier New"/>
                <a:cs typeface="Courier New"/>
              </a:rPr>
              <a:t>: 'root'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01625" algn="l"/>
              </a:tabLst>
            </a:pPr>
            <a:r>
              <a:rPr lang="en-US" sz="1900" dirty="0" smtClean="0">
                <a:solidFill>
                  <a:schemeClr val="bg1"/>
                </a:solidFill>
                <a:latin typeface="Courier New"/>
                <a:cs typeface="Courier New"/>
              </a:rPr>
              <a:t>})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01625" algn="l"/>
              </a:tabLst>
            </a:pPr>
            <a:r>
              <a:rPr lang="en-US" sz="1900" dirty="0" smtClean="0">
                <a:solidFill>
                  <a:schemeClr val="bg1"/>
                </a:solidFill>
                <a:latin typeface="Courier New"/>
                <a:cs typeface="Courier New"/>
              </a:rPr>
              <a:t>export class </a:t>
            </a:r>
            <a:r>
              <a:rPr lang="en-US" sz="1900" dirty="0" err="1" smtClean="0">
                <a:solidFill>
                  <a:schemeClr val="bg1"/>
                </a:solidFill>
                <a:latin typeface="Courier New"/>
                <a:cs typeface="Courier New"/>
              </a:rPr>
              <a:t>HomeService</a:t>
            </a:r>
            <a:r>
              <a:rPr lang="en-US" sz="1900" dirty="0" smtClean="0">
                <a:solidFill>
                  <a:schemeClr val="bg1"/>
                </a:solidFill>
                <a:latin typeface="Courier New"/>
                <a:cs typeface="Courier New"/>
              </a:rPr>
              <a:t> {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01625" algn="l"/>
              </a:tabLst>
            </a:pPr>
            <a:r>
              <a:rPr lang="en-US" sz="1900" dirty="0" smtClean="0">
                <a:solidFill>
                  <a:schemeClr val="bg1"/>
                </a:solidFill>
                <a:latin typeface="Courier New"/>
                <a:cs typeface="Courier New"/>
              </a:rPr>
              <a:t> private </a:t>
            </a:r>
            <a:r>
              <a:rPr lang="en-US" sz="1900" dirty="0" err="1" smtClean="0">
                <a:solidFill>
                  <a:schemeClr val="bg1"/>
                </a:solidFill>
                <a:latin typeface="Courier New"/>
                <a:cs typeface="Courier New"/>
              </a:rPr>
              <a:t>popularMoviesURL</a:t>
            </a:r>
            <a:r>
              <a:rPr lang="en-US" sz="1900" dirty="0" smtClean="0">
                <a:solidFill>
                  <a:schemeClr val="bg1"/>
                </a:solidFill>
                <a:latin typeface="Courier New"/>
                <a:cs typeface="Courier New"/>
              </a:rPr>
              <a:t> = "http://api.themoviedb.org/3/movie/</a:t>
            </a:r>
            <a:r>
              <a:rPr lang="en-US" sz="1900" dirty="0" err="1" smtClean="0">
                <a:solidFill>
                  <a:schemeClr val="bg1"/>
                </a:solidFill>
                <a:latin typeface="Courier New"/>
                <a:cs typeface="Courier New"/>
              </a:rPr>
              <a:t>popular?api_key</a:t>
            </a:r>
            <a:r>
              <a:rPr lang="en-US" sz="1900" dirty="0" smtClean="0">
                <a:solidFill>
                  <a:schemeClr val="bg1"/>
                </a:solidFill>
                <a:latin typeface="Courier New"/>
                <a:cs typeface="Courier New"/>
              </a:rPr>
              <a:t>=4aa883f95999ec813b8bfaf319f3972b";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01625" algn="l"/>
              </a:tabLst>
            </a:pPr>
            <a:r>
              <a:rPr lang="en-US" sz="1900" dirty="0" smtClean="0">
                <a:solidFill>
                  <a:schemeClr val="bg1"/>
                </a:solidFill>
                <a:latin typeface="Courier New"/>
                <a:cs typeface="Courier New"/>
              </a:rPr>
              <a:t>  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01625" algn="l"/>
              </a:tabLst>
            </a:pPr>
            <a:r>
              <a:rPr lang="en-US" sz="1900" dirty="0" smtClean="0">
                <a:solidFill>
                  <a:schemeClr val="bg1"/>
                </a:solidFill>
                <a:latin typeface="Courier New"/>
                <a:cs typeface="Courier New"/>
              </a:rPr>
              <a:t>  constructor(private http: </a:t>
            </a:r>
            <a:r>
              <a:rPr lang="en-US" sz="1900" dirty="0" err="1" smtClean="0">
                <a:solidFill>
                  <a:schemeClr val="bg1"/>
                </a:solidFill>
                <a:latin typeface="Courier New"/>
                <a:cs typeface="Courier New"/>
              </a:rPr>
              <a:t>HttpClient</a:t>
            </a:r>
            <a:r>
              <a:rPr lang="en-US" sz="1900" dirty="0" smtClean="0">
                <a:solidFill>
                  <a:schemeClr val="bg1"/>
                </a:solidFill>
                <a:latin typeface="Courier New"/>
                <a:cs typeface="Courier New"/>
              </a:rPr>
              <a:t>) { }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01625" algn="l"/>
              </a:tabLst>
            </a:pPr>
            <a:endParaRPr lang="en-US" sz="1900" dirty="0" smtClean="0">
              <a:solidFill>
                <a:schemeClr val="bg1"/>
              </a:solidFill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01625" algn="l"/>
              </a:tabLst>
            </a:pPr>
            <a:r>
              <a:rPr lang="en-US" sz="1900" dirty="0" smtClean="0">
                <a:solidFill>
                  <a:schemeClr val="bg1"/>
                </a:solidFill>
                <a:latin typeface="Courier New"/>
                <a:cs typeface="Courier New"/>
              </a:rPr>
              <a:t>  </a:t>
            </a:r>
            <a:r>
              <a:rPr lang="en-US" sz="1900" dirty="0" err="1" smtClean="0">
                <a:solidFill>
                  <a:schemeClr val="bg1"/>
                </a:solidFill>
                <a:latin typeface="Courier New"/>
                <a:cs typeface="Courier New"/>
              </a:rPr>
              <a:t>getPopularMovies</a:t>
            </a:r>
            <a:r>
              <a:rPr lang="en-US" sz="1900" dirty="0" smtClean="0">
                <a:solidFill>
                  <a:schemeClr val="bg1"/>
                </a:solidFill>
                <a:latin typeface="Courier New"/>
                <a:cs typeface="Courier New"/>
              </a:rPr>
              <a:t>(){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01625" algn="l"/>
              </a:tabLst>
            </a:pPr>
            <a:r>
              <a:rPr lang="en-US" sz="1900" dirty="0" smtClean="0">
                <a:solidFill>
                  <a:schemeClr val="bg1"/>
                </a:solidFill>
                <a:latin typeface="Courier New"/>
                <a:cs typeface="Courier New"/>
              </a:rPr>
              <a:t>  	return </a:t>
            </a:r>
            <a:r>
              <a:rPr lang="en-US" sz="1900" dirty="0" err="1" smtClean="0">
                <a:solidFill>
                  <a:schemeClr val="bg1"/>
                </a:solidFill>
                <a:latin typeface="Courier New"/>
                <a:cs typeface="Courier New"/>
              </a:rPr>
              <a:t>this.http.get</a:t>
            </a:r>
            <a:r>
              <a:rPr lang="en-US" sz="1900" dirty="0" smtClean="0">
                <a:solidFill>
                  <a:schemeClr val="bg1"/>
                </a:solidFill>
                <a:latin typeface="Courier New"/>
                <a:cs typeface="Courier New"/>
              </a:rPr>
              <a:t>&lt;any&gt;(</a:t>
            </a:r>
            <a:r>
              <a:rPr lang="en-US" sz="1900" dirty="0" err="1" smtClean="0">
                <a:solidFill>
                  <a:schemeClr val="bg1"/>
                </a:solidFill>
                <a:latin typeface="Courier New"/>
                <a:cs typeface="Courier New"/>
              </a:rPr>
              <a:t>this.popularMoviesURL</a:t>
            </a:r>
            <a:r>
              <a:rPr lang="en-US" sz="1900" dirty="0" smtClean="0">
                <a:solidFill>
                  <a:schemeClr val="bg1"/>
                </a:solidFill>
                <a:latin typeface="Courier New"/>
                <a:cs typeface="Courier New"/>
              </a:rPr>
              <a:t>); 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01625" algn="l"/>
              </a:tabLst>
            </a:pPr>
            <a:r>
              <a:rPr lang="en-US" sz="1900" dirty="0" smtClean="0">
                <a:solidFill>
                  <a:schemeClr val="bg1"/>
                </a:solidFill>
                <a:latin typeface="Courier New"/>
                <a:cs typeface="Courier New"/>
              </a:rPr>
              <a:t>  }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01625" algn="l"/>
              </a:tabLst>
            </a:pPr>
            <a:r>
              <a:rPr lang="en-US" sz="1900" dirty="0" smtClean="0">
                <a:solidFill>
                  <a:schemeClr val="bg1"/>
                </a:solidFill>
                <a:latin typeface="Courier New"/>
                <a:cs typeface="Courier New"/>
              </a:rPr>
              <a:t>}</a:t>
            </a:r>
            <a:endParaRPr sz="1900" dirty="0">
              <a:solidFill>
                <a:schemeClr val="bg1"/>
              </a:solidFill>
              <a:latin typeface="Courier New"/>
              <a:cs typeface="Courier New"/>
            </a:endParaRPr>
          </a:p>
        </p:txBody>
      </p:sp>
      <p:sp>
        <p:nvSpPr>
          <p:cNvPr id="11" name="object 10"/>
          <p:cNvSpPr/>
          <p:nvPr/>
        </p:nvSpPr>
        <p:spPr>
          <a:xfrm>
            <a:off x="8775653" y="3433561"/>
            <a:ext cx="1911985" cy="1701800"/>
          </a:xfrm>
          <a:custGeom>
            <a:avLst/>
            <a:gdLst/>
            <a:ahLst/>
            <a:cxnLst/>
            <a:rect l="l" t="t" r="r" b="b"/>
            <a:pathLst>
              <a:path w="1911984" h="1701800">
                <a:moveTo>
                  <a:pt x="18986" y="1689100"/>
                </a:moveTo>
                <a:lnTo>
                  <a:pt x="14915" y="1689100"/>
                </a:lnTo>
                <a:lnTo>
                  <a:pt x="16548" y="1701800"/>
                </a:lnTo>
                <a:lnTo>
                  <a:pt x="18986" y="1689100"/>
                </a:lnTo>
                <a:close/>
              </a:path>
              <a:path w="1911984" h="1701800">
                <a:moveTo>
                  <a:pt x="43212" y="1689100"/>
                </a:moveTo>
                <a:lnTo>
                  <a:pt x="28359" y="1689100"/>
                </a:lnTo>
                <a:lnTo>
                  <a:pt x="26865" y="1701800"/>
                </a:lnTo>
                <a:lnTo>
                  <a:pt x="35153" y="1701800"/>
                </a:lnTo>
                <a:lnTo>
                  <a:pt x="43212" y="1689100"/>
                </a:lnTo>
                <a:close/>
              </a:path>
              <a:path w="1911984" h="1701800">
                <a:moveTo>
                  <a:pt x="43212" y="1689100"/>
                </a:moveTo>
                <a:lnTo>
                  <a:pt x="35153" y="1701800"/>
                </a:lnTo>
                <a:lnTo>
                  <a:pt x="36133" y="1701800"/>
                </a:lnTo>
                <a:lnTo>
                  <a:pt x="43212" y="1689100"/>
                </a:lnTo>
                <a:close/>
              </a:path>
              <a:path w="1911984" h="1701800">
                <a:moveTo>
                  <a:pt x="53809" y="1676400"/>
                </a:moveTo>
                <a:lnTo>
                  <a:pt x="43878" y="1676400"/>
                </a:lnTo>
                <a:lnTo>
                  <a:pt x="45707" y="1689100"/>
                </a:lnTo>
                <a:lnTo>
                  <a:pt x="43212" y="1689100"/>
                </a:lnTo>
                <a:lnTo>
                  <a:pt x="36133" y="1701800"/>
                </a:lnTo>
                <a:lnTo>
                  <a:pt x="47863" y="1701800"/>
                </a:lnTo>
                <a:lnTo>
                  <a:pt x="55045" y="1689100"/>
                </a:lnTo>
                <a:lnTo>
                  <a:pt x="56493" y="1687006"/>
                </a:lnTo>
                <a:lnTo>
                  <a:pt x="53809" y="1676400"/>
                </a:lnTo>
                <a:close/>
              </a:path>
              <a:path w="1911984" h="1701800">
                <a:moveTo>
                  <a:pt x="7785" y="1676400"/>
                </a:moveTo>
                <a:lnTo>
                  <a:pt x="0" y="1689100"/>
                </a:lnTo>
                <a:lnTo>
                  <a:pt x="4470" y="1689100"/>
                </a:lnTo>
                <a:lnTo>
                  <a:pt x="7785" y="1676400"/>
                </a:lnTo>
                <a:close/>
              </a:path>
              <a:path w="1911984" h="1701800">
                <a:moveTo>
                  <a:pt x="43878" y="1676400"/>
                </a:moveTo>
                <a:lnTo>
                  <a:pt x="7937" y="1676400"/>
                </a:lnTo>
                <a:lnTo>
                  <a:pt x="6162" y="1689100"/>
                </a:lnTo>
                <a:lnTo>
                  <a:pt x="41349" y="1689100"/>
                </a:lnTo>
                <a:lnTo>
                  <a:pt x="43878" y="1676400"/>
                </a:lnTo>
                <a:close/>
              </a:path>
              <a:path w="1911984" h="1701800">
                <a:moveTo>
                  <a:pt x="57259" y="1685898"/>
                </a:moveTo>
                <a:lnTo>
                  <a:pt x="56493" y="1687006"/>
                </a:lnTo>
                <a:lnTo>
                  <a:pt x="57022" y="1689100"/>
                </a:lnTo>
                <a:lnTo>
                  <a:pt x="57259" y="1685898"/>
                </a:lnTo>
                <a:close/>
              </a:path>
              <a:path w="1911984" h="1701800">
                <a:moveTo>
                  <a:pt x="63830" y="1676400"/>
                </a:moveTo>
                <a:lnTo>
                  <a:pt x="57962" y="1676400"/>
                </a:lnTo>
                <a:lnTo>
                  <a:pt x="57259" y="1685898"/>
                </a:lnTo>
                <a:lnTo>
                  <a:pt x="63830" y="1676400"/>
                </a:lnTo>
                <a:close/>
              </a:path>
              <a:path w="1911984" h="1701800">
                <a:moveTo>
                  <a:pt x="64896" y="1651000"/>
                </a:moveTo>
                <a:lnTo>
                  <a:pt x="17029" y="1651000"/>
                </a:lnTo>
                <a:lnTo>
                  <a:pt x="14815" y="1663700"/>
                </a:lnTo>
                <a:lnTo>
                  <a:pt x="3315" y="1663700"/>
                </a:lnTo>
                <a:lnTo>
                  <a:pt x="3155" y="1676400"/>
                </a:lnTo>
                <a:lnTo>
                  <a:pt x="52047" y="1676400"/>
                </a:lnTo>
                <a:lnTo>
                  <a:pt x="54389" y="1663700"/>
                </a:lnTo>
                <a:lnTo>
                  <a:pt x="64896" y="1651000"/>
                </a:lnTo>
                <a:close/>
              </a:path>
              <a:path w="1911984" h="1701800">
                <a:moveTo>
                  <a:pt x="64439" y="1663700"/>
                </a:moveTo>
                <a:lnTo>
                  <a:pt x="56045" y="1663700"/>
                </a:lnTo>
                <a:lnTo>
                  <a:pt x="54990" y="1676400"/>
                </a:lnTo>
                <a:lnTo>
                  <a:pt x="55981" y="1676400"/>
                </a:lnTo>
                <a:lnTo>
                  <a:pt x="64439" y="1663700"/>
                </a:lnTo>
                <a:close/>
              </a:path>
              <a:path w="1911984" h="1701800">
                <a:moveTo>
                  <a:pt x="6629" y="1651000"/>
                </a:moveTo>
                <a:lnTo>
                  <a:pt x="4203" y="1663700"/>
                </a:lnTo>
                <a:lnTo>
                  <a:pt x="8013" y="1663700"/>
                </a:lnTo>
                <a:lnTo>
                  <a:pt x="6629" y="1651000"/>
                </a:lnTo>
                <a:close/>
              </a:path>
              <a:path w="1911984" h="1701800">
                <a:moveTo>
                  <a:pt x="15747" y="1651000"/>
                </a:moveTo>
                <a:lnTo>
                  <a:pt x="11442" y="1651000"/>
                </a:lnTo>
                <a:lnTo>
                  <a:pt x="14592" y="1663700"/>
                </a:lnTo>
                <a:lnTo>
                  <a:pt x="15747" y="1651000"/>
                </a:lnTo>
                <a:close/>
              </a:path>
              <a:path w="1911984" h="1701800">
                <a:moveTo>
                  <a:pt x="67500" y="1612900"/>
                </a:moveTo>
                <a:lnTo>
                  <a:pt x="42010" y="1612900"/>
                </a:lnTo>
                <a:lnTo>
                  <a:pt x="41212" y="1625600"/>
                </a:lnTo>
                <a:lnTo>
                  <a:pt x="39496" y="1638300"/>
                </a:lnTo>
                <a:lnTo>
                  <a:pt x="84950" y="1638300"/>
                </a:lnTo>
                <a:lnTo>
                  <a:pt x="84188" y="1651000"/>
                </a:lnTo>
                <a:lnTo>
                  <a:pt x="67545" y="1651000"/>
                </a:lnTo>
                <a:lnTo>
                  <a:pt x="69075" y="1663700"/>
                </a:lnTo>
                <a:lnTo>
                  <a:pt x="78511" y="1663700"/>
                </a:lnTo>
                <a:lnTo>
                  <a:pt x="85494" y="1651000"/>
                </a:lnTo>
                <a:lnTo>
                  <a:pt x="90771" y="1638300"/>
                </a:lnTo>
                <a:lnTo>
                  <a:pt x="93322" y="1625600"/>
                </a:lnTo>
                <a:lnTo>
                  <a:pt x="68516" y="1625600"/>
                </a:lnTo>
                <a:lnTo>
                  <a:pt x="67500" y="1612900"/>
                </a:lnTo>
                <a:close/>
              </a:path>
              <a:path w="1911984" h="1701800">
                <a:moveTo>
                  <a:pt x="36360" y="1625600"/>
                </a:moveTo>
                <a:lnTo>
                  <a:pt x="25011" y="1625600"/>
                </a:lnTo>
                <a:lnTo>
                  <a:pt x="25653" y="1638300"/>
                </a:lnTo>
                <a:lnTo>
                  <a:pt x="19526" y="1651000"/>
                </a:lnTo>
                <a:lnTo>
                  <a:pt x="44424" y="1651000"/>
                </a:lnTo>
                <a:lnTo>
                  <a:pt x="47142" y="1638300"/>
                </a:lnTo>
                <a:lnTo>
                  <a:pt x="39496" y="1638300"/>
                </a:lnTo>
                <a:lnTo>
                  <a:pt x="36360" y="1625600"/>
                </a:lnTo>
                <a:close/>
              </a:path>
              <a:path w="1911984" h="1701800">
                <a:moveTo>
                  <a:pt x="59308" y="1638300"/>
                </a:moveTo>
                <a:lnTo>
                  <a:pt x="47142" y="1638300"/>
                </a:lnTo>
                <a:lnTo>
                  <a:pt x="50787" y="1651000"/>
                </a:lnTo>
                <a:lnTo>
                  <a:pt x="59804" y="1651000"/>
                </a:lnTo>
                <a:lnTo>
                  <a:pt x="59308" y="1638300"/>
                </a:lnTo>
                <a:close/>
              </a:path>
              <a:path w="1911984" h="1701800">
                <a:moveTo>
                  <a:pt x="75593" y="1638300"/>
                </a:moveTo>
                <a:lnTo>
                  <a:pt x="61899" y="1638300"/>
                </a:lnTo>
                <a:lnTo>
                  <a:pt x="64147" y="1651000"/>
                </a:lnTo>
                <a:lnTo>
                  <a:pt x="73939" y="1651000"/>
                </a:lnTo>
                <a:lnTo>
                  <a:pt x="75593" y="1638300"/>
                </a:lnTo>
                <a:close/>
              </a:path>
              <a:path w="1911984" h="1701800">
                <a:moveTo>
                  <a:pt x="81525" y="1612900"/>
                </a:moveTo>
                <a:lnTo>
                  <a:pt x="79244" y="1612900"/>
                </a:lnTo>
                <a:lnTo>
                  <a:pt x="73616" y="1625600"/>
                </a:lnTo>
                <a:lnTo>
                  <a:pt x="76580" y="1625600"/>
                </a:lnTo>
                <a:lnTo>
                  <a:pt x="81525" y="1612900"/>
                </a:lnTo>
                <a:close/>
              </a:path>
              <a:path w="1911984" h="1701800">
                <a:moveTo>
                  <a:pt x="87370" y="1619645"/>
                </a:moveTo>
                <a:lnTo>
                  <a:pt x="83172" y="1625600"/>
                </a:lnTo>
                <a:lnTo>
                  <a:pt x="86042" y="1625600"/>
                </a:lnTo>
                <a:lnTo>
                  <a:pt x="87370" y="1619645"/>
                </a:lnTo>
                <a:close/>
              </a:path>
              <a:path w="1911984" h="1701800">
                <a:moveTo>
                  <a:pt x="92125" y="1612900"/>
                </a:moveTo>
                <a:lnTo>
                  <a:pt x="86175" y="1625600"/>
                </a:lnTo>
                <a:lnTo>
                  <a:pt x="93322" y="1625600"/>
                </a:lnTo>
                <a:lnTo>
                  <a:pt x="92125" y="1612900"/>
                </a:lnTo>
                <a:close/>
              </a:path>
              <a:path w="1911984" h="1701800">
                <a:moveTo>
                  <a:pt x="92125" y="1612900"/>
                </a:moveTo>
                <a:lnTo>
                  <a:pt x="88874" y="1612900"/>
                </a:lnTo>
                <a:lnTo>
                  <a:pt x="87370" y="1619645"/>
                </a:lnTo>
                <a:lnTo>
                  <a:pt x="92125" y="1612900"/>
                </a:lnTo>
                <a:close/>
              </a:path>
              <a:path w="1911984" h="1701800">
                <a:moveTo>
                  <a:pt x="45491" y="1600200"/>
                </a:moveTo>
                <a:lnTo>
                  <a:pt x="41338" y="1612900"/>
                </a:lnTo>
                <a:lnTo>
                  <a:pt x="44488" y="1612900"/>
                </a:lnTo>
                <a:lnTo>
                  <a:pt x="45491" y="1600200"/>
                </a:lnTo>
                <a:close/>
              </a:path>
              <a:path w="1911984" h="1701800">
                <a:moveTo>
                  <a:pt x="65338" y="1587500"/>
                </a:moveTo>
                <a:lnTo>
                  <a:pt x="59451" y="1587500"/>
                </a:lnTo>
                <a:lnTo>
                  <a:pt x="53769" y="1600200"/>
                </a:lnTo>
                <a:lnTo>
                  <a:pt x="52362" y="1612900"/>
                </a:lnTo>
                <a:lnTo>
                  <a:pt x="67870" y="1612900"/>
                </a:lnTo>
                <a:lnTo>
                  <a:pt x="65133" y="1600200"/>
                </a:lnTo>
                <a:lnTo>
                  <a:pt x="64855" y="1600200"/>
                </a:lnTo>
                <a:lnTo>
                  <a:pt x="65846" y="1590692"/>
                </a:lnTo>
                <a:lnTo>
                  <a:pt x="65338" y="1587500"/>
                </a:lnTo>
                <a:close/>
              </a:path>
              <a:path w="1911984" h="1701800">
                <a:moveTo>
                  <a:pt x="80492" y="1600200"/>
                </a:moveTo>
                <a:lnTo>
                  <a:pt x="65133" y="1600200"/>
                </a:lnTo>
                <a:lnTo>
                  <a:pt x="67870" y="1612900"/>
                </a:lnTo>
                <a:lnTo>
                  <a:pt x="80822" y="1612900"/>
                </a:lnTo>
                <a:lnTo>
                  <a:pt x="80492" y="1600200"/>
                </a:lnTo>
                <a:close/>
              </a:path>
              <a:path w="1911984" h="1701800">
                <a:moveTo>
                  <a:pt x="115227" y="1587500"/>
                </a:moveTo>
                <a:lnTo>
                  <a:pt x="66179" y="1587500"/>
                </a:lnTo>
                <a:lnTo>
                  <a:pt x="65846" y="1590692"/>
                </a:lnTo>
                <a:lnTo>
                  <a:pt x="67360" y="1600200"/>
                </a:lnTo>
                <a:lnTo>
                  <a:pt x="80492" y="1600200"/>
                </a:lnTo>
                <a:lnTo>
                  <a:pt x="80822" y="1612900"/>
                </a:lnTo>
                <a:lnTo>
                  <a:pt x="100724" y="1612900"/>
                </a:lnTo>
                <a:lnTo>
                  <a:pt x="115227" y="1587500"/>
                </a:lnTo>
                <a:close/>
              </a:path>
              <a:path w="1911984" h="1701800">
                <a:moveTo>
                  <a:pt x="65846" y="1590692"/>
                </a:moveTo>
                <a:lnTo>
                  <a:pt x="64855" y="1600200"/>
                </a:lnTo>
                <a:lnTo>
                  <a:pt x="67360" y="1600200"/>
                </a:lnTo>
                <a:lnTo>
                  <a:pt x="65846" y="1590692"/>
                </a:lnTo>
                <a:close/>
              </a:path>
              <a:path w="1911984" h="1701800">
                <a:moveTo>
                  <a:pt x="126533" y="1562100"/>
                </a:moveTo>
                <a:lnTo>
                  <a:pt x="82268" y="1562100"/>
                </a:lnTo>
                <a:lnTo>
                  <a:pt x="82537" y="1574800"/>
                </a:lnTo>
                <a:lnTo>
                  <a:pt x="75087" y="1574800"/>
                </a:lnTo>
                <a:lnTo>
                  <a:pt x="66969" y="1587500"/>
                </a:lnTo>
                <a:lnTo>
                  <a:pt x="116550" y="1587500"/>
                </a:lnTo>
                <a:lnTo>
                  <a:pt x="118892" y="1574800"/>
                </a:lnTo>
                <a:lnTo>
                  <a:pt x="126533" y="1562100"/>
                </a:lnTo>
                <a:close/>
              </a:path>
              <a:path w="1911984" h="1701800">
                <a:moveTo>
                  <a:pt x="168541" y="1511300"/>
                </a:moveTo>
                <a:lnTo>
                  <a:pt x="128640" y="1511300"/>
                </a:lnTo>
                <a:lnTo>
                  <a:pt x="129844" y="1524000"/>
                </a:lnTo>
                <a:lnTo>
                  <a:pt x="140744" y="1524000"/>
                </a:lnTo>
                <a:lnTo>
                  <a:pt x="133342" y="1536700"/>
                </a:lnTo>
                <a:lnTo>
                  <a:pt x="124717" y="1549400"/>
                </a:lnTo>
                <a:lnTo>
                  <a:pt x="136544" y="1549400"/>
                </a:lnTo>
                <a:lnTo>
                  <a:pt x="135183" y="1562100"/>
                </a:lnTo>
                <a:lnTo>
                  <a:pt x="126533" y="1562100"/>
                </a:lnTo>
                <a:lnTo>
                  <a:pt x="134632" y="1574800"/>
                </a:lnTo>
                <a:lnTo>
                  <a:pt x="141243" y="1562100"/>
                </a:lnTo>
                <a:lnTo>
                  <a:pt x="142570" y="1549400"/>
                </a:lnTo>
                <a:lnTo>
                  <a:pt x="144773" y="1536700"/>
                </a:lnTo>
                <a:lnTo>
                  <a:pt x="156756" y="1536700"/>
                </a:lnTo>
                <a:lnTo>
                  <a:pt x="159194" y="1524000"/>
                </a:lnTo>
                <a:lnTo>
                  <a:pt x="168541" y="1511300"/>
                </a:lnTo>
                <a:close/>
              </a:path>
              <a:path w="1911984" h="1701800">
                <a:moveTo>
                  <a:pt x="136104" y="1549400"/>
                </a:moveTo>
                <a:lnTo>
                  <a:pt x="93319" y="1549400"/>
                </a:lnTo>
                <a:lnTo>
                  <a:pt x="97089" y="1562100"/>
                </a:lnTo>
                <a:lnTo>
                  <a:pt x="132943" y="1562100"/>
                </a:lnTo>
                <a:lnTo>
                  <a:pt x="136104" y="1549400"/>
                </a:lnTo>
                <a:close/>
              </a:path>
              <a:path w="1911984" h="1701800">
                <a:moveTo>
                  <a:pt x="140744" y="1524000"/>
                </a:moveTo>
                <a:lnTo>
                  <a:pt x="106836" y="1524000"/>
                </a:lnTo>
                <a:lnTo>
                  <a:pt x="104343" y="1536700"/>
                </a:lnTo>
                <a:lnTo>
                  <a:pt x="96250" y="1536700"/>
                </a:lnTo>
                <a:lnTo>
                  <a:pt x="92195" y="1549400"/>
                </a:lnTo>
                <a:lnTo>
                  <a:pt x="124717" y="1549400"/>
                </a:lnTo>
                <a:lnTo>
                  <a:pt x="130898" y="1536700"/>
                </a:lnTo>
                <a:lnTo>
                  <a:pt x="140744" y="1524000"/>
                </a:lnTo>
                <a:close/>
              </a:path>
              <a:path w="1911984" h="1701800">
                <a:moveTo>
                  <a:pt x="152865" y="1547823"/>
                </a:moveTo>
                <a:lnTo>
                  <a:pt x="153372" y="1549400"/>
                </a:lnTo>
                <a:lnTo>
                  <a:pt x="153479" y="1548667"/>
                </a:lnTo>
                <a:lnTo>
                  <a:pt x="152865" y="1547823"/>
                </a:lnTo>
                <a:close/>
              </a:path>
              <a:path w="1911984" h="1701800">
                <a:moveTo>
                  <a:pt x="164066" y="1536700"/>
                </a:moveTo>
                <a:lnTo>
                  <a:pt x="155227" y="1536700"/>
                </a:lnTo>
                <a:lnTo>
                  <a:pt x="153479" y="1548667"/>
                </a:lnTo>
                <a:lnTo>
                  <a:pt x="154012" y="1549400"/>
                </a:lnTo>
                <a:lnTo>
                  <a:pt x="161737" y="1549400"/>
                </a:lnTo>
                <a:lnTo>
                  <a:pt x="164066" y="1536700"/>
                </a:lnTo>
                <a:close/>
              </a:path>
              <a:path w="1911984" h="1701800">
                <a:moveTo>
                  <a:pt x="149288" y="1536700"/>
                </a:moveTo>
                <a:lnTo>
                  <a:pt x="144773" y="1536700"/>
                </a:lnTo>
                <a:lnTo>
                  <a:pt x="152865" y="1547823"/>
                </a:lnTo>
                <a:lnTo>
                  <a:pt x="149288" y="1536700"/>
                </a:lnTo>
                <a:close/>
              </a:path>
              <a:path w="1911984" h="1701800">
                <a:moveTo>
                  <a:pt x="174612" y="1524000"/>
                </a:moveTo>
                <a:lnTo>
                  <a:pt x="170230" y="1524000"/>
                </a:lnTo>
                <a:lnTo>
                  <a:pt x="170623" y="1536700"/>
                </a:lnTo>
                <a:lnTo>
                  <a:pt x="174612" y="1524000"/>
                </a:lnTo>
                <a:close/>
              </a:path>
              <a:path w="1911984" h="1701800">
                <a:moveTo>
                  <a:pt x="176108" y="1514518"/>
                </a:moveTo>
                <a:lnTo>
                  <a:pt x="174878" y="1524000"/>
                </a:lnTo>
                <a:lnTo>
                  <a:pt x="176697" y="1524000"/>
                </a:lnTo>
                <a:lnTo>
                  <a:pt x="176108" y="1514518"/>
                </a:lnTo>
                <a:close/>
              </a:path>
              <a:path w="1911984" h="1701800">
                <a:moveTo>
                  <a:pt x="176526" y="1511300"/>
                </a:moveTo>
                <a:lnTo>
                  <a:pt x="175909" y="1511300"/>
                </a:lnTo>
                <a:lnTo>
                  <a:pt x="176108" y="1514518"/>
                </a:lnTo>
                <a:lnTo>
                  <a:pt x="176526" y="1511300"/>
                </a:lnTo>
                <a:close/>
              </a:path>
              <a:path w="1911984" h="1701800">
                <a:moveTo>
                  <a:pt x="186969" y="1485900"/>
                </a:moveTo>
                <a:lnTo>
                  <a:pt x="141668" y="1485900"/>
                </a:lnTo>
                <a:lnTo>
                  <a:pt x="128535" y="1498600"/>
                </a:lnTo>
                <a:lnTo>
                  <a:pt x="126198" y="1511300"/>
                </a:lnTo>
                <a:lnTo>
                  <a:pt x="175523" y="1511300"/>
                </a:lnTo>
                <a:lnTo>
                  <a:pt x="178549" y="1498600"/>
                </a:lnTo>
                <a:lnTo>
                  <a:pt x="181869" y="1498600"/>
                </a:lnTo>
                <a:lnTo>
                  <a:pt x="186969" y="1485900"/>
                </a:lnTo>
                <a:close/>
              </a:path>
              <a:path w="1911984" h="1701800">
                <a:moveTo>
                  <a:pt x="198146" y="1473200"/>
                </a:moveTo>
                <a:lnTo>
                  <a:pt x="149802" y="1473200"/>
                </a:lnTo>
                <a:lnTo>
                  <a:pt x="148664" y="1485900"/>
                </a:lnTo>
                <a:lnTo>
                  <a:pt x="195224" y="1485900"/>
                </a:lnTo>
                <a:lnTo>
                  <a:pt x="198146" y="1473200"/>
                </a:lnTo>
                <a:close/>
              </a:path>
              <a:path w="1911984" h="1701800">
                <a:moveTo>
                  <a:pt x="207852" y="1473200"/>
                </a:moveTo>
                <a:lnTo>
                  <a:pt x="199091" y="1473200"/>
                </a:lnTo>
                <a:lnTo>
                  <a:pt x="198103" y="1485900"/>
                </a:lnTo>
                <a:lnTo>
                  <a:pt x="207121" y="1485900"/>
                </a:lnTo>
                <a:lnTo>
                  <a:pt x="207852" y="1473200"/>
                </a:lnTo>
                <a:close/>
              </a:path>
              <a:path w="1911984" h="1701800">
                <a:moveTo>
                  <a:pt x="212460" y="1480045"/>
                </a:moveTo>
                <a:lnTo>
                  <a:pt x="210832" y="1485900"/>
                </a:lnTo>
                <a:lnTo>
                  <a:pt x="213232" y="1485900"/>
                </a:lnTo>
                <a:lnTo>
                  <a:pt x="212460" y="1480045"/>
                </a:lnTo>
                <a:close/>
              </a:path>
              <a:path w="1911984" h="1701800">
                <a:moveTo>
                  <a:pt x="214363" y="1473200"/>
                </a:moveTo>
                <a:lnTo>
                  <a:pt x="212460" y="1480045"/>
                </a:lnTo>
                <a:lnTo>
                  <a:pt x="213232" y="1485900"/>
                </a:lnTo>
                <a:lnTo>
                  <a:pt x="214681" y="1480765"/>
                </a:lnTo>
                <a:lnTo>
                  <a:pt x="214363" y="1473200"/>
                </a:lnTo>
                <a:close/>
              </a:path>
              <a:path w="1911984" h="1701800">
                <a:moveTo>
                  <a:pt x="214681" y="1480765"/>
                </a:moveTo>
                <a:lnTo>
                  <a:pt x="213232" y="1485900"/>
                </a:lnTo>
                <a:lnTo>
                  <a:pt x="214896" y="1485900"/>
                </a:lnTo>
                <a:lnTo>
                  <a:pt x="214681" y="1480765"/>
                </a:lnTo>
                <a:close/>
              </a:path>
              <a:path w="1911984" h="1701800">
                <a:moveTo>
                  <a:pt x="216814" y="1473200"/>
                </a:moveTo>
                <a:lnTo>
                  <a:pt x="214363" y="1473200"/>
                </a:lnTo>
                <a:lnTo>
                  <a:pt x="214681" y="1480765"/>
                </a:lnTo>
                <a:lnTo>
                  <a:pt x="216814" y="1473200"/>
                </a:lnTo>
                <a:close/>
              </a:path>
              <a:path w="1911984" h="1701800">
                <a:moveTo>
                  <a:pt x="214363" y="1473200"/>
                </a:moveTo>
                <a:lnTo>
                  <a:pt x="211556" y="1473200"/>
                </a:lnTo>
                <a:lnTo>
                  <a:pt x="212460" y="1480045"/>
                </a:lnTo>
                <a:lnTo>
                  <a:pt x="214363" y="1473200"/>
                </a:lnTo>
                <a:close/>
              </a:path>
              <a:path w="1911984" h="1701800">
                <a:moveTo>
                  <a:pt x="217677" y="1460500"/>
                </a:moveTo>
                <a:lnTo>
                  <a:pt x="152449" y="1460500"/>
                </a:lnTo>
                <a:lnTo>
                  <a:pt x="153365" y="1473200"/>
                </a:lnTo>
                <a:lnTo>
                  <a:pt x="217622" y="1473200"/>
                </a:lnTo>
                <a:lnTo>
                  <a:pt x="217677" y="1460500"/>
                </a:lnTo>
                <a:close/>
              </a:path>
              <a:path w="1911984" h="1701800">
                <a:moveTo>
                  <a:pt x="209501" y="1447800"/>
                </a:moveTo>
                <a:lnTo>
                  <a:pt x="167126" y="1447800"/>
                </a:lnTo>
                <a:lnTo>
                  <a:pt x="166179" y="1460500"/>
                </a:lnTo>
                <a:lnTo>
                  <a:pt x="208179" y="1460500"/>
                </a:lnTo>
                <a:lnTo>
                  <a:pt x="209501" y="1447800"/>
                </a:lnTo>
                <a:close/>
              </a:path>
              <a:path w="1911984" h="1701800">
                <a:moveTo>
                  <a:pt x="216469" y="1447800"/>
                </a:moveTo>
                <a:lnTo>
                  <a:pt x="213923" y="1460500"/>
                </a:lnTo>
                <a:lnTo>
                  <a:pt x="216471" y="1460500"/>
                </a:lnTo>
                <a:lnTo>
                  <a:pt x="216469" y="1447800"/>
                </a:lnTo>
                <a:close/>
              </a:path>
              <a:path w="1911984" h="1701800">
                <a:moveTo>
                  <a:pt x="172986" y="1435100"/>
                </a:moveTo>
                <a:lnTo>
                  <a:pt x="167741" y="1435100"/>
                </a:lnTo>
                <a:lnTo>
                  <a:pt x="169354" y="1447800"/>
                </a:lnTo>
                <a:lnTo>
                  <a:pt x="172986" y="1435100"/>
                </a:lnTo>
                <a:close/>
              </a:path>
              <a:path w="1911984" h="1701800">
                <a:moveTo>
                  <a:pt x="239293" y="1435100"/>
                </a:moveTo>
                <a:lnTo>
                  <a:pt x="177574" y="1435100"/>
                </a:lnTo>
                <a:lnTo>
                  <a:pt x="178683" y="1447800"/>
                </a:lnTo>
                <a:lnTo>
                  <a:pt x="232266" y="1447800"/>
                </a:lnTo>
                <a:lnTo>
                  <a:pt x="239293" y="1435100"/>
                </a:lnTo>
                <a:close/>
              </a:path>
              <a:path w="1911984" h="1701800">
                <a:moveTo>
                  <a:pt x="196367" y="1409700"/>
                </a:moveTo>
                <a:lnTo>
                  <a:pt x="180128" y="1435100"/>
                </a:lnTo>
                <a:lnTo>
                  <a:pt x="233286" y="1435100"/>
                </a:lnTo>
                <a:lnTo>
                  <a:pt x="232863" y="1422400"/>
                </a:lnTo>
                <a:lnTo>
                  <a:pt x="194485" y="1422400"/>
                </a:lnTo>
                <a:lnTo>
                  <a:pt x="196367" y="1409700"/>
                </a:lnTo>
                <a:close/>
              </a:path>
              <a:path w="1911984" h="1701800">
                <a:moveTo>
                  <a:pt x="249808" y="1409700"/>
                </a:moveTo>
                <a:lnTo>
                  <a:pt x="207538" y="1409700"/>
                </a:lnTo>
                <a:lnTo>
                  <a:pt x="201087" y="1422400"/>
                </a:lnTo>
                <a:lnTo>
                  <a:pt x="237615" y="1422400"/>
                </a:lnTo>
                <a:lnTo>
                  <a:pt x="240203" y="1435100"/>
                </a:lnTo>
                <a:lnTo>
                  <a:pt x="246613" y="1435100"/>
                </a:lnTo>
                <a:lnTo>
                  <a:pt x="242959" y="1422400"/>
                </a:lnTo>
                <a:lnTo>
                  <a:pt x="249808" y="1409700"/>
                </a:lnTo>
                <a:close/>
              </a:path>
              <a:path w="1911984" h="1701800">
                <a:moveTo>
                  <a:pt x="231446" y="1371600"/>
                </a:moveTo>
                <a:lnTo>
                  <a:pt x="228396" y="1371600"/>
                </a:lnTo>
                <a:lnTo>
                  <a:pt x="219217" y="1384300"/>
                </a:lnTo>
                <a:lnTo>
                  <a:pt x="200491" y="1409700"/>
                </a:lnTo>
                <a:lnTo>
                  <a:pt x="262758" y="1409700"/>
                </a:lnTo>
                <a:lnTo>
                  <a:pt x="257594" y="1397000"/>
                </a:lnTo>
                <a:lnTo>
                  <a:pt x="259556" y="1397000"/>
                </a:lnTo>
                <a:lnTo>
                  <a:pt x="266530" y="1384300"/>
                </a:lnTo>
                <a:lnTo>
                  <a:pt x="228155" y="1384300"/>
                </a:lnTo>
                <a:lnTo>
                  <a:pt x="231446" y="1371600"/>
                </a:lnTo>
                <a:close/>
              </a:path>
              <a:path w="1911984" h="1701800">
                <a:moveTo>
                  <a:pt x="275008" y="1384300"/>
                </a:moveTo>
                <a:lnTo>
                  <a:pt x="268554" y="1397000"/>
                </a:lnTo>
                <a:lnTo>
                  <a:pt x="273240" y="1397000"/>
                </a:lnTo>
                <a:lnTo>
                  <a:pt x="275008" y="1384300"/>
                </a:lnTo>
                <a:close/>
              </a:path>
              <a:path w="1911984" h="1701800">
                <a:moveTo>
                  <a:pt x="261404" y="1371600"/>
                </a:moveTo>
                <a:lnTo>
                  <a:pt x="231446" y="1371600"/>
                </a:lnTo>
                <a:lnTo>
                  <a:pt x="232427" y="1384300"/>
                </a:lnTo>
                <a:lnTo>
                  <a:pt x="256087" y="1384300"/>
                </a:lnTo>
                <a:lnTo>
                  <a:pt x="261404" y="1371600"/>
                </a:lnTo>
                <a:close/>
              </a:path>
              <a:path w="1911984" h="1701800">
                <a:moveTo>
                  <a:pt x="275882" y="1371600"/>
                </a:moveTo>
                <a:lnTo>
                  <a:pt x="271042" y="1371600"/>
                </a:lnTo>
                <a:lnTo>
                  <a:pt x="264285" y="1384300"/>
                </a:lnTo>
                <a:lnTo>
                  <a:pt x="266530" y="1384300"/>
                </a:lnTo>
                <a:lnTo>
                  <a:pt x="275882" y="1371600"/>
                </a:lnTo>
                <a:close/>
              </a:path>
              <a:path w="1911984" h="1701800">
                <a:moveTo>
                  <a:pt x="288271" y="1371600"/>
                </a:moveTo>
                <a:lnTo>
                  <a:pt x="275882" y="1371600"/>
                </a:lnTo>
                <a:lnTo>
                  <a:pt x="279518" y="1384300"/>
                </a:lnTo>
                <a:lnTo>
                  <a:pt x="283386" y="1384300"/>
                </a:lnTo>
                <a:lnTo>
                  <a:pt x="288271" y="1371600"/>
                </a:lnTo>
                <a:close/>
              </a:path>
              <a:path w="1911984" h="1701800">
                <a:moveTo>
                  <a:pt x="297151" y="1371600"/>
                </a:moveTo>
                <a:lnTo>
                  <a:pt x="294957" y="1371600"/>
                </a:lnTo>
                <a:lnTo>
                  <a:pt x="294182" y="1384300"/>
                </a:lnTo>
                <a:lnTo>
                  <a:pt x="297151" y="1371600"/>
                </a:lnTo>
                <a:close/>
              </a:path>
              <a:path w="1911984" h="1701800">
                <a:moveTo>
                  <a:pt x="286410" y="1358900"/>
                </a:moveTo>
                <a:lnTo>
                  <a:pt x="251090" y="1358900"/>
                </a:lnTo>
                <a:lnTo>
                  <a:pt x="245730" y="1371600"/>
                </a:lnTo>
                <a:lnTo>
                  <a:pt x="287303" y="1371600"/>
                </a:lnTo>
                <a:lnTo>
                  <a:pt x="286410" y="1358900"/>
                </a:lnTo>
                <a:close/>
              </a:path>
              <a:path w="1911984" h="1701800">
                <a:moveTo>
                  <a:pt x="307554" y="1346200"/>
                </a:moveTo>
                <a:lnTo>
                  <a:pt x="250375" y="1346200"/>
                </a:lnTo>
                <a:lnTo>
                  <a:pt x="247243" y="1358900"/>
                </a:lnTo>
                <a:lnTo>
                  <a:pt x="286931" y="1358900"/>
                </a:lnTo>
                <a:lnTo>
                  <a:pt x="287353" y="1371600"/>
                </a:lnTo>
                <a:lnTo>
                  <a:pt x="290629" y="1371600"/>
                </a:lnTo>
                <a:lnTo>
                  <a:pt x="297102" y="1358900"/>
                </a:lnTo>
                <a:lnTo>
                  <a:pt x="307554" y="1346200"/>
                </a:lnTo>
                <a:close/>
              </a:path>
              <a:path w="1911984" h="1701800">
                <a:moveTo>
                  <a:pt x="303098" y="1358900"/>
                </a:moveTo>
                <a:lnTo>
                  <a:pt x="290629" y="1371600"/>
                </a:lnTo>
                <a:lnTo>
                  <a:pt x="301058" y="1371600"/>
                </a:lnTo>
                <a:lnTo>
                  <a:pt x="303098" y="1358900"/>
                </a:lnTo>
                <a:close/>
              </a:path>
              <a:path w="1911984" h="1701800">
                <a:moveTo>
                  <a:pt x="321083" y="1346200"/>
                </a:moveTo>
                <a:lnTo>
                  <a:pt x="307554" y="1346200"/>
                </a:lnTo>
                <a:lnTo>
                  <a:pt x="307022" y="1358900"/>
                </a:lnTo>
                <a:lnTo>
                  <a:pt x="321083" y="1346200"/>
                </a:lnTo>
                <a:close/>
              </a:path>
              <a:path w="1911984" h="1701800">
                <a:moveTo>
                  <a:pt x="305332" y="1333500"/>
                </a:moveTo>
                <a:lnTo>
                  <a:pt x="262700" y="1333500"/>
                </a:lnTo>
                <a:lnTo>
                  <a:pt x="256998" y="1346200"/>
                </a:lnTo>
                <a:lnTo>
                  <a:pt x="307028" y="1346200"/>
                </a:lnTo>
                <a:lnTo>
                  <a:pt x="305332" y="1333500"/>
                </a:lnTo>
                <a:close/>
              </a:path>
              <a:path w="1911984" h="1701800">
                <a:moveTo>
                  <a:pt x="320977" y="1333500"/>
                </a:moveTo>
                <a:lnTo>
                  <a:pt x="318287" y="1333500"/>
                </a:lnTo>
                <a:lnTo>
                  <a:pt x="314354" y="1346200"/>
                </a:lnTo>
                <a:lnTo>
                  <a:pt x="322211" y="1346200"/>
                </a:lnTo>
                <a:lnTo>
                  <a:pt x="320977" y="1333500"/>
                </a:lnTo>
                <a:close/>
              </a:path>
              <a:path w="1911984" h="1701800">
                <a:moveTo>
                  <a:pt x="262877" y="1320800"/>
                </a:moveTo>
                <a:lnTo>
                  <a:pt x="263067" y="1333500"/>
                </a:lnTo>
                <a:lnTo>
                  <a:pt x="274015" y="1333500"/>
                </a:lnTo>
                <a:lnTo>
                  <a:pt x="262877" y="1320800"/>
                </a:lnTo>
                <a:close/>
              </a:path>
              <a:path w="1911984" h="1701800">
                <a:moveTo>
                  <a:pt x="320797" y="1320800"/>
                </a:moveTo>
                <a:lnTo>
                  <a:pt x="276186" y="1320800"/>
                </a:lnTo>
                <a:lnTo>
                  <a:pt x="274015" y="1333500"/>
                </a:lnTo>
                <a:lnTo>
                  <a:pt x="314949" y="1333500"/>
                </a:lnTo>
                <a:lnTo>
                  <a:pt x="320797" y="1320800"/>
                </a:lnTo>
                <a:close/>
              </a:path>
              <a:path w="1911984" h="1701800">
                <a:moveTo>
                  <a:pt x="338150" y="1308100"/>
                </a:moveTo>
                <a:lnTo>
                  <a:pt x="279614" y="1308100"/>
                </a:lnTo>
                <a:lnTo>
                  <a:pt x="275890" y="1320800"/>
                </a:lnTo>
                <a:lnTo>
                  <a:pt x="332772" y="1320800"/>
                </a:lnTo>
                <a:lnTo>
                  <a:pt x="338150" y="1308100"/>
                </a:lnTo>
                <a:close/>
              </a:path>
              <a:path w="1911984" h="1701800">
                <a:moveTo>
                  <a:pt x="303848" y="1283889"/>
                </a:moveTo>
                <a:lnTo>
                  <a:pt x="295948" y="1295400"/>
                </a:lnTo>
                <a:lnTo>
                  <a:pt x="286564" y="1308100"/>
                </a:lnTo>
                <a:lnTo>
                  <a:pt x="338150" y="1308100"/>
                </a:lnTo>
                <a:lnTo>
                  <a:pt x="343822" y="1320800"/>
                </a:lnTo>
                <a:lnTo>
                  <a:pt x="344444" y="1308100"/>
                </a:lnTo>
                <a:lnTo>
                  <a:pt x="341773" y="1295400"/>
                </a:lnTo>
                <a:lnTo>
                  <a:pt x="303326" y="1295400"/>
                </a:lnTo>
                <a:lnTo>
                  <a:pt x="303848" y="1283889"/>
                </a:lnTo>
                <a:close/>
              </a:path>
              <a:path w="1911984" h="1701800">
                <a:moveTo>
                  <a:pt x="313380" y="1270000"/>
                </a:moveTo>
                <a:lnTo>
                  <a:pt x="303932" y="1283766"/>
                </a:lnTo>
                <a:lnTo>
                  <a:pt x="304269" y="1295400"/>
                </a:lnTo>
                <a:lnTo>
                  <a:pt x="328677" y="1295400"/>
                </a:lnTo>
                <a:lnTo>
                  <a:pt x="322452" y="1282700"/>
                </a:lnTo>
                <a:lnTo>
                  <a:pt x="313380" y="1270000"/>
                </a:lnTo>
                <a:close/>
              </a:path>
              <a:path w="1911984" h="1701800">
                <a:moveTo>
                  <a:pt x="364189" y="1282700"/>
                </a:moveTo>
                <a:lnTo>
                  <a:pt x="326999" y="1282700"/>
                </a:lnTo>
                <a:lnTo>
                  <a:pt x="331998" y="1295400"/>
                </a:lnTo>
                <a:lnTo>
                  <a:pt x="357684" y="1295400"/>
                </a:lnTo>
                <a:lnTo>
                  <a:pt x="364189" y="1282700"/>
                </a:lnTo>
                <a:close/>
              </a:path>
              <a:path w="1911984" h="1701800">
                <a:moveTo>
                  <a:pt x="360377" y="1270000"/>
                </a:moveTo>
                <a:lnTo>
                  <a:pt x="330161" y="1270000"/>
                </a:lnTo>
                <a:lnTo>
                  <a:pt x="336565" y="1282700"/>
                </a:lnTo>
                <a:lnTo>
                  <a:pt x="362140" y="1282700"/>
                </a:lnTo>
                <a:lnTo>
                  <a:pt x="360377" y="1270000"/>
                </a:lnTo>
                <a:close/>
              </a:path>
              <a:path w="1911984" h="1701800">
                <a:moveTo>
                  <a:pt x="374725" y="1257300"/>
                </a:moveTo>
                <a:lnTo>
                  <a:pt x="338019" y="1257300"/>
                </a:lnTo>
                <a:lnTo>
                  <a:pt x="331571" y="1270000"/>
                </a:lnTo>
                <a:lnTo>
                  <a:pt x="360377" y="1270000"/>
                </a:lnTo>
                <a:lnTo>
                  <a:pt x="365707" y="1282700"/>
                </a:lnTo>
                <a:lnTo>
                  <a:pt x="372797" y="1282700"/>
                </a:lnTo>
                <a:lnTo>
                  <a:pt x="374141" y="1270000"/>
                </a:lnTo>
                <a:lnTo>
                  <a:pt x="374725" y="1257300"/>
                </a:lnTo>
                <a:close/>
              </a:path>
              <a:path w="1911984" h="1701800">
                <a:moveTo>
                  <a:pt x="320378" y="1257300"/>
                </a:moveTo>
                <a:lnTo>
                  <a:pt x="317360" y="1270000"/>
                </a:lnTo>
                <a:lnTo>
                  <a:pt x="331571" y="1270000"/>
                </a:lnTo>
                <a:lnTo>
                  <a:pt x="320378" y="1257300"/>
                </a:lnTo>
                <a:close/>
              </a:path>
              <a:path w="1911984" h="1701800">
                <a:moveTo>
                  <a:pt x="386100" y="1244600"/>
                </a:moveTo>
                <a:lnTo>
                  <a:pt x="332464" y="1244600"/>
                </a:lnTo>
                <a:lnTo>
                  <a:pt x="335318" y="1257300"/>
                </a:lnTo>
                <a:lnTo>
                  <a:pt x="390817" y="1257300"/>
                </a:lnTo>
                <a:lnTo>
                  <a:pt x="386100" y="1244600"/>
                </a:lnTo>
                <a:close/>
              </a:path>
              <a:path w="1911984" h="1701800">
                <a:moveTo>
                  <a:pt x="410685" y="1231900"/>
                </a:moveTo>
                <a:lnTo>
                  <a:pt x="347215" y="1231900"/>
                </a:lnTo>
                <a:lnTo>
                  <a:pt x="338454" y="1244600"/>
                </a:lnTo>
                <a:lnTo>
                  <a:pt x="399529" y="1244600"/>
                </a:lnTo>
                <a:lnTo>
                  <a:pt x="410685" y="1231900"/>
                </a:lnTo>
                <a:close/>
              </a:path>
              <a:path w="1911984" h="1701800">
                <a:moveTo>
                  <a:pt x="390016" y="1219200"/>
                </a:moveTo>
                <a:lnTo>
                  <a:pt x="356666" y="1219200"/>
                </a:lnTo>
                <a:lnTo>
                  <a:pt x="350377" y="1231900"/>
                </a:lnTo>
                <a:lnTo>
                  <a:pt x="383844" y="1231900"/>
                </a:lnTo>
                <a:lnTo>
                  <a:pt x="390016" y="1219200"/>
                </a:lnTo>
                <a:close/>
              </a:path>
              <a:path w="1911984" h="1701800">
                <a:moveTo>
                  <a:pt x="416602" y="1206500"/>
                </a:moveTo>
                <a:lnTo>
                  <a:pt x="367014" y="1206500"/>
                </a:lnTo>
                <a:lnTo>
                  <a:pt x="366591" y="1219200"/>
                </a:lnTo>
                <a:lnTo>
                  <a:pt x="393204" y="1219200"/>
                </a:lnTo>
                <a:lnTo>
                  <a:pt x="395528" y="1231900"/>
                </a:lnTo>
                <a:lnTo>
                  <a:pt x="404857" y="1231900"/>
                </a:lnTo>
                <a:lnTo>
                  <a:pt x="416602" y="1206500"/>
                </a:lnTo>
                <a:close/>
              </a:path>
              <a:path w="1911984" h="1701800">
                <a:moveTo>
                  <a:pt x="424840" y="1219200"/>
                </a:moveTo>
                <a:lnTo>
                  <a:pt x="421332" y="1219200"/>
                </a:lnTo>
                <a:lnTo>
                  <a:pt x="420579" y="1231900"/>
                </a:lnTo>
                <a:lnTo>
                  <a:pt x="421626" y="1231900"/>
                </a:lnTo>
                <a:lnTo>
                  <a:pt x="424840" y="1219200"/>
                </a:lnTo>
                <a:close/>
              </a:path>
              <a:path w="1911984" h="1701800">
                <a:moveTo>
                  <a:pt x="454402" y="1193800"/>
                </a:moveTo>
                <a:lnTo>
                  <a:pt x="435753" y="1193800"/>
                </a:lnTo>
                <a:lnTo>
                  <a:pt x="435292" y="1206500"/>
                </a:lnTo>
                <a:lnTo>
                  <a:pt x="430117" y="1206500"/>
                </a:lnTo>
                <a:lnTo>
                  <a:pt x="425615" y="1219200"/>
                </a:lnTo>
                <a:lnTo>
                  <a:pt x="431804" y="1219200"/>
                </a:lnTo>
                <a:lnTo>
                  <a:pt x="445819" y="1206500"/>
                </a:lnTo>
                <a:lnTo>
                  <a:pt x="454402" y="1193800"/>
                </a:lnTo>
                <a:close/>
              </a:path>
              <a:path w="1911984" h="1701800">
                <a:moveTo>
                  <a:pt x="435753" y="1193800"/>
                </a:moveTo>
                <a:lnTo>
                  <a:pt x="382715" y="1193800"/>
                </a:lnTo>
                <a:lnTo>
                  <a:pt x="373953" y="1206500"/>
                </a:lnTo>
                <a:lnTo>
                  <a:pt x="430510" y="1206500"/>
                </a:lnTo>
                <a:lnTo>
                  <a:pt x="435753" y="1193800"/>
                </a:lnTo>
                <a:close/>
              </a:path>
              <a:path w="1911984" h="1701800">
                <a:moveTo>
                  <a:pt x="408832" y="1168400"/>
                </a:moveTo>
                <a:lnTo>
                  <a:pt x="397032" y="1181100"/>
                </a:lnTo>
                <a:lnTo>
                  <a:pt x="383648" y="1193800"/>
                </a:lnTo>
                <a:lnTo>
                  <a:pt x="444296" y="1193800"/>
                </a:lnTo>
                <a:lnTo>
                  <a:pt x="442144" y="1181100"/>
                </a:lnTo>
                <a:lnTo>
                  <a:pt x="402577" y="1181100"/>
                </a:lnTo>
                <a:lnTo>
                  <a:pt x="408832" y="1168400"/>
                </a:lnTo>
                <a:close/>
              </a:path>
              <a:path w="1911984" h="1701800">
                <a:moveTo>
                  <a:pt x="452297" y="1181100"/>
                </a:moveTo>
                <a:lnTo>
                  <a:pt x="445854" y="1181100"/>
                </a:lnTo>
                <a:lnTo>
                  <a:pt x="446427" y="1193800"/>
                </a:lnTo>
                <a:lnTo>
                  <a:pt x="452297" y="1181100"/>
                </a:lnTo>
                <a:close/>
              </a:path>
              <a:path w="1911984" h="1701800">
                <a:moveTo>
                  <a:pt x="465291" y="1168400"/>
                </a:moveTo>
                <a:lnTo>
                  <a:pt x="411274" y="1168400"/>
                </a:lnTo>
                <a:lnTo>
                  <a:pt x="402577" y="1181100"/>
                </a:lnTo>
                <a:lnTo>
                  <a:pt x="459511" y="1181100"/>
                </a:lnTo>
                <a:lnTo>
                  <a:pt x="465291" y="1168400"/>
                </a:lnTo>
                <a:close/>
              </a:path>
              <a:path w="1911984" h="1701800">
                <a:moveTo>
                  <a:pt x="460921" y="1155700"/>
                </a:moveTo>
                <a:lnTo>
                  <a:pt x="411594" y="1155700"/>
                </a:lnTo>
                <a:lnTo>
                  <a:pt x="411519" y="1168400"/>
                </a:lnTo>
                <a:lnTo>
                  <a:pt x="464036" y="1168400"/>
                </a:lnTo>
                <a:lnTo>
                  <a:pt x="460921" y="1155700"/>
                </a:lnTo>
                <a:close/>
              </a:path>
              <a:path w="1911984" h="1701800">
                <a:moveTo>
                  <a:pt x="470220" y="1155700"/>
                </a:moveTo>
                <a:lnTo>
                  <a:pt x="461797" y="1155700"/>
                </a:lnTo>
                <a:lnTo>
                  <a:pt x="464036" y="1168400"/>
                </a:lnTo>
                <a:lnTo>
                  <a:pt x="474622" y="1168400"/>
                </a:lnTo>
                <a:lnTo>
                  <a:pt x="470220" y="1155700"/>
                </a:lnTo>
                <a:close/>
              </a:path>
              <a:path w="1911984" h="1701800">
                <a:moveTo>
                  <a:pt x="438289" y="1130300"/>
                </a:moveTo>
                <a:lnTo>
                  <a:pt x="432623" y="1130300"/>
                </a:lnTo>
                <a:lnTo>
                  <a:pt x="425832" y="1143000"/>
                </a:lnTo>
                <a:lnTo>
                  <a:pt x="419472" y="1155700"/>
                </a:lnTo>
                <a:lnTo>
                  <a:pt x="476275" y="1155700"/>
                </a:lnTo>
                <a:lnTo>
                  <a:pt x="482882" y="1143000"/>
                </a:lnTo>
                <a:lnTo>
                  <a:pt x="439419" y="1143000"/>
                </a:lnTo>
                <a:lnTo>
                  <a:pt x="438289" y="1130300"/>
                </a:lnTo>
                <a:close/>
              </a:path>
              <a:path w="1911984" h="1701800">
                <a:moveTo>
                  <a:pt x="486028" y="1130300"/>
                </a:moveTo>
                <a:lnTo>
                  <a:pt x="446074" y="1130300"/>
                </a:lnTo>
                <a:lnTo>
                  <a:pt x="444118" y="1143000"/>
                </a:lnTo>
                <a:lnTo>
                  <a:pt x="482882" y="1143000"/>
                </a:lnTo>
                <a:lnTo>
                  <a:pt x="486028" y="1130300"/>
                </a:lnTo>
                <a:close/>
              </a:path>
              <a:path w="1911984" h="1701800">
                <a:moveTo>
                  <a:pt x="499213" y="1130300"/>
                </a:moveTo>
                <a:lnTo>
                  <a:pt x="488366" y="1130300"/>
                </a:lnTo>
                <a:lnTo>
                  <a:pt x="492544" y="1143000"/>
                </a:lnTo>
                <a:lnTo>
                  <a:pt x="497408" y="1143000"/>
                </a:lnTo>
                <a:lnTo>
                  <a:pt x="499213" y="1130300"/>
                </a:lnTo>
                <a:close/>
              </a:path>
              <a:path w="1911984" h="1701800">
                <a:moveTo>
                  <a:pt x="508142" y="1130300"/>
                </a:moveTo>
                <a:lnTo>
                  <a:pt x="500910" y="1130300"/>
                </a:lnTo>
                <a:lnTo>
                  <a:pt x="497408" y="1143000"/>
                </a:lnTo>
                <a:lnTo>
                  <a:pt x="498932" y="1143000"/>
                </a:lnTo>
                <a:lnTo>
                  <a:pt x="508142" y="1130300"/>
                </a:lnTo>
                <a:close/>
              </a:path>
              <a:path w="1911984" h="1701800">
                <a:moveTo>
                  <a:pt x="462899" y="1117600"/>
                </a:moveTo>
                <a:lnTo>
                  <a:pt x="448025" y="1117600"/>
                </a:lnTo>
                <a:lnTo>
                  <a:pt x="447700" y="1130300"/>
                </a:lnTo>
                <a:lnTo>
                  <a:pt x="462660" y="1117973"/>
                </a:lnTo>
                <a:lnTo>
                  <a:pt x="462899" y="1117600"/>
                </a:lnTo>
                <a:close/>
              </a:path>
              <a:path w="1911984" h="1701800">
                <a:moveTo>
                  <a:pt x="498913" y="1117600"/>
                </a:moveTo>
                <a:lnTo>
                  <a:pt x="463113" y="1117600"/>
                </a:lnTo>
                <a:lnTo>
                  <a:pt x="462660" y="1117973"/>
                </a:lnTo>
                <a:lnTo>
                  <a:pt x="454783" y="1130300"/>
                </a:lnTo>
                <a:lnTo>
                  <a:pt x="497922" y="1130300"/>
                </a:lnTo>
                <a:lnTo>
                  <a:pt x="498913" y="1117600"/>
                </a:lnTo>
                <a:close/>
              </a:path>
              <a:path w="1911984" h="1701800">
                <a:moveTo>
                  <a:pt x="508512" y="1129614"/>
                </a:moveTo>
                <a:lnTo>
                  <a:pt x="508142" y="1130300"/>
                </a:lnTo>
                <a:lnTo>
                  <a:pt x="508723" y="1130300"/>
                </a:lnTo>
                <a:lnTo>
                  <a:pt x="508512" y="1129614"/>
                </a:lnTo>
                <a:close/>
              </a:path>
              <a:path w="1911984" h="1701800">
                <a:moveTo>
                  <a:pt x="514986" y="1117600"/>
                </a:moveTo>
                <a:lnTo>
                  <a:pt x="504809" y="1117600"/>
                </a:lnTo>
                <a:lnTo>
                  <a:pt x="508512" y="1129614"/>
                </a:lnTo>
                <a:lnTo>
                  <a:pt x="514986" y="1117600"/>
                </a:lnTo>
                <a:close/>
              </a:path>
              <a:path w="1911984" h="1701800">
                <a:moveTo>
                  <a:pt x="463113" y="1117600"/>
                </a:moveTo>
                <a:lnTo>
                  <a:pt x="462899" y="1117600"/>
                </a:lnTo>
                <a:lnTo>
                  <a:pt x="462660" y="1117973"/>
                </a:lnTo>
                <a:lnTo>
                  <a:pt x="463113" y="1117600"/>
                </a:lnTo>
                <a:close/>
              </a:path>
              <a:path w="1911984" h="1701800">
                <a:moveTo>
                  <a:pt x="514900" y="1104900"/>
                </a:moveTo>
                <a:lnTo>
                  <a:pt x="461716" y="1104900"/>
                </a:lnTo>
                <a:lnTo>
                  <a:pt x="454780" y="1117600"/>
                </a:lnTo>
                <a:lnTo>
                  <a:pt x="514273" y="1117600"/>
                </a:lnTo>
                <a:lnTo>
                  <a:pt x="514900" y="1104900"/>
                </a:lnTo>
                <a:close/>
              </a:path>
              <a:path w="1911984" h="1701800">
                <a:moveTo>
                  <a:pt x="523817" y="1104900"/>
                </a:moveTo>
                <a:lnTo>
                  <a:pt x="516291" y="1104900"/>
                </a:lnTo>
                <a:lnTo>
                  <a:pt x="517436" y="1117600"/>
                </a:lnTo>
                <a:lnTo>
                  <a:pt x="523817" y="1104900"/>
                </a:lnTo>
                <a:close/>
              </a:path>
              <a:path w="1911984" h="1701800">
                <a:moveTo>
                  <a:pt x="531113" y="1104900"/>
                </a:moveTo>
                <a:lnTo>
                  <a:pt x="527194" y="1104900"/>
                </a:lnTo>
                <a:lnTo>
                  <a:pt x="526389" y="1117600"/>
                </a:lnTo>
                <a:lnTo>
                  <a:pt x="531113" y="1104900"/>
                </a:lnTo>
                <a:close/>
              </a:path>
              <a:path w="1911984" h="1701800">
                <a:moveTo>
                  <a:pt x="538340" y="1092200"/>
                </a:moveTo>
                <a:lnTo>
                  <a:pt x="473128" y="1092200"/>
                </a:lnTo>
                <a:lnTo>
                  <a:pt x="462584" y="1104900"/>
                </a:lnTo>
                <a:lnTo>
                  <a:pt x="534199" y="1104900"/>
                </a:lnTo>
                <a:lnTo>
                  <a:pt x="538340" y="1092200"/>
                </a:lnTo>
                <a:close/>
              </a:path>
              <a:path w="1911984" h="1701800">
                <a:moveTo>
                  <a:pt x="547087" y="1066800"/>
                </a:moveTo>
                <a:lnTo>
                  <a:pt x="495700" y="1066800"/>
                </a:lnTo>
                <a:lnTo>
                  <a:pt x="488113" y="1079500"/>
                </a:lnTo>
                <a:lnTo>
                  <a:pt x="478701" y="1092200"/>
                </a:lnTo>
                <a:lnTo>
                  <a:pt x="486704" y="1092200"/>
                </a:lnTo>
                <a:lnTo>
                  <a:pt x="489048" y="1079500"/>
                </a:lnTo>
                <a:lnTo>
                  <a:pt x="536924" y="1079500"/>
                </a:lnTo>
                <a:lnTo>
                  <a:pt x="547087" y="1066800"/>
                </a:lnTo>
                <a:close/>
              </a:path>
              <a:path w="1911984" h="1701800">
                <a:moveTo>
                  <a:pt x="536924" y="1079500"/>
                </a:moveTo>
                <a:lnTo>
                  <a:pt x="508526" y="1079500"/>
                </a:lnTo>
                <a:lnTo>
                  <a:pt x="505755" y="1092200"/>
                </a:lnTo>
                <a:lnTo>
                  <a:pt x="530980" y="1092200"/>
                </a:lnTo>
                <a:lnTo>
                  <a:pt x="536924" y="1079500"/>
                </a:lnTo>
                <a:close/>
              </a:path>
              <a:path w="1911984" h="1701800">
                <a:moveTo>
                  <a:pt x="548246" y="1079500"/>
                </a:moveTo>
                <a:lnTo>
                  <a:pt x="542869" y="1079500"/>
                </a:lnTo>
                <a:lnTo>
                  <a:pt x="543251" y="1092200"/>
                </a:lnTo>
                <a:lnTo>
                  <a:pt x="548246" y="1079500"/>
                </a:lnTo>
                <a:close/>
              </a:path>
              <a:path w="1911984" h="1701800">
                <a:moveTo>
                  <a:pt x="571839" y="1054100"/>
                </a:moveTo>
                <a:lnTo>
                  <a:pt x="507159" y="1054100"/>
                </a:lnTo>
                <a:lnTo>
                  <a:pt x="503554" y="1066800"/>
                </a:lnTo>
                <a:lnTo>
                  <a:pt x="547087" y="1066800"/>
                </a:lnTo>
                <a:lnTo>
                  <a:pt x="552386" y="1079500"/>
                </a:lnTo>
                <a:lnTo>
                  <a:pt x="557779" y="1066800"/>
                </a:lnTo>
                <a:lnTo>
                  <a:pt x="571839" y="1054100"/>
                </a:lnTo>
                <a:close/>
              </a:path>
              <a:path w="1911984" h="1701800">
                <a:moveTo>
                  <a:pt x="567770" y="1066800"/>
                </a:moveTo>
                <a:lnTo>
                  <a:pt x="561974" y="1066800"/>
                </a:lnTo>
                <a:lnTo>
                  <a:pt x="560415" y="1079500"/>
                </a:lnTo>
                <a:lnTo>
                  <a:pt x="564799" y="1079500"/>
                </a:lnTo>
                <a:lnTo>
                  <a:pt x="567770" y="1066800"/>
                </a:lnTo>
                <a:close/>
              </a:path>
              <a:path w="1911984" h="1701800">
                <a:moveTo>
                  <a:pt x="527057" y="1028700"/>
                </a:moveTo>
                <a:lnTo>
                  <a:pt x="519798" y="1041400"/>
                </a:lnTo>
                <a:lnTo>
                  <a:pt x="512457" y="1054100"/>
                </a:lnTo>
                <a:lnTo>
                  <a:pt x="567947" y="1054100"/>
                </a:lnTo>
                <a:lnTo>
                  <a:pt x="567966" y="1041400"/>
                </a:lnTo>
                <a:lnTo>
                  <a:pt x="537049" y="1041400"/>
                </a:lnTo>
                <a:lnTo>
                  <a:pt x="527057" y="1028700"/>
                </a:lnTo>
                <a:close/>
              </a:path>
              <a:path w="1911984" h="1701800">
                <a:moveTo>
                  <a:pt x="596982" y="1016000"/>
                </a:moveTo>
                <a:lnTo>
                  <a:pt x="543420" y="1016000"/>
                </a:lnTo>
                <a:lnTo>
                  <a:pt x="542457" y="1028700"/>
                </a:lnTo>
                <a:lnTo>
                  <a:pt x="537832" y="1028700"/>
                </a:lnTo>
                <a:lnTo>
                  <a:pt x="542924" y="1041400"/>
                </a:lnTo>
                <a:lnTo>
                  <a:pt x="567966" y="1041400"/>
                </a:lnTo>
                <a:lnTo>
                  <a:pt x="570738" y="1054100"/>
                </a:lnTo>
                <a:lnTo>
                  <a:pt x="575503" y="1054100"/>
                </a:lnTo>
                <a:lnTo>
                  <a:pt x="578751" y="1043649"/>
                </a:lnTo>
                <a:lnTo>
                  <a:pt x="577844" y="1041400"/>
                </a:lnTo>
                <a:lnTo>
                  <a:pt x="587024" y="1028700"/>
                </a:lnTo>
                <a:lnTo>
                  <a:pt x="596982" y="1016000"/>
                </a:lnTo>
                <a:close/>
              </a:path>
              <a:path w="1911984" h="1701800">
                <a:moveTo>
                  <a:pt x="580929" y="1049056"/>
                </a:moveTo>
                <a:lnTo>
                  <a:pt x="575503" y="1054100"/>
                </a:lnTo>
                <a:lnTo>
                  <a:pt x="582961" y="1054100"/>
                </a:lnTo>
                <a:lnTo>
                  <a:pt x="580929" y="1049056"/>
                </a:lnTo>
                <a:close/>
              </a:path>
              <a:path w="1911984" h="1701800">
                <a:moveTo>
                  <a:pt x="593966" y="1028700"/>
                </a:moveTo>
                <a:lnTo>
                  <a:pt x="589455" y="1028700"/>
                </a:lnTo>
                <a:lnTo>
                  <a:pt x="579450" y="1041400"/>
                </a:lnTo>
                <a:lnTo>
                  <a:pt x="578751" y="1043649"/>
                </a:lnTo>
                <a:lnTo>
                  <a:pt x="580929" y="1049056"/>
                </a:lnTo>
                <a:lnTo>
                  <a:pt x="589165" y="1041400"/>
                </a:lnTo>
                <a:lnTo>
                  <a:pt x="593597" y="1041400"/>
                </a:lnTo>
                <a:lnTo>
                  <a:pt x="593966" y="1028700"/>
                </a:lnTo>
                <a:close/>
              </a:path>
              <a:path w="1911984" h="1701800">
                <a:moveTo>
                  <a:pt x="596338" y="987101"/>
                </a:moveTo>
                <a:lnTo>
                  <a:pt x="597555" y="990600"/>
                </a:lnTo>
                <a:lnTo>
                  <a:pt x="602094" y="1003300"/>
                </a:lnTo>
                <a:lnTo>
                  <a:pt x="555145" y="1003300"/>
                </a:lnTo>
                <a:lnTo>
                  <a:pt x="548919" y="1016000"/>
                </a:lnTo>
                <a:lnTo>
                  <a:pt x="596982" y="1016000"/>
                </a:lnTo>
                <a:lnTo>
                  <a:pt x="597623" y="1028700"/>
                </a:lnTo>
                <a:lnTo>
                  <a:pt x="608545" y="1028700"/>
                </a:lnTo>
                <a:lnTo>
                  <a:pt x="610756" y="1003300"/>
                </a:lnTo>
                <a:lnTo>
                  <a:pt x="607596" y="990600"/>
                </a:lnTo>
                <a:lnTo>
                  <a:pt x="599669" y="990600"/>
                </a:lnTo>
                <a:lnTo>
                  <a:pt x="596338" y="987101"/>
                </a:lnTo>
                <a:close/>
              </a:path>
              <a:path w="1911984" h="1701800">
                <a:moveTo>
                  <a:pt x="617359" y="1003300"/>
                </a:moveTo>
                <a:lnTo>
                  <a:pt x="618185" y="1016000"/>
                </a:lnTo>
                <a:lnTo>
                  <a:pt x="627303" y="1016000"/>
                </a:lnTo>
                <a:lnTo>
                  <a:pt x="617359" y="1003300"/>
                </a:lnTo>
                <a:close/>
              </a:path>
              <a:path w="1911984" h="1701800">
                <a:moveTo>
                  <a:pt x="587578" y="977900"/>
                </a:moveTo>
                <a:lnTo>
                  <a:pt x="580182" y="977900"/>
                </a:lnTo>
                <a:lnTo>
                  <a:pt x="574644" y="990600"/>
                </a:lnTo>
                <a:lnTo>
                  <a:pt x="569881" y="1003300"/>
                </a:lnTo>
                <a:lnTo>
                  <a:pt x="602094" y="1003300"/>
                </a:lnTo>
                <a:lnTo>
                  <a:pt x="597555" y="990600"/>
                </a:lnTo>
                <a:lnTo>
                  <a:pt x="596338" y="987101"/>
                </a:lnTo>
                <a:lnTo>
                  <a:pt x="587578" y="977900"/>
                </a:lnTo>
                <a:close/>
              </a:path>
              <a:path w="1911984" h="1701800">
                <a:moveTo>
                  <a:pt x="671995" y="939800"/>
                </a:moveTo>
                <a:lnTo>
                  <a:pt x="636003" y="939800"/>
                </a:lnTo>
                <a:lnTo>
                  <a:pt x="624897" y="952500"/>
                </a:lnTo>
                <a:lnTo>
                  <a:pt x="610730" y="952500"/>
                </a:lnTo>
                <a:lnTo>
                  <a:pt x="595359" y="965200"/>
                </a:lnTo>
                <a:lnTo>
                  <a:pt x="593139" y="977900"/>
                </a:lnTo>
                <a:lnTo>
                  <a:pt x="596338" y="987101"/>
                </a:lnTo>
                <a:lnTo>
                  <a:pt x="599669" y="990600"/>
                </a:lnTo>
                <a:lnTo>
                  <a:pt x="607596" y="990600"/>
                </a:lnTo>
                <a:lnTo>
                  <a:pt x="610756" y="1003300"/>
                </a:lnTo>
                <a:lnTo>
                  <a:pt x="621331" y="1003300"/>
                </a:lnTo>
                <a:lnTo>
                  <a:pt x="620627" y="990600"/>
                </a:lnTo>
                <a:lnTo>
                  <a:pt x="629299" y="977900"/>
                </a:lnTo>
                <a:lnTo>
                  <a:pt x="640058" y="965200"/>
                </a:lnTo>
                <a:lnTo>
                  <a:pt x="661079" y="965200"/>
                </a:lnTo>
                <a:lnTo>
                  <a:pt x="660078" y="952500"/>
                </a:lnTo>
                <a:lnTo>
                  <a:pt x="671995" y="939800"/>
                </a:lnTo>
                <a:close/>
              </a:path>
              <a:path w="1911984" h="1701800">
                <a:moveTo>
                  <a:pt x="648450" y="965200"/>
                </a:moveTo>
                <a:lnTo>
                  <a:pt x="645619" y="965200"/>
                </a:lnTo>
                <a:lnTo>
                  <a:pt x="638695" y="977900"/>
                </a:lnTo>
                <a:lnTo>
                  <a:pt x="621331" y="1003300"/>
                </a:lnTo>
                <a:lnTo>
                  <a:pt x="640594" y="1003300"/>
                </a:lnTo>
                <a:lnTo>
                  <a:pt x="646823" y="990600"/>
                </a:lnTo>
                <a:lnTo>
                  <a:pt x="643970" y="977900"/>
                </a:lnTo>
                <a:lnTo>
                  <a:pt x="648450" y="965200"/>
                </a:lnTo>
                <a:close/>
              </a:path>
              <a:path w="1911984" h="1701800">
                <a:moveTo>
                  <a:pt x="665290" y="965200"/>
                </a:moveTo>
                <a:lnTo>
                  <a:pt x="656162" y="965200"/>
                </a:lnTo>
                <a:lnTo>
                  <a:pt x="663003" y="977900"/>
                </a:lnTo>
                <a:lnTo>
                  <a:pt x="665290" y="965200"/>
                </a:lnTo>
                <a:close/>
              </a:path>
              <a:path w="1911984" h="1701800">
                <a:moveTo>
                  <a:pt x="623416" y="939800"/>
                </a:moveTo>
                <a:lnTo>
                  <a:pt x="614438" y="939800"/>
                </a:lnTo>
                <a:lnTo>
                  <a:pt x="612571" y="952500"/>
                </a:lnTo>
                <a:lnTo>
                  <a:pt x="623801" y="952500"/>
                </a:lnTo>
                <a:lnTo>
                  <a:pt x="623416" y="939800"/>
                </a:lnTo>
                <a:close/>
              </a:path>
              <a:path w="1911984" h="1701800">
                <a:moveTo>
                  <a:pt x="692238" y="927100"/>
                </a:moveTo>
                <a:lnTo>
                  <a:pt x="630296" y="927100"/>
                </a:lnTo>
                <a:lnTo>
                  <a:pt x="634158" y="939800"/>
                </a:lnTo>
                <a:lnTo>
                  <a:pt x="683046" y="939800"/>
                </a:lnTo>
                <a:lnTo>
                  <a:pt x="692238" y="927100"/>
                </a:lnTo>
                <a:close/>
              </a:path>
              <a:path w="1911984" h="1701800">
                <a:moveTo>
                  <a:pt x="704246" y="927100"/>
                </a:moveTo>
                <a:lnTo>
                  <a:pt x="695594" y="927100"/>
                </a:lnTo>
                <a:lnTo>
                  <a:pt x="696675" y="939800"/>
                </a:lnTo>
                <a:lnTo>
                  <a:pt x="699350" y="939800"/>
                </a:lnTo>
                <a:lnTo>
                  <a:pt x="704246" y="927100"/>
                </a:lnTo>
                <a:close/>
              </a:path>
              <a:path w="1911984" h="1701800">
                <a:moveTo>
                  <a:pt x="712342" y="901700"/>
                </a:moveTo>
                <a:lnTo>
                  <a:pt x="656878" y="901700"/>
                </a:lnTo>
                <a:lnTo>
                  <a:pt x="654075" y="914400"/>
                </a:lnTo>
                <a:lnTo>
                  <a:pt x="644056" y="914400"/>
                </a:lnTo>
                <a:lnTo>
                  <a:pt x="642772" y="927100"/>
                </a:lnTo>
                <a:lnTo>
                  <a:pt x="698657" y="927100"/>
                </a:lnTo>
                <a:lnTo>
                  <a:pt x="697513" y="914400"/>
                </a:lnTo>
                <a:lnTo>
                  <a:pt x="712369" y="904052"/>
                </a:lnTo>
                <a:lnTo>
                  <a:pt x="712342" y="901700"/>
                </a:lnTo>
                <a:close/>
              </a:path>
              <a:path w="1911984" h="1701800">
                <a:moveTo>
                  <a:pt x="651848" y="901700"/>
                </a:moveTo>
                <a:lnTo>
                  <a:pt x="647795" y="914400"/>
                </a:lnTo>
                <a:lnTo>
                  <a:pt x="654075" y="914400"/>
                </a:lnTo>
                <a:lnTo>
                  <a:pt x="651848" y="901700"/>
                </a:lnTo>
                <a:close/>
              </a:path>
              <a:path w="1911984" h="1701800">
                <a:moveTo>
                  <a:pt x="715746" y="901700"/>
                </a:moveTo>
                <a:lnTo>
                  <a:pt x="712369" y="904052"/>
                </a:lnTo>
                <a:lnTo>
                  <a:pt x="712487" y="914400"/>
                </a:lnTo>
                <a:lnTo>
                  <a:pt x="716571" y="903169"/>
                </a:lnTo>
                <a:lnTo>
                  <a:pt x="715746" y="901700"/>
                </a:lnTo>
                <a:close/>
              </a:path>
              <a:path w="1911984" h="1701800">
                <a:moveTo>
                  <a:pt x="724095" y="901700"/>
                </a:moveTo>
                <a:lnTo>
                  <a:pt x="717105" y="901700"/>
                </a:lnTo>
                <a:lnTo>
                  <a:pt x="716571" y="903169"/>
                </a:lnTo>
                <a:lnTo>
                  <a:pt x="722870" y="914400"/>
                </a:lnTo>
                <a:lnTo>
                  <a:pt x="724095" y="901700"/>
                </a:lnTo>
                <a:close/>
              </a:path>
              <a:path w="1911984" h="1701800">
                <a:moveTo>
                  <a:pt x="712562" y="889000"/>
                </a:moveTo>
                <a:lnTo>
                  <a:pt x="678345" y="889000"/>
                </a:lnTo>
                <a:lnTo>
                  <a:pt x="670713" y="901700"/>
                </a:lnTo>
                <a:lnTo>
                  <a:pt x="714696" y="901700"/>
                </a:lnTo>
                <a:lnTo>
                  <a:pt x="712562" y="889000"/>
                </a:lnTo>
                <a:close/>
              </a:path>
              <a:path w="1911984" h="1701800">
                <a:moveTo>
                  <a:pt x="741957" y="889000"/>
                </a:moveTo>
                <a:lnTo>
                  <a:pt x="716114" y="889000"/>
                </a:lnTo>
                <a:lnTo>
                  <a:pt x="714696" y="901700"/>
                </a:lnTo>
                <a:lnTo>
                  <a:pt x="740673" y="901700"/>
                </a:lnTo>
                <a:lnTo>
                  <a:pt x="741957" y="889000"/>
                </a:lnTo>
                <a:close/>
              </a:path>
              <a:path w="1911984" h="1701800">
                <a:moveTo>
                  <a:pt x="744689" y="863600"/>
                </a:moveTo>
                <a:lnTo>
                  <a:pt x="705445" y="863600"/>
                </a:lnTo>
                <a:lnTo>
                  <a:pt x="702773" y="876300"/>
                </a:lnTo>
                <a:lnTo>
                  <a:pt x="678446" y="876300"/>
                </a:lnTo>
                <a:lnTo>
                  <a:pt x="675009" y="889000"/>
                </a:lnTo>
                <a:lnTo>
                  <a:pt x="738655" y="889000"/>
                </a:lnTo>
                <a:lnTo>
                  <a:pt x="735001" y="876300"/>
                </a:lnTo>
                <a:lnTo>
                  <a:pt x="744689" y="863600"/>
                </a:lnTo>
                <a:close/>
              </a:path>
              <a:path w="1911984" h="1701800">
                <a:moveTo>
                  <a:pt x="681227" y="863600"/>
                </a:moveTo>
                <a:lnTo>
                  <a:pt x="682028" y="876300"/>
                </a:lnTo>
                <a:lnTo>
                  <a:pt x="690384" y="876300"/>
                </a:lnTo>
                <a:lnTo>
                  <a:pt x="681227" y="863600"/>
                </a:lnTo>
                <a:close/>
              </a:path>
              <a:path w="1911984" h="1701800">
                <a:moveTo>
                  <a:pt x="703859" y="863600"/>
                </a:moveTo>
                <a:lnTo>
                  <a:pt x="697533" y="863600"/>
                </a:lnTo>
                <a:lnTo>
                  <a:pt x="694829" y="876300"/>
                </a:lnTo>
                <a:lnTo>
                  <a:pt x="702773" y="876300"/>
                </a:lnTo>
                <a:lnTo>
                  <a:pt x="703859" y="863600"/>
                </a:lnTo>
                <a:close/>
              </a:path>
              <a:path w="1911984" h="1701800">
                <a:moveTo>
                  <a:pt x="758950" y="863600"/>
                </a:moveTo>
                <a:lnTo>
                  <a:pt x="744689" y="863600"/>
                </a:lnTo>
                <a:lnTo>
                  <a:pt x="749781" y="876300"/>
                </a:lnTo>
                <a:lnTo>
                  <a:pt x="754524" y="876300"/>
                </a:lnTo>
                <a:lnTo>
                  <a:pt x="758950" y="863600"/>
                </a:lnTo>
                <a:close/>
              </a:path>
              <a:path w="1911984" h="1701800">
                <a:moveTo>
                  <a:pt x="762904" y="863600"/>
                </a:moveTo>
                <a:lnTo>
                  <a:pt x="758950" y="863600"/>
                </a:lnTo>
                <a:lnTo>
                  <a:pt x="763092" y="876300"/>
                </a:lnTo>
                <a:lnTo>
                  <a:pt x="762904" y="863600"/>
                </a:lnTo>
                <a:close/>
              </a:path>
              <a:path w="1911984" h="1701800">
                <a:moveTo>
                  <a:pt x="722551" y="838200"/>
                </a:moveTo>
                <a:lnTo>
                  <a:pt x="714451" y="838200"/>
                </a:lnTo>
                <a:lnTo>
                  <a:pt x="712898" y="850900"/>
                </a:lnTo>
                <a:lnTo>
                  <a:pt x="705407" y="863600"/>
                </a:lnTo>
                <a:lnTo>
                  <a:pt x="731442" y="863600"/>
                </a:lnTo>
                <a:lnTo>
                  <a:pt x="728000" y="850900"/>
                </a:lnTo>
                <a:lnTo>
                  <a:pt x="732564" y="850900"/>
                </a:lnTo>
                <a:lnTo>
                  <a:pt x="722551" y="838200"/>
                </a:lnTo>
                <a:close/>
              </a:path>
              <a:path w="1911984" h="1701800">
                <a:moveTo>
                  <a:pt x="741235" y="850900"/>
                </a:moveTo>
                <a:lnTo>
                  <a:pt x="734802" y="850900"/>
                </a:lnTo>
                <a:lnTo>
                  <a:pt x="736765" y="863600"/>
                </a:lnTo>
                <a:lnTo>
                  <a:pt x="741235" y="850900"/>
                </a:lnTo>
                <a:close/>
              </a:path>
              <a:path w="1911984" h="1701800">
                <a:moveTo>
                  <a:pt x="760818" y="850900"/>
                </a:moveTo>
                <a:lnTo>
                  <a:pt x="746658" y="850900"/>
                </a:lnTo>
                <a:lnTo>
                  <a:pt x="737176" y="863600"/>
                </a:lnTo>
                <a:lnTo>
                  <a:pt x="756255" y="863600"/>
                </a:lnTo>
                <a:lnTo>
                  <a:pt x="760818" y="850900"/>
                </a:lnTo>
                <a:close/>
              </a:path>
              <a:path w="1911984" h="1701800">
                <a:moveTo>
                  <a:pt x="768177" y="850900"/>
                </a:moveTo>
                <a:lnTo>
                  <a:pt x="760818" y="850900"/>
                </a:lnTo>
                <a:lnTo>
                  <a:pt x="759216" y="863600"/>
                </a:lnTo>
                <a:lnTo>
                  <a:pt x="770839" y="863600"/>
                </a:lnTo>
                <a:lnTo>
                  <a:pt x="768177" y="850900"/>
                </a:lnTo>
                <a:close/>
              </a:path>
              <a:path w="1911984" h="1701800">
                <a:moveTo>
                  <a:pt x="784034" y="850900"/>
                </a:moveTo>
                <a:lnTo>
                  <a:pt x="770412" y="850900"/>
                </a:lnTo>
                <a:lnTo>
                  <a:pt x="776159" y="863600"/>
                </a:lnTo>
                <a:lnTo>
                  <a:pt x="784034" y="850900"/>
                </a:lnTo>
                <a:close/>
              </a:path>
              <a:path w="1911984" h="1701800">
                <a:moveTo>
                  <a:pt x="809909" y="812800"/>
                </a:moveTo>
                <a:lnTo>
                  <a:pt x="748842" y="812800"/>
                </a:lnTo>
                <a:lnTo>
                  <a:pt x="729774" y="825500"/>
                </a:lnTo>
                <a:lnTo>
                  <a:pt x="729662" y="838200"/>
                </a:lnTo>
                <a:lnTo>
                  <a:pt x="738595" y="850900"/>
                </a:lnTo>
                <a:lnTo>
                  <a:pt x="782559" y="850900"/>
                </a:lnTo>
                <a:lnTo>
                  <a:pt x="778610" y="838200"/>
                </a:lnTo>
                <a:lnTo>
                  <a:pt x="738987" y="838200"/>
                </a:lnTo>
                <a:lnTo>
                  <a:pt x="739664" y="825500"/>
                </a:lnTo>
                <a:lnTo>
                  <a:pt x="811852" y="825500"/>
                </a:lnTo>
                <a:lnTo>
                  <a:pt x="809909" y="812800"/>
                </a:lnTo>
                <a:close/>
              </a:path>
              <a:path w="1911984" h="1701800">
                <a:moveTo>
                  <a:pt x="792988" y="825500"/>
                </a:moveTo>
                <a:lnTo>
                  <a:pt x="741318" y="825500"/>
                </a:lnTo>
                <a:lnTo>
                  <a:pt x="738987" y="838200"/>
                </a:lnTo>
                <a:lnTo>
                  <a:pt x="779610" y="838200"/>
                </a:lnTo>
                <a:lnTo>
                  <a:pt x="792988" y="825500"/>
                </a:lnTo>
                <a:close/>
              </a:path>
              <a:path w="1911984" h="1701800">
                <a:moveTo>
                  <a:pt x="804066" y="825500"/>
                </a:moveTo>
                <a:lnTo>
                  <a:pt x="792988" y="825500"/>
                </a:lnTo>
                <a:lnTo>
                  <a:pt x="790986" y="838200"/>
                </a:lnTo>
                <a:lnTo>
                  <a:pt x="796844" y="838200"/>
                </a:lnTo>
                <a:lnTo>
                  <a:pt x="804066" y="825500"/>
                </a:lnTo>
                <a:close/>
              </a:path>
              <a:path w="1911984" h="1701800">
                <a:moveTo>
                  <a:pt x="820178" y="812800"/>
                </a:moveTo>
                <a:lnTo>
                  <a:pt x="812368" y="825500"/>
                </a:lnTo>
                <a:lnTo>
                  <a:pt x="819721" y="825500"/>
                </a:lnTo>
                <a:lnTo>
                  <a:pt x="820178" y="812800"/>
                </a:lnTo>
                <a:close/>
              </a:path>
              <a:path w="1911984" h="1701800">
                <a:moveTo>
                  <a:pt x="762850" y="800100"/>
                </a:moveTo>
                <a:lnTo>
                  <a:pt x="757796" y="800100"/>
                </a:lnTo>
                <a:lnTo>
                  <a:pt x="760082" y="812800"/>
                </a:lnTo>
                <a:lnTo>
                  <a:pt x="762850" y="800100"/>
                </a:lnTo>
                <a:close/>
              </a:path>
              <a:path w="1911984" h="1701800">
                <a:moveTo>
                  <a:pt x="805027" y="800100"/>
                </a:moveTo>
                <a:lnTo>
                  <a:pt x="768636" y="800100"/>
                </a:lnTo>
                <a:lnTo>
                  <a:pt x="761884" y="812800"/>
                </a:lnTo>
                <a:lnTo>
                  <a:pt x="805446" y="812800"/>
                </a:lnTo>
                <a:lnTo>
                  <a:pt x="805027" y="800100"/>
                </a:lnTo>
                <a:close/>
              </a:path>
              <a:path w="1911984" h="1701800">
                <a:moveTo>
                  <a:pt x="814461" y="800100"/>
                </a:moveTo>
                <a:lnTo>
                  <a:pt x="805027" y="800100"/>
                </a:lnTo>
                <a:lnTo>
                  <a:pt x="805446" y="812800"/>
                </a:lnTo>
                <a:lnTo>
                  <a:pt x="810221" y="812800"/>
                </a:lnTo>
                <a:lnTo>
                  <a:pt x="814461" y="800100"/>
                </a:lnTo>
                <a:close/>
              </a:path>
              <a:path w="1911984" h="1701800">
                <a:moveTo>
                  <a:pt x="827125" y="787400"/>
                </a:moveTo>
                <a:lnTo>
                  <a:pt x="770931" y="787400"/>
                </a:lnTo>
                <a:lnTo>
                  <a:pt x="765647" y="800100"/>
                </a:lnTo>
                <a:lnTo>
                  <a:pt x="815849" y="800100"/>
                </a:lnTo>
                <a:lnTo>
                  <a:pt x="827125" y="787400"/>
                </a:lnTo>
                <a:close/>
              </a:path>
              <a:path w="1911984" h="1701800">
                <a:moveTo>
                  <a:pt x="811720" y="762000"/>
                </a:moveTo>
                <a:lnTo>
                  <a:pt x="803743" y="762000"/>
                </a:lnTo>
                <a:lnTo>
                  <a:pt x="797938" y="774700"/>
                </a:lnTo>
                <a:lnTo>
                  <a:pt x="786625" y="787400"/>
                </a:lnTo>
                <a:lnTo>
                  <a:pt x="801976" y="787400"/>
                </a:lnTo>
                <a:lnTo>
                  <a:pt x="806042" y="774700"/>
                </a:lnTo>
                <a:lnTo>
                  <a:pt x="807576" y="774700"/>
                </a:lnTo>
                <a:lnTo>
                  <a:pt x="811720" y="762000"/>
                </a:lnTo>
                <a:close/>
              </a:path>
              <a:path w="1911984" h="1701800">
                <a:moveTo>
                  <a:pt x="854307" y="774700"/>
                </a:moveTo>
                <a:lnTo>
                  <a:pt x="806042" y="774700"/>
                </a:lnTo>
                <a:lnTo>
                  <a:pt x="809066" y="787400"/>
                </a:lnTo>
                <a:lnTo>
                  <a:pt x="853503" y="787400"/>
                </a:lnTo>
                <a:lnTo>
                  <a:pt x="854307" y="774700"/>
                </a:lnTo>
                <a:close/>
              </a:path>
              <a:path w="1911984" h="1701800">
                <a:moveTo>
                  <a:pt x="859701" y="774700"/>
                </a:moveTo>
                <a:lnTo>
                  <a:pt x="855618" y="774700"/>
                </a:lnTo>
                <a:lnTo>
                  <a:pt x="855871" y="787400"/>
                </a:lnTo>
                <a:lnTo>
                  <a:pt x="858624" y="787400"/>
                </a:lnTo>
                <a:lnTo>
                  <a:pt x="859701" y="774700"/>
                </a:lnTo>
                <a:close/>
              </a:path>
              <a:path w="1911984" h="1701800">
                <a:moveTo>
                  <a:pt x="822666" y="762000"/>
                </a:moveTo>
                <a:lnTo>
                  <a:pt x="814284" y="762000"/>
                </a:lnTo>
                <a:lnTo>
                  <a:pt x="807576" y="774700"/>
                </a:lnTo>
                <a:lnTo>
                  <a:pt x="823544" y="774700"/>
                </a:lnTo>
                <a:lnTo>
                  <a:pt x="822666" y="762000"/>
                </a:lnTo>
                <a:close/>
              </a:path>
              <a:path w="1911984" h="1701800">
                <a:moveTo>
                  <a:pt x="872139" y="749300"/>
                </a:moveTo>
                <a:lnTo>
                  <a:pt x="830800" y="749300"/>
                </a:lnTo>
                <a:lnTo>
                  <a:pt x="835364" y="762000"/>
                </a:lnTo>
                <a:lnTo>
                  <a:pt x="823544" y="774700"/>
                </a:lnTo>
                <a:lnTo>
                  <a:pt x="857072" y="774700"/>
                </a:lnTo>
                <a:lnTo>
                  <a:pt x="858939" y="762000"/>
                </a:lnTo>
                <a:lnTo>
                  <a:pt x="866921" y="762000"/>
                </a:lnTo>
                <a:lnTo>
                  <a:pt x="872139" y="749300"/>
                </a:lnTo>
                <a:close/>
              </a:path>
              <a:path w="1911984" h="1701800">
                <a:moveTo>
                  <a:pt x="884545" y="749300"/>
                </a:moveTo>
                <a:lnTo>
                  <a:pt x="877697" y="749300"/>
                </a:lnTo>
                <a:lnTo>
                  <a:pt x="872820" y="762000"/>
                </a:lnTo>
                <a:lnTo>
                  <a:pt x="865822" y="762000"/>
                </a:lnTo>
                <a:lnTo>
                  <a:pt x="864082" y="774700"/>
                </a:lnTo>
                <a:lnTo>
                  <a:pt x="865035" y="774700"/>
                </a:lnTo>
                <a:lnTo>
                  <a:pt x="879084" y="762000"/>
                </a:lnTo>
                <a:lnTo>
                  <a:pt x="884545" y="749300"/>
                </a:lnTo>
                <a:close/>
              </a:path>
              <a:path w="1911984" h="1701800">
                <a:moveTo>
                  <a:pt x="809166" y="749300"/>
                </a:moveTo>
                <a:lnTo>
                  <a:pt x="805637" y="762000"/>
                </a:lnTo>
                <a:lnTo>
                  <a:pt x="807464" y="762000"/>
                </a:lnTo>
                <a:lnTo>
                  <a:pt x="809166" y="749300"/>
                </a:lnTo>
                <a:close/>
              </a:path>
              <a:path w="1911984" h="1701800">
                <a:moveTo>
                  <a:pt x="830800" y="749300"/>
                </a:moveTo>
                <a:lnTo>
                  <a:pt x="813574" y="749300"/>
                </a:lnTo>
                <a:lnTo>
                  <a:pt x="807726" y="762000"/>
                </a:lnTo>
                <a:lnTo>
                  <a:pt x="819652" y="762000"/>
                </a:lnTo>
                <a:lnTo>
                  <a:pt x="830800" y="749300"/>
                </a:lnTo>
                <a:close/>
              </a:path>
              <a:path w="1911984" h="1701800">
                <a:moveTo>
                  <a:pt x="896543" y="749300"/>
                </a:moveTo>
                <a:lnTo>
                  <a:pt x="888695" y="749300"/>
                </a:lnTo>
                <a:lnTo>
                  <a:pt x="896099" y="762000"/>
                </a:lnTo>
                <a:lnTo>
                  <a:pt x="896543" y="749300"/>
                </a:lnTo>
                <a:close/>
              </a:path>
              <a:path w="1911984" h="1701800">
                <a:moveTo>
                  <a:pt x="902931" y="736600"/>
                </a:moveTo>
                <a:lnTo>
                  <a:pt x="837940" y="736600"/>
                </a:lnTo>
                <a:lnTo>
                  <a:pt x="831557" y="749300"/>
                </a:lnTo>
                <a:lnTo>
                  <a:pt x="899160" y="749300"/>
                </a:lnTo>
                <a:lnTo>
                  <a:pt x="902931" y="736600"/>
                </a:lnTo>
                <a:close/>
              </a:path>
              <a:path w="1911984" h="1701800">
                <a:moveTo>
                  <a:pt x="845733" y="723900"/>
                </a:moveTo>
                <a:lnTo>
                  <a:pt x="844953" y="723900"/>
                </a:lnTo>
                <a:lnTo>
                  <a:pt x="838273" y="736600"/>
                </a:lnTo>
                <a:lnTo>
                  <a:pt x="842843" y="736600"/>
                </a:lnTo>
                <a:lnTo>
                  <a:pt x="845733" y="723900"/>
                </a:lnTo>
                <a:close/>
              </a:path>
              <a:path w="1911984" h="1701800">
                <a:moveTo>
                  <a:pt x="878682" y="711200"/>
                </a:moveTo>
                <a:lnTo>
                  <a:pt x="856589" y="711200"/>
                </a:lnTo>
                <a:lnTo>
                  <a:pt x="855687" y="723900"/>
                </a:lnTo>
                <a:lnTo>
                  <a:pt x="845733" y="723900"/>
                </a:lnTo>
                <a:lnTo>
                  <a:pt x="847039" y="736600"/>
                </a:lnTo>
                <a:lnTo>
                  <a:pt x="890833" y="736600"/>
                </a:lnTo>
                <a:lnTo>
                  <a:pt x="884697" y="723900"/>
                </a:lnTo>
                <a:lnTo>
                  <a:pt x="882864" y="717752"/>
                </a:lnTo>
                <a:lnTo>
                  <a:pt x="878682" y="711200"/>
                </a:lnTo>
                <a:close/>
              </a:path>
              <a:path w="1911984" h="1701800">
                <a:moveTo>
                  <a:pt x="882864" y="717752"/>
                </a:moveTo>
                <a:lnTo>
                  <a:pt x="884697" y="723900"/>
                </a:lnTo>
                <a:lnTo>
                  <a:pt x="890833" y="736600"/>
                </a:lnTo>
                <a:lnTo>
                  <a:pt x="893553" y="736600"/>
                </a:lnTo>
                <a:lnTo>
                  <a:pt x="886787" y="723900"/>
                </a:lnTo>
                <a:lnTo>
                  <a:pt x="882864" y="717752"/>
                </a:lnTo>
                <a:close/>
              </a:path>
              <a:path w="1911984" h="1701800">
                <a:moveTo>
                  <a:pt x="913883" y="711200"/>
                </a:moveTo>
                <a:lnTo>
                  <a:pt x="880910" y="711200"/>
                </a:lnTo>
                <a:lnTo>
                  <a:pt x="882864" y="717752"/>
                </a:lnTo>
                <a:lnTo>
                  <a:pt x="886787" y="723900"/>
                </a:lnTo>
                <a:lnTo>
                  <a:pt x="893553" y="736600"/>
                </a:lnTo>
                <a:lnTo>
                  <a:pt x="914107" y="736600"/>
                </a:lnTo>
                <a:lnTo>
                  <a:pt x="909437" y="723900"/>
                </a:lnTo>
                <a:lnTo>
                  <a:pt x="915187" y="723900"/>
                </a:lnTo>
                <a:lnTo>
                  <a:pt x="913883" y="711200"/>
                </a:lnTo>
                <a:close/>
              </a:path>
              <a:path w="1911984" h="1701800">
                <a:moveTo>
                  <a:pt x="918921" y="723900"/>
                </a:moveTo>
                <a:lnTo>
                  <a:pt x="913218" y="723900"/>
                </a:lnTo>
                <a:lnTo>
                  <a:pt x="918006" y="736600"/>
                </a:lnTo>
                <a:lnTo>
                  <a:pt x="918921" y="723900"/>
                </a:lnTo>
                <a:close/>
              </a:path>
              <a:path w="1911984" h="1701800">
                <a:moveTo>
                  <a:pt x="929792" y="698500"/>
                </a:moveTo>
                <a:lnTo>
                  <a:pt x="873271" y="698500"/>
                </a:lnTo>
                <a:lnTo>
                  <a:pt x="875990" y="711200"/>
                </a:lnTo>
                <a:lnTo>
                  <a:pt x="918959" y="711200"/>
                </a:lnTo>
                <a:lnTo>
                  <a:pt x="922148" y="723900"/>
                </a:lnTo>
                <a:lnTo>
                  <a:pt x="925428" y="723900"/>
                </a:lnTo>
                <a:lnTo>
                  <a:pt x="927595" y="711200"/>
                </a:lnTo>
                <a:lnTo>
                  <a:pt x="929792" y="698500"/>
                </a:lnTo>
                <a:close/>
              </a:path>
              <a:path w="1911984" h="1701800">
                <a:moveTo>
                  <a:pt x="942067" y="685800"/>
                </a:moveTo>
                <a:lnTo>
                  <a:pt x="894532" y="685800"/>
                </a:lnTo>
                <a:lnTo>
                  <a:pt x="887234" y="698500"/>
                </a:lnTo>
                <a:lnTo>
                  <a:pt x="946111" y="698500"/>
                </a:lnTo>
                <a:lnTo>
                  <a:pt x="942067" y="685800"/>
                </a:lnTo>
                <a:close/>
              </a:path>
              <a:path w="1911984" h="1701800">
                <a:moveTo>
                  <a:pt x="939723" y="673100"/>
                </a:moveTo>
                <a:lnTo>
                  <a:pt x="905669" y="673100"/>
                </a:lnTo>
                <a:lnTo>
                  <a:pt x="896035" y="685800"/>
                </a:lnTo>
                <a:lnTo>
                  <a:pt x="939690" y="685800"/>
                </a:lnTo>
                <a:lnTo>
                  <a:pt x="939723" y="673100"/>
                </a:lnTo>
                <a:close/>
              </a:path>
              <a:path w="1911984" h="1701800">
                <a:moveTo>
                  <a:pt x="972388" y="673100"/>
                </a:moveTo>
                <a:lnTo>
                  <a:pt x="953220" y="673100"/>
                </a:lnTo>
                <a:lnTo>
                  <a:pt x="946713" y="685800"/>
                </a:lnTo>
                <a:lnTo>
                  <a:pt x="969131" y="685800"/>
                </a:lnTo>
                <a:lnTo>
                  <a:pt x="972388" y="673100"/>
                </a:lnTo>
                <a:close/>
              </a:path>
              <a:path w="1911984" h="1701800">
                <a:moveTo>
                  <a:pt x="949121" y="660400"/>
                </a:moveTo>
                <a:lnTo>
                  <a:pt x="909862" y="660400"/>
                </a:lnTo>
                <a:lnTo>
                  <a:pt x="908208" y="673100"/>
                </a:lnTo>
                <a:lnTo>
                  <a:pt x="941895" y="673100"/>
                </a:lnTo>
                <a:lnTo>
                  <a:pt x="949121" y="660400"/>
                </a:lnTo>
                <a:close/>
              </a:path>
              <a:path w="1911984" h="1701800">
                <a:moveTo>
                  <a:pt x="990326" y="647700"/>
                </a:moveTo>
                <a:lnTo>
                  <a:pt x="928883" y="647700"/>
                </a:lnTo>
                <a:lnTo>
                  <a:pt x="933475" y="660400"/>
                </a:lnTo>
                <a:lnTo>
                  <a:pt x="949121" y="660400"/>
                </a:lnTo>
                <a:lnTo>
                  <a:pt x="951636" y="673100"/>
                </a:lnTo>
                <a:lnTo>
                  <a:pt x="962663" y="673100"/>
                </a:lnTo>
                <a:lnTo>
                  <a:pt x="975899" y="660400"/>
                </a:lnTo>
                <a:lnTo>
                  <a:pt x="990326" y="647700"/>
                </a:lnTo>
                <a:close/>
              </a:path>
              <a:path w="1911984" h="1701800">
                <a:moveTo>
                  <a:pt x="1014857" y="647700"/>
                </a:moveTo>
                <a:lnTo>
                  <a:pt x="995993" y="647700"/>
                </a:lnTo>
                <a:lnTo>
                  <a:pt x="994270" y="660400"/>
                </a:lnTo>
                <a:lnTo>
                  <a:pt x="987249" y="660400"/>
                </a:lnTo>
                <a:lnTo>
                  <a:pt x="984173" y="673100"/>
                </a:lnTo>
                <a:lnTo>
                  <a:pt x="990214" y="673100"/>
                </a:lnTo>
                <a:lnTo>
                  <a:pt x="1005225" y="660400"/>
                </a:lnTo>
                <a:lnTo>
                  <a:pt x="1014857" y="647700"/>
                </a:lnTo>
                <a:close/>
              </a:path>
              <a:path w="1911984" h="1701800">
                <a:moveTo>
                  <a:pt x="927920" y="647700"/>
                </a:moveTo>
                <a:lnTo>
                  <a:pt x="927123" y="660400"/>
                </a:lnTo>
                <a:lnTo>
                  <a:pt x="933475" y="660400"/>
                </a:lnTo>
                <a:lnTo>
                  <a:pt x="927920" y="647700"/>
                </a:lnTo>
                <a:close/>
              </a:path>
              <a:path w="1911984" h="1701800">
                <a:moveTo>
                  <a:pt x="988592" y="654855"/>
                </a:moveTo>
                <a:lnTo>
                  <a:pt x="987039" y="660400"/>
                </a:lnTo>
                <a:lnTo>
                  <a:pt x="987249" y="660400"/>
                </a:lnTo>
                <a:lnTo>
                  <a:pt x="988592" y="654855"/>
                </a:lnTo>
                <a:close/>
              </a:path>
              <a:path w="1911984" h="1701800">
                <a:moveTo>
                  <a:pt x="990598" y="647700"/>
                </a:moveTo>
                <a:lnTo>
                  <a:pt x="990326" y="647700"/>
                </a:lnTo>
                <a:lnTo>
                  <a:pt x="988592" y="654855"/>
                </a:lnTo>
                <a:lnTo>
                  <a:pt x="990598" y="647700"/>
                </a:lnTo>
                <a:close/>
              </a:path>
              <a:path w="1911984" h="1701800">
                <a:moveTo>
                  <a:pt x="1003871" y="635000"/>
                </a:moveTo>
                <a:lnTo>
                  <a:pt x="947546" y="635000"/>
                </a:lnTo>
                <a:lnTo>
                  <a:pt x="944637" y="647700"/>
                </a:lnTo>
                <a:lnTo>
                  <a:pt x="1004760" y="647700"/>
                </a:lnTo>
                <a:lnTo>
                  <a:pt x="1003871" y="635000"/>
                </a:lnTo>
                <a:close/>
              </a:path>
              <a:path w="1911984" h="1701800">
                <a:moveTo>
                  <a:pt x="1014056" y="635000"/>
                </a:moveTo>
                <a:lnTo>
                  <a:pt x="1007351" y="635000"/>
                </a:lnTo>
                <a:lnTo>
                  <a:pt x="1007509" y="647700"/>
                </a:lnTo>
                <a:lnTo>
                  <a:pt x="1014056" y="635000"/>
                </a:lnTo>
                <a:close/>
              </a:path>
              <a:path w="1911984" h="1701800">
                <a:moveTo>
                  <a:pt x="1025232" y="635000"/>
                </a:moveTo>
                <a:lnTo>
                  <a:pt x="1021329" y="635000"/>
                </a:lnTo>
                <a:lnTo>
                  <a:pt x="1018415" y="647700"/>
                </a:lnTo>
                <a:lnTo>
                  <a:pt x="1025232" y="635000"/>
                </a:lnTo>
                <a:close/>
              </a:path>
              <a:path w="1911984" h="1701800">
                <a:moveTo>
                  <a:pt x="973594" y="622300"/>
                </a:moveTo>
                <a:lnTo>
                  <a:pt x="961210" y="622300"/>
                </a:lnTo>
                <a:lnTo>
                  <a:pt x="946604" y="635000"/>
                </a:lnTo>
                <a:lnTo>
                  <a:pt x="965987" y="635000"/>
                </a:lnTo>
                <a:lnTo>
                  <a:pt x="973594" y="622300"/>
                </a:lnTo>
                <a:close/>
              </a:path>
              <a:path w="1911984" h="1701800">
                <a:moveTo>
                  <a:pt x="1002258" y="622300"/>
                </a:moveTo>
                <a:lnTo>
                  <a:pt x="975191" y="622300"/>
                </a:lnTo>
                <a:lnTo>
                  <a:pt x="965987" y="635000"/>
                </a:lnTo>
                <a:lnTo>
                  <a:pt x="1002830" y="635000"/>
                </a:lnTo>
                <a:lnTo>
                  <a:pt x="1002258" y="622300"/>
                </a:lnTo>
                <a:close/>
              </a:path>
              <a:path w="1911984" h="1701800">
                <a:moveTo>
                  <a:pt x="1032294" y="622300"/>
                </a:moveTo>
                <a:lnTo>
                  <a:pt x="1002258" y="622300"/>
                </a:lnTo>
                <a:lnTo>
                  <a:pt x="1002830" y="635000"/>
                </a:lnTo>
                <a:lnTo>
                  <a:pt x="1027960" y="635000"/>
                </a:lnTo>
                <a:lnTo>
                  <a:pt x="1032294" y="622300"/>
                </a:lnTo>
                <a:close/>
              </a:path>
              <a:path w="1911984" h="1701800">
                <a:moveTo>
                  <a:pt x="982916" y="609600"/>
                </a:moveTo>
                <a:lnTo>
                  <a:pt x="976665" y="609600"/>
                </a:lnTo>
                <a:lnTo>
                  <a:pt x="977358" y="622300"/>
                </a:lnTo>
                <a:lnTo>
                  <a:pt x="980417" y="622300"/>
                </a:lnTo>
                <a:lnTo>
                  <a:pt x="982916" y="609600"/>
                </a:lnTo>
                <a:close/>
              </a:path>
              <a:path w="1911984" h="1701800">
                <a:moveTo>
                  <a:pt x="1023555" y="609600"/>
                </a:moveTo>
                <a:lnTo>
                  <a:pt x="982916" y="609600"/>
                </a:lnTo>
                <a:lnTo>
                  <a:pt x="984427" y="622300"/>
                </a:lnTo>
                <a:lnTo>
                  <a:pt x="1025288" y="622300"/>
                </a:lnTo>
                <a:lnTo>
                  <a:pt x="1023555" y="609600"/>
                </a:lnTo>
                <a:close/>
              </a:path>
              <a:path w="1911984" h="1701800">
                <a:moveTo>
                  <a:pt x="1040930" y="609600"/>
                </a:moveTo>
                <a:lnTo>
                  <a:pt x="1026693" y="609600"/>
                </a:lnTo>
                <a:lnTo>
                  <a:pt x="1027723" y="622300"/>
                </a:lnTo>
                <a:lnTo>
                  <a:pt x="1034124" y="622300"/>
                </a:lnTo>
                <a:lnTo>
                  <a:pt x="1040930" y="609600"/>
                </a:lnTo>
                <a:close/>
              </a:path>
              <a:path w="1911984" h="1701800">
                <a:moveTo>
                  <a:pt x="1054404" y="609600"/>
                </a:moveTo>
                <a:lnTo>
                  <a:pt x="1047991" y="622300"/>
                </a:lnTo>
                <a:lnTo>
                  <a:pt x="1050672" y="622300"/>
                </a:lnTo>
                <a:lnTo>
                  <a:pt x="1054404" y="609600"/>
                </a:lnTo>
                <a:close/>
              </a:path>
              <a:path w="1911984" h="1701800">
                <a:moveTo>
                  <a:pt x="1009942" y="584200"/>
                </a:moveTo>
                <a:lnTo>
                  <a:pt x="1000666" y="584200"/>
                </a:lnTo>
                <a:lnTo>
                  <a:pt x="992827" y="596900"/>
                </a:lnTo>
                <a:lnTo>
                  <a:pt x="985461" y="609600"/>
                </a:lnTo>
                <a:lnTo>
                  <a:pt x="1040981" y="609600"/>
                </a:lnTo>
                <a:lnTo>
                  <a:pt x="1042839" y="596900"/>
                </a:lnTo>
                <a:lnTo>
                  <a:pt x="1005941" y="596900"/>
                </a:lnTo>
                <a:lnTo>
                  <a:pt x="1009942" y="584200"/>
                </a:lnTo>
                <a:close/>
              </a:path>
              <a:path w="1911984" h="1701800">
                <a:moveTo>
                  <a:pt x="1052263" y="596900"/>
                </a:moveTo>
                <a:lnTo>
                  <a:pt x="1045686" y="596900"/>
                </a:lnTo>
                <a:lnTo>
                  <a:pt x="1044816" y="609600"/>
                </a:lnTo>
                <a:lnTo>
                  <a:pt x="1047964" y="609600"/>
                </a:lnTo>
                <a:lnTo>
                  <a:pt x="1052263" y="596900"/>
                </a:lnTo>
                <a:close/>
              </a:path>
              <a:path w="1911984" h="1701800">
                <a:moveTo>
                  <a:pt x="1065228" y="584200"/>
                </a:moveTo>
                <a:lnTo>
                  <a:pt x="1013976" y="584200"/>
                </a:lnTo>
                <a:lnTo>
                  <a:pt x="1011508" y="596900"/>
                </a:lnTo>
                <a:lnTo>
                  <a:pt x="1055169" y="596900"/>
                </a:lnTo>
                <a:lnTo>
                  <a:pt x="1058024" y="609600"/>
                </a:lnTo>
                <a:lnTo>
                  <a:pt x="1064190" y="609600"/>
                </a:lnTo>
                <a:lnTo>
                  <a:pt x="1074262" y="596900"/>
                </a:lnTo>
                <a:lnTo>
                  <a:pt x="1074856" y="595960"/>
                </a:lnTo>
                <a:lnTo>
                  <a:pt x="1065228" y="584200"/>
                </a:lnTo>
                <a:close/>
              </a:path>
              <a:path w="1911984" h="1701800">
                <a:moveTo>
                  <a:pt x="1075276" y="595296"/>
                </a:moveTo>
                <a:lnTo>
                  <a:pt x="1074856" y="595960"/>
                </a:lnTo>
                <a:lnTo>
                  <a:pt x="1075626" y="596900"/>
                </a:lnTo>
                <a:lnTo>
                  <a:pt x="1075276" y="595296"/>
                </a:lnTo>
                <a:close/>
              </a:path>
              <a:path w="1911984" h="1701800">
                <a:moveTo>
                  <a:pt x="1082289" y="584200"/>
                </a:moveTo>
                <a:lnTo>
                  <a:pt x="1072851" y="584200"/>
                </a:lnTo>
                <a:lnTo>
                  <a:pt x="1075276" y="595296"/>
                </a:lnTo>
                <a:lnTo>
                  <a:pt x="1082289" y="584200"/>
                </a:lnTo>
                <a:close/>
              </a:path>
              <a:path w="1911984" h="1701800">
                <a:moveTo>
                  <a:pt x="1029411" y="571500"/>
                </a:moveTo>
                <a:lnTo>
                  <a:pt x="1017390" y="571500"/>
                </a:lnTo>
                <a:lnTo>
                  <a:pt x="1016546" y="584200"/>
                </a:lnTo>
                <a:lnTo>
                  <a:pt x="1039634" y="584200"/>
                </a:lnTo>
                <a:lnTo>
                  <a:pt x="1029411" y="571500"/>
                </a:lnTo>
                <a:close/>
              </a:path>
              <a:path w="1911984" h="1701800">
                <a:moveTo>
                  <a:pt x="1031633" y="571500"/>
                </a:moveTo>
                <a:lnTo>
                  <a:pt x="1029411" y="571500"/>
                </a:lnTo>
                <a:lnTo>
                  <a:pt x="1039634" y="584200"/>
                </a:lnTo>
                <a:lnTo>
                  <a:pt x="1031633" y="571500"/>
                </a:lnTo>
                <a:close/>
              </a:path>
              <a:path w="1911984" h="1701800">
                <a:moveTo>
                  <a:pt x="1083650" y="571500"/>
                </a:moveTo>
                <a:lnTo>
                  <a:pt x="1031633" y="571500"/>
                </a:lnTo>
                <a:lnTo>
                  <a:pt x="1039634" y="584200"/>
                </a:lnTo>
                <a:lnTo>
                  <a:pt x="1082319" y="584200"/>
                </a:lnTo>
                <a:lnTo>
                  <a:pt x="1083650" y="571500"/>
                </a:lnTo>
                <a:close/>
              </a:path>
              <a:path w="1911984" h="1701800">
                <a:moveTo>
                  <a:pt x="1092542" y="571500"/>
                </a:moveTo>
                <a:lnTo>
                  <a:pt x="1089675" y="571500"/>
                </a:lnTo>
                <a:lnTo>
                  <a:pt x="1084756" y="584200"/>
                </a:lnTo>
                <a:lnTo>
                  <a:pt x="1085570" y="584200"/>
                </a:lnTo>
                <a:lnTo>
                  <a:pt x="1092542" y="571500"/>
                </a:lnTo>
                <a:close/>
              </a:path>
              <a:path w="1911984" h="1701800">
                <a:moveTo>
                  <a:pt x="1100082" y="571500"/>
                </a:moveTo>
                <a:lnTo>
                  <a:pt x="1095992" y="571500"/>
                </a:lnTo>
                <a:lnTo>
                  <a:pt x="1094270" y="584200"/>
                </a:lnTo>
                <a:lnTo>
                  <a:pt x="1100082" y="571500"/>
                </a:lnTo>
                <a:close/>
              </a:path>
              <a:path w="1911984" h="1701800">
                <a:moveTo>
                  <a:pt x="1108611" y="546100"/>
                </a:moveTo>
                <a:lnTo>
                  <a:pt x="1080369" y="546100"/>
                </a:lnTo>
                <a:lnTo>
                  <a:pt x="1077201" y="558800"/>
                </a:lnTo>
                <a:lnTo>
                  <a:pt x="1033551" y="558800"/>
                </a:lnTo>
                <a:lnTo>
                  <a:pt x="1032171" y="571500"/>
                </a:lnTo>
                <a:lnTo>
                  <a:pt x="1108024" y="571500"/>
                </a:lnTo>
                <a:lnTo>
                  <a:pt x="1101601" y="558800"/>
                </a:lnTo>
                <a:lnTo>
                  <a:pt x="1108611" y="546100"/>
                </a:lnTo>
                <a:close/>
              </a:path>
              <a:path w="1911984" h="1701800">
                <a:moveTo>
                  <a:pt x="1130795" y="533400"/>
                </a:moveTo>
                <a:lnTo>
                  <a:pt x="1069382" y="533400"/>
                </a:lnTo>
                <a:lnTo>
                  <a:pt x="1061043" y="546100"/>
                </a:lnTo>
                <a:lnTo>
                  <a:pt x="1050645" y="558800"/>
                </a:lnTo>
                <a:lnTo>
                  <a:pt x="1058287" y="558800"/>
                </a:lnTo>
                <a:lnTo>
                  <a:pt x="1061365" y="546100"/>
                </a:lnTo>
                <a:lnTo>
                  <a:pt x="1124115" y="546100"/>
                </a:lnTo>
                <a:lnTo>
                  <a:pt x="1130795" y="533400"/>
                </a:lnTo>
                <a:close/>
              </a:path>
              <a:path w="1911984" h="1701800">
                <a:moveTo>
                  <a:pt x="1116667" y="546100"/>
                </a:moveTo>
                <a:lnTo>
                  <a:pt x="1113813" y="558800"/>
                </a:lnTo>
                <a:lnTo>
                  <a:pt x="1119390" y="558800"/>
                </a:lnTo>
                <a:lnTo>
                  <a:pt x="1116667" y="546100"/>
                </a:lnTo>
                <a:close/>
              </a:path>
              <a:path w="1911984" h="1701800">
                <a:moveTo>
                  <a:pt x="1136361" y="546100"/>
                </a:moveTo>
                <a:lnTo>
                  <a:pt x="1133856" y="546100"/>
                </a:lnTo>
                <a:lnTo>
                  <a:pt x="1131670" y="558800"/>
                </a:lnTo>
                <a:lnTo>
                  <a:pt x="1136361" y="546100"/>
                </a:lnTo>
                <a:close/>
              </a:path>
              <a:path w="1911984" h="1701800">
                <a:moveTo>
                  <a:pt x="1143144" y="520700"/>
                </a:moveTo>
                <a:lnTo>
                  <a:pt x="1084819" y="520700"/>
                </a:lnTo>
                <a:lnTo>
                  <a:pt x="1082122" y="533400"/>
                </a:lnTo>
                <a:lnTo>
                  <a:pt x="1142276" y="533400"/>
                </a:lnTo>
                <a:lnTo>
                  <a:pt x="1143144" y="520700"/>
                </a:lnTo>
                <a:close/>
              </a:path>
              <a:path w="1911984" h="1701800">
                <a:moveTo>
                  <a:pt x="1163553" y="508000"/>
                </a:moveTo>
                <a:lnTo>
                  <a:pt x="1104451" y="508000"/>
                </a:lnTo>
                <a:lnTo>
                  <a:pt x="1095997" y="520700"/>
                </a:lnTo>
                <a:lnTo>
                  <a:pt x="1143144" y="520700"/>
                </a:lnTo>
                <a:lnTo>
                  <a:pt x="1144905" y="533400"/>
                </a:lnTo>
                <a:lnTo>
                  <a:pt x="1149519" y="533400"/>
                </a:lnTo>
                <a:lnTo>
                  <a:pt x="1153645" y="522208"/>
                </a:lnTo>
                <a:lnTo>
                  <a:pt x="1153232" y="520700"/>
                </a:lnTo>
                <a:lnTo>
                  <a:pt x="1163553" y="508000"/>
                </a:lnTo>
                <a:close/>
              </a:path>
              <a:path w="1911984" h="1701800">
                <a:moveTo>
                  <a:pt x="1155307" y="528285"/>
                </a:moveTo>
                <a:lnTo>
                  <a:pt x="1149519" y="533400"/>
                </a:lnTo>
                <a:lnTo>
                  <a:pt x="1156706" y="533400"/>
                </a:lnTo>
                <a:lnTo>
                  <a:pt x="1155307" y="528285"/>
                </a:lnTo>
                <a:close/>
              </a:path>
              <a:path w="1911984" h="1701800">
                <a:moveTo>
                  <a:pt x="1163891" y="520700"/>
                </a:moveTo>
                <a:lnTo>
                  <a:pt x="1154201" y="520700"/>
                </a:lnTo>
                <a:lnTo>
                  <a:pt x="1153645" y="522208"/>
                </a:lnTo>
                <a:lnTo>
                  <a:pt x="1155307" y="528285"/>
                </a:lnTo>
                <a:lnTo>
                  <a:pt x="1163891" y="520700"/>
                </a:lnTo>
                <a:close/>
              </a:path>
              <a:path w="1911984" h="1701800">
                <a:moveTo>
                  <a:pt x="1180841" y="508000"/>
                </a:moveTo>
                <a:lnTo>
                  <a:pt x="1174280" y="508000"/>
                </a:lnTo>
                <a:lnTo>
                  <a:pt x="1174451" y="520700"/>
                </a:lnTo>
                <a:lnTo>
                  <a:pt x="1177001" y="520700"/>
                </a:lnTo>
                <a:lnTo>
                  <a:pt x="1180841" y="508000"/>
                </a:lnTo>
                <a:close/>
              </a:path>
              <a:path w="1911984" h="1701800">
                <a:moveTo>
                  <a:pt x="1243685" y="444500"/>
                </a:moveTo>
                <a:lnTo>
                  <a:pt x="1180139" y="444500"/>
                </a:lnTo>
                <a:lnTo>
                  <a:pt x="1176235" y="457200"/>
                </a:lnTo>
                <a:lnTo>
                  <a:pt x="1178552" y="469900"/>
                </a:lnTo>
                <a:lnTo>
                  <a:pt x="1181925" y="482600"/>
                </a:lnTo>
                <a:lnTo>
                  <a:pt x="1135530" y="482600"/>
                </a:lnTo>
                <a:lnTo>
                  <a:pt x="1128077" y="495300"/>
                </a:lnTo>
                <a:lnTo>
                  <a:pt x="1115961" y="495300"/>
                </a:lnTo>
                <a:lnTo>
                  <a:pt x="1119502" y="508000"/>
                </a:lnTo>
                <a:lnTo>
                  <a:pt x="1184884" y="508000"/>
                </a:lnTo>
                <a:lnTo>
                  <a:pt x="1189243" y="495300"/>
                </a:lnTo>
                <a:lnTo>
                  <a:pt x="1187740" y="482600"/>
                </a:lnTo>
                <a:lnTo>
                  <a:pt x="1181025" y="469900"/>
                </a:lnTo>
                <a:lnTo>
                  <a:pt x="1210322" y="469900"/>
                </a:lnTo>
                <a:lnTo>
                  <a:pt x="1222520" y="457200"/>
                </a:lnTo>
                <a:lnTo>
                  <a:pt x="1243834" y="457200"/>
                </a:lnTo>
                <a:lnTo>
                  <a:pt x="1243685" y="444500"/>
                </a:lnTo>
                <a:close/>
              </a:path>
              <a:path w="1911984" h="1701800">
                <a:moveTo>
                  <a:pt x="1204518" y="482600"/>
                </a:moveTo>
                <a:lnTo>
                  <a:pt x="1187798" y="482600"/>
                </a:lnTo>
                <a:lnTo>
                  <a:pt x="1199889" y="495300"/>
                </a:lnTo>
                <a:lnTo>
                  <a:pt x="1208646" y="495300"/>
                </a:lnTo>
                <a:lnTo>
                  <a:pt x="1204518" y="482600"/>
                </a:lnTo>
                <a:close/>
              </a:path>
              <a:path w="1911984" h="1701800">
                <a:moveTo>
                  <a:pt x="1219322" y="482600"/>
                </a:moveTo>
                <a:lnTo>
                  <a:pt x="1206749" y="482600"/>
                </a:lnTo>
                <a:lnTo>
                  <a:pt x="1212118" y="495300"/>
                </a:lnTo>
                <a:lnTo>
                  <a:pt x="1219322" y="482600"/>
                </a:lnTo>
                <a:close/>
              </a:path>
              <a:path w="1911984" h="1701800">
                <a:moveTo>
                  <a:pt x="1163035" y="457200"/>
                </a:moveTo>
                <a:lnTo>
                  <a:pt x="1156549" y="469900"/>
                </a:lnTo>
                <a:lnTo>
                  <a:pt x="1150384" y="482600"/>
                </a:lnTo>
                <a:lnTo>
                  <a:pt x="1181925" y="482600"/>
                </a:lnTo>
                <a:lnTo>
                  <a:pt x="1178552" y="469900"/>
                </a:lnTo>
                <a:lnTo>
                  <a:pt x="1169746" y="469900"/>
                </a:lnTo>
                <a:lnTo>
                  <a:pt x="1163035" y="457200"/>
                </a:lnTo>
                <a:close/>
              </a:path>
              <a:path w="1911984" h="1701800">
                <a:moveTo>
                  <a:pt x="1210322" y="469900"/>
                </a:moveTo>
                <a:lnTo>
                  <a:pt x="1181025" y="469900"/>
                </a:lnTo>
                <a:lnTo>
                  <a:pt x="1187740" y="482600"/>
                </a:lnTo>
                <a:lnTo>
                  <a:pt x="1200207" y="482600"/>
                </a:lnTo>
                <a:lnTo>
                  <a:pt x="1210322" y="469900"/>
                </a:lnTo>
                <a:close/>
              </a:path>
              <a:path w="1911984" h="1701800">
                <a:moveTo>
                  <a:pt x="1247322" y="457200"/>
                </a:moveTo>
                <a:lnTo>
                  <a:pt x="1228433" y="457200"/>
                </a:lnTo>
                <a:lnTo>
                  <a:pt x="1219695" y="469900"/>
                </a:lnTo>
                <a:lnTo>
                  <a:pt x="1200542" y="482600"/>
                </a:lnTo>
                <a:lnTo>
                  <a:pt x="1227061" y="482600"/>
                </a:lnTo>
                <a:lnTo>
                  <a:pt x="1225397" y="469900"/>
                </a:lnTo>
                <a:lnTo>
                  <a:pt x="1244168" y="469900"/>
                </a:lnTo>
                <a:lnTo>
                  <a:pt x="1247322" y="457200"/>
                </a:lnTo>
                <a:close/>
              </a:path>
              <a:path w="1911984" h="1701800">
                <a:moveTo>
                  <a:pt x="1247495" y="444500"/>
                </a:moveTo>
                <a:lnTo>
                  <a:pt x="1247152" y="457200"/>
                </a:lnTo>
                <a:lnTo>
                  <a:pt x="1254950" y="457200"/>
                </a:lnTo>
                <a:lnTo>
                  <a:pt x="1254977" y="455487"/>
                </a:lnTo>
                <a:lnTo>
                  <a:pt x="1247495" y="444500"/>
                </a:lnTo>
                <a:close/>
              </a:path>
              <a:path w="1911984" h="1701800">
                <a:moveTo>
                  <a:pt x="1254977" y="455487"/>
                </a:moveTo>
                <a:lnTo>
                  <a:pt x="1254950" y="457200"/>
                </a:lnTo>
                <a:lnTo>
                  <a:pt x="1256144" y="457200"/>
                </a:lnTo>
                <a:lnTo>
                  <a:pt x="1254977" y="455487"/>
                </a:lnTo>
                <a:close/>
              </a:path>
              <a:path w="1911984" h="1701800">
                <a:moveTo>
                  <a:pt x="1192415" y="431800"/>
                </a:moveTo>
                <a:lnTo>
                  <a:pt x="1192733" y="444500"/>
                </a:lnTo>
                <a:lnTo>
                  <a:pt x="1201191" y="444500"/>
                </a:lnTo>
                <a:lnTo>
                  <a:pt x="1192415" y="431800"/>
                </a:lnTo>
                <a:close/>
              </a:path>
              <a:path w="1911984" h="1701800">
                <a:moveTo>
                  <a:pt x="1209349" y="431800"/>
                </a:moveTo>
                <a:lnTo>
                  <a:pt x="1198270" y="431800"/>
                </a:lnTo>
                <a:lnTo>
                  <a:pt x="1201166" y="444390"/>
                </a:lnTo>
                <a:lnTo>
                  <a:pt x="1209693" y="444500"/>
                </a:lnTo>
                <a:lnTo>
                  <a:pt x="1209349" y="431800"/>
                </a:lnTo>
                <a:close/>
              </a:path>
              <a:path w="1911984" h="1701800">
                <a:moveTo>
                  <a:pt x="1278547" y="431800"/>
                </a:moveTo>
                <a:lnTo>
                  <a:pt x="1221511" y="431800"/>
                </a:lnTo>
                <a:lnTo>
                  <a:pt x="1209693" y="444500"/>
                </a:lnTo>
                <a:lnTo>
                  <a:pt x="1267744" y="444500"/>
                </a:lnTo>
                <a:lnTo>
                  <a:pt x="1278547" y="431800"/>
                </a:lnTo>
                <a:close/>
              </a:path>
              <a:path w="1911984" h="1701800">
                <a:moveTo>
                  <a:pt x="1285478" y="419100"/>
                </a:moveTo>
                <a:lnTo>
                  <a:pt x="1217520" y="419100"/>
                </a:lnTo>
                <a:lnTo>
                  <a:pt x="1220475" y="431800"/>
                </a:lnTo>
                <a:lnTo>
                  <a:pt x="1290311" y="431800"/>
                </a:lnTo>
                <a:lnTo>
                  <a:pt x="1285478" y="419100"/>
                </a:lnTo>
                <a:close/>
              </a:path>
              <a:path w="1911984" h="1701800">
                <a:moveTo>
                  <a:pt x="1300635" y="406400"/>
                </a:moveTo>
                <a:lnTo>
                  <a:pt x="1232726" y="406400"/>
                </a:lnTo>
                <a:lnTo>
                  <a:pt x="1230884" y="419100"/>
                </a:lnTo>
                <a:lnTo>
                  <a:pt x="1285192" y="419100"/>
                </a:lnTo>
                <a:lnTo>
                  <a:pt x="1300561" y="409182"/>
                </a:lnTo>
                <a:lnTo>
                  <a:pt x="1300635" y="406400"/>
                </a:lnTo>
                <a:close/>
              </a:path>
              <a:path w="1911984" h="1701800">
                <a:moveTo>
                  <a:pt x="1304874" y="406400"/>
                </a:moveTo>
                <a:lnTo>
                  <a:pt x="1300561" y="409182"/>
                </a:lnTo>
                <a:lnTo>
                  <a:pt x="1300297" y="419100"/>
                </a:lnTo>
                <a:lnTo>
                  <a:pt x="1305016" y="406726"/>
                </a:lnTo>
                <a:lnTo>
                  <a:pt x="1304874" y="406400"/>
                </a:lnTo>
                <a:close/>
              </a:path>
              <a:path w="1911984" h="1701800">
                <a:moveTo>
                  <a:pt x="1312408" y="406400"/>
                </a:moveTo>
                <a:lnTo>
                  <a:pt x="1305140" y="406400"/>
                </a:lnTo>
                <a:lnTo>
                  <a:pt x="1305016" y="406726"/>
                </a:lnTo>
                <a:lnTo>
                  <a:pt x="1310391" y="419100"/>
                </a:lnTo>
                <a:lnTo>
                  <a:pt x="1312408" y="406400"/>
                </a:lnTo>
                <a:close/>
              </a:path>
              <a:path w="1911984" h="1701800">
                <a:moveTo>
                  <a:pt x="1302372" y="393700"/>
                </a:moveTo>
                <a:lnTo>
                  <a:pt x="1247143" y="393700"/>
                </a:lnTo>
                <a:lnTo>
                  <a:pt x="1243330" y="406400"/>
                </a:lnTo>
                <a:lnTo>
                  <a:pt x="1304159" y="406400"/>
                </a:lnTo>
                <a:lnTo>
                  <a:pt x="1302372" y="393700"/>
                </a:lnTo>
                <a:close/>
              </a:path>
              <a:path w="1911984" h="1701800">
                <a:moveTo>
                  <a:pt x="1328213" y="393700"/>
                </a:moveTo>
                <a:lnTo>
                  <a:pt x="1305991" y="393700"/>
                </a:lnTo>
                <a:lnTo>
                  <a:pt x="1304159" y="406400"/>
                </a:lnTo>
                <a:lnTo>
                  <a:pt x="1331279" y="406400"/>
                </a:lnTo>
                <a:lnTo>
                  <a:pt x="1328213" y="393700"/>
                </a:lnTo>
                <a:close/>
              </a:path>
              <a:path w="1911984" h="1701800">
                <a:moveTo>
                  <a:pt x="1336916" y="381000"/>
                </a:moveTo>
                <a:lnTo>
                  <a:pt x="1268989" y="381000"/>
                </a:lnTo>
                <a:lnTo>
                  <a:pt x="1269187" y="393700"/>
                </a:lnTo>
                <a:lnTo>
                  <a:pt x="1325934" y="393700"/>
                </a:lnTo>
                <a:lnTo>
                  <a:pt x="1336916" y="381000"/>
                </a:lnTo>
                <a:close/>
              </a:path>
              <a:path w="1911984" h="1701800">
                <a:moveTo>
                  <a:pt x="1297292" y="368300"/>
                </a:moveTo>
                <a:lnTo>
                  <a:pt x="1292040" y="368300"/>
                </a:lnTo>
                <a:lnTo>
                  <a:pt x="1287983" y="381000"/>
                </a:lnTo>
                <a:lnTo>
                  <a:pt x="1295852" y="381000"/>
                </a:lnTo>
                <a:lnTo>
                  <a:pt x="1297292" y="368300"/>
                </a:lnTo>
                <a:close/>
              </a:path>
              <a:path w="1911984" h="1701800">
                <a:moveTo>
                  <a:pt x="1363789" y="368300"/>
                </a:moveTo>
                <a:lnTo>
                  <a:pt x="1299431" y="368300"/>
                </a:lnTo>
                <a:lnTo>
                  <a:pt x="1295852" y="381000"/>
                </a:lnTo>
                <a:lnTo>
                  <a:pt x="1357815" y="381000"/>
                </a:lnTo>
                <a:lnTo>
                  <a:pt x="1363789" y="368300"/>
                </a:lnTo>
                <a:close/>
              </a:path>
              <a:path w="1911984" h="1701800">
                <a:moveTo>
                  <a:pt x="1366022" y="368300"/>
                </a:moveTo>
                <a:lnTo>
                  <a:pt x="1364526" y="381000"/>
                </a:lnTo>
                <a:lnTo>
                  <a:pt x="1367259" y="381000"/>
                </a:lnTo>
                <a:lnTo>
                  <a:pt x="1366022" y="368300"/>
                </a:lnTo>
                <a:close/>
              </a:path>
              <a:path w="1911984" h="1701800">
                <a:moveTo>
                  <a:pt x="1320228" y="355600"/>
                </a:moveTo>
                <a:lnTo>
                  <a:pt x="1307751" y="355600"/>
                </a:lnTo>
                <a:lnTo>
                  <a:pt x="1300078" y="368300"/>
                </a:lnTo>
                <a:lnTo>
                  <a:pt x="1322420" y="368300"/>
                </a:lnTo>
                <a:lnTo>
                  <a:pt x="1320228" y="355600"/>
                </a:lnTo>
                <a:close/>
              </a:path>
              <a:path w="1911984" h="1701800">
                <a:moveTo>
                  <a:pt x="1373324" y="355600"/>
                </a:moveTo>
                <a:lnTo>
                  <a:pt x="1341310" y="355600"/>
                </a:lnTo>
                <a:lnTo>
                  <a:pt x="1330767" y="368300"/>
                </a:lnTo>
                <a:lnTo>
                  <a:pt x="1376628" y="368300"/>
                </a:lnTo>
                <a:lnTo>
                  <a:pt x="1373324" y="355600"/>
                </a:lnTo>
                <a:close/>
              </a:path>
              <a:path w="1911984" h="1701800">
                <a:moveTo>
                  <a:pt x="1368667" y="342900"/>
                </a:moveTo>
                <a:lnTo>
                  <a:pt x="1326060" y="342900"/>
                </a:lnTo>
                <a:lnTo>
                  <a:pt x="1333830" y="355600"/>
                </a:lnTo>
                <a:lnTo>
                  <a:pt x="1360106" y="355600"/>
                </a:lnTo>
                <a:lnTo>
                  <a:pt x="1368667" y="342900"/>
                </a:lnTo>
                <a:close/>
              </a:path>
              <a:path w="1911984" h="1701800">
                <a:moveTo>
                  <a:pt x="1389468" y="342900"/>
                </a:moveTo>
                <a:lnTo>
                  <a:pt x="1371149" y="342900"/>
                </a:lnTo>
                <a:lnTo>
                  <a:pt x="1369239" y="355600"/>
                </a:lnTo>
                <a:lnTo>
                  <a:pt x="1374977" y="355600"/>
                </a:lnTo>
                <a:lnTo>
                  <a:pt x="1389468" y="342900"/>
                </a:lnTo>
                <a:close/>
              </a:path>
              <a:path w="1911984" h="1701800">
                <a:moveTo>
                  <a:pt x="1402702" y="342900"/>
                </a:moveTo>
                <a:lnTo>
                  <a:pt x="1389468" y="342900"/>
                </a:lnTo>
                <a:lnTo>
                  <a:pt x="1386078" y="355600"/>
                </a:lnTo>
                <a:lnTo>
                  <a:pt x="1399763" y="355600"/>
                </a:lnTo>
                <a:lnTo>
                  <a:pt x="1402702" y="342900"/>
                </a:lnTo>
                <a:close/>
              </a:path>
              <a:path w="1911984" h="1701800">
                <a:moveTo>
                  <a:pt x="1407252" y="342900"/>
                </a:moveTo>
                <a:lnTo>
                  <a:pt x="1404594" y="355600"/>
                </a:lnTo>
                <a:lnTo>
                  <a:pt x="1405223" y="355600"/>
                </a:lnTo>
                <a:lnTo>
                  <a:pt x="1407252" y="342900"/>
                </a:lnTo>
                <a:close/>
              </a:path>
              <a:path w="1911984" h="1701800">
                <a:moveTo>
                  <a:pt x="1405447" y="330200"/>
                </a:moveTo>
                <a:lnTo>
                  <a:pt x="1347711" y="330200"/>
                </a:lnTo>
                <a:lnTo>
                  <a:pt x="1327515" y="342900"/>
                </a:lnTo>
                <a:lnTo>
                  <a:pt x="1407475" y="342900"/>
                </a:lnTo>
                <a:lnTo>
                  <a:pt x="1405447" y="330200"/>
                </a:lnTo>
                <a:close/>
              </a:path>
              <a:path w="1911984" h="1701800">
                <a:moveTo>
                  <a:pt x="1413527" y="317500"/>
                </a:moveTo>
                <a:lnTo>
                  <a:pt x="1368503" y="317500"/>
                </a:lnTo>
                <a:lnTo>
                  <a:pt x="1361427" y="330200"/>
                </a:lnTo>
                <a:lnTo>
                  <a:pt x="1413449" y="330200"/>
                </a:lnTo>
                <a:lnTo>
                  <a:pt x="1413527" y="317500"/>
                </a:lnTo>
                <a:close/>
              </a:path>
              <a:path w="1911984" h="1701800">
                <a:moveTo>
                  <a:pt x="1424518" y="317500"/>
                </a:moveTo>
                <a:lnTo>
                  <a:pt x="1422895" y="317500"/>
                </a:lnTo>
                <a:lnTo>
                  <a:pt x="1419350" y="330200"/>
                </a:lnTo>
                <a:lnTo>
                  <a:pt x="1421614" y="330200"/>
                </a:lnTo>
                <a:lnTo>
                  <a:pt x="1424518" y="317500"/>
                </a:lnTo>
                <a:close/>
              </a:path>
              <a:path w="1911984" h="1701800">
                <a:moveTo>
                  <a:pt x="1448311" y="304800"/>
                </a:moveTo>
                <a:lnTo>
                  <a:pt x="1372557" y="304800"/>
                </a:lnTo>
                <a:lnTo>
                  <a:pt x="1366060" y="317500"/>
                </a:lnTo>
                <a:lnTo>
                  <a:pt x="1437473" y="317500"/>
                </a:lnTo>
                <a:lnTo>
                  <a:pt x="1448311" y="304800"/>
                </a:lnTo>
                <a:close/>
              </a:path>
              <a:path w="1911984" h="1701800">
                <a:moveTo>
                  <a:pt x="1455352" y="304800"/>
                </a:moveTo>
                <a:lnTo>
                  <a:pt x="1448311" y="304800"/>
                </a:lnTo>
                <a:lnTo>
                  <a:pt x="1445806" y="317500"/>
                </a:lnTo>
                <a:lnTo>
                  <a:pt x="1453718" y="317500"/>
                </a:lnTo>
                <a:lnTo>
                  <a:pt x="1455352" y="304800"/>
                </a:lnTo>
                <a:close/>
              </a:path>
              <a:path w="1911984" h="1701800">
                <a:moveTo>
                  <a:pt x="1460674" y="304800"/>
                </a:moveTo>
                <a:lnTo>
                  <a:pt x="1456561" y="304800"/>
                </a:lnTo>
                <a:lnTo>
                  <a:pt x="1456348" y="317500"/>
                </a:lnTo>
                <a:lnTo>
                  <a:pt x="1458830" y="317500"/>
                </a:lnTo>
                <a:lnTo>
                  <a:pt x="1460674" y="304800"/>
                </a:lnTo>
                <a:close/>
              </a:path>
              <a:path w="1911984" h="1701800">
                <a:moveTo>
                  <a:pt x="1461998" y="292100"/>
                </a:moveTo>
                <a:lnTo>
                  <a:pt x="1401981" y="292100"/>
                </a:lnTo>
                <a:lnTo>
                  <a:pt x="1389240" y="304800"/>
                </a:lnTo>
                <a:lnTo>
                  <a:pt x="1459132" y="304800"/>
                </a:lnTo>
                <a:lnTo>
                  <a:pt x="1461998" y="292100"/>
                </a:lnTo>
                <a:close/>
              </a:path>
              <a:path w="1911984" h="1701800">
                <a:moveTo>
                  <a:pt x="1482270" y="292100"/>
                </a:moveTo>
                <a:lnTo>
                  <a:pt x="1469351" y="292100"/>
                </a:lnTo>
                <a:lnTo>
                  <a:pt x="1466227" y="304800"/>
                </a:lnTo>
                <a:lnTo>
                  <a:pt x="1466837" y="304800"/>
                </a:lnTo>
                <a:lnTo>
                  <a:pt x="1482270" y="292100"/>
                </a:lnTo>
                <a:close/>
              </a:path>
              <a:path w="1911984" h="1701800">
                <a:moveTo>
                  <a:pt x="1424379" y="279400"/>
                </a:moveTo>
                <a:lnTo>
                  <a:pt x="1419326" y="279400"/>
                </a:lnTo>
                <a:lnTo>
                  <a:pt x="1412143" y="292100"/>
                </a:lnTo>
                <a:lnTo>
                  <a:pt x="1416062" y="292100"/>
                </a:lnTo>
                <a:lnTo>
                  <a:pt x="1424379" y="279400"/>
                </a:lnTo>
                <a:close/>
              </a:path>
              <a:path w="1911984" h="1701800">
                <a:moveTo>
                  <a:pt x="1476449" y="279400"/>
                </a:moveTo>
                <a:lnTo>
                  <a:pt x="1439903" y="279400"/>
                </a:lnTo>
                <a:lnTo>
                  <a:pt x="1426781" y="292100"/>
                </a:lnTo>
                <a:lnTo>
                  <a:pt x="1470757" y="292100"/>
                </a:lnTo>
                <a:lnTo>
                  <a:pt x="1476449" y="279400"/>
                </a:lnTo>
                <a:close/>
              </a:path>
              <a:path w="1911984" h="1701800">
                <a:moveTo>
                  <a:pt x="1491438" y="279400"/>
                </a:moveTo>
                <a:lnTo>
                  <a:pt x="1476449" y="279400"/>
                </a:lnTo>
                <a:lnTo>
                  <a:pt x="1481862" y="292100"/>
                </a:lnTo>
                <a:lnTo>
                  <a:pt x="1488603" y="292100"/>
                </a:lnTo>
                <a:lnTo>
                  <a:pt x="1491438" y="279400"/>
                </a:lnTo>
                <a:close/>
              </a:path>
              <a:path w="1911984" h="1701800">
                <a:moveTo>
                  <a:pt x="1492383" y="254000"/>
                </a:moveTo>
                <a:lnTo>
                  <a:pt x="1453859" y="254000"/>
                </a:lnTo>
                <a:lnTo>
                  <a:pt x="1454645" y="266700"/>
                </a:lnTo>
                <a:lnTo>
                  <a:pt x="1437881" y="266700"/>
                </a:lnTo>
                <a:lnTo>
                  <a:pt x="1430729" y="279400"/>
                </a:lnTo>
                <a:lnTo>
                  <a:pt x="1505668" y="279400"/>
                </a:lnTo>
                <a:lnTo>
                  <a:pt x="1497360" y="266700"/>
                </a:lnTo>
                <a:lnTo>
                  <a:pt x="1492383" y="254000"/>
                </a:lnTo>
                <a:close/>
              </a:path>
              <a:path w="1911984" h="1701800">
                <a:moveTo>
                  <a:pt x="1494593" y="254000"/>
                </a:moveTo>
                <a:lnTo>
                  <a:pt x="1492383" y="254000"/>
                </a:lnTo>
                <a:lnTo>
                  <a:pt x="1497360" y="266700"/>
                </a:lnTo>
                <a:lnTo>
                  <a:pt x="1505668" y="279400"/>
                </a:lnTo>
                <a:lnTo>
                  <a:pt x="1508061" y="279400"/>
                </a:lnTo>
                <a:lnTo>
                  <a:pt x="1499896" y="266700"/>
                </a:lnTo>
                <a:lnTo>
                  <a:pt x="1494593" y="254000"/>
                </a:lnTo>
                <a:close/>
              </a:path>
              <a:path w="1911984" h="1701800">
                <a:moveTo>
                  <a:pt x="1522907" y="254000"/>
                </a:moveTo>
                <a:lnTo>
                  <a:pt x="1494593" y="254000"/>
                </a:lnTo>
                <a:lnTo>
                  <a:pt x="1499896" y="266700"/>
                </a:lnTo>
                <a:lnTo>
                  <a:pt x="1508061" y="279400"/>
                </a:lnTo>
                <a:lnTo>
                  <a:pt x="1518805" y="279400"/>
                </a:lnTo>
                <a:lnTo>
                  <a:pt x="1520635" y="270386"/>
                </a:lnTo>
                <a:lnTo>
                  <a:pt x="1519643" y="266700"/>
                </a:lnTo>
                <a:lnTo>
                  <a:pt x="1529613" y="266700"/>
                </a:lnTo>
                <a:lnTo>
                  <a:pt x="1522907" y="254000"/>
                </a:lnTo>
                <a:close/>
              </a:path>
              <a:path w="1911984" h="1701800">
                <a:moveTo>
                  <a:pt x="1525079" y="266700"/>
                </a:moveTo>
                <a:lnTo>
                  <a:pt x="1521383" y="266700"/>
                </a:lnTo>
                <a:lnTo>
                  <a:pt x="1520635" y="270386"/>
                </a:lnTo>
                <a:lnTo>
                  <a:pt x="1523060" y="279400"/>
                </a:lnTo>
                <a:lnTo>
                  <a:pt x="1525079" y="266700"/>
                </a:lnTo>
                <a:close/>
              </a:path>
              <a:path w="1911984" h="1701800">
                <a:moveTo>
                  <a:pt x="1450692" y="254000"/>
                </a:moveTo>
                <a:lnTo>
                  <a:pt x="1446365" y="254000"/>
                </a:lnTo>
                <a:lnTo>
                  <a:pt x="1437843" y="266700"/>
                </a:lnTo>
                <a:lnTo>
                  <a:pt x="1449501" y="266700"/>
                </a:lnTo>
                <a:lnTo>
                  <a:pt x="1450692" y="254000"/>
                </a:lnTo>
                <a:close/>
              </a:path>
              <a:path w="1911984" h="1701800">
                <a:moveTo>
                  <a:pt x="1539610" y="241300"/>
                </a:moveTo>
                <a:lnTo>
                  <a:pt x="1494828" y="241300"/>
                </a:lnTo>
                <a:lnTo>
                  <a:pt x="1499314" y="254000"/>
                </a:lnTo>
                <a:lnTo>
                  <a:pt x="1526865" y="254000"/>
                </a:lnTo>
                <a:lnTo>
                  <a:pt x="1529613" y="266700"/>
                </a:lnTo>
                <a:lnTo>
                  <a:pt x="1532549" y="266700"/>
                </a:lnTo>
                <a:lnTo>
                  <a:pt x="1535607" y="254000"/>
                </a:lnTo>
                <a:lnTo>
                  <a:pt x="1539610" y="241300"/>
                </a:lnTo>
                <a:close/>
              </a:path>
              <a:path w="1911984" h="1701800">
                <a:moveTo>
                  <a:pt x="1475257" y="241300"/>
                </a:moveTo>
                <a:lnTo>
                  <a:pt x="1467269" y="241300"/>
                </a:lnTo>
                <a:lnTo>
                  <a:pt x="1465021" y="254000"/>
                </a:lnTo>
                <a:lnTo>
                  <a:pt x="1487823" y="254000"/>
                </a:lnTo>
                <a:lnTo>
                  <a:pt x="1475257" y="241300"/>
                </a:lnTo>
                <a:close/>
              </a:path>
              <a:path w="1911984" h="1701800">
                <a:moveTo>
                  <a:pt x="1493465" y="241300"/>
                </a:moveTo>
                <a:lnTo>
                  <a:pt x="1490014" y="254000"/>
                </a:lnTo>
                <a:lnTo>
                  <a:pt x="1497712" y="254000"/>
                </a:lnTo>
                <a:lnTo>
                  <a:pt x="1493465" y="241300"/>
                </a:lnTo>
                <a:close/>
              </a:path>
              <a:path w="1911984" h="1701800">
                <a:moveTo>
                  <a:pt x="1555978" y="241300"/>
                </a:moveTo>
                <a:lnTo>
                  <a:pt x="1551508" y="241300"/>
                </a:lnTo>
                <a:lnTo>
                  <a:pt x="1551694" y="247131"/>
                </a:lnTo>
                <a:lnTo>
                  <a:pt x="1555712" y="254000"/>
                </a:lnTo>
                <a:lnTo>
                  <a:pt x="1555978" y="241300"/>
                </a:lnTo>
                <a:close/>
              </a:path>
              <a:path w="1911984" h="1701800">
                <a:moveTo>
                  <a:pt x="1551508" y="241300"/>
                </a:moveTo>
                <a:lnTo>
                  <a:pt x="1548283" y="241300"/>
                </a:lnTo>
                <a:lnTo>
                  <a:pt x="1551694" y="247131"/>
                </a:lnTo>
                <a:lnTo>
                  <a:pt x="1551508" y="241300"/>
                </a:lnTo>
                <a:close/>
              </a:path>
              <a:path w="1911984" h="1701800">
                <a:moveTo>
                  <a:pt x="1489107" y="228600"/>
                </a:moveTo>
                <a:lnTo>
                  <a:pt x="1484736" y="228600"/>
                </a:lnTo>
                <a:lnTo>
                  <a:pt x="1486268" y="241300"/>
                </a:lnTo>
                <a:lnTo>
                  <a:pt x="1498257" y="241300"/>
                </a:lnTo>
                <a:lnTo>
                  <a:pt x="1489107" y="228600"/>
                </a:lnTo>
                <a:close/>
              </a:path>
              <a:path w="1911984" h="1701800">
                <a:moveTo>
                  <a:pt x="1556848" y="228600"/>
                </a:moveTo>
                <a:lnTo>
                  <a:pt x="1506415" y="228600"/>
                </a:lnTo>
                <a:lnTo>
                  <a:pt x="1498257" y="241300"/>
                </a:lnTo>
                <a:lnTo>
                  <a:pt x="1552747" y="241300"/>
                </a:lnTo>
                <a:lnTo>
                  <a:pt x="1556848" y="228600"/>
                </a:lnTo>
                <a:close/>
              </a:path>
              <a:path w="1911984" h="1701800">
                <a:moveTo>
                  <a:pt x="1578635" y="228600"/>
                </a:moveTo>
                <a:lnTo>
                  <a:pt x="1563168" y="228600"/>
                </a:lnTo>
                <a:lnTo>
                  <a:pt x="1566595" y="241300"/>
                </a:lnTo>
                <a:lnTo>
                  <a:pt x="1578635" y="228600"/>
                </a:lnTo>
                <a:close/>
              </a:path>
              <a:path w="1911984" h="1701800">
                <a:moveTo>
                  <a:pt x="1552803" y="215900"/>
                </a:moveTo>
                <a:lnTo>
                  <a:pt x="1503023" y="215900"/>
                </a:lnTo>
                <a:lnTo>
                  <a:pt x="1505065" y="228600"/>
                </a:lnTo>
                <a:lnTo>
                  <a:pt x="1551992" y="228600"/>
                </a:lnTo>
                <a:lnTo>
                  <a:pt x="1552803" y="215900"/>
                </a:lnTo>
                <a:close/>
              </a:path>
              <a:path w="1911984" h="1701800">
                <a:moveTo>
                  <a:pt x="1605233" y="203200"/>
                </a:moveTo>
                <a:lnTo>
                  <a:pt x="1531080" y="203200"/>
                </a:lnTo>
                <a:lnTo>
                  <a:pt x="1527895" y="215900"/>
                </a:lnTo>
                <a:lnTo>
                  <a:pt x="1564995" y="215900"/>
                </a:lnTo>
                <a:lnTo>
                  <a:pt x="1565728" y="228600"/>
                </a:lnTo>
                <a:lnTo>
                  <a:pt x="1575185" y="228600"/>
                </a:lnTo>
                <a:lnTo>
                  <a:pt x="1589946" y="215900"/>
                </a:lnTo>
                <a:lnTo>
                  <a:pt x="1605233" y="203200"/>
                </a:lnTo>
                <a:close/>
              </a:path>
              <a:path w="1911984" h="1701800">
                <a:moveTo>
                  <a:pt x="1531080" y="203200"/>
                </a:moveTo>
                <a:lnTo>
                  <a:pt x="1524908" y="203200"/>
                </a:lnTo>
                <a:lnTo>
                  <a:pt x="1522723" y="215900"/>
                </a:lnTo>
                <a:lnTo>
                  <a:pt x="1527619" y="215900"/>
                </a:lnTo>
                <a:lnTo>
                  <a:pt x="1531080" y="203200"/>
                </a:lnTo>
                <a:close/>
              </a:path>
              <a:path w="1911984" h="1701800">
                <a:moveTo>
                  <a:pt x="1531080" y="203200"/>
                </a:moveTo>
                <a:lnTo>
                  <a:pt x="1527619" y="215900"/>
                </a:lnTo>
                <a:lnTo>
                  <a:pt x="1527895" y="215900"/>
                </a:lnTo>
                <a:lnTo>
                  <a:pt x="1531080" y="203200"/>
                </a:lnTo>
                <a:close/>
              </a:path>
              <a:path w="1911984" h="1701800">
                <a:moveTo>
                  <a:pt x="1605359" y="203200"/>
                </a:moveTo>
                <a:lnTo>
                  <a:pt x="1597304" y="215900"/>
                </a:lnTo>
                <a:lnTo>
                  <a:pt x="1601040" y="215900"/>
                </a:lnTo>
                <a:lnTo>
                  <a:pt x="1605359" y="203200"/>
                </a:lnTo>
                <a:close/>
              </a:path>
              <a:path w="1911984" h="1701800">
                <a:moveTo>
                  <a:pt x="1629756" y="203200"/>
                </a:moveTo>
                <a:lnTo>
                  <a:pt x="1610863" y="203200"/>
                </a:lnTo>
                <a:lnTo>
                  <a:pt x="1607731" y="215900"/>
                </a:lnTo>
                <a:lnTo>
                  <a:pt x="1619051" y="215900"/>
                </a:lnTo>
                <a:lnTo>
                  <a:pt x="1629756" y="203200"/>
                </a:lnTo>
                <a:close/>
              </a:path>
              <a:path w="1911984" h="1701800">
                <a:moveTo>
                  <a:pt x="1544348" y="190500"/>
                </a:moveTo>
                <a:lnTo>
                  <a:pt x="1543138" y="203200"/>
                </a:lnTo>
                <a:lnTo>
                  <a:pt x="1549514" y="203200"/>
                </a:lnTo>
                <a:lnTo>
                  <a:pt x="1544348" y="190500"/>
                </a:lnTo>
                <a:close/>
              </a:path>
              <a:path w="1911984" h="1701800">
                <a:moveTo>
                  <a:pt x="1620328" y="190500"/>
                </a:moveTo>
                <a:lnTo>
                  <a:pt x="1545599" y="190500"/>
                </a:lnTo>
                <a:lnTo>
                  <a:pt x="1549514" y="203200"/>
                </a:lnTo>
                <a:lnTo>
                  <a:pt x="1619796" y="203200"/>
                </a:lnTo>
                <a:lnTo>
                  <a:pt x="1620328" y="190500"/>
                </a:lnTo>
                <a:close/>
              </a:path>
              <a:path w="1911984" h="1701800">
                <a:moveTo>
                  <a:pt x="1623837" y="202068"/>
                </a:moveTo>
                <a:lnTo>
                  <a:pt x="1623192" y="203200"/>
                </a:lnTo>
                <a:lnTo>
                  <a:pt x="1623501" y="203200"/>
                </a:lnTo>
                <a:lnTo>
                  <a:pt x="1623837" y="202068"/>
                </a:lnTo>
                <a:close/>
              </a:path>
              <a:path w="1911984" h="1701800">
                <a:moveTo>
                  <a:pt x="1638677" y="190500"/>
                </a:moveTo>
                <a:lnTo>
                  <a:pt x="1637693" y="190500"/>
                </a:lnTo>
                <a:lnTo>
                  <a:pt x="1634172" y="203200"/>
                </a:lnTo>
                <a:lnTo>
                  <a:pt x="1641081" y="203200"/>
                </a:lnTo>
                <a:lnTo>
                  <a:pt x="1638677" y="190500"/>
                </a:lnTo>
                <a:close/>
              </a:path>
              <a:path w="1911984" h="1701800">
                <a:moveTo>
                  <a:pt x="1630425" y="190500"/>
                </a:moveTo>
                <a:lnTo>
                  <a:pt x="1627272" y="190500"/>
                </a:lnTo>
                <a:lnTo>
                  <a:pt x="1623837" y="202068"/>
                </a:lnTo>
                <a:lnTo>
                  <a:pt x="1630425" y="190500"/>
                </a:lnTo>
                <a:close/>
              </a:path>
              <a:path w="1911984" h="1701800">
                <a:moveTo>
                  <a:pt x="1620316" y="177800"/>
                </a:moveTo>
                <a:lnTo>
                  <a:pt x="1565120" y="177800"/>
                </a:lnTo>
                <a:lnTo>
                  <a:pt x="1565414" y="190500"/>
                </a:lnTo>
                <a:lnTo>
                  <a:pt x="1620773" y="190500"/>
                </a:lnTo>
                <a:lnTo>
                  <a:pt x="1620316" y="177800"/>
                </a:lnTo>
                <a:close/>
              </a:path>
              <a:path w="1911984" h="1701800">
                <a:moveTo>
                  <a:pt x="1650288" y="177800"/>
                </a:moveTo>
                <a:lnTo>
                  <a:pt x="1620316" y="177800"/>
                </a:lnTo>
                <a:lnTo>
                  <a:pt x="1620773" y="190500"/>
                </a:lnTo>
                <a:lnTo>
                  <a:pt x="1645210" y="190500"/>
                </a:lnTo>
                <a:lnTo>
                  <a:pt x="1650288" y="177800"/>
                </a:lnTo>
                <a:close/>
              </a:path>
              <a:path w="1911984" h="1701800">
                <a:moveTo>
                  <a:pt x="1654139" y="183530"/>
                </a:moveTo>
                <a:lnTo>
                  <a:pt x="1655911" y="190500"/>
                </a:lnTo>
                <a:lnTo>
                  <a:pt x="1658822" y="190500"/>
                </a:lnTo>
                <a:lnTo>
                  <a:pt x="1654139" y="183530"/>
                </a:lnTo>
                <a:close/>
              </a:path>
              <a:path w="1911984" h="1701800">
                <a:moveTo>
                  <a:pt x="1652681" y="177800"/>
                </a:moveTo>
                <a:lnTo>
                  <a:pt x="1650288" y="177800"/>
                </a:lnTo>
                <a:lnTo>
                  <a:pt x="1654139" y="183530"/>
                </a:lnTo>
                <a:lnTo>
                  <a:pt x="1652681" y="177800"/>
                </a:lnTo>
                <a:close/>
              </a:path>
              <a:path w="1911984" h="1701800">
                <a:moveTo>
                  <a:pt x="1593821" y="165100"/>
                </a:moveTo>
                <a:lnTo>
                  <a:pt x="1580930" y="177800"/>
                </a:lnTo>
                <a:lnTo>
                  <a:pt x="1584769" y="177800"/>
                </a:lnTo>
                <a:lnTo>
                  <a:pt x="1593821" y="165100"/>
                </a:lnTo>
                <a:close/>
              </a:path>
              <a:path w="1911984" h="1701800">
                <a:moveTo>
                  <a:pt x="1600507" y="165100"/>
                </a:moveTo>
                <a:lnTo>
                  <a:pt x="1597259" y="165100"/>
                </a:lnTo>
                <a:lnTo>
                  <a:pt x="1594435" y="177800"/>
                </a:lnTo>
                <a:lnTo>
                  <a:pt x="1599644" y="177800"/>
                </a:lnTo>
                <a:lnTo>
                  <a:pt x="1600507" y="165100"/>
                </a:lnTo>
                <a:close/>
              </a:path>
              <a:path w="1911984" h="1701800">
                <a:moveTo>
                  <a:pt x="1643811" y="165100"/>
                </a:moveTo>
                <a:lnTo>
                  <a:pt x="1604327" y="165100"/>
                </a:lnTo>
                <a:lnTo>
                  <a:pt x="1599644" y="177800"/>
                </a:lnTo>
                <a:lnTo>
                  <a:pt x="1644459" y="177800"/>
                </a:lnTo>
                <a:lnTo>
                  <a:pt x="1643811" y="165100"/>
                </a:lnTo>
                <a:close/>
              </a:path>
              <a:path w="1911984" h="1701800">
                <a:moveTo>
                  <a:pt x="1661054" y="165100"/>
                </a:moveTo>
                <a:lnTo>
                  <a:pt x="1643811" y="165100"/>
                </a:lnTo>
                <a:lnTo>
                  <a:pt x="1646440" y="177800"/>
                </a:lnTo>
                <a:lnTo>
                  <a:pt x="1664563" y="177800"/>
                </a:lnTo>
                <a:lnTo>
                  <a:pt x="1661054" y="165100"/>
                </a:lnTo>
                <a:close/>
              </a:path>
              <a:path w="1911984" h="1701800">
                <a:moveTo>
                  <a:pt x="1672454" y="165100"/>
                </a:moveTo>
                <a:lnTo>
                  <a:pt x="1666865" y="165100"/>
                </a:lnTo>
                <a:lnTo>
                  <a:pt x="1664563" y="177800"/>
                </a:lnTo>
                <a:lnTo>
                  <a:pt x="1667692" y="177800"/>
                </a:lnTo>
                <a:lnTo>
                  <a:pt x="1671909" y="168136"/>
                </a:lnTo>
                <a:lnTo>
                  <a:pt x="1672454" y="165100"/>
                </a:lnTo>
                <a:close/>
              </a:path>
              <a:path w="1911984" h="1701800">
                <a:moveTo>
                  <a:pt x="1675736" y="165100"/>
                </a:moveTo>
                <a:lnTo>
                  <a:pt x="1673234" y="165100"/>
                </a:lnTo>
                <a:lnTo>
                  <a:pt x="1671909" y="168136"/>
                </a:lnTo>
                <a:lnTo>
                  <a:pt x="1670176" y="177800"/>
                </a:lnTo>
                <a:lnTo>
                  <a:pt x="1675736" y="165100"/>
                </a:lnTo>
                <a:close/>
              </a:path>
              <a:path w="1911984" h="1701800">
                <a:moveTo>
                  <a:pt x="1633499" y="139700"/>
                </a:moveTo>
                <a:lnTo>
                  <a:pt x="1624264" y="139700"/>
                </a:lnTo>
                <a:lnTo>
                  <a:pt x="1615335" y="152400"/>
                </a:lnTo>
                <a:lnTo>
                  <a:pt x="1606925" y="165100"/>
                </a:lnTo>
                <a:lnTo>
                  <a:pt x="1678076" y="165100"/>
                </a:lnTo>
                <a:lnTo>
                  <a:pt x="1683927" y="177800"/>
                </a:lnTo>
                <a:lnTo>
                  <a:pt x="1694856" y="165100"/>
                </a:lnTo>
                <a:lnTo>
                  <a:pt x="1695939" y="163615"/>
                </a:lnTo>
                <a:lnTo>
                  <a:pt x="1687258" y="152400"/>
                </a:lnTo>
                <a:lnTo>
                  <a:pt x="1629016" y="152400"/>
                </a:lnTo>
                <a:lnTo>
                  <a:pt x="1633499" y="139700"/>
                </a:lnTo>
                <a:close/>
              </a:path>
              <a:path w="1911984" h="1701800">
                <a:moveTo>
                  <a:pt x="1696782" y="162460"/>
                </a:moveTo>
                <a:lnTo>
                  <a:pt x="1695939" y="163615"/>
                </a:lnTo>
                <a:lnTo>
                  <a:pt x="1697088" y="165100"/>
                </a:lnTo>
                <a:lnTo>
                  <a:pt x="1696782" y="162460"/>
                </a:lnTo>
                <a:close/>
              </a:path>
              <a:path w="1911984" h="1701800">
                <a:moveTo>
                  <a:pt x="1704122" y="152400"/>
                </a:moveTo>
                <a:lnTo>
                  <a:pt x="1695616" y="152400"/>
                </a:lnTo>
                <a:lnTo>
                  <a:pt x="1696782" y="162460"/>
                </a:lnTo>
                <a:lnTo>
                  <a:pt x="1704122" y="152400"/>
                </a:lnTo>
                <a:close/>
              </a:path>
              <a:path w="1911984" h="1701800">
                <a:moveTo>
                  <a:pt x="1707100" y="139700"/>
                </a:moveTo>
                <a:lnTo>
                  <a:pt x="1639277" y="139700"/>
                </a:lnTo>
                <a:lnTo>
                  <a:pt x="1629613" y="152400"/>
                </a:lnTo>
                <a:lnTo>
                  <a:pt x="1704987" y="152400"/>
                </a:lnTo>
                <a:lnTo>
                  <a:pt x="1707100" y="139700"/>
                </a:lnTo>
                <a:close/>
              </a:path>
              <a:path w="1911984" h="1701800">
                <a:moveTo>
                  <a:pt x="1722383" y="141908"/>
                </a:moveTo>
                <a:lnTo>
                  <a:pt x="1716633" y="152400"/>
                </a:lnTo>
                <a:lnTo>
                  <a:pt x="1719358" y="152400"/>
                </a:lnTo>
                <a:lnTo>
                  <a:pt x="1722383" y="141908"/>
                </a:lnTo>
                <a:close/>
              </a:path>
              <a:path w="1911984" h="1701800">
                <a:moveTo>
                  <a:pt x="1723593" y="139700"/>
                </a:moveTo>
                <a:lnTo>
                  <a:pt x="1723020" y="139700"/>
                </a:lnTo>
                <a:lnTo>
                  <a:pt x="1722383" y="141908"/>
                </a:lnTo>
                <a:lnTo>
                  <a:pt x="1723593" y="139700"/>
                </a:lnTo>
                <a:close/>
              </a:path>
              <a:path w="1911984" h="1701800">
                <a:moveTo>
                  <a:pt x="1726954" y="127000"/>
                </a:moveTo>
                <a:lnTo>
                  <a:pt x="1650117" y="127000"/>
                </a:lnTo>
                <a:lnTo>
                  <a:pt x="1642285" y="139700"/>
                </a:lnTo>
                <a:lnTo>
                  <a:pt x="1732254" y="139700"/>
                </a:lnTo>
                <a:lnTo>
                  <a:pt x="1726954" y="127000"/>
                </a:lnTo>
                <a:close/>
              </a:path>
              <a:path w="1911984" h="1701800">
                <a:moveTo>
                  <a:pt x="1745132" y="127000"/>
                </a:moveTo>
                <a:lnTo>
                  <a:pt x="1739398" y="127000"/>
                </a:lnTo>
                <a:lnTo>
                  <a:pt x="1738831" y="139700"/>
                </a:lnTo>
                <a:lnTo>
                  <a:pt x="1745132" y="127000"/>
                </a:lnTo>
                <a:close/>
              </a:path>
              <a:path w="1911984" h="1701800">
                <a:moveTo>
                  <a:pt x="1671982" y="114300"/>
                </a:moveTo>
                <a:lnTo>
                  <a:pt x="1660055" y="127000"/>
                </a:lnTo>
                <a:lnTo>
                  <a:pt x="1676015" y="127000"/>
                </a:lnTo>
                <a:lnTo>
                  <a:pt x="1671982" y="114300"/>
                </a:lnTo>
                <a:close/>
              </a:path>
              <a:path w="1911984" h="1701800">
                <a:moveTo>
                  <a:pt x="1689050" y="114300"/>
                </a:moveTo>
                <a:lnTo>
                  <a:pt x="1678050" y="114300"/>
                </a:lnTo>
                <a:lnTo>
                  <a:pt x="1676567" y="127000"/>
                </a:lnTo>
                <a:lnTo>
                  <a:pt x="1685185" y="127000"/>
                </a:lnTo>
                <a:lnTo>
                  <a:pt x="1689050" y="114300"/>
                </a:lnTo>
                <a:close/>
              </a:path>
              <a:path w="1911984" h="1701800">
                <a:moveTo>
                  <a:pt x="1758518" y="114300"/>
                </a:moveTo>
                <a:lnTo>
                  <a:pt x="1703057" y="114300"/>
                </a:lnTo>
                <a:lnTo>
                  <a:pt x="1707315" y="127000"/>
                </a:lnTo>
                <a:lnTo>
                  <a:pt x="1750466" y="127000"/>
                </a:lnTo>
                <a:lnTo>
                  <a:pt x="1758518" y="114300"/>
                </a:lnTo>
                <a:close/>
              </a:path>
              <a:path w="1911984" h="1701800">
                <a:moveTo>
                  <a:pt x="1771342" y="101600"/>
                </a:moveTo>
                <a:lnTo>
                  <a:pt x="1698520" y="101600"/>
                </a:lnTo>
                <a:lnTo>
                  <a:pt x="1689433" y="114300"/>
                </a:lnTo>
                <a:lnTo>
                  <a:pt x="1770745" y="114300"/>
                </a:lnTo>
                <a:lnTo>
                  <a:pt x="1771342" y="101600"/>
                </a:lnTo>
                <a:close/>
              </a:path>
              <a:path w="1911984" h="1701800">
                <a:moveTo>
                  <a:pt x="1783365" y="101600"/>
                </a:moveTo>
                <a:lnTo>
                  <a:pt x="1773152" y="101600"/>
                </a:lnTo>
                <a:lnTo>
                  <a:pt x="1773770" y="114300"/>
                </a:lnTo>
                <a:lnTo>
                  <a:pt x="1778141" y="114300"/>
                </a:lnTo>
                <a:lnTo>
                  <a:pt x="1783419" y="102022"/>
                </a:lnTo>
                <a:lnTo>
                  <a:pt x="1783365" y="101600"/>
                </a:lnTo>
                <a:close/>
              </a:path>
              <a:path w="1911984" h="1701800">
                <a:moveTo>
                  <a:pt x="1784311" y="109079"/>
                </a:moveTo>
                <a:lnTo>
                  <a:pt x="1778141" y="114300"/>
                </a:lnTo>
                <a:lnTo>
                  <a:pt x="1784970" y="114300"/>
                </a:lnTo>
                <a:lnTo>
                  <a:pt x="1784311" y="109079"/>
                </a:lnTo>
                <a:close/>
              </a:path>
              <a:path w="1911984" h="1701800">
                <a:moveTo>
                  <a:pt x="1793151" y="101600"/>
                </a:moveTo>
                <a:lnTo>
                  <a:pt x="1783600" y="101600"/>
                </a:lnTo>
                <a:lnTo>
                  <a:pt x="1783419" y="102022"/>
                </a:lnTo>
                <a:lnTo>
                  <a:pt x="1784311" y="109079"/>
                </a:lnTo>
                <a:lnTo>
                  <a:pt x="1793151" y="101600"/>
                </a:lnTo>
                <a:close/>
              </a:path>
              <a:path w="1911984" h="1701800">
                <a:moveTo>
                  <a:pt x="1783791" y="88900"/>
                </a:moveTo>
                <a:lnTo>
                  <a:pt x="1715954" y="88900"/>
                </a:lnTo>
                <a:lnTo>
                  <a:pt x="1712535" y="101600"/>
                </a:lnTo>
                <a:lnTo>
                  <a:pt x="1783295" y="101600"/>
                </a:lnTo>
                <a:lnTo>
                  <a:pt x="1783791" y="88900"/>
                </a:lnTo>
                <a:close/>
              </a:path>
              <a:path w="1911984" h="1701800">
                <a:moveTo>
                  <a:pt x="1794849" y="88900"/>
                </a:moveTo>
                <a:lnTo>
                  <a:pt x="1783791" y="88900"/>
                </a:lnTo>
                <a:lnTo>
                  <a:pt x="1783295" y="101600"/>
                </a:lnTo>
                <a:lnTo>
                  <a:pt x="1794849" y="88900"/>
                </a:lnTo>
                <a:close/>
              </a:path>
              <a:path w="1911984" h="1701800">
                <a:moveTo>
                  <a:pt x="1811935" y="88900"/>
                </a:moveTo>
                <a:lnTo>
                  <a:pt x="1805597" y="88900"/>
                </a:lnTo>
                <a:lnTo>
                  <a:pt x="1804326" y="101600"/>
                </a:lnTo>
                <a:lnTo>
                  <a:pt x="1807284" y="101600"/>
                </a:lnTo>
                <a:lnTo>
                  <a:pt x="1811935" y="88900"/>
                </a:lnTo>
                <a:close/>
              </a:path>
              <a:path w="1911984" h="1701800">
                <a:moveTo>
                  <a:pt x="1817516" y="50800"/>
                </a:moveTo>
                <a:lnTo>
                  <a:pt x="1808767" y="50800"/>
                </a:lnTo>
                <a:lnTo>
                  <a:pt x="1807849" y="63500"/>
                </a:lnTo>
                <a:lnTo>
                  <a:pt x="1812112" y="63500"/>
                </a:lnTo>
                <a:lnTo>
                  <a:pt x="1817353" y="76200"/>
                </a:lnTo>
                <a:lnTo>
                  <a:pt x="1812455" y="76200"/>
                </a:lnTo>
                <a:lnTo>
                  <a:pt x="1812416" y="88900"/>
                </a:lnTo>
                <a:lnTo>
                  <a:pt x="1811935" y="88900"/>
                </a:lnTo>
                <a:lnTo>
                  <a:pt x="1815744" y="101600"/>
                </a:lnTo>
                <a:lnTo>
                  <a:pt x="1822464" y="76200"/>
                </a:lnTo>
                <a:lnTo>
                  <a:pt x="1822821" y="63500"/>
                </a:lnTo>
                <a:lnTo>
                  <a:pt x="1817516" y="50800"/>
                </a:lnTo>
                <a:close/>
              </a:path>
              <a:path w="1911984" h="1701800">
                <a:moveTo>
                  <a:pt x="1737341" y="76200"/>
                </a:moveTo>
                <a:lnTo>
                  <a:pt x="1727644" y="88900"/>
                </a:lnTo>
                <a:lnTo>
                  <a:pt x="1746242" y="88900"/>
                </a:lnTo>
                <a:lnTo>
                  <a:pt x="1737341" y="76200"/>
                </a:lnTo>
                <a:close/>
              </a:path>
              <a:path w="1911984" h="1701800">
                <a:moveTo>
                  <a:pt x="1812455" y="76200"/>
                </a:moveTo>
                <a:lnTo>
                  <a:pt x="1749551" y="76200"/>
                </a:lnTo>
                <a:lnTo>
                  <a:pt x="1751320" y="88900"/>
                </a:lnTo>
                <a:lnTo>
                  <a:pt x="1812416" y="88900"/>
                </a:lnTo>
                <a:lnTo>
                  <a:pt x="1812455" y="76200"/>
                </a:lnTo>
                <a:close/>
              </a:path>
              <a:path w="1911984" h="1701800">
                <a:moveTo>
                  <a:pt x="1848313" y="76200"/>
                </a:moveTo>
                <a:lnTo>
                  <a:pt x="1833414" y="76200"/>
                </a:lnTo>
                <a:lnTo>
                  <a:pt x="1830411" y="88900"/>
                </a:lnTo>
                <a:lnTo>
                  <a:pt x="1840033" y="88900"/>
                </a:lnTo>
                <a:lnTo>
                  <a:pt x="1848313" y="76200"/>
                </a:lnTo>
                <a:close/>
              </a:path>
              <a:path w="1911984" h="1701800">
                <a:moveTo>
                  <a:pt x="1758867" y="63500"/>
                </a:moveTo>
                <a:lnTo>
                  <a:pt x="1756771" y="76200"/>
                </a:lnTo>
                <a:lnTo>
                  <a:pt x="1763496" y="76200"/>
                </a:lnTo>
                <a:lnTo>
                  <a:pt x="1758867" y="63500"/>
                </a:lnTo>
                <a:close/>
              </a:path>
              <a:path w="1911984" h="1701800">
                <a:moveTo>
                  <a:pt x="1792262" y="63500"/>
                </a:moveTo>
                <a:lnTo>
                  <a:pt x="1762680" y="63500"/>
                </a:lnTo>
                <a:lnTo>
                  <a:pt x="1763496" y="76200"/>
                </a:lnTo>
                <a:lnTo>
                  <a:pt x="1792223" y="76200"/>
                </a:lnTo>
                <a:lnTo>
                  <a:pt x="1792262" y="63500"/>
                </a:lnTo>
                <a:close/>
              </a:path>
              <a:path w="1911984" h="1701800">
                <a:moveTo>
                  <a:pt x="1809559" y="63500"/>
                </a:moveTo>
                <a:lnTo>
                  <a:pt x="1792262" y="63500"/>
                </a:lnTo>
                <a:lnTo>
                  <a:pt x="1792223" y="76200"/>
                </a:lnTo>
                <a:lnTo>
                  <a:pt x="1813267" y="76200"/>
                </a:lnTo>
                <a:lnTo>
                  <a:pt x="1809559" y="63500"/>
                </a:lnTo>
                <a:close/>
              </a:path>
              <a:path w="1911984" h="1701800">
                <a:moveTo>
                  <a:pt x="1811108" y="63500"/>
                </a:moveTo>
                <a:lnTo>
                  <a:pt x="1809559" y="63500"/>
                </a:lnTo>
                <a:lnTo>
                  <a:pt x="1813267" y="76200"/>
                </a:lnTo>
                <a:lnTo>
                  <a:pt x="1811108" y="63500"/>
                </a:lnTo>
                <a:close/>
              </a:path>
              <a:path w="1911984" h="1701800">
                <a:moveTo>
                  <a:pt x="1812112" y="63500"/>
                </a:moveTo>
                <a:lnTo>
                  <a:pt x="1811108" y="63500"/>
                </a:lnTo>
                <a:lnTo>
                  <a:pt x="1813267" y="76200"/>
                </a:lnTo>
                <a:lnTo>
                  <a:pt x="1817353" y="76200"/>
                </a:lnTo>
                <a:lnTo>
                  <a:pt x="1812112" y="63500"/>
                </a:lnTo>
                <a:close/>
              </a:path>
              <a:path w="1911984" h="1701800">
                <a:moveTo>
                  <a:pt x="1866911" y="50800"/>
                </a:moveTo>
                <a:lnTo>
                  <a:pt x="1817516" y="50800"/>
                </a:lnTo>
                <a:lnTo>
                  <a:pt x="1822821" y="63500"/>
                </a:lnTo>
                <a:lnTo>
                  <a:pt x="1822464" y="76200"/>
                </a:lnTo>
                <a:lnTo>
                  <a:pt x="1826618" y="76200"/>
                </a:lnTo>
                <a:lnTo>
                  <a:pt x="1825183" y="63500"/>
                </a:lnTo>
                <a:lnTo>
                  <a:pt x="1870062" y="63500"/>
                </a:lnTo>
                <a:lnTo>
                  <a:pt x="1866911" y="50800"/>
                </a:lnTo>
                <a:close/>
              </a:path>
              <a:path w="1911984" h="1701800">
                <a:moveTo>
                  <a:pt x="1844933" y="63500"/>
                </a:moveTo>
                <a:lnTo>
                  <a:pt x="1827411" y="63500"/>
                </a:lnTo>
                <a:lnTo>
                  <a:pt x="1832508" y="76200"/>
                </a:lnTo>
                <a:lnTo>
                  <a:pt x="1837169" y="76200"/>
                </a:lnTo>
                <a:lnTo>
                  <a:pt x="1844933" y="63500"/>
                </a:lnTo>
                <a:close/>
              </a:path>
              <a:path w="1911984" h="1701800">
                <a:moveTo>
                  <a:pt x="1855203" y="63500"/>
                </a:moveTo>
                <a:lnTo>
                  <a:pt x="1848756" y="63500"/>
                </a:lnTo>
                <a:lnTo>
                  <a:pt x="1850263" y="76200"/>
                </a:lnTo>
                <a:lnTo>
                  <a:pt x="1854259" y="76200"/>
                </a:lnTo>
                <a:lnTo>
                  <a:pt x="1855203" y="63500"/>
                </a:lnTo>
                <a:close/>
              </a:path>
              <a:path w="1911984" h="1701800">
                <a:moveTo>
                  <a:pt x="1863623" y="63500"/>
                </a:moveTo>
                <a:lnTo>
                  <a:pt x="1857576" y="76200"/>
                </a:lnTo>
                <a:lnTo>
                  <a:pt x="1862741" y="76200"/>
                </a:lnTo>
                <a:lnTo>
                  <a:pt x="1863623" y="63500"/>
                </a:lnTo>
                <a:close/>
              </a:path>
              <a:path w="1911984" h="1701800">
                <a:moveTo>
                  <a:pt x="1780282" y="50800"/>
                </a:moveTo>
                <a:lnTo>
                  <a:pt x="1771422" y="63500"/>
                </a:lnTo>
                <a:lnTo>
                  <a:pt x="1779816" y="63500"/>
                </a:lnTo>
                <a:lnTo>
                  <a:pt x="1780282" y="50800"/>
                </a:lnTo>
                <a:close/>
              </a:path>
              <a:path w="1911984" h="1701800">
                <a:moveTo>
                  <a:pt x="1801377" y="38100"/>
                </a:moveTo>
                <a:lnTo>
                  <a:pt x="1793908" y="50800"/>
                </a:lnTo>
                <a:lnTo>
                  <a:pt x="1786250" y="63500"/>
                </a:lnTo>
                <a:lnTo>
                  <a:pt x="1807849" y="63500"/>
                </a:lnTo>
                <a:lnTo>
                  <a:pt x="1808767" y="50800"/>
                </a:lnTo>
                <a:lnTo>
                  <a:pt x="1807248" y="50800"/>
                </a:lnTo>
                <a:lnTo>
                  <a:pt x="1801377" y="38100"/>
                </a:lnTo>
                <a:close/>
              </a:path>
              <a:path w="1911984" h="1701800">
                <a:moveTo>
                  <a:pt x="1880266" y="50800"/>
                </a:moveTo>
                <a:lnTo>
                  <a:pt x="1877162" y="50800"/>
                </a:lnTo>
                <a:lnTo>
                  <a:pt x="1872424" y="63500"/>
                </a:lnTo>
                <a:lnTo>
                  <a:pt x="1880266" y="50800"/>
                </a:lnTo>
                <a:close/>
              </a:path>
              <a:path w="1911984" h="1701800">
                <a:moveTo>
                  <a:pt x="1885670" y="50800"/>
                </a:moveTo>
                <a:lnTo>
                  <a:pt x="1878622" y="63500"/>
                </a:lnTo>
                <a:lnTo>
                  <a:pt x="1882559" y="63500"/>
                </a:lnTo>
                <a:lnTo>
                  <a:pt x="1885670" y="50800"/>
                </a:lnTo>
                <a:close/>
              </a:path>
              <a:path w="1911984" h="1701800">
                <a:moveTo>
                  <a:pt x="1895079" y="50800"/>
                </a:moveTo>
                <a:lnTo>
                  <a:pt x="1886165" y="50800"/>
                </a:lnTo>
                <a:lnTo>
                  <a:pt x="1886702" y="63500"/>
                </a:lnTo>
                <a:lnTo>
                  <a:pt x="1895079" y="50800"/>
                </a:lnTo>
                <a:close/>
              </a:path>
              <a:path w="1911984" h="1701800">
                <a:moveTo>
                  <a:pt x="1819795" y="38100"/>
                </a:moveTo>
                <a:lnTo>
                  <a:pt x="1804708" y="38100"/>
                </a:lnTo>
                <a:lnTo>
                  <a:pt x="1808868" y="50800"/>
                </a:lnTo>
                <a:lnTo>
                  <a:pt x="1823313" y="50800"/>
                </a:lnTo>
                <a:lnTo>
                  <a:pt x="1819795" y="38100"/>
                </a:lnTo>
                <a:close/>
              </a:path>
              <a:path w="1911984" h="1701800">
                <a:moveTo>
                  <a:pt x="1889247" y="38100"/>
                </a:moveTo>
                <a:lnTo>
                  <a:pt x="1822970" y="38100"/>
                </a:lnTo>
                <a:lnTo>
                  <a:pt x="1823313" y="50800"/>
                </a:lnTo>
                <a:lnTo>
                  <a:pt x="1885772" y="50800"/>
                </a:lnTo>
                <a:lnTo>
                  <a:pt x="1889247" y="38100"/>
                </a:lnTo>
                <a:close/>
              </a:path>
              <a:path w="1911984" h="1701800">
                <a:moveTo>
                  <a:pt x="1897799" y="38100"/>
                </a:moveTo>
                <a:lnTo>
                  <a:pt x="1889247" y="38100"/>
                </a:lnTo>
                <a:lnTo>
                  <a:pt x="1893696" y="50800"/>
                </a:lnTo>
                <a:lnTo>
                  <a:pt x="1901431" y="50800"/>
                </a:lnTo>
                <a:lnTo>
                  <a:pt x="1897799" y="38100"/>
                </a:lnTo>
                <a:close/>
              </a:path>
              <a:path w="1911984" h="1701800">
                <a:moveTo>
                  <a:pt x="1835746" y="25400"/>
                </a:moveTo>
                <a:lnTo>
                  <a:pt x="1826734" y="25400"/>
                </a:lnTo>
                <a:lnTo>
                  <a:pt x="1821404" y="38100"/>
                </a:lnTo>
                <a:lnTo>
                  <a:pt x="1834502" y="38100"/>
                </a:lnTo>
                <a:lnTo>
                  <a:pt x="1835746" y="25400"/>
                </a:lnTo>
                <a:close/>
              </a:path>
              <a:path w="1911984" h="1701800">
                <a:moveTo>
                  <a:pt x="1894279" y="25400"/>
                </a:moveTo>
                <a:lnTo>
                  <a:pt x="1835746" y="25400"/>
                </a:lnTo>
                <a:lnTo>
                  <a:pt x="1838121" y="38100"/>
                </a:lnTo>
                <a:lnTo>
                  <a:pt x="1890366" y="38100"/>
                </a:lnTo>
                <a:lnTo>
                  <a:pt x="1894279" y="25400"/>
                </a:lnTo>
                <a:close/>
              </a:path>
              <a:path w="1911984" h="1701800">
                <a:moveTo>
                  <a:pt x="1911401" y="25400"/>
                </a:moveTo>
                <a:lnTo>
                  <a:pt x="1908503" y="25400"/>
                </a:lnTo>
                <a:lnTo>
                  <a:pt x="1903012" y="38100"/>
                </a:lnTo>
                <a:lnTo>
                  <a:pt x="1907768" y="38100"/>
                </a:lnTo>
                <a:lnTo>
                  <a:pt x="1911401" y="25400"/>
                </a:lnTo>
                <a:close/>
              </a:path>
              <a:path w="1911984" h="1701800">
                <a:moveTo>
                  <a:pt x="1860130" y="12700"/>
                </a:moveTo>
                <a:lnTo>
                  <a:pt x="1852714" y="12700"/>
                </a:lnTo>
                <a:lnTo>
                  <a:pt x="1850169" y="25400"/>
                </a:lnTo>
                <a:lnTo>
                  <a:pt x="1860461" y="25400"/>
                </a:lnTo>
                <a:lnTo>
                  <a:pt x="1860130" y="12700"/>
                </a:lnTo>
                <a:close/>
              </a:path>
              <a:path w="1911984" h="1701800">
                <a:moveTo>
                  <a:pt x="1895646" y="12700"/>
                </a:moveTo>
                <a:lnTo>
                  <a:pt x="1862008" y="12700"/>
                </a:lnTo>
                <a:lnTo>
                  <a:pt x="1861541" y="25400"/>
                </a:lnTo>
                <a:lnTo>
                  <a:pt x="1902183" y="25400"/>
                </a:lnTo>
                <a:lnTo>
                  <a:pt x="1895646" y="12700"/>
                </a:lnTo>
                <a:close/>
              </a:path>
              <a:path w="1911984" h="1701800">
                <a:moveTo>
                  <a:pt x="1882224" y="0"/>
                </a:moveTo>
                <a:lnTo>
                  <a:pt x="1878882" y="0"/>
                </a:lnTo>
                <a:lnTo>
                  <a:pt x="1873473" y="12700"/>
                </a:lnTo>
                <a:lnTo>
                  <a:pt x="1878406" y="12700"/>
                </a:lnTo>
                <a:lnTo>
                  <a:pt x="1882224" y="0"/>
                </a:lnTo>
                <a:close/>
              </a:path>
              <a:path w="1911984" h="1701800">
                <a:moveTo>
                  <a:pt x="1897549" y="0"/>
                </a:moveTo>
                <a:lnTo>
                  <a:pt x="1891514" y="0"/>
                </a:lnTo>
                <a:lnTo>
                  <a:pt x="1883747" y="12700"/>
                </a:lnTo>
                <a:lnTo>
                  <a:pt x="1897697" y="12700"/>
                </a:lnTo>
                <a:lnTo>
                  <a:pt x="1897549" y="0"/>
                </a:lnTo>
                <a:close/>
              </a:path>
            </a:pathLst>
          </a:custGeom>
          <a:solidFill>
            <a:srgbClr val="DB2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1"/>
          <p:cNvSpPr/>
          <p:nvPr/>
        </p:nvSpPr>
        <p:spPr>
          <a:xfrm>
            <a:off x="8666065" y="5017111"/>
            <a:ext cx="265239" cy="2768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2"/>
          <p:cNvSpPr txBox="1"/>
          <p:nvPr/>
        </p:nvSpPr>
        <p:spPr>
          <a:xfrm>
            <a:off x="9731645" y="2880692"/>
            <a:ext cx="297243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180" dirty="0">
                <a:solidFill>
                  <a:srgbClr val="FF2E00"/>
                </a:solidFill>
                <a:latin typeface="Verdana"/>
                <a:cs typeface="Verdana"/>
              </a:rPr>
              <a:t>Copy </a:t>
            </a:r>
            <a:r>
              <a:rPr sz="3000" spc="135" dirty="0">
                <a:solidFill>
                  <a:srgbClr val="FF2E00"/>
                </a:solidFill>
                <a:latin typeface="Verdana"/>
                <a:cs typeface="Verdana"/>
              </a:rPr>
              <a:t>this</a:t>
            </a:r>
            <a:r>
              <a:rPr sz="3000" spc="625" dirty="0">
                <a:solidFill>
                  <a:srgbClr val="FF2E00"/>
                </a:solidFill>
                <a:latin typeface="Verdana"/>
                <a:cs typeface="Verdana"/>
              </a:rPr>
              <a:t> </a:t>
            </a:r>
            <a:r>
              <a:rPr sz="3000" spc="180" dirty="0">
                <a:solidFill>
                  <a:srgbClr val="FF2E00"/>
                </a:solidFill>
                <a:latin typeface="Verdana"/>
                <a:cs typeface="Verdana"/>
              </a:rPr>
              <a:t>key</a:t>
            </a:r>
            <a:endParaRPr sz="3000" dirty="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641" y="2946400"/>
            <a:ext cx="8568690" cy="292388"/>
          </a:xfrm>
        </p:spPr>
        <p:txBody>
          <a:bodyPr/>
          <a:lstStyle/>
          <a:p>
            <a:r>
              <a:rPr lang="en-US" dirty="0" smtClean="0"/>
              <a:t>In </a:t>
            </a:r>
            <a:r>
              <a:rPr lang="en-US" dirty="0" err="1" smtClean="0"/>
              <a:t>src</a:t>
            </a:r>
            <a:r>
              <a:rPr lang="en-US" dirty="0" smtClean="0"/>
              <a:t>/app/</a:t>
            </a:r>
            <a:r>
              <a:rPr lang="en-US" dirty="0" err="1" smtClean="0"/>
              <a:t>app.module.ts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16000" y="4114800"/>
            <a:ext cx="9372600" cy="411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import { </a:t>
            </a:r>
            <a:r>
              <a:rPr lang="en-US" dirty="0" err="1" smtClean="0">
                <a:solidFill>
                  <a:srgbClr val="FF0000"/>
                </a:solidFill>
              </a:rPr>
              <a:t>HttpClientModule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} from '@angular/common/http';</a:t>
            </a:r>
          </a:p>
          <a:p>
            <a:endParaRPr lang="en-US" dirty="0"/>
          </a:p>
          <a:p>
            <a:r>
              <a:rPr lang="en-US" dirty="0" smtClean="0"/>
              <a:t>@</a:t>
            </a:r>
            <a:r>
              <a:rPr lang="en-US" dirty="0" err="1" smtClean="0"/>
              <a:t>NgModule</a:t>
            </a:r>
            <a:r>
              <a:rPr lang="en-US" dirty="0" smtClean="0"/>
              <a:t>({</a:t>
            </a:r>
          </a:p>
          <a:p>
            <a:r>
              <a:rPr lang="en-US" dirty="0" smtClean="0"/>
              <a:t>  declarations: [</a:t>
            </a:r>
            <a:r>
              <a:rPr lang="en-US" dirty="0" err="1" smtClean="0"/>
              <a:t>AppComponent</a:t>
            </a:r>
            <a:r>
              <a:rPr lang="en-US" dirty="0" smtClean="0"/>
              <a:t>],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entryComponents</a:t>
            </a:r>
            <a:r>
              <a:rPr lang="en-US" dirty="0" smtClean="0"/>
              <a:t>: [],</a:t>
            </a:r>
          </a:p>
          <a:p>
            <a:r>
              <a:rPr lang="en-US" dirty="0" smtClean="0"/>
              <a:t>  imports: [</a:t>
            </a:r>
            <a:r>
              <a:rPr lang="en-US" dirty="0" err="1" smtClean="0"/>
              <a:t>BrowserModule</a:t>
            </a:r>
            <a:r>
              <a:rPr lang="en-US" dirty="0" smtClean="0"/>
              <a:t>, </a:t>
            </a:r>
            <a:r>
              <a:rPr lang="en-US" dirty="0" err="1" smtClean="0"/>
              <a:t>IonicModule.forRoot</a:t>
            </a:r>
            <a:r>
              <a:rPr lang="en-US" dirty="0" smtClean="0"/>
              <a:t>(), </a:t>
            </a:r>
            <a:r>
              <a:rPr lang="en-US" dirty="0" err="1" smtClean="0"/>
              <a:t>AppRoutingModule</a:t>
            </a:r>
            <a:r>
              <a:rPr lang="en-US" dirty="0" smtClean="0"/>
              <a:t>, </a:t>
            </a:r>
            <a:r>
              <a:rPr lang="en-US" dirty="0" err="1" smtClean="0">
                <a:solidFill>
                  <a:srgbClr val="FF0000"/>
                </a:solidFill>
              </a:rPr>
              <a:t>HttpClientModule</a:t>
            </a:r>
            <a:r>
              <a:rPr lang="en-US" dirty="0" smtClean="0"/>
              <a:t>],</a:t>
            </a:r>
          </a:p>
          <a:p>
            <a:r>
              <a:rPr lang="en-US" dirty="0" smtClean="0"/>
              <a:t>  providers: [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StatusBar</a:t>
            </a:r>
            <a:r>
              <a:rPr lang="en-US" dirty="0" smtClean="0"/>
              <a:t>,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SplashScreen</a:t>
            </a:r>
            <a:r>
              <a:rPr lang="en-US" dirty="0" smtClean="0"/>
              <a:t>,</a:t>
            </a:r>
          </a:p>
          <a:p>
            <a:r>
              <a:rPr lang="en-US" dirty="0" smtClean="0"/>
              <a:t>    { provide: </a:t>
            </a:r>
            <a:r>
              <a:rPr lang="en-US" dirty="0" err="1" smtClean="0"/>
              <a:t>RouteReuseStrategy</a:t>
            </a:r>
            <a:r>
              <a:rPr lang="en-US" dirty="0" smtClean="0"/>
              <a:t>, </a:t>
            </a:r>
            <a:r>
              <a:rPr lang="en-US" dirty="0" err="1" smtClean="0"/>
              <a:t>useClass</a:t>
            </a:r>
            <a:r>
              <a:rPr lang="en-US" dirty="0" smtClean="0"/>
              <a:t>: </a:t>
            </a:r>
            <a:r>
              <a:rPr lang="en-US" dirty="0" err="1" smtClean="0"/>
              <a:t>IonicRouteStrategy</a:t>
            </a:r>
            <a:r>
              <a:rPr lang="en-US" dirty="0" smtClean="0"/>
              <a:t> }</a:t>
            </a:r>
          </a:p>
          <a:p>
            <a:r>
              <a:rPr lang="en-US" dirty="0" smtClean="0"/>
              <a:t>  ],</a:t>
            </a:r>
          </a:p>
          <a:p>
            <a:r>
              <a:rPr lang="en-US" dirty="0" smtClean="0"/>
              <a:t>  bootstrap: [</a:t>
            </a:r>
            <a:r>
              <a:rPr lang="en-US" dirty="0" err="1" smtClean="0"/>
              <a:t>AppComponent</a:t>
            </a:r>
            <a:r>
              <a:rPr lang="en-US" dirty="0" smtClean="0"/>
              <a:t>]</a:t>
            </a:r>
          </a:p>
          <a:p>
            <a:r>
              <a:rPr lang="en-US" dirty="0" smtClean="0"/>
              <a:t>})</a:t>
            </a:r>
          </a:p>
          <a:p>
            <a:r>
              <a:rPr lang="en-US" dirty="0" smtClean="0"/>
              <a:t>export class </a:t>
            </a:r>
            <a:r>
              <a:rPr lang="en-US" dirty="0" err="1" smtClean="0"/>
              <a:t>AppModule</a:t>
            </a:r>
            <a:r>
              <a:rPr lang="en-US" dirty="0" smtClean="0"/>
              <a:t> {}</a:t>
            </a:r>
            <a:endParaRPr lang="en-US" dirty="0"/>
          </a:p>
        </p:txBody>
      </p:sp>
      <p:sp>
        <p:nvSpPr>
          <p:cNvPr id="5" name="object 2"/>
          <p:cNvSpPr txBox="1">
            <a:spLocks noGrp="1"/>
          </p:cNvSpPr>
          <p:nvPr>
            <p:ph type="title"/>
          </p:nvPr>
        </p:nvSpPr>
        <p:spPr>
          <a:xfrm>
            <a:off x="698500" y="647700"/>
            <a:ext cx="701230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38300" algn="l"/>
                <a:tab pos="3700779" algn="l"/>
                <a:tab pos="5948045" algn="l"/>
              </a:tabLst>
            </a:pPr>
            <a:r>
              <a:rPr dirty="0"/>
              <a:t>G</a:t>
            </a:r>
            <a:r>
              <a:rPr spc="-535" dirty="0"/>
              <a:t> </a:t>
            </a:r>
            <a:r>
              <a:rPr spc="-335" dirty="0"/>
              <a:t>E</a:t>
            </a:r>
            <a:r>
              <a:rPr spc="-535" dirty="0"/>
              <a:t> </a:t>
            </a:r>
            <a:r>
              <a:rPr spc="-170" dirty="0"/>
              <a:t>T	</a:t>
            </a:r>
            <a:r>
              <a:rPr spc="80" dirty="0"/>
              <a:t>D</a:t>
            </a:r>
            <a:r>
              <a:rPr spc="-535" dirty="0"/>
              <a:t> </a:t>
            </a:r>
            <a:r>
              <a:rPr spc="270" dirty="0"/>
              <a:t>ATA	</a:t>
            </a:r>
            <a:r>
              <a:rPr spc="-250" dirty="0"/>
              <a:t>F </a:t>
            </a:r>
            <a:r>
              <a:rPr spc="-585" dirty="0"/>
              <a:t>R</a:t>
            </a:r>
            <a:r>
              <a:rPr spc="-815" dirty="0"/>
              <a:t> </a:t>
            </a:r>
            <a:r>
              <a:rPr spc="250" dirty="0"/>
              <a:t>O</a:t>
            </a:r>
            <a:r>
              <a:rPr spc="-530" dirty="0"/>
              <a:t> </a:t>
            </a:r>
            <a:r>
              <a:rPr spc="250" dirty="0"/>
              <a:t>M	</a:t>
            </a:r>
            <a:r>
              <a:rPr spc="80" dirty="0"/>
              <a:t>A</a:t>
            </a:r>
            <a:r>
              <a:rPr spc="-740" dirty="0"/>
              <a:t> </a:t>
            </a:r>
            <a:r>
              <a:rPr spc="-420" dirty="0"/>
              <a:t>P </a:t>
            </a:r>
            <a:r>
              <a:rPr spc="-85" dirty="0"/>
              <a:t>I</a:t>
            </a:r>
          </a:p>
        </p:txBody>
      </p:sp>
      <p:sp>
        <p:nvSpPr>
          <p:cNvPr id="6" name="object 10"/>
          <p:cNvSpPr/>
          <p:nvPr/>
        </p:nvSpPr>
        <p:spPr>
          <a:xfrm>
            <a:off x="5998692" y="2673769"/>
            <a:ext cx="1911985" cy="1701800"/>
          </a:xfrm>
          <a:custGeom>
            <a:avLst/>
            <a:gdLst/>
            <a:ahLst/>
            <a:cxnLst/>
            <a:rect l="l" t="t" r="r" b="b"/>
            <a:pathLst>
              <a:path w="1911984" h="1701800">
                <a:moveTo>
                  <a:pt x="18986" y="1689100"/>
                </a:moveTo>
                <a:lnTo>
                  <a:pt x="14915" y="1689100"/>
                </a:lnTo>
                <a:lnTo>
                  <a:pt x="16548" y="1701800"/>
                </a:lnTo>
                <a:lnTo>
                  <a:pt x="18986" y="1689100"/>
                </a:lnTo>
                <a:close/>
              </a:path>
              <a:path w="1911984" h="1701800">
                <a:moveTo>
                  <a:pt x="43212" y="1689100"/>
                </a:moveTo>
                <a:lnTo>
                  <a:pt x="28359" y="1689100"/>
                </a:lnTo>
                <a:lnTo>
                  <a:pt x="26865" y="1701800"/>
                </a:lnTo>
                <a:lnTo>
                  <a:pt x="35153" y="1701800"/>
                </a:lnTo>
                <a:lnTo>
                  <a:pt x="43212" y="1689100"/>
                </a:lnTo>
                <a:close/>
              </a:path>
              <a:path w="1911984" h="1701800">
                <a:moveTo>
                  <a:pt x="43212" y="1689100"/>
                </a:moveTo>
                <a:lnTo>
                  <a:pt x="35153" y="1701800"/>
                </a:lnTo>
                <a:lnTo>
                  <a:pt x="36133" y="1701800"/>
                </a:lnTo>
                <a:lnTo>
                  <a:pt x="43212" y="1689100"/>
                </a:lnTo>
                <a:close/>
              </a:path>
              <a:path w="1911984" h="1701800">
                <a:moveTo>
                  <a:pt x="53809" y="1676400"/>
                </a:moveTo>
                <a:lnTo>
                  <a:pt x="43878" y="1676400"/>
                </a:lnTo>
                <a:lnTo>
                  <a:pt x="45707" y="1689100"/>
                </a:lnTo>
                <a:lnTo>
                  <a:pt x="43212" y="1689100"/>
                </a:lnTo>
                <a:lnTo>
                  <a:pt x="36133" y="1701800"/>
                </a:lnTo>
                <a:lnTo>
                  <a:pt x="47863" y="1701800"/>
                </a:lnTo>
                <a:lnTo>
                  <a:pt x="55045" y="1689100"/>
                </a:lnTo>
                <a:lnTo>
                  <a:pt x="56493" y="1687006"/>
                </a:lnTo>
                <a:lnTo>
                  <a:pt x="53809" y="1676400"/>
                </a:lnTo>
                <a:close/>
              </a:path>
              <a:path w="1911984" h="1701800">
                <a:moveTo>
                  <a:pt x="7785" y="1676400"/>
                </a:moveTo>
                <a:lnTo>
                  <a:pt x="0" y="1689100"/>
                </a:lnTo>
                <a:lnTo>
                  <a:pt x="4470" y="1689100"/>
                </a:lnTo>
                <a:lnTo>
                  <a:pt x="7785" y="1676400"/>
                </a:lnTo>
                <a:close/>
              </a:path>
              <a:path w="1911984" h="1701800">
                <a:moveTo>
                  <a:pt x="43878" y="1676400"/>
                </a:moveTo>
                <a:lnTo>
                  <a:pt x="7937" y="1676400"/>
                </a:lnTo>
                <a:lnTo>
                  <a:pt x="6162" y="1689100"/>
                </a:lnTo>
                <a:lnTo>
                  <a:pt x="41349" y="1689100"/>
                </a:lnTo>
                <a:lnTo>
                  <a:pt x="43878" y="1676400"/>
                </a:lnTo>
                <a:close/>
              </a:path>
              <a:path w="1911984" h="1701800">
                <a:moveTo>
                  <a:pt x="57259" y="1685898"/>
                </a:moveTo>
                <a:lnTo>
                  <a:pt x="56493" y="1687006"/>
                </a:lnTo>
                <a:lnTo>
                  <a:pt x="57022" y="1689100"/>
                </a:lnTo>
                <a:lnTo>
                  <a:pt x="57259" y="1685898"/>
                </a:lnTo>
                <a:close/>
              </a:path>
              <a:path w="1911984" h="1701800">
                <a:moveTo>
                  <a:pt x="63830" y="1676400"/>
                </a:moveTo>
                <a:lnTo>
                  <a:pt x="57962" y="1676400"/>
                </a:lnTo>
                <a:lnTo>
                  <a:pt x="57259" y="1685898"/>
                </a:lnTo>
                <a:lnTo>
                  <a:pt x="63830" y="1676400"/>
                </a:lnTo>
                <a:close/>
              </a:path>
              <a:path w="1911984" h="1701800">
                <a:moveTo>
                  <a:pt x="64896" y="1651000"/>
                </a:moveTo>
                <a:lnTo>
                  <a:pt x="17029" y="1651000"/>
                </a:lnTo>
                <a:lnTo>
                  <a:pt x="14815" y="1663700"/>
                </a:lnTo>
                <a:lnTo>
                  <a:pt x="3315" y="1663700"/>
                </a:lnTo>
                <a:lnTo>
                  <a:pt x="3155" y="1676400"/>
                </a:lnTo>
                <a:lnTo>
                  <a:pt x="52047" y="1676400"/>
                </a:lnTo>
                <a:lnTo>
                  <a:pt x="54389" y="1663700"/>
                </a:lnTo>
                <a:lnTo>
                  <a:pt x="64896" y="1651000"/>
                </a:lnTo>
                <a:close/>
              </a:path>
              <a:path w="1911984" h="1701800">
                <a:moveTo>
                  <a:pt x="64439" y="1663700"/>
                </a:moveTo>
                <a:lnTo>
                  <a:pt x="56045" y="1663700"/>
                </a:lnTo>
                <a:lnTo>
                  <a:pt x="54990" y="1676400"/>
                </a:lnTo>
                <a:lnTo>
                  <a:pt x="55981" y="1676400"/>
                </a:lnTo>
                <a:lnTo>
                  <a:pt x="64439" y="1663700"/>
                </a:lnTo>
                <a:close/>
              </a:path>
              <a:path w="1911984" h="1701800">
                <a:moveTo>
                  <a:pt x="6629" y="1651000"/>
                </a:moveTo>
                <a:lnTo>
                  <a:pt x="4203" y="1663700"/>
                </a:lnTo>
                <a:lnTo>
                  <a:pt x="8013" y="1663700"/>
                </a:lnTo>
                <a:lnTo>
                  <a:pt x="6629" y="1651000"/>
                </a:lnTo>
                <a:close/>
              </a:path>
              <a:path w="1911984" h="1701800">
                <a:moveTo>
                  <a:pt x="15747" y="1651000"/>
                </a:moveTo>
                <a:lnTo>
                  <a:pt x="11442" y="1651000"/>
                </a:lnTo>
                <a:lnTo>
                  <a:pt x="14592" y="1663700"/>
                </a:lnTo>
                <a:lnTo>
                  <a:pt x="15747" y="1651000"/>
                </a:lnTo>
                <a:close/>
              </a:path>
              <a:path w="1911984" h="1701800">
                <a:moveTo>
                  <a:pt x="67500" y="1612900"/>
                </a:moveTo>
                <a:lnTo>
                  <a:pt x="42010" y="1612900"/>
                </a:lnTo>
                <a:lnTo>
                  <a:pt x="41212" y="1625600"/>
                </a:lnTo>
                <a:lnTo>
                  <a:pt x="39496" y="1638300"/>
                </a:lnTo>
                <a:lnTo>
                  <a:pt x="84950" y="1638300"/>
                </a:lnTo>
                <a:lnTo>
                  <a:pt x="84188" y="1651000"/>
                </a:lnTo>
                <a:lnTo>
                  <a:pt x="67545" y="1651000"/>
                </a:lnTo>
                <a:lnTo>
                  <a:pt x="69075" y="1663700"/>
                </a:lnTo>
                <a:lnTo>
                  <a:pt x="78511" y="1663700"/>
                </a:lnTo>
                <a:lnTo>
                  <a:pt x="85494" y="1651000"/>
                </a:lnTo>
                <a:lnTo>
                  <a:pt x="90771" y="1638300"/>
                </a:lnTo>
                <a:lnTo>
                  <a:pt x="93322" y="1625600"/>
                </a:lnTo>
                <a:lnTo>
                  <a:pt x="68516" y="1625600"/>
                </a:lnTo>
                <a:lnTo>
                  <a:pt x="67500" y="1612900"/>
                </a:lnTo>
                <a:close/>
              </a:path>
              <a:path w="1911984" h="1701800">
                <a:moveTo>
                  <a:pt x="36360" y="1625600"/>
                </a:moveTo>
                <a:lnTo>
                  <a:pt x="25011" y="1625600"/>
                </a:lnTo>
                <a:lnTo>
                  <a:pt x="25653" y="1638300"/>
                </a:lnTo>
                <a:lnTo>
                  <a:pt x="19526" y="1651000"/>
                </a:lnTo>
                <a:lnTo>
                  <a:pt x="44424" y="1651000"/>
                </a:lnTo>
                <a:lnTo>
                  <a:pt x="47142" y="1638300"/>
                </a:lnTo>
                <a:lnTo>
                  <a:pt x="39496" y="1638300"/>
                </a:lnTo>
                <a:lnTo>
                  <a:pt x="36360" y="1625600"/>
                </a:lnTo>
                <a:close/>
              </a:path>
              <a:path w="1911984" h="1701800">
                <a:moveTo>
                  <a:pt x="59308" y="1638300"/>
                </a:moveTo>
                <a:lnTo>
                  <a:pt x="47142" y="1638300"/>
                </a:lnTo>
                <a:lnTo>
                  <a:pt x="50787" y="1651000"/>
                </a:lnTo>
                <a:lnTo>
                  <a:pt x="59804" y="1651000"/>
                </a:lnTo>
                <a:lnTo>
                  <a:pt x="59308" y="1638300"/>
                </a:lnTo>
                <a:close/>
              </a:path>
              <a:path w="1911984" h="1701800">
                <a:moveTo>
                  <a:pt x="75593" y="1638300"/>
                </a:moveTo>
                <a:lnTo>
                  <a:pt x="61899" y="1638300"/>
                </a:lnTo>
                <a:lnTo>
                  <a:pt x="64147" y="1651000"/>
                </a:lnTo>
                <a:lnTo>
                  <a:pt x="73939" y="1651000"/>
                </a:lnTo>
                <a:lnTo>
                  <a:pt x="75593" y="1638300"/>
                </a:lnTo>
                <a:close/>
              </a:path>
              <a:path w="1911984" h="1701800">
                <a:moveTo>
                  <a:pt x="81525" y="1612900"/>
                </a:moveTo>
                <a:lnTo>
                  <a:pt x="79244" y="1612900"/>
                </a:lnTo>
                <a:lnTo>
                  <a:pt x="73616" y="1625600"/>
                </a:lnTo>
                <a:lnTo>
                  <a:pt x="76580" y="1625600"/>
                </a:lnTo>
                <a:lnTo>
                  <a:pt x="81525" y="1612900"/>
                </a:lnTo>
                <a:close/>
              </a:path>
              <a:path w="1911984" h="1701800">
                <a:moveTo>
                  <a:pt x="87370" y="1619645"/>
                </a:moveTo>
                <a:lnTo>
                  <a:pt x="83172" y="1625600"/>
                </a:lnTo>
                <a:lnTo>
                  <a:pt x="86042" y="1625600"/>
                </a:lnTo>
                <a:lnTo>
                  <a:pt x="87370" y="1619645"/>
                </a:lnTo>
                <a:close/>
              </a:path>
              <a:path w="1911984" h="1701800">
                <a:moveTo>
                  <a:pt x="92125" y="1612900"/>
                </a:moveTo>
                <a:lnTo>
                  <a:pt x="86175" y="1625600"/>
                </a:lnTo>
                <a:lnTo>
                  <a:pt x="93322" y="1625600"/>
                </a:lnTo>
                <a:lnTo>
                  <a:pt x="92125" y="1612900"/>
                </a:lnTo>
                <a:close/>
              </a:path>
              <a:path w="1911984" h="1701800">
                <a:moveTo>
                  <a:pt x="92125" y="1612900"/>
                </a:moveTo>
                <a:lnTo>
                  <a:pt x="88874" y="1612900"/>
                </a:lnTo>
                <a:lnTo>
                  <a:pt x="87370" y="1619645"/>
                </a:lnTo>
                <a:lnTo>
                  <a:pt x="92125" y="1612900"/>
                </a:lnTo>
                <a:close/>
              </a:path>
              <a:path w="1911984" h="1701800">
                <a:moveTo>
                  <a:pt x="45491" y="1600200"/>
                </a:moveTo>
                <a:lnTo>
                  <a:pt x="41338" y="1612900"/>
                </a:lnTo>
                <a:lnTo>
                  <a:pt x="44488" y="1612900"/>
                </a:lnTo>
                <a:lnTo>
                  <a:pt x="45491" y="1600200"/>
                </a:lnTo>
                <a:close/>
              </a:path>
              <a:path w="1911984" h="1701800">
                <a:moveTo>
                  <a:pt x="65338" y="1587500"/>
                </a:moveTo>
                <a:lnTo>
                  <a:pt x="59451" y="1587500"/>
                </a:lnTo>
                <a:lnTo>
                  <a:pt x="53769" y="1600200"/>
                </a:lnTo>
                <a:lnTo>
                  <a:pt x="52362" y="1612900"/>
                </a:lnTo>
                <a:lnTo>
                  <a:pt x="67870" y="1612900"/>
                </a:lnTo>
                <a:lnTo>
                  <a:pt x="65133" y="1600200"/>
                </a:lnTo>
                <a:lnTo>
                  <a:pt x="64855" y="1600200"/>
                </a:lnTo>
                <a:lnTo>
                  <a:pt x="65846" y="1590692"/>
                </a:lnTo>
                <a:lnTo>
                  <a:pt x="65338" y="1587500"/>
                </a:lnTo>
                <a:close/>
              </a:path>
              <a:path w="1911984" h="1701800">
                <a:moveTo>
                  <a:pt x="80492" y="1600200"/>
                </a:moveTo>
                <a:lnTo>
                  <a:pt x="65133" y="1600200"/>
                </a:lnTo>
                <a:lnTo>
                  <a:pt x="67870" y="1612900"/>
                </a:lnTo>
                <a:lnTo>
                  <a:pt x="80822" y="1612900"/>
                </a:lnTo>
                <a:lnTo>
                  <a:pt x="80492" y="1600200"/>
                </a:lnTo>
                <a:close/>
              </a:path>
              <a:path w="1911984" h="1701800">
                <a:moveTo>
                  <a:pt x="115227" y="1587500"/>
                </a:moveTo>
                <a:lnTo>
                  <a:pt x="66179" y="1587500"/>
                </a:lnTo>
                <a:lnTo>
                  <a:pt x="65846" y="1590692"/>
                </a:lnTo>
                <a:lnTo>
                  <a:pt x="67360" y="1600200"/>
                </a:lnTo>
                <a:lnTo>
                  <a:pt x="80492" y="1600200"/>
                </a:lnTo>
                <a:lnTo>
                  <a:pt x="80822" y="1612900"/>
                </a:lnTo>
                <a:lnTo>
                  <a:pt x="100724" y="1612900"/>
                </a:lnTo>
                <a:lnTo>
                  <a:pt x="115227" y="1587500"/>
                </a:lnTo>
                <a:close/>
              </a:path>
              <a:path w="1911984" h="1701800">
                <a:moveTo>
                  <a:pt x="65846" y="1590692"/>
                </a:moveTo>
                <a:lnTo>
                  <a:pt x="64855" y="1600200"/>
                </a:lnTo>
                <a:lnTo>
                  <a:pt x="67360" y="1600200"/>
                </a:lnTo>
                <a:lnTo>
                  <a:pt x="65846" y="1590692"/>
                </a:lnTo>
                <a:close/>
              </a:path>
              <a:path w="1911984" h="1701800">
                <a:moveTo>
                  <a:pt x="126533" y="1562100"/>
                </a:moveTo>
                <a:lnTo>
                  <a:pt x="82268" y="1562100"/>
                </a:lnTo>
                <a:lnTo>
                  <a:pt x="82537" y="1574800"/>
                </a:lnTo>
                <a:lnTo>
                  <a:pt x="75087" y="1574800"/>
                </a:lnTo>
                <a:lnTo>
                  <a:pt x="66969" y="1587500"/>
                </a:lnTo>
                <a:lnTo>
                  <a:pt x="116550" y="1587500"/>
                </a:lnTo>
                <a:lnTo>
                  <a:pt x="118892" y="1574800"/>
                </a:lnTo>
                <a:lnTo>
                  <a:pt x="126533" y="1562100"/>
                </a:lnTo>
                <a:close/>
              </a:path>
              <a:path w="1911984" h="1701800">
                <a:moveTo>
                  <a:pt x="168541" y="1511300"/>
                </a:moveTo>
                <a:lnTo>
                  <a:pt x="128640" y="1511300"/>
                </a:lnTo>
                <a:lnTo>
                  <a:pt x="129844" y="1524000"/>
                </a:lnTo>
                <a:lnTo>
                  <a:pt x="140744" y="1524000"/>
                </a:lnTo>
                <a:lnTo>
                  <a:pt x="133342" y="1536700"/>
                </a:lnTo>
                <a:lnTo>
                  <a:pt x="124717" y="1549400"/>
                </a:lnTo>
                <a:lnTo>
                  <a:pt x="136544" y="1549400"/>
                </a:lnTo>
                <a:lnTo>
                  <a:pt x="135183" y="1562100"/>
                </a:lnTo>
                <a:lnTo>
                  <a:pt x="126533" y="1562100"/>
                </a:lnTo>
                <a:lnTo>
                  <a:pt x="134632" y="1574800"/>
                </a:lnTo>
                <a:lnTo>
                  <a:pt x="141243" y="1562100"/>
                </a:lnTo>
                <a:lnTo>
                  <a:pt x="142570" y="1549400"/>
                </a:lnTo>
                <a:lnTo>
                  <a:pt x="144773" y="1536700"/>
                </a:lnTo>
                <a:lnTo>
                  <a:pt x="156756" y="1536700"/>
                </a:lnTo>
                <a:lnTo>
                  <a:pt x="159194" y="1524000"/>
                </a:lnTo>
                <a:lnTo>
                  <a:pt x="168541" y="1511300"/>
                </a:lnTo>
                <a:close/>
              </a:path>
              <a:path w="1911984" h="1701800">
                <a:moveTo>
                  <a:pt x="136104" y="1549400"/>
                </a:moveTo>
                <a:lnTo>
                  <a:pt x="93319" y="1549400"/>
                </a:lnTo>
                <a:lnTo>
                  <a:pt x="97089" y="1562100"/>
                </a:lnTo>
                <a:lnTo>
                  <a:pt x="132943" y="1562100"/>
                </a:lnTo>
                <a:lnTo>
                  <a:pt x="136104" y="1549400"/>
                </a:lnTo>
                <a:close/>
              </a:path>
              <a:path w="1911984" h="1701800">
                <a:moveTo>
                  <a:pt x="140744" y="1524000"/>
                </a:moveTo>
                <a:lnTo>
                  <a:pt x="106836" y="1524000"/>
                </a:lnTo>
                <a:lnTo>
                  <a:pt x="104343" y="1536700"/>
                </a:lnTo>
                <a:lnTo>
                  <a:pt x="96250" y="1536700"/>
                </a:lnTo>
                <a:lnTo>
                  <a:pt x="92195" y="1549400"/>
                </a:lnTo>
                <a:lnTo>
                  <a:pt x="124717" y="1549400"/>
                </a:lnTo>
                <a:lnTo>
                  <a:pt x="130898" y="1536700"/>
                </a:lnTo>
                <a:lnTo>
                  <a:pt x="140744" y="1524000"/>
                </a:lnTo>
                <a:close/>
              </a:path>
              <a:path w="1911984" h="1701800">
                <a:moveTo>
                  <a:pt x="152865" y="1547823"/>
                </a:moveTo>
                <a:lnTo>
                  <a:pt x="153372" y="1549400"/>
                </a:lnTo>
                <a:lnTo>
                  <a:pt x="153479" y="1548667"/>
                </a:lnTo>
                <a:lnTo>
                  <a:pt x="152865" y="1547823"/>
                </a:lnTo>
                <a:close/>
              </a:path>
              <a:path w="1911984" h="1701800">
                <a:moveTo>
                  <a:pt x="164066" y="1536700"/>
                </a:moveTo>
                <a:lnTo>
                  <a:pt x="155227" y="1536700"/>
                </a:lnTo>
                <a:lnTo>
                  <a:pt x="153479" y="1548667"/>
                </a:lnTo>
                <a:lnTo>
                  <a:pt x="154012" y="1549400"/>
                </a:lnTo>
                <a:lnTo>
                  <a:pt x="161737" y="1549400"/>
                </a:lnTo>
                <a:lnTo>
                  <a:pt x="164066" y="1536700"/>
                </a:lnTo>
                <a:close/>
              </a:path>
              <a:path w="1911984" h="1701800">
                <a:moveTo>
                  <a:pt x="149288" y="1536700"/>
                </a:moveTo>
                <a:lnTo>
                  <a:pt x="144773" y="1536700"/>
                </a:lnTo>
                <a:lnTo>
                  <a:pt x="152865" y="1547823"/>
                </a:lnTo>
                <a:lnTo>
                  <a:pt x="149288" y="1536700"/>
                </a:lnTo>
                <a:close/>
              </a:path>
              <a:path w="1911984" h="1701800">
                <a:moveTo>
                  <a:pt x="174612" y="1524000"/>
                </a:moveTo>
                <a:lnTo>
                  <a:pt x="170230" y="1524000"/>
                </a:lnTo>
                <a:lnTo>
                  <a:pt x="170623" y="1536700"/>
                </a:lnTo>
                <a:lnTo>
                  <a:pt x="174612" y="1524000"/>
                </a:lnTo>
                <a:close/>
              </a:path>
              <a:path w="1911984" h="1701800">
                <a:moveTo>
                  <a:pt x="176108" y="1514518"/>
                </a:moveTo>
                <a:lnTo>
                  <a:pt x="174878" y="1524000"/>
                </a:lnTo>
                <a:lnTo>
                  <a:pt x="176697" y="1524000"/>
                </a:lnTo>
                <a:lnTo>
                  <a:pt x="176108" y="1514518"/>
                </a:lnTo>
                <a:close/>
              </a:path>
              <a:path w="1911984" h="1701800">
                <a:moveTo>
                  <a:pt x="176526" y="1511300"/>
                </a:moveTo>
                <a:lnTo>
                  <a:pt x="175909" y="1511300"/>
                </a:lnTo>
                <a:lnTo>
                  <a:pt x="176108" y="1514518"/>
                </a:lnTo>
                <a:lnTo>
                  <a:pt x="176526" y="1511300"/>
                </a:lnTo>
                <a:close/>
              </a:path>
              <a:path w="1911984" h="1701800">
                <a:moveTo>
                  <a:pt x="186969" y="1485900"/>
                </a:moveTo>
                <a:lnTo>
                  <a:pt x="141668" y="1485900"/>
                </a:lnTo>
                <a:lnTo>
                  <a:pt x="128535" y="1498600"/>
                </a:lnTo>
                <a:lnTo>
                  <a:pt x="126198" y="1511300"/>
                </a:lnTo>
                <a:lnTo>
                  <a:pt x="175523" y="1511300"/>
                </a:lnTo>
                <a:lnTo>
                  <a:pt x="178549" y="1498600"/>
                </a:lnTo>
                <a:lnTo>
                  <a:pt x="181869" y="1498600"/>
                </a:lnTo>
                <a:lnTo>
                  <a:pt x="186969" y="1485900"/>
                </a:lnTo>
                <a:close/>
              </a:path>
              <a:path w="1911984" h="1701800">
                <a:moveTo>
                  <a:pt x="198146" y="1473200"/>
                </a:moveTo>
                <a:lnTo>
                  <a:pt x="149802" y="1473200"/>
                </a:lnTo>
                <a:lnTo>
                  <a:pt x="148664" y="1485900"/>
                </a:lnTo>
                <a:lnTo>
                  <a:pt x="195224" y="1485900"/>
                </a:lnTo>
                <a:lnTo>
                  <a:pt x="198146" y="1473200"/>
                </a:lnTo>
                <a:close/>
              </a:path>
              <a:path w="1911984" h="1701800">
                <a:moveTo>
                  <a:pt x="207852" y="1473200"/>
                </a:moveTo>
                <a:lnTo>
                  <a:pt x="199091" y="1473200"/>
                </a:lnTo>
                <a:lnTo>
                  <a:pt x="198103" y="1485900"/>
                </a:lnTo>
                <a:lnTo>
                  <a:pt x="207121" y="1485900"/>
                </a:lnTo>
                <a:lnTo>
                  <a:pt x="207852" y="1473200"/>
                </a:lnTo>
                <a:close/>
              </a:path>
              <a:path w="1911984" h="1701800">
                <a:moveTo>
                  <a:pt x="212460" y="1480045"/>
                </a:moveTo>
                <a:lnTo>
                  <a:pt x="210832" y="1485900"/>
                </a:lnTo>
                <a:lnTo>
                  <a:pt x="213232" y="1485900"/>
                </a:lnTo>
                <a:lnTo>
                  <a:pt x="212460" y="1480045"/>
                </a:lnTo>
                <a:close/>
              </a:path>
              <a:path w="1911984" h="1701800">
                <a:moveTo>
                  <a:pt x="214363" y="1473200"/>
                </a:moveTo>
                <a:lnTo>
                  <a:pt x="212460" y="1480045"/>
                </a:lnTo>
                <a:lnTo>
                  <a:pt x="213232" y="1485900"/>
                </a:lnTo>
                <a:lnTo>
                  <a:pt x="214681" y="1480765"/>
                </a:lnTo>
                <a:lnTo>
                  <a:pt x="214363" y="1473200"/>
                </a:lnTo>
                <a:close/>
              </a:path>
              <a:path w="1911984" h="1701800">
                <a:moveTo>
                  <a:pt x="214681" y="1480765"/>
                </a:moveTo>
                <a:lnTo>
                  <a:pt x="213232" y="1485900"/>
                </a:lnTo>
                <a:lnTo>
                  <a:pt x="214896" y="1485900"/>
                </a:lnTo>
                <a:lnTo>
                  <a:pt x="214681" y="1480765"/>
                </a:lnTo>
                <a:close/>
              </a:path>
              <a:path w="1911984" h="1701800">
                <a:moveTo>
                  <a:pt x="216814" y="1473200"/>
                </a:moveTo>
                <a:lnTo>
                  <a:pt x="214363" y="1473200"/>
                </a:lnTo>
                <a:lnTo>
                  <a:pt x="214681" y="1480765"/>
                </a:lnTo>
                <a:lnTo>
                  <a:pt x="216814" y="1473200"/>
                </a:lnTo>
                <a:close/>
              </a:path>
              <a:path w="1911984" h="1701800">
                <a:moveTo>
                  <a:pt x="214363" y="1473200"/>
                </a:moveTo>
                <a:lnTo>
                  <a:pt x="211556" y="1473200"/>
                </a:lnTo>
                <a:lnTo>
                  <a:pt x="212460" y="1480045"/>
                </a:lnTo>
                <a:lnTo>
                  <a:pt x="214363" y="1473200"/>
                </a:lnTo>
                <a:close/>
              </a:path>
              <a:path w="1911984" h="1701800">
                <a:moveTo>
                  <a:pt x="217677" y="1460500"/>
                </a:moveTo>
                <a:lnTo>
                  <a:pt x="152449" y="1460500"/>
                </a:lnTo>
                <a:lnTo>
                  <a:pt x="153365" y="1473200"/>
                </a:lnTo>
                <a:lnTo>
                  <a:pt x="217622" y="1473200"/>
                </a:lnTo>
                <a:lnTo>
                  <a:pt x="217677" y="1460500"/>
                </a:lnTo>
                <a:close/>
              </a:path>
              <a:path w="1911984" h="1701800">
                <a:moveTo>
                  <a:pt x="209501" y="1447800"/>
                </a:moveTo>
                <a:lnTo>
                  <a:pt x="167126" y="1447800"/>
                </a:lnTo>
                <a:lnTo>
                  <a:pt x="166179" y="1460500"/>
                </a:lnTo>
                <a:lnTo>
                  <a:pt x="208179" y="1460500"/>
                </a:lnTo>
                <a:lnTo>
                  <a:pt x="209501" y="1447800"/>
                </a:lnTo>
                <a:close/>
              </a:path>
              <a:path w="1911984" h="1701800">
                <a:moveTo>
                  <a:pt x="216469" y="1447800"/>
                </a:moveTo>
                <a:lnTo>
                  <a:pt x="213923" y="1460500"/>
                </a:lnTo>
                <a:lnTo>
                  <a:pt x="216471" y="1460500"/>
                </a:lnTo>
                <a:lnTo>
                  <a:pt x="216469" y="1447800"/>
                </a:lnTo>
                <a:close/>
              </a:path>
              <a:path w="1911984" h="1701800">
                <a:moveTo>
                  <a:pt x="172986" y="1435100"/>
                </a:moveTo>
                <a:lnTo>
                  <a:pt x="167741" y="1435100"/>
                </a:lnTo>
                <a:lnTo>
                  <a:pt x="169354" y="1447800"/>
                </a:lnTo>
                <a:lnTo>
                  <a:pt x="172986" y="1435100"/>
                </a:lnTo>
                <a:close/>
              </a:path>
              <a:path w="1911984" h="1701800">
                <a:moveTo>
                  <a:pt x="239293" y="1435100"/>
                </a:moveTo>
                <a:lnTo>
                  <a:pt x="177574" y="1435100"/>
                </a:lnTo>
                <a:lnTo>
                  <a:pt x="178683" y="1447800"/>
                </a:lnTo>
                <a:lnTo>
                  <a:pt x="232266" y="1447800"/>
                </a:lnTo>
                <a:lnTo>
                  <a:pt x="239293" y="1435100"/>
                </a:lnTo>
                <a:close/>
              </a:path>
              <a:path w="1911984" h="1701800">
                <a:moveTo>
                  <a:pt x="196367" y="1409700"/>
                </a:moveTo>
                <a:lnTo>
                  <a:pt x="180128" y="1435100"/>
                </a:lnTo>
                <a:lnTo>
                  <a:pt x="233286" y="1435100"/>
                </a:lnTo>
                <a:lnTo>
                  <a:pt x="232863" y="1422400"/>
                </a:lnTo>
                <a:lnTo>
                  <a:pt x="194485" y="1422400"/>
                </a:lnTo>
                <a:lnTo>
                  <a:pt x="196367" y="1409700"/>
                </a:lnTo>
                <a:close/>
              </a:path>
              <a:path w="1911984" h="1701800">
                <a:moveTo>
                  <a:pt x="249808" y="1409700"/>
                </a:moveTo>
                <a:lnTo>
                  <a:pt x="207538" y="1409700"/>
                </a:lnTo>
                <a:lnTo>
                  <a:pt x="201087" y="1422400"/>
                </a:lnTo>
                <a:lnTo>
                  <a:pt x="237615" y="1422400"/>
                </a:lnTo>
                <a:lnTo>
                  <a:pt x="240203" y="1435100"/>
                </a:lnTo>
                <a:lnTo>
                  <a:pt x="246613" y="1435100"/>
                </a:lnTo>
                <a:lnTo>
                  <a:pt x="242959" y="1422400"/>
                </a:lnTo>
                <a:lnTo>
                  <a:pt x="249808" y="1409700"/>
                </a:lnTo>
                <a:close/>
              </a:path>
              <a:path w="1911984" h="1701800">
                <a:moveTo>
                  <a:pt x="231446" y="1371600"/>
                </a:moveTo>
                <a:lnTo>
                  <a:pt x="228396" y="1371600"/>
                </a:lnTo>
                <a:lnTo>
                  <a:pt x="219217" y="1384300"/>
                </a:lnTo>
                <a:lnTo>
                  <a:pt x="200491" y="1409700"/>
                </a:lnTo>
                <a:lnTo>
                  <a:pt x="262758" y="1409700"/>
                </a:lnTo>
                <a:lnTo>
                  <a:pt x="257594" y="1397000"/>
                </a:lnTo>
                <a:lnTo>
                  <a:pt x="259556" y="1397000"/>
                </a:lnTo>
                <a:lnTo>
                  <a:pt x="266530" y="1384300"/>
                </a:lnTo>
                <a:lnTo>
                  <a:pt x="228155" y="1384300"/>
                </a:lnTo>
                <a:lnTo>
                  <a:pt x="231446" y="1371600"/>
                </a:lnTo>
                <a:close/>
              </a:path>
              <a:path w="1911984" h="1701800">
                <a:moveTo>
                  <a:pt x="275008" y="1384300"/>
                </a:moveTo>
                <a:lnTo>
                  <a:pt x="268554" y="1397000"/>
                </a:lnTo>
                <a:lnTo>
                  <a:pt x="273240" y="1397000"/>
                </a:lnTo>
                <a:lnTo>
                  <a:pt x="275008" y="1384300"/>
                </a:lnTo>
                <a:close/>
              </a:path>
              <a:path w="1911984" h="1701800">
                <a:moveTo>
                  <a:pt x="261404" y="1371600"/>
                </a:moveTo>
                <a:lnTo>
                  <a:pt x="231446" y="1371600"/>
                </a:lnTo>
                <a:lnTo>
                  <a:pt x="232427" y="1384300"/>
                </a:lnTo>
                <a:lnTo>
                  <a:pt x="256087" y="1384300"/>
                </a:lnTo>
                <a:lnTo>
                  <a:pt x="261404" y="1371600"/>
                </a:lnTo>
                <a:close/>
              </a:path>
              <a:path w="1911984" h="1701800">
                <a:moveTo>
                  <a:pt x="275882" y="1371600"/>
                </a:moveTo>
                <a:lnTo>
                  <a:pt x="271042" y="1371600"/>
                </a:lnTo>
                <a:lnTo>
                  <a:pt x="264285" y="1384300"/>
                </a:lnTo>
                <a:lnTo>
                  <a:pt x="266530" y="1384300"/>
                </a:lnTo>
                <a:lnTo>
                  <a:pt x="275882" y="1371600"/>
                </a:lnTo>
                <a:close/>
              </a:path>
              <a:path w="1911984" h="1701800">
                <a:moveTo>
                  <a:pt x="288271" y="1371600"/>
                </a:moveTo>
                <a:lnTo>
                  <a:pt x="275882" y="1371600"/>
                </a:lnTo>
                <a:lnTo>
                  <a:pt x="279518" y="1384300"/>
                </a:lnTo>
                <a:lnTo>
                  <a:pt x="283386" y="1384300"/>
                </a:lnTo>
                <a:lnTo>
                  <a:pt x="288271" y="1371600"/>
                </a:lnTo>
                <a:close/>
              </a:path>
              <a:path w="1911984" h="1701800">
                <a:moveTo>
                  <a:pt x="297151" y="1371600"/>
                </a:moveTo>
                <a:lnTo>
                  <a:pt x="294957" y="1371600"/>
                </a:lnTo>
                <a:lnTo>
                  <a:pt x="294182" y="1384300"/>
                </a:lnTo>
                <a:lnTo>
                  <a:pt x="297151" y="1371600"/>
                </a:lnTo>
                <a:close/>
              </a:path>
              <a:path w="1911984" h="1701800">
                <a:moveTo>
                  <a:pt x="286410" y="1358900"/>
                </a:moveTo>
                <a:lnTo>
                  <a:pt x="251090" y="1358900"/>
                </a:lnTo>
                <a:lnTo>
                  <a:pt x="245730" y="1371600"/>
                </a:lnTo>
                <a:lnTo>
                  <a:pt x="287303" y="1371600"/>
                </a:lnTo>
                <a:lnTo>
                  <a:pt x="286410" y="1358900"/>
                </a:lnTo>
                <a:close/>
              </a:path>
              <a:path w="1911984" h="1701800">
                <a:moveTo>
                  <a:pt x="307554" y="1346200"/>
                </a:moveTo>
                <a:lnTo>
                  <a:pt x="250375" y="1346200"/>
                </a:lnTo>
                <a:lnTo>
                  <a:pt x="247243" y="1358900"/>
                </a:lnTo>
                <a:lnTo>
                  <a:pt x="286931" y="1358900"/>
                </a:lnTo>
                <a:lnTo>
                  <a:pt x="287353" y="1371600"/>
                </a:lnTo>
                <a:lnTo>
                  <a:pt x="290629" y="1371600"/>
                </a:lnTo>
                <a:lnTo>
                  <a:pt x="297102" y="1358900"/>
                </a:lnTo>
                <a:lnTo>
                  <a:pt x="307554" y="1346200"/>
                </a:lnTo>
                <a:close/>
              </a:path>
              <a:path w="1911984" h="1701800">
                <a:moveTo>
                  <a:pt x="303098" y="1358900"/>
                </a:moveTo>
                <a:lnTo>
                  <a:pt x="290629" y="1371600"/>
                </a:lnTo>
                <a:lnTo>
                  <a:pt x="301058" y="1371600"/>
                </a:lnTo>
                <a:lnTo>
                  <a:pt x="303098" y="1358900"/>
                </a:lnTo>
                <a:close/>
              </a:path>
              <a:path w="1911984" h="1701800">
                <a:moveTo>
                  <a:pt x="321083" y="1346200"/>
                </a:moveTo>
                <a:lnTo>
                  <a:pt x="307554" y="1346200"/>
                </a:lnTo>
                <a:lnTo>
                  <a:pt x="307022" y="1358900"/>
                </a:lnTo>
                <a:lnTo>
                  <a:pt x="321083" y="1346200"/>
                </a:lnTo>
                <a:close/>
              </a:path>
              <a:path w="1911984" h="1701800">
                <a:moveTo>
                  <a:pt x="305332" y="1333500"/>
                </a:moveTo>
                <a:lnTo>
                  <a:pt x="262700" y="1333500"/>
                </a:lnTo>
                <a:lnTo>
                  <a:pt x="256998" y="1346200"/>
                </a:lnTo>
                <a:lnTo>
                  <a:pt x="307028" y="1346200"/>
                </a:lnTo>
                <a:lnTo>
                  <a:pt x="305332" y="1333500"/>
                </a:lnTo>
                <a:close/>
              </a:path>
              <a:path w="1911984" h="1701800">
                <a:moveTo>
                  <a:pt x="320977" y="1333500"/>
                </a:moveTo>
                <a:lnTo>
                  <a:pt x="318287" y="1333500"/>
                </a:lnTo>
                <a:lnTo>
                  <a:pt x="314354" y="1346200"/>
                </a:lnTo>
                <a:lnTo>
                  <a:pt x="322211" y="1346200"/>
                </a:lnTo>
                <a:lnTo>
                  <a:pt x="320977" y="1333500"/>
                </a:lnTo>
                <a:close/>
              </a:path>
              <a:path w="1911984" h="1701800">
                <a:moveTo>
                  <a:pt x="262877" y="1320800"/>
                </a:moveTo>
                <a:lnTo>
                  <a:pt x="263067" y="1333500"/>
                </a:lnTo>
                <a:lnTo>
                  <a:pt x="274015" y="1333500"/>
                </a:lnTo>
                <a:lnTo>
                  <a:pt x="262877" y="1320800"/>
                </a:lnTo>
                <a:close/>
              </a:path>
              <a:path w="1911984" h="1701800">
                <a:moveTo>
                  <a:pt x="320797" y="1320800"/>
                </a:moveTo>
                <a:lnTo>
                  <a:pt x="276186" y="1320800"/>
                </a:lnTo>
                <a:lnTo>
                  <a:pt x="274015" y="1333500"/>
                </a:lnTo>
                <a:lnTo>
                  <a:pt x="314949" y="1333500"/>
                </a:lnTo>
                <a:lnTo>
                  <a:pt x="320797" y="1320800"/>
                </a:lnTo>
                <a:close/>
              </a:path>
              <a:path w="1911984" h="1701800">
                <a:moveTo>
                  <a:pt x="338150" y="1308100"/>
                </a:moveTo>
                <a:lnTo>
                  <a:pt x="279614" y="1308100"/>
                </a:lnTo>
                <a:lnTo>
                  <a:pt x="275890" y="1320800"/>
                </a:lnTo>
                <a:lnTo>
                  <a:pt x="332772" y="1320800"/>
                </a:lnTo>
                <a:lnTo>
                  <a:pt x="338150" y="1308100"/>
                </a:lnTo>
                <a:close/>
              </a:path>
              <a:path w="1911984" h="1701800">
                <a:moveTo>
                  <a:pt x="303848" y="1283889"/>
                </a:moveTo>
                <a:lnTo>
                  <a:pt x="295948" y="1295400"/>
                </a:lnTo>
                <a:lnTo>
                  <a:pt x="286564" y="1308100"/>
                </a:lnTo>
                <a:lnTo>
                  <a:pt x="338150" y="1308100"/>
                </a:lnTo>
                <a:lnTo>
                  <a:pt x="343822" y="1320800"/>
                </a:lnTo>
                <a:lnTo>
                  <a:pt x="344444" y="1308100"/>
                </a:lnTo>
                <a:lnTo>
                  <a:pt x="341773" y="1295400"/>
                </a:lnTo>
                <a:lnTo>
                  <a:pt x="303326" y="1295400"/>
                </a:lnTo>
                <a:lnTo>
                  <a:pt x="303848" y="1283889"/>
                </a:lnTo>
                <a:close/>
              </a:path>
              <a:path w="1911984" h="1701800">
                <a:moveTo>
                  <a:pt x="313380" y="1270000"/>
                </a:moveTo>
                <a:lnTo>
                  <a:pt x="303932" y="1283766"/>
                </a:lnTo>
                <a:lnTo>
                  <a:pt x="304269" y="1295400"/>
                </a:lnTo>
                <a:lnTo>
                  <a:pt x="328677" y="1295400"/>
                </a:lnTo>
                <a:lnTo>
                  <a:pt x="322452" y="1282700"/>
                </a:lnTo>
                <a:lnTo>
                  <a:pt x="313380" y="1270000"/>
                </a:lnTo>
                <a:close/>
              </a:path>
              <a:path w="1911984" h="1701800">
                <a:moveTo>
                  <a:pt x="364189" y="1282700"/>
                </a:moveTo>
                <a:lnTo>
                  <a:pt x="326999" y="1282700"/>
                </a:lnTo>
                <a:lnTo>
                  <a:pt x="331998" y="1295400"/>
                </a:lnTo>
                <a:lnTo>
                  <a:pt x="357684" y="1295400"/>
                </a:lnTo>
                <a:lnTo>
                  <a:pt x="364189" y="1282700"/>
                </a:lnTo>
                <a:close/>
              </a:path>
              <a:path w="1911984" h="1701800">
                <a:moveTo>
                  <a:pt x="360377" y="1270000"/>
                </a:moveTo>
                <a:lnTo>
                  <a:pt x="330161" y="1270000"/>
                </a:lnTo>
                <a:lnTo>
                  <a:pt x="336565" y="1282700"/>
                </a:lnTo>
                <a:lnTo>
                  <a:pt x="362140" y="1282700"/>
                </a:lnTo>
                <a:lnTo>
                  <a:pt x="360377" y="1270000"/>
                </a:lnTo>
                <a:close/>
              </a:path>
              <a:path w="1911984" h="1701800">
                <a:moveTo>
                  <a:pt x="374725" y="1257300"/>
                </a:moveTo>
                <a:lnTo>
                  <a:pt x="338019" y="1257300"/>
                </a:lnTo>
                <a:lnTo>
                  <a:pt x="331571" y="1270000"/>
                </a:lnTo>
                <a:lnTo>
                  <a:pt x="360377" y="1270000"/>
                </a:lnTo>
                <a:lnTo>
                  <a:pt x="365707" y="1282700"/>
                </a:lnTo>
                <a:lnTo>
                  <a:pt x="372797" y="1282700"/>
                </a:lnTo>
                <a:lnTo>
                  <a:pt x="374141" y="1270000"/>
                </a:lnTo>
                <a:lnTo>
                  <a:pt x="374725" y="1257300"/>
                </a:lnTo>
                <a:close/>
              </a:path>
              <a:path w="1911984" h="1701800">
                <a:moveTo>
                  <a:pt x="320378" y="1257300"/>
                </a:moveTo>
                <a:lnTo>
                  <a:pt x="317360" y="1270000"/>
                </a:lnTo>
                <a:lnTo>
                  <a:pt x="331571" y="1270000"/>
                </a:lnTo>
                <a:lnTo>
                  <a:pt x="320378" y="1257300"/>
                </a:lnTo>
                <a:close/>
              </a:path>
              <a:path w="1911984" h="1701800">
                <a:moveTo>
                  <a:pt x="386100" y="1244600"/>
                </a:moveTo>
                <a:lnTo>
                  <a:pt x="332464" y="1244600"/>
                </a:lnTo>
                <a:lnTo>
                  <a:pt x="335318" y="1257300"/>
                </a:lnTo>
                <a:lnTo>
                  <a:pt x="390817" y="1257300"/>
                </a:lnTo>
                <a:lnTo>
                  <a:pt x="386100" y="1244600"/>
                </a:lnTo>
                <a:close/>
              </a:path>
              <a:path w="1911984" h="1701800">
                <a:moveTo>
                  <a:pt x="410685" y="1231900"/>
                </a:moveTo>
                <a:lnTo>
                  <a:pt x="347215" y="1231900"/>
                </a:lnTo>
                <a:lnTo>
                  <a:pt x="338454" y="1244600"/>
                </a:lnTo>
                <a:lnTo>
                  <a:pt x="399529" y="1244600"/>
                </a:lnTo>
                <a:lnTo>
                  <a:pt x="410685" y="1231900"/>
                </a:lnTo>
                <a:close/>
              </a:path>
              <a:path w="1911984" h="1701800">
                <a:moveTo>
                  <a:pt x="390016" y="1219200"/>
                </a:moveTo>
                <a:lnTo>
                  <a:pt x="356666" y="1219200"/>
                </a:lnTo>
                <a:lnTo>
                  <a:pt x="350377" y="1231900"/>
                </a:lnTo>
                <a:lnTo>
                  <a:pt x="383844" y="1231900"/>
                </a:lnTo>
                <a:lnTo>
                  <a:pt x="390016" y="1219200"/>
                </a:lnTo>
                <a:close/>
              </a:path>
              <a:path w="1911984" h="1701800">
                <a:moveTo>
                  <a:pt x="416602" y="1206500"/>
                </a:moveTo>
                <a:lnTo>
                  <a:pt x="367014" y="1206500"/>
                </a:lnTo>
                <a:lnTo>
                  <a:pt x="366591" y="1219200"/>
                </a:lnTo>
                <a:lnTo>
                  <a:pt x="393204" y="1219200"/>
                </a:lnTo>
                <a:lnTo>
                  <a:pt x="395528" y="1231900"/>
                </a:lnTo>
                <a:lnTo>
                  <a:pt x="404857" y="1231900"/>
                </a:lnTo>
                <a:lnTo>
                  <a:pt x="416602" y="1206500"/>
                </a:lnTo>
                <a:close/>
              </a:path>
              <a:path w="1911984" h="1701800">
                <a:moveTo>
                  <a:pt x="424840" y="1219200"/>
                </a:moveTo>
                <a:lnTo>
                  <a:pt x="421332" y="1219200"/>
                </a:lnTo>
                <a:lnTo>
                  <a:pt x="420579" y="1231900"/>
                </a:lnTo>
                <a:lnTo>
                  <a:pt x="421626" y="1231900"/>
                </a:lnTo>
                <a:lnTo>
                  <a:pt x="424840" y="1219200"/>
                </a:lnTo>
                <a:close/>
              </a:path>
              <a:path w="1911984" h="1701800">
                <a:moveTo>
                  <a:pt x="454402" y="1193800"/>
                </a:moveTo>
                <a:lnTo>
                  <a:pt x="435753" y="1193800"/>
                </a:lnTo>
                <a:lnTo>
                  <a:pt x="435292" y="1206500"/>
                </a:lnTo>
                <a:lnTo>
                  <a:pt x="430117" y="1206500"/>
                </a:lnTo>
                <a:lnTo>
                  <a:pt x="425615" y="1219200"/>
                </a:lnTo>
                <a:lnTo>
                  <a:pt x="431804" y="1219200"/>
                </a:lnTo>
                <a:lnTo>
                  <a:pt x="445819" y="1206500"/>
                </a:lnTo>
                <a:lnTo>
                  <a:pt x="454402" y="1193800"/>
                </a:lnTo>
                <a:close/>
              </a:path>
              <a:path w="1911984" h="1701800">
                <a:moveTo>
                  <a:pt x="435753" y="1193800"/>
                </a:moveTo>
                <a:lnTo>
                  <a:pt x="382715" y="1193800"/>
                </a:lnTo>
                <a:lnTo>
                  <a:pt x="373953" y="1206500"/>
                </a:lnTo>
                <a:lnTo>
                  <a:pt x="430510" y="1206500"/>
                </a:lnTo>
                <a:lnTo>
                  <a:pt x="435753" y="1193800"/>
                </a:lnTo>
                <a:close/>
              </a:path>
              <a:path w="1911984" h="1701800">
                <a:moveTo>
                  <a:pt x="408832" y="1168400"/>
                </a:moveTo>
                <a:lnTo>
                  <a:pt x="397032" y="1181100"/>
                </a:lnTo>
                <a:lnTo>
                  <a:pt x="383648" y="1193800"/>
                </a:lnTo>
                <a:lnTo>
                  <a:pt x="444296" y="1193800"/>
                </a:lnTo>
                <a:lnTo>
                  <a:pt x="442144" y="1181100"/>
                </a:lnTo>
                <a:lnTo>
                  <a:pt x="402577" y="1181100"/>
                </a:lnTo>
                <a:lnTo>
                  <a:pt x="408832" y="1168400"/>
                </a:lnTo>
                <a:close/>
              </a:path>
              <a:path w="1911984" h="1701800">
                <a:moveTo>
                  <a:pt x="452297" y="1181100"/>
                </a:moveTo>
                <a:lnTo>
                  <a:pt x="445854" y="1181100"/>
                </a:lnTo>
                <a:lnTo>
                  <a:pt x="446427" y="1193800"/>
                </a:lnTo>
                <a:lnTo>
                  <a:pt x="452297" y="1181100"/>
                </a:lnTo>
                <a:close/>
              </a:path>
              <a:path w="1911984" h="1701800">
                <a:moveTo>
                  <a:pt x="465291" y="1168400"/>
                </a:moveTo>
                <a:lnTo>
                  <a:pt x="411274" y="1168400"/>
                </a:lnTo>
                <a:lnTo>
                  <a:pt x="402577" y="1181100"/>
                </a:lnTo>
                <a:lnTo>
                  <a:pt x="459511" y="1181100"/>
                </a:lnTo>
                <a:lnTo>
                  <a:pt x="465291" y="1168400"/>
                </a:lnTo>
                <a:close/>
              </a:path>
              <a:path w="1911984" h="1701800">
                <a:moveTo>
                  <a:pt x="460921" y="1155700"/>
                </a:moveTo>
                <a:lnTo>
                  <a:pt x="411594" y="1155700"/>
                </a:lnTo>
                <a:lnTo>
                  <a:pt x="411519" y="1168400"/>
                </a:lnTo>
                <a:lnTo>
                  <a:pt x="464036" y="1168400"/>
                </a:lnTo>
                <a:lnTo>
                  <a:pt x="460921" y="1155700"/>
                </a:lnTo>
                <a:close/>
              </a:path>
              <a:path w="1911984" h="1701800">
                <a:moveTo>
                  <a:pt x="470220" y="1155700"/>
                </a:moveTo>
                <a:lnTo>
                  <a:pt x="461797" y="1155700"/>
                </a:lnTo>
                <a:lnTo>
                  <a:pt x="464036" y="1168400"/>
                </a:lnTo>
                <a:lnTo>
                  <a:pt x="474622" y="1168400"/>
                </a:lnTo>
                <a:lnTo>
                  <a:pt x="470220" y="1155700"/>
                </a:lnTo>
                <a:close/>
              </a:path>
              <a:path w="1911984" h="1701800">
                <a:moveTo>
                  <a:pt x="438289" y="1130300"/>
                </a:moveTo>
                <a:lnTo>
                  <a:pt x="432623" y="1130300"/>
                </a:lnTo>
                <a:lnTo>
                  <a:pt x="425832" y="1143000"/>
                </a:lnTo>
                <a:lnTo>
                  <a:pt x="419472" y="1155700"/>
                </a:lnTo>
                <a:lnTo>
                  <a:pt x="476275" y="1155700"/>
                </a:lnTo>
                <a:lnTo>
                  <a:pt x="482882" y="1143000"/>
                </a:lnTo>
                <a:lnTo>
                  <a:pt x="439419" y="1143000"/>
                </a:lnTo>
                <a:lnTo>
                  <a:pt x="438289" y="1130300"/>
                </a:lnTo>
                <a:close/>
              </a:path>
              <a:path w="1911984" h="1701800">
                <a:moveTo>
                  <a:pt x="486028" y="1130300"/>
                </a:moveTo>
                <a:lnTo>
                  <a:pt x="446074" y="1130300"/>
                </a:lnTo>
                <a:lnTo>
                  <a:pt x="444118" y="1143000"/>
                </a:lnTo>
                <a:lnTo>
                  <a:pt x="482882" y="1143000"/>
                </a:lnTo>
                <a:lnTo>
                  <a:pt x="486028" y="1130300"/>
                </a:lnTo>
                <a:close/>
              </a:path>
              <a:path w="1911984" h="1701800">
                <a:moveTo>
                  <a:pt x="499213" y="1130300"/>
                </a:moveTo>
                <a:lnTo>
                  <a:pt x="488366" y="1130300"/>
                </a:lnTo>
                <a:lnTo>
                  <a:pt x="492544" y="1143000"/>
                </a:lnTo>
                <a:lnTo>
                  <a:pt x="497408" y="1143000"/>
                </a:lnTo>
                <a:lnTo>
                  <a:pt x="499213" y="1130300"/>
                </a:lnTo>
                <a:close/>
              </a:path>
              <a:path w="1911984" h="1701800">
                <a:moveTo>
                  <a:pt x="508142" y="1130300"/>
                </a:moveTo>
                <a:lnTo>
                  <a:pt x="500910" y="1130300"/>
                </a:lnTo>
                <a:lnTo>
                  <a:pt x="497408" y="1143000"/>
                </a:lnTo>
                <a:lnTo>
                  <a:pt x="498932" y="1143000"/>
                </a:lnTo>
                <a:lnTo>
                  <a:pt x="508142" y="1130300"/>
                </a:lnTo>
                <a:close/>
              </a:path>
              <a:path w="1911984" h="1701800">
                <a:moveTo>
                  <a:pt x="462899" y="1117600"/>
                </a:moveTo>
                <a:lnTo>
                  <a:pt x="448025" y="1117600"/>
                </a:lnTo>
                <a:lnTo>
                  <a:pt x="447700" y="1130300"/>
                </a:lnTo>
                <a:lnTo>
                  <a:pt x="462660" y="1117973"/>
                </a:lnTo>
                <a:lnTo>
                  <a:pt x="462899" y="1117600"/>
                </a:lnTo>
                <a:close/>
              </a:path>
              <a:path w="1911984" h="1701800">
                <a:moveTo>
                  <a:pt x="498913" y="1117600"/>
                </a:moveTo>
                <a:lnTo>
                  <a:pt x="463113" y="1117600"/>
                </a:lnTo>
                <a:lnTo>
                  <a:pt x="462660" y="1117973"/>
                </a:lnTo>
                <a:lnTo>
                  <a:pt x="454783" y="1130300"/>
                </a:lnTo>
                <a:lnTo>
                  <a:pt x="497922" y="1130300"/>
                </a:lnTo>
                <a:lnTo>
                  <a:pt x="498913" y="1117600"/>
                </a:lnTo>
                <a:close/>
              </a:path>
              <a:path w="1911984" h="1701800">
                <a:moveTo>
                  <a:pt x="508512" y="1129614"/>
                </a:moveTo>
                <a:lnTo>
                  <a:pt x="508142" y="1130300"/>
                </a:lnTo>
                <a:lnTo>
                  <a:pt x="508723" y="1130300"/>
                </a:lnTo>
                <a:lnTo>
                  <a:pt x="508512" y="1129614"/>
                </a:lnTo>
                <a:close/>
              </a:path>
              <a:path w="1911984" h="1701800">
                <a:moveTo>
                  <a:pt x="514986" y="1117600"/>
                </a:moveTo>
                <a:lnTo>
                  <a:pt x="504809" y="1117600"/>
                </a:lnTo>
                <a:lnTo>
                  <a:pt x="508512" y="1129614"/>
                </a:lnTo>
                <a:lnTo>
                  <a:pt x="514986" y="1117600"/>
                </a:lnTo>
                <a:close/>
              </a:path>
              <a:path w="1911984" h="1701800">
                <a:moveTo>
                  <a:pt x="463113" y="1117600"/>
                </a:moveTo>
                <a:lnTo>
                  <a:pt x="462899" y="1117600"/>
                </a:lnTo>
                <a:lnTo>
                  <a:pt x="462660" y="1117973"/>
                </a:lnTo>
                <a:lnTo>
                  <a:pt x="463113" y="1117600"/>
                </a:lnTo>
                <a:close/>
              </a:path>
              <a:path w="1911984" h="1701800">
                <a:moveTo>
                  <a:pt x="514900" y="1104900"/>
                </a:moveTo>
                <a:lnTo>
                  <a:pt x="461716" y="1104900"/>
                </a:lnTo>
                <a:lnTo>
                  <a:pt x="454780" y="1117600"/>
                </a:lnTo>
                <a:lnTo>
                  <a:pt x="514273" y="1117600"/>
                </a:lnTo>
                <a:lnTo>
                  <a:pt x="514900" y="1104900"/>
                </a:lnTo>
                <a:close/>
              </a:path>
              <a:path w="1911984" h="1701800">
                <a:moveTo>
                  <a:pt x="523817" y="1104900"/>
                </a:moveTo>
                <a:lnTo>
                  <a:pt x="516291" y="1104900"/>
                </a:lnTo>
                <a:lnTo>
                  <a:pt x="517436" y="1117600"/>
                </a:lnTo>
                <a:lnTo>
                  <a:pt x="523817" y="1104900"/>
                </a:lnTo>
                <a:close/>
              </a:path>
              <a:path w="1911984" h="1701800">
                <a:moveTo>
                  <a:pt x="531113" y="1104900"/>
                </a:moveTo>
                <a:lnTo>
                  <a:pt x="527194" y="1104900"/>
                </a:lnTo>
                <a:lnTo>
                  <a:pt x="526389" y="1117600"/>
                </a:lnTo>
                <a:lnTo>
                  <a:pt x="531113" y="1104900"/>
                </a:lnTo>
                <a:close/>
              </a:path>
              <a:path w="1911984" h="1701800">
                <a:moveTo>
                  <a:pt x="538340" y="1092200"/>
                </a:moveTo>
                <a:lnTo>
                  <a:pt x="473128" y="1092200"/>
                </a:lnTo>
                <a:lnTo>
                  <a:pt x="462584" y="1104900"/>
                </a:lnTo>
                <a:lnTo>
                  <a:pt x="534199" y="1104900"/>
                </a:lnTo>
                <a:lnTo>
                  <a:pt x="538340" y="1092200"/>
                </a:lnTo>
                <a:close/>
              </a:path>
              <a:path w="1911984" h="1701800">
                <a:moveTo>
                  <a:pt x="547087" y="1066800"/>
                </a:moveTo>
                <a:lnTo>
                  <a:pt x="495700" y="1066800"/>
                </a:lnTo>
                <a:lnTo>
                  <a:pt x="488113" y="1079500"/>
                </a:lnTo>
                <a:lnTo>
                  <a:pt x="478701" y="1092200"/>
                </a:lnTo>
                <a:lnTo>
                  <a:pt x="486704" y="1092200"/>
                </a:lnTo>
                <a:lnTo>
                  <a:pt x="489048" y="1079500"/>
                </a:lnTo>
                <a:lnTo>
                  <a:pt x="536924" y="1079500"/>
                </a:lnTo>
                <a:lnTo>
                  <a:pt x="547087" y="1066800"/>
                </a:lnTo>
                <a:close/>
              </a:path>
              <a:path w="1911984" h="1701800">
                <a:moveTo>
                  <a:pt x="536924" y="1079500"/>
                </a:moveTo>
                <a:lnTo>
                  <a:pt x="508526" y="1079500"/>
                </a:lnTo>
                <a:lnTo>
                  <a:pt x="505755" y="1092200"/>
                </a:lnTo>
                <a:lnTo>
                  <a:pt x="530980" y="1092200"/>
                </a:lnTo>
                <a:lnTo>
                  <a:pt x="536924" y="1079500"/>
                </a:lnTo>
                <a:close/>
              </a:path>
              <a:path w="1911984" h="1701800">
                <a:moveTo>
                  <a:pt x="548246" y="1079500"/>
                </a:moveTo>
                <a:lnTo>
                  <a:pt x="542869" y="1079500"/>
                </a:lnTo>
                <a:lnTo>
                  <a:pt x="543251" y="1092200"/>
                </a:lnTo>
                <a:lnTo>
                  <a:pt x="548246" y="1079500"/>
                </a:lnTo>
                <a:close/>
              </a:path>
              <a:path w="1911984" h="1701800">
                <a:moveTo>
                  <a:pt x="571839" y="1054100"/>
                </a:moveTo>
                <a:lnTo>
                  <a:pt x="507159" y="1054100"/>
                </a:lnTo>
                <a:lnTo>
                  <a:pt x="503554" y="1066800"/>
                </a:lnTo>
                <a:lnTo>
                  <a:pt x="547087" y="1066800"/>
                </a:lnTo>
                <a:lnTo>
                  <a:pt x="552386" y="1079500"/>
                </a:lnTo>
                <a:lnTo>
                  <a:pt x="557779" y="1066800"/>
                </a:lnTo>
                <a:lnTo>
                  <a:pt x="571839" y="1054100"/>
                </a:lnTo>
                <a:close/>
              </a:path>
              <a:path w="1911984" h="1701800">
                <a:moveTo>
                  <a:pt x="567770" y="1066800"/>
                </a:moveTo>
                <a:lnTo>
                  <a:pt x="561974" y="1066800"/>
                </a:lnTo>
                <a:lnTo>
                  <a:pt x="560415" y="1079500"/>
                </a:lnTo>
                <a:lnTo>
                  <a:pt x="564799" y="1079500"/>
                </a:lnTo>
                <a:lnTo>
                  <a:pt x="567770" y="1066800"/>
                </a:lnTo>
                <a:close/>
              </a:path>
              <a:path w="1911984" h="1701800">
                <a:moveTo>
                  <a:pt x="527057" y="1028700"/>
                </a:moveTo>
                <a:lnTo>
                  <a:pt x="519798" y="1041400"/>
                </a:lnTo>
                <a:lnTo>
                  <a:pt x="512457" y="1054100"/>
                </a:lnTo>
                <a:lnTo>
                  <a:pt x="567947" y="1054100"/>
                </a:lnTo>
                <a:lnTo>
                  <a:pt x="567966" y="1041400"/>
                </a:lnTo>
                <a:lnTo>
                  <a:pt x="537049" y="1041400"/>
                </a:lnTo>
                <a:lnTo>
                  <a:pt x="527057" y="1028700"/>
                </a:lnTo>
                <a:close/>
              </a:path>
              <a:path w="1911984" h="1701800">
                <a:moveTo>
                  <a:pt x="596982" y="1016000"/>
                </a:moveTo>
                <a:lnTo>
                  <a:pt x="543420" y="1016000"/>
                </a:lnTo>
                <a:lnTo>
                  <a:pt x="542457" y="1028700"/>
                </a:lnTo>
                <a:lnTo>
                  <a:pt x="537832" y="1028700"/>
                </a:lnTo>
                <a:lnTo>
                  <a:pt x="542924" y="1041400"/>
                </a:lnTo>
                <a:lnTo>
                  <a:pt x="567966" y="1041400"/>
                </a:lnTo>
                <a:lnTo>
                  <a:pt x="570738" y="1054100"/>
                </a:lnTo>
                <a:lnTo>
                  <a:pt x="575503" y="1054100"/>
                </a:lnTo>
                <a:lnTo>
                  <a:pt x="578751" y="1043649"/>
                </a:lnTo>
                <a:lnTo>
                  <a:pt x="577844" y="1041400"/>
                </a:lnTo>
                <a:lnTo>
                  <a:pt x="587024" y="1028700"/>
                </a:lnTo>
                <a:lnTo>
                  <a:pt x="596982" y="1016000"/>
                </a:lnTo>
                <a:close/>
              </a:path>
              <a:path w="1911984" h="1701800">
                <a:moveTo>
                  <a:pt x="580929" y="1049056"/>
                </a:moveTo>
                <a:lnTo>
                  <a:pt x="575503" y="1054100"/>
                </a:lnTo>
                <a:lnTo>
                  <a:pt x="582961" y="1054100"/>
                </a:lnTo>
                <a:lnTo>
                  <a:pt x="580929" y="1049056"/>
                </a:lnTo>
                <a:close/>
              </a:path>
              <a:path w="1911984" h="1701800">
                <a:moveTo>
                  <a:pt x="593966" y="1028700"/>
                </a:moveTo>
                <a:lnTo>
                  <a:pt x="589455" y="1028700"/>
                </a:lnTo>
                <a:lnTo>
                  <a:pt x="579450" y="1041400"/>
                </a:lnTo>
                <a:lnTo>
                  <a:pt x="578751" y="1043649"/>
                </a:lnTo>
                <a:lnTo>
                  <a:pt x="580929" y="1049056"/>
                </a:lnTo>
                <a:lnTo>
                  <a:pt x="589165" y="1041400"/>
                </a:lnTo>
                <a:lnTo>
                  <a:pt x="593597" y="1041400"/>
                </a:lnTo>
                <a:lnTo>
                  <a:pt x="593966" y="1028700"/>
                </a:lnTo>
                <a:close/>
              </a:path>
              <a:path w="1911984" h="1701800">
                <a:moveTo>
                  <a:pt x="596338" y="987101"/>
                </a:moveTo>
                <a:lnTo>
                  <a:pt x="597555" y="990600"/>
                </a:lnTo>
                <a:lnTo>
                  <a:pt x="602094" y="1003300"/>
                </a:lnTo>
                <a:lnTo>
                  <a:pt x="555145" y="1003300"/>
                </a:lnTo>
                <a:lnTo>
                  <a:pt x="548919" y="1016000"/>
                </a:lnTo>
                <a:lnTo>
                  <a:pt x="596982" y="1016000"/>
                </a:lnTo>
                <a:lnTo>
                  <a:pt x="597623" y="1028700"/>
                </a:lnTo>
                <a:lnTo>
                  <a:pt x="608545" y="1028700"/>
                </a:lnTo>
                <a:lnTo>
                  <a:pt x="610756" y="1003300"/>
                </a:lnTo>
                <a:lnTo>
                  <a:pt x="607596" y="990600"/>
                </a:lnTo>
                <a:lnTo>
                  <a:pt x="599669" y="990600"/>
                </a:lnTo>
                <a:lnTo>
                  <a:pt x="596338" y="987101"/>
                </a:lnTo>
                <a:close/>
              </a:path>
              <a:path w="1911984" h="1701800">
                <a:moveTo>
                  <a:pt x="617359" y="1003300"/>
                </a:moveTo>
                <a:lnTo>
                  <a:pt x="618185" y="1016000"/>
                </a:lnTo>
                <a:lnTo>
                  <a:pt x="627303" y="1016000"/>
                </a:lnTo>
                <a:lnTo>
                  <a:pt x="617359" y="1003300"/>
                </a:lnTo>
                <a:close/>
              </a:path>
              <a:path w="1911984" h="1701800">
                <a:moveTo>
                  <a:pt x="587578" y="977900"/>
                </a:moveTo>
                <a:lnTo>
                  <a:pt x="580182" y="977900"/>
                </a:lnTo>
                <a:lnTo>
                  <a:pt x="574644" y="990600"/>
                </a:lnTo>
                <a:lnTo>
                  <a:pt x="569881" y="1003300"/>
                </a:lnTo>
                <a:lnTo>
                  <a:pt x="602094" y="1003300"/>
                </a:lnTo>
                <a:lnTo>
                  <a:pt x="597555" y="990600"/>
                </a:lnTo>
                <a:lnTo>
                  <a:pt x="596338" y="987101"/>
                </a:lnTo>
                <a:lnTo>
                  <a:pt x="587578" y="977900"/>
                </a:lnTo>
                <a:close/>
              </a:path>
              <a:path w="1911984" h="1701800">
                <a:moveTo>
                  <a:pt x="671995" y="939800"/>
                </a:moveTo>
                <a:lnTo>
                  <a:pt x="636003" y="939800"/>
                </a:lnTo>
                <a:lnTo>
                  <a:pt x="624897" y="952500"/>
                </a:lnTo>
                <a:lnTo>
                  <a:pt x="610730" y="952500"/>
                </a:lnTo>
                <a:lnTo>
                  <a:pt x="595359" y="965200"/>
                </a:lnTo>
                <a:lnTo>
                  <a:pt x="593139" y="977900"/>
                </a:lnTo>
                <a:lnTo>
                  <a:pt x="596338" y="987101"/>
                </a:lnTo>
                <a:lnTo>
                  <a:pt x="599669" y="990600"/>
                </a:lnTo>
                <a:lnTo>
                  <a:pt x="607596" y="990600"/>
                </a:lnTo>
                <a:lnTo>
                  <a:pt x="610756" y="1003300"/>
                </a:lnTo>
                <a:lnTo>
                  <a:pt x="621331" y="1003300"/>
                </a:lnTo>
                <a:lnTo>
                  <a:pt x="620627" y="990600"/>
                </a:lnTo>
                <a:lnTo>
                  <a:pt x="629299" y="977900"/>
                </a:lnTo>
                <a:lnTo>
                  <a:pt x="640058" y="965200"/>
                </a:lnTo>
                <a:lnTo>
                  <a:pt x="661079" y="965200"/>
                </a:lnTo>
                <a:lnTo>
                  <a:pt x="660078" y="952500"/>
                </a:lnTo>
                <a:lnTo>
                  <a:pt x="671995" y="939800"/>
                </a:lnTo>
                <a:close/>
              </a:path>
              <a:path w="1911984" h="1701800">
                <a:moveTo>
                  <a:pt x="648450" y="965200"/>
                </a:moveTo>
                <a:lnTo>
                  <a:pt x="645619" y="965200"/>
                </a:lnTo>
                <a:lnTo>
                  <a:pt x="638695" y="977900"/>
                </a:lnTo>
                <a:lnTo>
                  <a:pt x="621331" y="1003300"/>
                </a:lnTo>
                <a:lnTo>
                  <a:pt x="640594" y="1003300"/>
                </a:lnTo>
                <a:lnTo>
                  <a:pt x="646823" y="990600"/>
                </a:lnTo>
                <a:lnTo>
                  <a:pt x="643970" y="977900"/>
                </a:lnTo>
                <a:lnTo>
                  <a:pt x="648450" y="965200"/>
                </a:lnTo>
                <a:close/>
              </a:path>
              <a:path w="1911984" h="1701800">
                <a:moveTo>
                  <a:pt x="665290" y="965200"/>
                </a:moveTo>
                <a:lnTo>
                  <a:pt x="656162" y="965200"/>
                </a:lnTo>
                <a:lnTo>
                  <a:pt x="663003" y="977900"/>
                </a:lnTo>
                <a:lnTo>
                  <a:pt x="665290" y="965200"/>
                </a:lnTo>
                <a:close/>
              </a:path>
              <a:path w="1911984" h="1701800">
                <a:moveTo>
                  <a:pt x="623416" y="939800"/>
                </a:moveTo>
                <a:lnTo>
                  <a:pt x="614438" y="939800"/>
                </a:lnTo>
                <a:lnTo>
                  <a:pt x="612571" y="952500"/>
                </a:lnTo>
                <a:lnTo>
                  <a:pt x="623801" y="952500"/>
                </a:lnTo>
                <a:lnTo>
                  <a:pt x="623416" y="939800"/>
                </a:lnTo>
                <a:close/>
              </a:path>
              <a:path w="1911984" h="1701800">
                <a:moveTo>
                  <a:pt x="692238" y="927100"/>
                </a:moveTo>
                <a:lnTo>
                  <a:pt x="630296" y="927100"/>
                </a:lnTo>
                <a:lnTo>
                  <a:pt x="634158" y="939800"/>
                </a:lnTo>
                <a:lnTo>
                  <a:pt x="683046" y="939800"/>
                </a:lnTo>
                <a:lnTo>
                  <a:pt x="692238" y="927100"/>
                </a:lnTo>
                <a:close/>
              </a:path>
              <a:path w="1911984" h="1701800">
                <a:moveTo>
                  <a:pt x="704246" y="927100"/>
                </a:moveTo>
                <a:lnTo>
                  <a:pt x="695594" y="927100"/>
                </a:lnTo>
                <a:lnTo>
                  <a:pt x="696675" y="939800"/>
                </a:lnTo>
                <a:lnTo>
                  <a:pt x="699350" y="939800"/>
                </a:lnTo>
                <a:lnTo>
                  <a:pt x="704246" y="927100"/>
                </a:lnTo>
                <a:close/>
              </a:path>
              <a:path w="1911984" h="1701800">
                <a:moveTo>
                  <a:pt x="712342" y="901700"/>
                </a:moveTo>
                <a:lnTo>
                  <a:pt x="656878" y="901700"/>
                </a:lnTo>
                <a:lnTo>
                  <a:pt x="654075" y="914400"/>
                </a:lnTo>
                <a:lnTo>
                  <a:pt x="644056" y="914400"/>
                </a:lnTo>
                <a:lnTo>
                  <a:pt x="642772" y="927100"/>
                </a:lnTo>
                <a:lnTo>
                  <a:pt x="698657" y="927100"/>
                </a:lnTo>
                <a:lnTo>
                  <a:pt x="697513" y="914400"/>
                </a:lnTo>
                <a:lnTo>
                  <a:pt x="712369" y="904052"/>
                </a:lnTo>
                <a:lnTo>
                  <a:pt x="712342" y="901700"/>
                </a:lnTo>
                <a:close/>
              </a:path>
              <a:path w="1911984" h="1701800">
                <a:moveTo>
                  <a:pt x="651848" y="901700"/>
                </a:moveTo>
                <a:lnTo>
                  <a:pt x="647795" y="914400"/>
                </a:lnTo>
                <a:lnTo>
                  <a:pt x="654075" y="914400"/>
                </a:lnTo>
                <a:lnTo>
                  <a:pt x="651848" y="901700"/>
                </a:lnTo>
                <a:close/>
              </a:path>
              <a:path w="1911984" h="1701800">
                <a:moveTo>
                  <a:pt x="715746" y="901700"/>
                </a:moveTo>
                <a:lnTo>
                  <a:pt x="712369" y="904052"/>
                </a:lnTo>
                <a:lnTo>
                  <a:pt x="712487" y="914400"/>
                </a:lnTo>
                <a:lnTo>
                  <a:pt x="716571" y="903169"/>
                </a:lnTo>
                <a:lnTo>
                  <a:pt x="715746" y="901700"/>
                </a:lnTo>
                <a:close/>
              </a:path>
              <a:path w="1911984" h="1701800">
                <a:moveTo>
                  <a:pt x="724095" y="901700"/>
                </a:moveTo>
                <a:lnTo>
                  <a:pt x="717105" y="901700"/>
                </a:lnTo>
                <a:lnTo>
                  <a:pt x="716571" y="903169"/>
                </a:lnTo>
                <a:lnTo>
                  <a:pt x="722870" y="914400"/>
                </a:lnTo>
                <a:lnTo>
                  <a:pt x="724095" y="901700"/>
                </a:lnTo>
                <a:close/>
              </a:path>
              <a:path w="1911984" h="1701800">
                <a:moveTo>
                  <a:pt x="712562" y="889000"/>
                </a:moveTo>
                <a:lnTo>
                  <a:pt x="678345" y="889000"/>
                </a:lnTo>
                <a:lnTo>
                  <a:pt x="670713" y="901700"/>
                </a:lnTo>
                <a:lnTo>
                  <a:pt x="714696" y="901700"/>
                </a:lnTo>
                <a:lnTo>
                  <a:pt x="712562" y="889000"/>
                </a:lnTo>
                <a:close/>
              </a:path>
              <a:path w="1911984" h="1701800">
                <a:moveTo>
                  <a:pt x="741957" y="889000"/>
                </a:moveTo>
                <a:lnTo>
                  <a:pt x="716114" y="889000"/>
                </a:lnTo>
                <a:lnTo>
                  <a:pt x="714696" y="901700"/>
                </a:lnTo>
                <a:lnTo>
                  <a:pt x="740673" y="901700"/>
                </a:lnTo>
                <a:lnTo>
                  <a:pt x="741957" y="889000"/>
                </a:lnTo>
                <a:close/>
              </a:path>
              <a:path w="1911984" h="1701800">
                <a:moveTo>
                  <a:pt x="744689" y="863600"/>
                </a:moveTo>
                <a:lnTo>
                  <a:pt x="705445" y="863600"/>
                </a:lnTo>
                <a:lnTo>
                  <a:pt x="702773" y="876300"/>
                </a:lnTo>
                <a:lnTo>
                  <a:pt x="678446" y="876300"/>
                </a:lnTo>
                <a:lnTo>
                  <a:pt x="675009" y="889000"/>
                </a:lnTo>
                <a:lnTo>
                  <a:pt x="738655" y="889000"/>
                </a:lnTo>
                <a:lnTo>
                  <a:pt x="735001" y="876300"/>
                </a:lnTo>
                <a:lnTo>
                  <a:pt x="744689" y="863600"/>
                </a:lnTo>
                <a:close/>
              </a:path>
              <a:path w="1911984" h="1701800">
                <a:moveTo>
                  <a:pt x="681227" y="863600"/>
                </a:moveTo>
                <a:lnTo>
                  <a:pt x="682028" y="876300"/>
                </a:lnTo>
                <a:lnTo>
                  <a:pt x="690384" y="876300"/>
                </a:lnTo>
                <a:lnTo>
                  <a:pt x="681227" y="863600"/>
                </a:lnTo>
                <a:close/>
              </a:path>
              <a:path w="1911984" h="1701800">
                <a:moveTo>
                  <a:pt x="703859" y="863600"/>
                </a:moveTo>
                <a:lnTo>
                  <a:pt x="697533" y="863600"/>
                </a:lnTo>
                <a:lnTo>
                  <a:pt x="694829" y="876300"/>
                </a:lnTo>
                <a:lnTo>
                  <a:pt x="702773" y="876300"/>
                </a:lnTo>
                <a:lnTo>
                  <a:pt x="703859" y="863600"/>
                </a:lnTo>
                <a:close/>
              </a:path>
              <a:path w="1911984" h="1701800">
                <a:moveTo>
                  <a:pt x="758950" y="863600"/>
                </a:moveTo>
                <a:lnTo>
                  <a:pt x="744689" y="863600"/>
                </a:lnTo>
                <a:lnTo>
                  <a:pt x="749781" y="876300"/>
                </a:lnTo>
                <a:lnTo>
                  <a:pt x="754524" y="876300"/>
                </a:lnTo>
                <a:lnTo>
                  <a:pt x="758950" y="863600"/>
                </a:lnTo>
                <a:close/>
              </a:path>
              <a:path w="1911984" h="1701800">
                <a:moveTo>
                  <a:pt x="762904" y="863600"/>
                </a:moveTo>
                <a:lnTo>
                  <a:pt x="758950" y="863600"/>
                </a:lnTo>
                <a:lnTo>
                  <a:pt x="763092" y="876300"/>
                </a:lnTo>
                <a:lnTo>
                  <a:pt x="762904" y="863600"/>
                </a:lnTo>
                <a:close/>
              </a:path>
              <a:path w="1911984" h="1701800">
                <a:moveTo>
                  <a:pt x="722551" y="838200"/>
                </a:moveTo>
                <a:lnTo>
                  <a:pt x="714451" y="838200"/>
                </a:lnTo>
                <a:lnTo>
                  <a:pt x="712898" y="850900"/>
                </a:lnTo>
                <a:lnTo>
                  <a:pt x="705407" y="863600"/>
                </a:lnTo>
                <a:lnTo>
                  <a:pt x="731442" y="863600"/>
                </a:lnTo>
                <a:lnTo>
                  <a:pt x="728000" y="850900"/>
                </a:lnTo>
                <a:lnTo>
                  <a:pt x="732564" y="850900"/>
                </a:lnTo>
                <a:lnTo>
                  <a:pt x="722551" y="838200"/>
                </a:lnTo>
                <a:close/>
              </a:path>
              <a:path w="1911984" h="1701800">
                <a:moveTo>
                  <a:pt x="741235" y="850900"/>
                </a:moveTo>
                <a:lnTo>
                  <a:pt x="734802" y="850900"/>
                </a:lnTo>
                <a:lnTo>
                  <a:pt x="736765" y="863600"/>
                </a:lnTo>
                <a:lnTo>
                  <a:pt x="741235" y="850900"/>
                </a:lnTo>
                <a:close/>
              </a:path>
              <a:path w="1911984" h="1701800">
                <a:moveTo>
                  <a:pt x="760818" y="850900"/>
                </a:moveTo>
                <a:lnTo>
                  <a:pt x="746658" y="850900"/>
                </a:lnTo>
                <a:lnTo>
                  <a:pt x="737176" y="863600"/>
                </a:lnTo>
                <a:lnTo>
                  <a:pt x="756255" y="863600"/>
                </a:lnTo>
                <a:lnTo>
                  <a:pt x="760818" y="850900"/>
                </a:lnTo>
                <a:close/>
              </a:path>
              <a:path w="1911984" h="1701800">
                <a:moveTo>
                  <a:pt x="768177" y="850900"/>
                </a:moveTo>
                <a:lnTo>
                  <a:pt x="760818" y="850900"/>
                </a:lnTo>
                <a:lnTo>
                  <a:pt x="759216" y="863600"/>
                </a:lnTo>
                <a:lnTo>
                  <a:pt x="770839" y="863600"/>
                </a:lnTo>
                <a:lnTo>
                  <a:pt x="768177" y="850900"/>
                </a:lnTo>
                <a:close/>
              </a:path>
              <a:path w="1911984" h="1701800">
                <a:moveTo>
                  <a:pt x="784034" y="850900"/>
                </a:moveTo>
                <a:lnTo>
                  <a:pt x="770412" y="850900"/>
                </a:lnTo>
                <a:lnTo>
                  <a:pt x="776159" y="863600"/>
                </a:lnTo>
                <a:lnTo>
                  <a:pt x="784034" y="850900"/>
                </a:lnTo>
                <a:close/>
              </a:path>
              <a:path w="1911984" h="1701800">
                <a:moveTo>
                  <a:pt x="809909" y="812800"/>
                </a:moveTo>
                <a:lnTo>
                  <a:pt x="748842" y="812800"/>
                </a:lnTo>
                <a:lnTo>
                  <a:pt x="729774" y="825500"/>
                </a:lnTo>
                <a:lnTo>
                  <a:pt x="729662" y="838200"/>
                </a:lnTo>
                <a:lnTo>
                  <a:pt x="738595" y="850900"/>
                </a:lnTo>
                <a:lnTo>
                  <a:pt x="782559" y="850900"/>
                </a:lnTo>
                <a:lnTo>
                  <a:pt x="778610" y="838200"/>
                </a:lnTo>
                <a:lnTo>
                  <a:pt x="738987" y="838200"/>
                </a:lnTo>
                <a:lnTo>
                  <a:pt x="739664" y="825500"/>
                </a:lnTo>
                <a:lnTo>
                  <a:pt x="811852" y="825500"/>
                </a:lnTo>
                <a:lnTo>
                  <a:pt x="809909" y="812800"/>
                </a:lnTo>
                <a:close/>
              </a:path>
              <a:path w="1911984" h="1701800">
                <a:moveTo>
                  <a:pt x="792988" y="825500"/>
                </a:moveTo>
                <a:lnTo>
                  <a:pt x="741318" y="825500"/>
                </a:lnTo>
                <a:lnTo>
                  <a:pt x="738987" y="838200"/>
                </a:lnTo>
                <a:lnTo>
                  <a:pt x="779610" y="838200"/>
                </a:lnTo>
                <a:lnTo>
                  <a:pt x="792988" y="825500"/>
                </a:lnTo>
                <a:close/>
              </a:path>
              <a:path w="1911984" h="1701800">
                <a:moveTo>
                  <a:pt x="804066" y="825500"/>
                </a:moveTo>
                <a:lnTo>
                  <a:pt x="792988" y="825500"/>
                </a:lnTo>
                <a:lnTo>
                  <a:pt x="790986" y="838200"/>
                </a:lnTo>
                <a:lnTo>
                  <a:pt x="796844" y="838200"/>
                </a:lnTo>
                <a:lnTo>
                  <a:pt x="804066" y="825500"/>
                </a:lnTo>
                <a:close/>
              </a:path>
              <a:path w="1911984" h="1701800">
                <a:moveTo>
                  <a:pt x="820178" y="812800"/>
                </a:moveTo>
                <a:lnTo>
                  <a:pt x="812368" y="825500"/>
                </a:lnTo>
                <a:lnTo>
                  <a:pt x="819721" y="825500"/>
                </a:lnTo>
                <a:lnTo>
                  <a:pt x="820178" y="812800"/>
                </a:lnTo>
                <a:close/>
              </a:path>
              <a:path w="1911984" h="1701800">
                <a:moveTo>
                  <a:pt x="762850" y="800100"/>
                </a:moveTo>
                <a:lnTo>
                  <a:pt x="757796" y="800100"/>
                </a:lnTo>
                <a:lnTo>
                  <a:pt x="760082" y="812800"/>
                </a:lnTo>
                <a:lnTo>
                  <a:pt x="762850" y="800100"/>
                </a:lnTo>
                <a:close/>
              </a:path>
              <a:path w="1911984" h="1701800">
                <a:moveTo>
                  <a:pt x="805027" y="800100"/>
                </a:moveTo>
                <a:lnTo>
                  <a:pt x="768636" y="800100"/>
                </a:lnTo>
                <a:lnTo>
                  <a:pt x="761884" y="812800"/>
                </a:lnTo>
                <a:lnTo>
                  <a:pt x="805446" y="812800"/>
                </a:lnTo>
                <a:lnTo>
                  <a:pt x="805027" y="800100"/>
                </a:lnTo>
                <a:close/>
              </a:path>
              <a:path w="1911984" h="1701800">
                <a:moveTo>
                  <a:pt x="814461" y="800100"/>
                </a:moveTo>
                <a:lnTo>
                  <a:pt x="805027" y="800100"/>
                </a:lnTo>
                <a:lnTo>
                  <a:pt x="805446" y="812800"/>
                </a:lnTo>
                <a:lnTo>
                  <a:pt x="810221" y="812800"/>
                </a:lnTo>
                <a:lnTo>
                  <a:pt x="814461" y="800100"/>
                </a:lnTo>
                <a:close/>
              </a:path>
              <a:path w="1911984" h="1701800">
                <a:moveTo>
                  <a:pt x="827125" y="787400"/>
                </a:moveTo>
                <a:lnTo>
                  <a:pt x="770931" y="787400"/>
                </a:lnTo>
                <a:lnTo>
                  <a:pt x="765647" y="800100"/>
                </a:lnTo>
                <a:lnTo>
                  <a:pt x="815849" y="800100"/>
                </a:lnTo>
                <a:lnTo>
                  <a:pt x="827125" y="787400"/>
                </a:lnTo>
                <a:close/>
              </a:path>
              <a:path w="1911984" h="1701800">
                <a:moveTo>
                  <a:pt x="811720" y="762000"/>
                </a:moveTo>
                <a:lnTo>
                  <a:pt x="803743" y="762000"/>
                </a:lnTo>
                <a:lnTo>
                  <a:pt x="797938" y="774700"/>
                </a:lnTo>
                <a:lnTo>
                  <a:pt x="786625" y="787400"/>
                </a:lnTo>
                <a:lnTo>
                  <a:pt x="801976" y="787400"/>
                </a:lnTo>
                <a:lnTo>
                  <a:pt x="806042" y="774700"/>
                </a:lnTo>
                <a:lnTo>
                  <a:pt x="807576" y="774700"/>
                </a:lnTo>
                <a:lnTo>
                  <a:pt x="811720" y="762000"/>
                </a:lnTo>
                <a:close/>
              </a:path>
              <a:path w="1911984" h="1701800">
                <a:moveTo>
                  <a:pt x="854307" y="774700"/>
                </a:moveTo>
                <a:lnTo>
                  <a:pt x="806042" y="774700"/>
                </a:lnTo>
                <a:lnTo>
                  <a:pt x="809066" y="787400"/>
                </a:lnTo>
                <a:lnTo>
                  <a:pt x="853503" y="787400"/>
                </a:lnTo>
                <a:lnTo>
                  <a:pt x="854307" y="774700"/>
                </a:lnTo>
                <a:close/>
              </a:path>
              <a:path w="1911984" h="1701800">
                <a:moveTo>
                  <a:pt x="859701" y="774700"/>
                </a:moveTo>
                <a:lnTo>
                  <a:pt x="855618" y="774700"/>
                </a:lnTo>
                <a:lnTo>
                  <a:pt x="855871" y="787400"/>
                </a:lnTo>
                <a:lnTo>
                  <a:pt x="858624" y="787400"/>
                </a:lnTo>
                <a:lnTo>
                  <a:pt x="859701" y="774700"/>
                </a:lnTo>
                <a:close/>
              </a:path>
              <a:path w="1911984" h="1701800">
                <a:moveTo>
                  <a:pt x="822666" y="762000"/>
                </a:moveTo>
                <a:lnTo>
                  <a:pt x="814284" y="762000"/>
                </a:lnTo>
                <a:lnTo>
                  <a:pt x="807576" y="774700"/>
                </a:lnTo>
                <a:lnTo>
                  <a:pt x="823544" y="774700"/>
                </a:lnTo>
                <a:lnTo>
                  <a:pt x="822666" y="762000"/>
                </a:lnTo>
                <a:close/>
              </a:path>
              <a:path w="1911984" h="1701800">
                <a:moveTo>
                  <a:pt x="872139" y="749300"/>
                </a:moveTo>
                <a:lnTo>
                  <a:pt x="830800" y="749300"/>
                </a:lnTo>
                <a:lnTo>
                  <a:pt x="835364" y="762000"/>
                </a:lnTo>
                <a:lnTo>
                  <a:pt x="823544" y="774700"/>
                </a:lnTo>
                <a:lnTo>
                  <a:pt x="857072" y="774700"/>
                </a:lnTo>
                <a:lnTo>
                  <a:pt x="858939" y="762000"/>
                </a:lnTo>
                <a:lnTo>
                  <a:pt x="866921" y="762000"/>
                </a:lnTo>
                <a:lnTo>
                  <a:pt x="872139" y="749300"/>
                </a:lnTo>
                <a:close/>
              </a:path>
              <a:path w="1911984" h="1701800">
                <a:moveTo>
                  <a:pt x="884545" y="749300"/>
                </a:moveTo>
                <a:lnTo>
                  <a:pt x="877697" y="749300"/>
                </a:lnTo>
                <a:lnTo>
                  <a:pt x="872820" y="762000"/>
                </a:lnTo>
                <a:lnTo>
                  <a:pt x="865822" y="762000"/>
                </a:lnTo>
                <a:lnTo>
                  <a:pt x="864082" y="774700"/>
                </a:lnTo>
                <a:lnTo>
                  <a:pt x="865035" y="774700"/>
                </a:lnTo>
                <a:lnTo>
                  <a:pt x="879084" y="762000"/>
                </a:lnTo>
                <a:lnTo>
                  <a:pt x="884545" y="749300"/>
                </a:lnTo>
                <a:close/>
              </a:path>
              <a:path w="1911984" h="1701800">
                <a:moveTo>
                  <a:pt x="809166" y="749300"/>
                </a:moveTo>
                <a:lnTo>
                  <a:pt x="805637" y="762000"/>
                </a:lnTo>
                <a:lnTo>
                  <a:pt x="807464" y="762000"/>
                </a:lnTo>
                <a:lnTo>
                  <a:pt x="809166" y="749300"/>
                </a:lnTo>
                <a:close/>
              </a:path>
              <a:path w="1911984" h="1701800">
                <a:moveTo>
                  <a:pt x="830800" y="749300"/>
                </a:moveTo>
                <a:lnTo>
                  <a:pt x="813574" y="749300"/>
                </a:lnTo>
                <a:lnTo>
                  <a:pt x="807726" y="762000"/>
                </a:lnTo>
                <a:lnTo>
                  <a:pt x="819652" y="762000"/>
                </a:lnTo>
                <a:lnTo>
                  <a:pt x="830800" y="749300"/>
                </a:lnTo>
                <a:close/>
              </a:path>
              <a:path w="1911984" h="1701800">
                <a:moveTo>
                  <a:pt x="896543" y="749300"/>
                </a:moveTo>
                <a:lnTo>
                  <a:pt x="888695" y="749300"/>
                </a:lnTo>
                <a:lnTo>
                  <a:pt x="896099" y="762000"/>
                </a:lnTo>
                <a:lnTo>
                  <a:pt x="896543" y="749300"/>
                </a:lnTo>
                <a:close/>
              </a:path>
              <a:path w="1911984" h="1701800">
                <a:moveTo>
                  <a:pt x="902931" y="736600"/>
                </a:moveTo>
                <a:lnTo>
                  <a:pt x="837940" y="736600"/>
                </a:lnTo>
                <a:lnTo>
                  <a:pt x="831557" y="749300"/>
                </a:lnTo>
                <a:lnTo>
                  <a:pt x="899160" y="749300"/>
                </a:lnTo>
                <a:lnTo>
                  <a:pt x="902931" y="736600"/>
                </a:lnTo>
                <a:close/>
              </a:path>
              <a:path w="1911984" h="1701800">
                <a:moveTo>
                  <a:pt x="845733" y="723900"/>
                </a:moveTo>
                <a:lnTo>
                  <a:pt x="844953" y="723900"/>
                </a:lnTo>
                <a:lnTo>
                  <a:pt x="838273" y="736600"/>
                </a:lnTo>
                <a:lnTo>
                  <a:pt x="842843" y="736600"/>
                </a:lnTo>
                <a:lnTo>
                  <a:pt x="845733" y="723900"/>
                </a:lnTo>
                <a:close/>
              </a:path>
              <a:path w="1911984" h="1701800">
                <a:moveTo>
                  <a:pt x="878682" y="711200"/>
                </a:moveTo>
                <a:lnTo>
                  <a:pt x="856589" y="711200"/>
                </a:lnTo>
                <a:lnTo>
                  <a:pt x="855687" y="723900"/>
                </a:lnTo>
                <a:lnTo>
                  <a:pt x="845733" y="723900"/>
                </a:lnTo>
                <a:lnTo>
                  <a:pt x="847039" y="736600"/>
                </a:lnTo>
                <a:lnTo>
                  <a:pt x="890833" y="736600"/>
                </a:lnTo>
                <a:lnTo>
                  <a:pt x="884697" y="723900"/>
                </a:lnTo>
                <a:lnTo>
                  <a:pt x="882864" y="717752"/>
                </a:lnTo>
                <a:lnTo>
                  <a:pt x="878682" y="711200"/>
                </a:lnTo>
                <a:close/>
              </a:path>
              <a:path w="1911984" h="1701800">
                <a:moveTo>
                  <a:pt x="882864" y="717752"/>
                </a:moveTo>
                <a:lnTo>
                  <a:pt x="884697" y="723900"/>
                </a:lnTo>
                <a:lnTo>
                  <a:pt x="890833" y="736600"/>
                </a:lnTo>
                <a:lnTo>
                  <a:pt x="893553" y="736600"/>
                </a:lnTo>
                <a:lnTo>
                  <a:pt x="886787" y="723900"/>
                </a:lnTo>
                <a:lnTo>
                  <a:pt x="882864" y="717752"/>
                </a:lnTo>
                <a:close/>
              </a:path>
              <a:path w="1911984" h="1701800">
                <a:moveTo>
                  <a:pt x="913883" y="711200"/>
                </a:moveTo>
                <a:lnTo>
                  <a:pt x="880910" y="711200"/>
                </a:lnTo>
                <a:lnTo>
                  <a:pt x="882864" y="717752"/>
                </a:lnTo>
                <a:lnTo>
                  <a:pt x="886787" y="723900"/>
                </a:lnTo>
                <a:lnTo>
                  <a:pt x="893553" y="736600"/>
                </a:lnTo>
                <a:lnTo>
                  <a:pt x="914107" y="736600"/>
                </a:lnTo>
                <a:lnTo>
                  <a:pt x="909437" y="723900"/>
                </a:lnTo>
                <a:lnTo>
                  <a:pt x="915187" y="723900"/>
                </a:lnTo>
                <a:lnTo>
                  <a:pt x="913883" y="711200"/>
                </a:lnTo>
                <a:close/>
              </a:path>
              <a:path w="1911984" h="1701800">
                <a:moveTo>
                  <a:pt x="918921" y="723900"/>
                </a:moveTo>
                <a:lnTo>
                  <a:pt x="913218" y="723900"/>
                </a:lnTo>
                <a:lnTo>
                  <a:pt x="918006" y="736600"/>
                </a:lnTo>
                <a:lnTo>
                  <a:pt x="918921" y="723900"/>
                </a:lnTo>
                <a:close/>
              </a:path>
              <a:path w="1911984" h="1701800">
                <a:moveTo>
                  <a:pt x="929792" y="698500"/>
                </a:moveTo>
                <a:lnTo>
                  <a:pt x="873271" y="698500"/>
                </a:lnTo>
                <a:lnTo>
                  <a:pt x="875990" y="711200"/>
                </a:lnTo>
                <a:lnTo>
                  <a:pt x="918959" y="711200"/>
                </a:lnTo>
                <a:lnTo>
                  <a:pt x="922148" y="723900"/>
                </a:lnTo>
                <a:lnTo>
                  <a:pt x="925428" y="723900"/>
                </a:lnTo>
                <a:lnTo>
                  <a:pt x="927595" y="711200"/>
                </a:lnTo>
                <a:lnTo>
                  <a:pt x="929792" y="698500"/>
                </a:lnTo>
                <a:close/>
              </a:path>
              <a:path w="1911984" h="1701800">
                <a:moveTo>
                  <a:pt x="942067" y="685800"/>
                </a:moveTo>
                <a:lnTo>
                  <a:pt x="894532" y="685800"/>
                </a:lnTo>
                <a:lnTo>
                  <a:pt x="887234" y="698500"/>
                </a:lnTo>
                <a:lnTo>
                  <a:pt x="946111" y="698500"/>
                </a:lnTo>
                <a:lnTo>
                  <a:pt x="942067" y="685800"/>
                </a:lnTo>
                <a:close/>
              </a:path>
              <a:path w="1911984" h="1701800">
                <a:moveTo>
                  <a:pt x="939723" y="673100"/>
                </a:moveTo>
                <a:lnTo>
                  <a:pt x="905669" y="673100"/>
                </a:lnTo>
                <a:lnTo>
                  <a:pt x="896035" y="685800"/>
                </a:lnTo>
                <a:lnTo>
                  <a:pt x="939690" y="685800"/>
                </a:lnTo>
                <a:lnTo>
                  <a:pt x="939723" y="673100"/>
                </a:lnTo>
                <a:close/>
              </a:path>
              <a:path w="1911984" h="1701800">
                <a:moveTo>
                  <a:pt x="972388" y="673100"/>
                </a:moveTo>
                <a:lnTo>
                  <a:pt x="953220" y="673100"/>
                </a:lnTo>
                <a:lnTo>
                  <a:pt x="946713" y="685800"/>
                </a:lnTo>
                <a:lnTo>
                  <a:pt x="969131" y="685800"/>
                </a:lnTo>
                <a:lnTo>
                  <a:pt x="972388" y="673100"/>
                </a:lnTo>
                <a:close/>
              </a:path>
              <a:path w="1911984" h="1701800">
                <a:moveTo>
                  <a:pt x="949121" y="660400"/>
                </a:moveTo>
                <a:lnTo>
                  <a:pt x="909862" y="660400"/>
                </a:lnTo>
                <a:lnTo>
                  <a:pt x="908208" y="673100"/>
                </a:lnTo>
                <a:lnTo>
                  <a:pt x="941895" y="673100"/>
                </a:lnTo>
                <a:lnTo>
                  <a:pt x="949121" y="660400"/>
                </a:lnTo>
                <a:close/>
              </a:path>
              <a:path w="1911984" h="1701800">
                <a:moveTo>
                  <a:pt x="990326" y="647700"/>
                </a:moveTo>
                <a:lnTo>
                  <a:pt x="928883" y="647700"/>
                </a:lnTo>
                <a:lnTo>
                  <a:pt x="933475" y="660400"/>
                </a:lnTo>
                <a:lnTo>
                  <a:pt x="949121" y="660400"/>
                </a:lnTo>
                <a:lnTo>
                  <a:pt x="951636" y="673100"/>
                </a:lnTo>
                <a:lnTo>
                  <a:pt x="962663" y="673100"/>
                </a:lnTo>
                <a:lnTo>
                  <a:pt x="975899" y="660400"/>
                </a:lnTo>
                <a:lnTo>
                  <a:pt x="990326" y="647700"/>
                </a:lnTo>
                <a:close/>
              </a:path>
              <a:path w="1911984" h="1701800">
                <a:moveTo>
                  <a:pt x="1014857" y="647700"/>
                </a:moveTo>
                <a:lnTo>
                  <a:pt x="995993" y="647700"/>
                </a:lnTo>
                <a:lnTo>
                  <a:pt x="994270" y="660400"/>
                </a:lnTo>
                <a:lnTo>
                  <a:pt x="987249" y="660400"/>
                </a:lnTo>
                <a:lnTo>
                  <a:pt x="984173" y="673100"/>
                </a:lnTo>
                <a:lnTo>
                  <a:pt x="990214" y="673100"/>
                </a:lnTo>
                <a:lnTo>
                  <a:pt x="1005225" y="660400"/>
                </a:lnTo>
                <a:lnTo>
                  <a:pt x="1014857" y="647700"/>
                </a:lnTo>
                <a:close/>
              </a:path>
              <a:path w="1911984" h="1701800">
                <a:moveTo>
                  <a:pt x="927920" y="647700"/>
                </a:moveTo>
                <a:lnTo>
                  <a:pt x="927123" y="660400"/>
                </a:lnTo>
                <a:lnTo>
                  <a:pt x="933475" y="660400"/>
                </a:lnTo>
                <a:lnTo>
                  <a:pt x="927920" y="647700"/>
                </a:lnTo>
                <a:close/>
              </a:path>
              <a:path w="1911984" h="1701800">
                <a:moveTo>
                  <a:pt x="988592" y="654855"/>
                </a:moveTo>
                <a:lnTo>
                  <a:pt x="987039" y="660400"/>
                </a:lnTo>
                <a:lnTo>
                  <a:pt x="987249" y="660400"/>
                </a:lnTo>
                <a:lnTo>
                  <a:pt x="988592" y="654855"/>
                </a:lnTo>
                <a:close/>
              </a:path>
              <a:path w="1911984" h="1701800">
                <a:moveTo>
                  <a:pt x="990598" y="647700"/>
                </a:moveTo>
                <a:lnTo>
                  <a:pt x="990326" y="647700"/>
                </a:lnTo>
                <a:lnTo>
                  <a:pt x="988592" y="654855"/>
                </a:lnTo>
                <a:lnTo>
                  <a:pt x="990598" y="647700"/>
                </a:lnTo>
                <a:close/>
              </a:path>
              <a:path w="1911984" h="1701800">
                <a:moveTo>
                  <a:pt x="1003871" y="635000"/>
                </a:moveTo>
                <a:lnTo>
                  <a:pt x="947546" y="635000"/>
                </a:lnTo>
                <a:lnTo>
                  <a:pt x="944637" y="647700"/>
                </a:lnTo>
                <a:lnTo>
                  <a:pt x="1004760" y="647700"/>
                </a:lnTo>
                <a:lnTo>
                  <a:pt x="1003871" y="635000"/>
                </a:lnTo>
                <a:close/>
              </a:path>
              <a:path w="1911984" h="1701800">
                <a:moveTo>
                  <a:pt x="1014056" y="635000"/>
                </a:moveTo>
                <a:lnTo>
                  <a:pt x="1007351" y="635000"/>
                </a:lnTo>
                <a:lnTo>
                  <a:pt x="1007509" y="647700"/>
                </a:lnTo>
                <a:lnTo>
                  <a:pt x="1014056" y="635000"/>
                </a:lnTo>
                <a:close/>
              </a:path>
              <a:path w="1911984" h="1701800">
                <a:moveTo>
                  <a:pt x="1025232" y="635000"/>
                </a:moveTo>
                <a:lnTo>
                  <a:pt x="1021329" y="635000"/>
                </a:lnTo>
                <a:lnTo>
                  <a:pt x="1018415" y="647700"/>
                </a:lnTo>
                <a:lnTo>
                  <a:pt x="1025232" y="635000"/>
                </a:lnTo>
                <a:close/>
              </a:path>
              <a:path w="1911984" h="1701800">
                <a:moveTo>
                  <a:pt x="973594" y="622300"/>
                </a:moveTo>
                <a:lnTo>
                  <a:pt x="961210" y="622300"/>
                </a:lnTo>
                <a:lnTo>
                  <a:pt x="946604" y="635000"/>
                </a:lnTo>
                <a:lnTo>
                  <a:pt x="965987" y="635000"/>
                </a:lnTo>
                <a:lnTo>
                  <a:pt x="973594" y="622300"/>
                </a:lnTo>
                <a:close/>
              </a:path>
              <a:path w="1911984" h="1701800">
                <a:moveTo>
                  <a:pt x="1002258" y="622300"/>
                </a:moveTo>
                <a:lnTo>
                  <a:pt x="975191" y="622300"/>
                </a:lnTo>
                <a:lnTo>
                  <a:pt x="965987" y="635000"/>
                </a:lnTo>
                <a:lnTo>
                  <a:pt x="1002830" y="635000"/>
                </a:lnTo>
                <a:lnTo>
                  <a:pt x="1002258" y="622300"/>
                </a:lnTo>
                <a:close/>
              </a:path>
              <a:path w="1911984" h="1701800">
                <a:moveTo>
                  <a:pt x="1032294" y="622300"/>
                </a:moveTo>
                <a:lnTo>
                  <a:pt x="1002258" y="622300"/>
                </a:lnTo>
                <a:lnTo>
                  <a:pt x="1002830" y="635000"/>
                </a:lnTo>
                <a:lnTo>
                  <a:pt x="1027960" y="635000"/>
                </a:lnTo>
                <a:lnTo>
                  <a:pt x="1032294" y="622300"/>
                </a:lnTo>
                <a:close/>
              </a:path>
              <a:path w="1911984" h="1701800">
                <a:moveTo>
                  <a:pt x="982916" y="609600"/>
                </a:moveTo>
                <a:lnTo>
                  <a:pt x="976665" y="609600"/>
                </a:lnTo>
                <a:lnTo>
                  <a:pt x="977358" y="622300"/>
                </a:lnTo>
                <a:lnTo>
                  <a:pt x="980417" y="622300"/>
                </a:lnTo>
                <a:lnTo>
                  <a:pt x="982916" y="609600"/>
                </a:lnTo>
                <a:close/>
              </a:path>
              <a:path w="1911984" h="1701800">
                <a:moveTo>
                  <a:pt x="1023555" y="609600"/>
                </a:moveTo>
                <a:lnTo>
                  <a:pt x="982916" y="609600"/>
                </a:lnTo>
                <a:lnTo>
                  <a:pt x="984427" y="622300"/>
                </a:lnTo>
                <a:lnTo>
                  <a:pt x="1025288" y="622300"/>
                </a:lnTo>
                <a:lnTo>
                  <a:pt x="1023555" y="609600"/>
                </a:lnTo>
                <a:close/>
              </a:path>
              <a:path w="1911984" h="1701800">
                <a:moveTo>
                  <a:pt x="1040930" y="609600"/>
                </a:moveTo>
                <a:lnTo>
                  <a:pt x="1026693" y="609600"/>
                </a:lnTo>
                <a:lnTo>
                  <a:pt x="1027723" y="622300"/>
                </a:lnTo>
                <a:lnTo>
                  <a:pt x="1034124" y="622300"/>
                </a:lnTo>
                <a:lnTo>
                  <a:pt x="1040930" y="609600"/>
                </a:lnTo>
                <a:close/>
              </a:path>
              <a:path w="1911984" h="1701800">
                <a:moveTo>
                  <a:pt x="1054404" y="609600"/>
                </a:moveTo>
                <a:lnTo>
                  <a:pt x="1047991" y="622300"/>
                </a:lnTo>
                <a:lnTo>
                  <a:pt x="1050672" y="622300"/>
                </a:lnTo>
                <a:lnTo>
                  <a:pt x="1054404" y="609600"/>
                </a:lnTo>
                <a:close/>
              </a:path>
              <a:path w="1911984" h="1701800">
                <a:moveTo>
                  <a:pt x="1009942" y="584200"/>
                </a:moveTo>
                <a:lnTo>
                  <a:pt x="1000666" y="584200"/>
                </a:lnTo>
                <a:lnTo>
                  <a:pt x="992827" y="596900"/>
                </a:lnTo>
                <a:lnTo>
                  <a:pt x="985461" y="609600"/>
                </a:lnTo>
                <a:lnTo>
                  <a:pt x="1040981" y="609600"/>
                </a:lnTo>
                <a:lnTo>
                  <a:pt x="1042839" y="596900"/>
                </a:lnTo>
                <a:lnTo>
                  <a:pt x="1005941" y="596900"/>
                </a:lnTo>
                <a:lnTo>
                  <a:pt x="1009942" y="584200"/>
                </a:lnTo>
                <a:close/>
              </a:path>
              <a:path w="1911984" h="1701800">
                <a:moveTo>
                  <a:pt x="1052263" y="596900"/>
                </a:moveTo>
                <a:lnTo>
                  <a:pt x="1045686" y="596900"/>
                </a:lnTo>
                <a:lnTo>
                  <a:pt x="1044816" y="609600"/>
                </a:lnTo>
                <a:lnTo>
                  <a:pt x="1047964" y="609600"/>
                </a:lnTo>
                <a:lnTo>
                  <a:pt x="1052263" y="596900"/>
                </a:lnTo>
                <a:close/>
              </a:path>
              <a:path w="1911984" h="1701800">
                <a:moveTo>
                  <a:pt x="1065228" y="584200"/>
                </a:moveTo>
                <a:lnTo>
                  <a:pt x="1013976" y="584200"/>
                </a:lnTo>
                <a:lnTo>
                  <a:pt x="1011508" y="596900"/>
                </a:lnTo>
                <a:lnTo>
                  <a:pt x="1055169" y="596900"/>
                </a:lnTo>
                <a:lnTo>
                  <a:pt x="1058024" y="609600"/>
                </a:lnTo>
                <a:lnTo>
                  <a:pt x="1064190" y="609600"/>
                </a:lnTo>
                <a:lnTo>
                  <a:pt x="1074262" y="596900"/>
                </a:lnTo>
                <a:lnTo>
                  <a:pt x="1074856" y="595960"/>
                </a:lnTo>
                <a:lnTo>
                  <a:pt x="1065228" y="584200"/>
                </a:lnTo>
                <a:close/>
              </a:path>
              <a:path w="1911984" h="1701800">
                <a:moveTo>
                  <a:pt x="1075276" y="595296"/>
                </a:moveTo>
                <a:lnTo>
                  <a:pt x="1074856" y="595960"/>
                </a:lnTo>
                <a:lnTo>
                  <a:pt x="1075626" y="596900"/>
                </a:lnTo>
                <a:lnTo>
                  <a:pt x="1075276" y="595296"/>
                </a:lnTo>
                <a:close/>
              </a:path>
              <a:path w="1911984" h="1701800">
                <a:moveTo>
                  <a:pt x="1082289" y="584200"/>
                </a:moveTo>
                <a:lnTo>
                  <a:pt x="1072851" y="584200"/>
                </a:lnTo>
                <a:lnTo>
                  <a:pt x="1075276" y="595296"/>
                </a:lnTo>
                <a:lnTo>
                  <a:pt x="1082289" y="584200"/>
                </a:lnTo>
                <a:close/>
              </a:path>
              <a:path w="1911984" h="1701800">
                <a:moveTo>
                  <a:pt x="1029411" y="571500"/>
                </a:moveTo>
                <a:lnTo>
                  <a:pt x="1017390" y="571500"/>
                </a:lnTo>
                <a:lnTo>
                  <a:pt x="1016546" y="584200"/>
                </a:lnTo>
                <a:lnTo>
                  <a:pt x="1039634" y="584200"/>
                </a:lnTo>
                <a:lnTo>
                  <a:pt x="1029411" y="571500"/>
                </a:lnTo>
                <a:close/>
              </a:path>
              <a:path w="1911984" h="1701800">
                <a:moveTo>
                  <a:pt x="1031633" y="571500"/>
                </a:moveTo>
                <a:lnTo>
                  <a:pt x="1029411" y="571500"/>
                </a:lnTo>
                <a:lnTo>
                  <a:pt x="1039634" y="584200"/>
                </a:lnTo>
                <a:lnTo>
                  <a:pt x="1031633" y="571500"/>
                </a:lnTo>
                <a:close/>
              </a:path>
              <a:path w="1911984" h="1701800">
                <a:moveTo>
                  <a:pt x="1083650" y="571500"/>
                </a:moveTo>
                <a:lnTo>
                  <a:pt x="1031633" y="571500"/>
                </a:lnTo>
                <a:lnTo>
                  <a:pt x="1039634" y="584200"/>
                </a:lnTo>
                <a:lnTo>
                  <a:pt x="1082319" y="584200"/>
                </a:lnTo>
                <a:lnTo>
                  <a:pt x="1083650" y="571500"/>
                </a:lnTo>
                <a:close/>
              </a:path>
              <a:path w="1911984" h="1701800">
                <a:moveTo>
                  <a:pt x="1092542" y="571500"/>
                </a:moveTo>
                <a:lnTo>
                  <a:pt x="1089675" y="571500"/>
                </a:lnTo>
                <a:lnTo>
                  <a:pt x="1084756" y="584200"/>
                </a:lnTo>
                <a:lnTo>
                  <a:pt x="1085570" y="584200"/>
                </a:lnTo>
                <a:lnTo>
                  <a:pt x="1092542" y="571500"/>
                </a:lnTo>
                <a:close/>
              </a:path>
              <a:path w="1911984" h="1701800">
                <a:moveTo>
                  <a:pt x="1100082" y="571500"/>
                </a:moveTo>
                <a:lnTo>
                  <a:pt x="1095992" y="571500"/>
                </a:lnTo>
                <a:lnTo>
                  <a:pt x="1094270" y="584200"/>
                </a:lnTo>
                <a:lnTo>
                  <a:pt x="1100082" y="571500"/>
                </a:lnTo>
                <a:close/>
              </a:path>
              <a:path w="1911984" h="1701800">
                <a:moveTo>
                  <a:pt x="1108611" y="546100"/>
                </a:moveTo>
                <a:lnTo>
                  <a:pt x="1080369" y="546100"/>
                </a:lnTo>
                <a:lnTo>
                  <a:pt x="1077201" y="558800"/>
                </a:lnTo>
                <a:lnTo>
                  <a:pt x="1033551" y="558800"/>
                </a:lnTo>
                <a:lnTo>
                  <a:pt x="1032171" y="571500"/>
                </a:lnTo>
                <a:lnTo>
                  <a:pt x="1108024" y="571500"/>
                </a:lnTo>
                <a:lnTo>
                  <a:pt x="1101601" y="558800"/>
                </a:lnTo>
                <a:lnTo>
                  <a:pt x="1108611" y="546100"/>
                </a:lnTo>
                <a:close/>
              </a:path>
              <a:path w="1911984" h="1701800">
                <a:moveTo>
                  <a:pt x="1130795" y="533400"/>
                </a:moveTo>
                <a:lnTo>
                  <a:pt x="1069382" y="533400"/>
                </a:lnTo>
                <a:lnTo>
                  <a:pt x="1061043" y="546100"/>
                </a:lnTo>
                <a:lnTo>
                  <a:pt x="1050645" y="558800"/>
                </a:lnTo>
                <a:lnTo>
                  <a:pt x="1058287" y="558800"/>
                </a:lnTo>
                <a:lnTo>
                  <a:pt x="1061365" y="546100"/>
                </a:lnTo>
                <a:lnTo>
                  <a:pt x="1124115" y="546100"/>
                </a:lnTo>
                <a:lnTo>
                  <a:pt x="1130795" y="533400"/>
                </a:lnTo>
                <a:close/>
              </a:path>
              <a:path w="1911984" h="1701800">
                <a:moveTo>
                  <a:pt x="1116667" y="546100"/>
                </a:moveTo>
                <a:lnTo>
                  <a:pt x="1113813" y="558800"/>
                </a:lnTo>
                <a:lnTo>
                  <a:pt x="1119390" y="558800"/>
                </a:lnTo>
                <a:lnTo>
                  <a:pt x="1116667" y="546100"/>
                </a:lnTo>
                <a:close/>
              </a:path>
              <a:path w="1911984" h="1701800">
                <a:moveTo>
                  <a:pt x="1136361" y="546100"/>
                </a:moveTo>
                <a:lnTo>
                  <a:pt x="1133856" y="546100"/>
                </a:lnTo>
                <a:lnTo>
                  <a:pt x="1131670" y="558800"/>
                </a:lnTo>
                <a:lnTo>
                  <a:pt x="1136361" y="546100"/>
                </a:lnTo>
                <a:close/>
              </a:path>
              <a:path w="1911984" h="1701800">
                <a:moveTo>
                  <a:pt x="1143144" y="520700"/>
                </a:moveTo>
                <a:lnTo>
                  <a:pt x="1084819" y="520700"/>
                </a:lnTo>
                <a:lnTo>
                  <a:pt x="1082122" y="533400"/>
                </a:lnTo>
                <a:lnTo>
                  <a:pt x="1142276" y="533400"/>
                </a:lnTo>
                <a:lnTo>
                  <a:pt x="1143144" y="520700"/>
                </a:lnTo>
                <a:close/>
              </a:path>
              <a:path w="1911984" h="1701800">
                <a:moveTo>
                  <a:pt x="1163553" y="508000"/>
                </a:moveTo>
                <a:lnTo>
                  <a:pt x="1104451" y="508000"/>
                </a:lnTo>
                <a:lnTo>
                  <a:pt x="1095997" y="520700"/>
                </a:lnTo>
                <a:lnTo>
                  <a:pt x="1143144" y="520700"/>
                </a:lnTo>
                <a:lnTo>
                  <a:pt x="1144905" y="533400"/>
                </a:lnTo>
                <a:lnTo>
                  <a:pt x="1149519" y="533400"/>
                </a:lnTo>
                <a:lnTo>
                  <a:pt x="1153645" y="522208"/>
                </a:lnTo>
                <a:lnTo>
                  <a:pt x="1153232" y="520700"/>
                </a:lnTo>
                <a:lnTo>
                  <a:pt x="1163553" y="508000"/>
                </a:lnTo>
                <a:close/>
              </a:path>
              <a:path w="1911984" h="1701800">
                <a:moveTo>
                  <a:pt x="1155307" y="528285"/>
                </a:moveTo>
                <a:lnTo>
                  <a:pt x="1149519" y="533400"/>
                </a:lnTo>
                <a:lnTo>
                  <a:pt x="1156706" y="533400"/>
                </a:lnTo>
                <a:lnTo>
                  <a:pt x="1155307" y="528285"/>
                </a:lnTo>
                <a:close/>
              </a:path>
              <a:path w="1911984" h="1701800">
                <a:moveTo>
                  <a:pt x="1163891" y="520700"/>
                </a:moveTo>
                <a:lnTo>
                  <a:pt x="1154201" y="520700"/>
                </a:lnTo>
                <a:lnTo>
                  <a:pt x="1153645" y="522208"/>
                </a:lnTo>
                <a:lnTo>
                  <a:pt x="1155307" y="528285"/>
                </a:lnTo>
                <a:lnTo>
                  <a:pt x="1163891" y="520700"/>
                </a:lnTo>
                <a:close/>
              </a:path>
              <a:path w="1911984" h="1701800">
                <a:moveTo>
                  <a:pt x="1180841" y="508000"/>
                </a:moveTo>
                <a:lnTo>
                  <a:pt x="1174280" y="508000"/>
                </a:lnTo>
                <a:lnTo>
                  <a:pt x="1174451" y="520700"/>
                </a:lnTo>
                <a:lnTo>
                  <a:pt x="1177001" y="520700"/>
                </a:lnTo>
                <a:lnTo>
                  <a:pt x="1180841" y="508000"/>
                </a:lnTo>
                <a:close/>
              </a:path>
              <a:path w="1911984" h="1701800">
                <a:moveTo>
                  <a:pt x="1243685" y="444500"/>
                </a:moveTo>
                <a:lnTo>
                  <a:pt x="1180139" y="444500"/>
                </a:lnTo>
                <a:lnTo>
                  <a:pt x="1176235" y="457200"/>
                </a:lnTo>
                <a:lnTo>
                  <a:pt x="1178552" y="469900"/>
                </a:lnTo>
                <a:lnTo>
                  <a:pt x="1181925" y="482600"/>
                </a:lnTo>
                <a:lnTo>
                  <a:pt x="1135530" y="482600"/>
                </a:lnTo>
                <a:lnTo>
                  <a:pt x="1128077" y="495300"/>
                </a:lnTo>
                <a:lnTo>
                  <a:pt x="1115961" y="495300"/>
                </a:lnTo>
                <a:lnTo>
                  <a:pt x="1119502" y="508000"/>
                </a:lnTo>
                <a:lnTo>
                  <a:pt x="1184884" y="508000"/>
                </a:lnTo>
                <a:lnTo>
                  <a:pt x="1189243" y="495300"/>
                </a:lnTo>
                <a:lnTo>
                  <a:pt x="1187740" y="482600"/>
                </a:lnTo>
                <a:lnTo>
                  <a:pt x="1181025" y="469900"/>
                </a:lnTo>
                <a:lnTo>
                  <a:pt x="1210322" y="469900"/>
                </a:lnTo>
                <a:lnTo>
                  <a:pt x="1222520" y="457200"/>
                </a:lnTo>
                <a:lnTo>
                  <a:pt x="1243834" y="457200"/>
                </a:lnTo>
                <a:lnTo>
                  <a:pt x="1243685" y="444500"/>
                </a:lnTo>
                <a:close/>
              </a:path>
              <a:path w="1911984" h="1701800">
                <a:moveTo>
                  <a:pt x="1204518" y="482600"/>
                </a:moveTo>
                <a:lnTo>
                  <a:pt x="1187798" y="482600"/>
                </a:lnTo>
                <a:lnTo>
                  <a:pt x="1199889" y="495300"/>
                </a:lnTo>
                <a:lnTo>
                  <a:pt x="1208646" y="495300"/>
                </a:lnTo>
                <a:lnTo>
                  <a:pt x="1204518" y="482600"/>
                </a:lnTo>
                <a:close/>
              </a:path>
              <a:path w="1911984" h="1701800">
                <a:moveTo>
                  <a:pt x="1219322" y="482600"/>
                </a:moveTo>
                <a:lnTo>
                  <a:pt x="1206749" y="482600"/>
                </a:lnTo>
                <a:lnTo>
                  <a:pt x="1212118" y="495300"/>
                </a:lnTo>
                <a:lnTo>
                  <a:pt x="1219322" y="482600"/>
                </a:lnTo>
                <a:close/>
              </a:path>
              <a:path w="1911984" h="1701800">
                <a:moveTo>
                  <a:pt x="1163035" y="457200"/>
                </a:moveTo>
                <a:lnTo>
                  <a:pt x="1156549" y="469900"/>
                </a:lnTo>
                <a:lnTo>
                  <a:pt x="1150384" y="482600"/>
                </a:lnTo>
                <a:lnTo>
                  <a:pt x="1181925" y="482600"/>
                </a:lnTo>
                <a:lnTo>
                  <a:pt x="1178552" y="469900"/>
                </a:lnTo>
                <a:lnTo>
                  <a:pt x="1169746" y="469900"/>
                </a:lnTo>
                <a:lnTo>
                  <a:pt x="1163035" y="457200"/>
                </a:lnTo>
                <a:close/>
              </a:path>
              <a:path w="1911984" h="1701800">
                <a:moveTo>
                  <a:pt x="1210322" y="469900"/>
                </a:moveTo>
                <a:lnTo>
                  <a:pt x="1181025" y="469900"/>
                </a:lnTo>
                <a:lnTo>
                  <a:pt x="1187740" y="482600"/>
                </a:lnTo>
                <a:lnTo>
                  <a:pt x="1200207" y="482600"/>
                </a:lnTo>
                <a:lnTo>
                  <a:pt x="1210322" y="469900"/>
                </a:lnTo>
                <a:close/>
              </a:path>
              <a:path w="1911984" h="1701800">
                <a:moveTo>
                  <a:pt x="1247322" y="457200"/>
                </a:moveTo>
                <a:lnTo>
                  <a:pt x="1228433" y="457200"/>
                </a:lnTo>
                <a:lnTo>
                  <a:pt x="1219695" y="469900"/>
                </a:lnTo>
                <a:lnTo>
                  <a:pt x="1200542" y="482600"/>
                </a:lnTo>
                <a:lnTo>
                  <a:pt x="1227061" y="482600"/>
                </a:lnTo>
                <a:lnTo>
                  <a:pt x="1225397" y="469900"/>
                </a:lnTo>
                <a:lnTo>
                  <a:pt x="1244168" y="469900"/>
                </a:lnTo>
                <a:lnTo>
                  <a:pt x="1247322" y="457200"/>
                </a:lnTo>
                <a:close/>
              </a:path>
              <a:path w="1911984" h="1701800">
                <a:moveTo>
                  <a:pt x="1247495" y="444500"/>
                </a:moveTo>
                <a:lnTo>
                  <a:pt x="1247152" y="457200"/>
                </a:lnTo>
                <a:lnTo>
                  <a:pt x="1254950" y="457200"/>
                </a:lnTo>
                <a:lnTo>
                  <a:pt x="1254977" y="455487"/>
                </a:lnTo>
                <a:lnTo>
                  <a:pt x="1247495" y="444500"/>
                </a:lnTo>
                <a:close/>
              </a:path>
              <a:path w="1911984" h="1701800">
                <a:moveTo>
                  <a:pt x="1254977" y="455487"/>
                </a:moveTo>
                <a:lnTo>
                  <a:pt x="1254950" y="457200"/>
                </a:lnTo>
                <a:lnTo>
                  <a:pt x="1256144" y="457200"/>
                </a:lnTo>
                <a:lnTo>
                  <a:pt x="1254977" y="455487"/>
                </a:lnTo>
                <a:close/>
              </a:path>
              <a:path w="1911984" h="1701800">
                <a:moveTo>
                  <a:pt x="1192415" y="431800"/>
                </a:moveTo>
                <a:lnTo>
                  <a:pt x="1192733" y="444500"/>
                </a:lnTo>
                <a:lnTo>
                  <a:pt x="1201191" y="444500"/>
                </a:lnTo>
                <a:lnTo>
                  <a:pt x="1192415" y="431800"/>
                </a:lnTo>
                <a:close/>
              </a:path>
              <a:path w="1911984" h="1701800">
                <a:moveTo>
                  <a:pt x="1209349" y="431800"/>
                </a:moveTo>
                <a:lnTo>
                  <a:pt x="1198270" y="431800"/>
                </a:lnTo>
                <a:lnTo>
                  <a:pt x="1201166" y="444390"/>
                </a:lnTo>
                <a:lnTo>
                  <a:pt x="1209693" y="444500"/>
                </a:lnTo>
                <a:lnTo>
                  <a:pt x="1209349" y="431800"/>
                </a:lnTo>
                <a:close/>
              </a:path>
              <a:path w="1911984" h="1701800">
                <a:moveTo>
                  <a:pt x="1278547" y="431800"/>
                </a:moveTo>
                <a:lnTo>
                  <a:pt x="1221511" y="431800"/>
                </a:lnTo>
                <a:lnTo>
                  <a:pt x="1209693" y="444500"/>
                </a:lnTo>
                <a:lnTo>
                  <a:pt x="1267744" y="444500"/>
                </a:lnTo>
                <a:lnTo>
                  <a:pt x="1278547" y="431800"/>
                </a:lnTo>
                <a:close/>
              </a:path>
              <a:path w="1911984" h="1701800">
                <a:moveTo>
                  <a:pt x="1285478" y="419100"/>
                </a:moveTo>
                <a:lnTo>
                  <a:pt x="1217520" y="419100"/>
                </a:lnTo>
                <a:lnTo>
                  <a:pt x="1220475" y="431800"/>
                </a:lnTo>
                <a:lnTo>
                  <a:pt x="1290311" y="431800"/>
                </a:lnTo>
                <a:lnTo>
                  <a:pt x="1285478" y="419100"/>
                </a:lnTo>
                <a:close/>
              </a:path>
              <a:path w="1911984" h="1701800">
                <a:moveTo>
                  <a:pt x="1300635" y="406400"/>
                </a:moveTo>
                <a:lnTo>
                  <a:pt x="1232726" y="406400"/>
                </a:lnTo>
                <a:lnTo>
                  <a:pt x="1230884" y="419100"/>
                </a:lnTo>
                <a:lnTo>
                  <a:pt x="1285192" y="419100"/>
                </a:lnTo>
                <a:lnTo>
                  <a:pt x="1300561" y="409182"/>
                </a:lnTo>
                <a:lnTo>
                  <a:pt x="1300635" y="406400"/>
                </a:lnTo>
                <a:close/>
              </a:path>
              <a:path w="1911984" h="1701800">
                <a:moveTo>
                  <a:pt x="1304874" y="406400"/>
                </a:moveTo>
                <a:lnTo>
                  <a:pt x="1300561" y="409182"/>
                </a:lnTo>
                <a:lnTo>
                  <a:pt x="1300297" y="419100"/>
                </a:lnTo>
                <a:lnTo>
                  <a:pt x="1305016" y="406726"/>
                </a:lnTo>
                <a:lnTo>
                  <a:pt x="1304874" y="406400"/>
                </a:lnTo>
                <a:close/>
              </a:path>
              <a:path w="1911984" h="1701800">
                <a:moveTo>
                  <a:pt x="1312408" y="406400"/>
                </a:moveTo>
                <a:lnTo>
                  <a:pt x="1305140" y="406400"/>
                </a:lnTo>
                <a:lnTo>
                  <a:pt x="1305016" y="406726"/>
                </a:lnTo>
                <a:lnTo>
                  <a:pt x="1310391" y="419100"/>
                </a:lnTo>
                <a:lnTo>
                  <a:pt x="1312408" y="406400"/>
                </a:lnTo>
                <a:close/>
              </a:path>
              <a:path w="1911984" h="1701800">
                <a:moveTo>
                  <a:pt x="1302372" y="393700"/>
                </a:moveTo>
                <a:lnTo>
                  <a:pt x="1247143" y="393700"/>
                </a:lnTo>
                <a:lnTo>
                  <a:pt x="1243330" y="406400"/>
                </a:lnTo>
                <a:lnTo>
                  <a:pt x="1304159" y="406400"/>
                </a:lnTo>
                <a:lnTo>
                  <a:pt x="1302372" y="393700"/>
                </a:lnTo>
                <a:close/>
              </a:path>
              <a:path w="1911984" h="1701800">
                <a:moveTo>
                  <a:pt x="1328213" y="393700"/>
                </a:moveTo>
                <a:lnTo>
                  <a:pt x="1305991" y="393700"/>
                </a:lnTo>
                <a:lnTo>
                  <a:pt x="1304159" y="406400"/>
                </a:lnTo>
                <a:lnTo>
                  <a:pt x="1331279" y="406400"/>
                </a:lnTo>
                <a:lnTo>
                  <a:pt x="1328213" y="393700"/>
                </a:lnTo>
                <a:close/>
              </a:path>
              <a:path w="1911984" h="1701800">
                <a:moveTo>
                  <a:pt x="1336916" y="381000"/>
                </a:moveTo>
                <a:lnTo>
                  <a:pt x="1268989" y="381000"/>
                </a:lnTo>
                <a:lnTo>
                  <a:pt x="1269187" y="393700"/>
                </a:lnTo>
                <a:lnTo>
                  <a:pt x="1325934" y="393700"/>
                </a:lnTo>
                <a:lnTo>
                  <a:pt x="1336916" y="381000"/>
                </a:lnTo>
                <a:close/>
              </a:path>
              <a:path w="1911984" h="1701800">
                <a:moveTo>
                  <a:pt x="1297292" y="368300"/>
                </a:moveTo>
                <a:lnTo>
                  <a:pt x="1292040" y="368300"/>
                </a:lnTo>
                <a:lnTo>
                  <a:pt x="1287983" y="381000"/>
                </a:lnTo>
                <a:lnTo>
                  <a:pt x="1295852" y="381000"/>
                </a:lnTo>
                <a:lnTo>
                  <a:pt x="1297292" y="368300"/>
                </a:lnTo>
                <a:close/>
              </a:path>
              <a:path w="1911984" h="1701800">
                <a:moveTo>
                  <a:pt x="1363789" y="368300"/>
                </a:moveTo>
                <a:lnTo>
                  <a:pt x="1299431" y="368300"/>
                </a:lnTo>
                <a:lnTo>
                  <a:pt x="1295852" y="381000"/>
                </a:lnTo>
                <a:lnTo>
                  <a:pt x="1357815" y="381000"/>
                </a:lnTo>
                <a:lnTo>
                  <a:pt x="1363789" y="368300"/>
                </a:lnTo>
                <a:close/>
              </a:path>
              <a:path w="1911984" h="1701800">
                <a:moveTo>
                  <a:pt x="1366022" y="368300"/>
                </a:moveTo>
                <a:lnTo>
                  <a:pt x="1364526" y="381000"/>
                </a:lnTo>
                <a:lnTo>
                  <a:pt x="1367259" y="381000"/>
                </a:lnTo>
                <a:lnTo>
                  <a:pt x="1366022" y="368300"/>
                </a:lnTo>
                <a:close/>
              </a:path>
              <a:path w="1911984" h="1701800">
                <a:moveTo>
                  <a:pt x="1320228" y="355600"/>
                </a:moveTo>
                <a:lnTo>
                  <a:pt x="1307751" y="355600"/>
                </a:lnTo>
                <a:lnTo>
                  <a:pt x="1300078" y="368300"/>
                </a:lnTo>
                <a:lnTo>
                  <a:pt x="1322420" y="368300"/>
                </a:lnTo>
                <a:lnTo>
                  <a:pt x="1320228" y="355600"/>
                </a:lnTo>
                <a:close/>
              </a:path>
              <a:path w="1911984" h="1701800">
                <a:moveTo>
                  <a:pt x="1373324" y="355600"/>
                </a:moveTo>
                <a:lnTo>
                  <a:pt x="1341310" y="355600"/>
                </a:lnTo>
                <a:lnTo>
                  <a:pt x="1330767" y="368300"/>
                </a:lnTo>
                <a:lnTo>
                  <a:pt x="1376628" y="368300"/>
                </a:lnTo>
                <a:lnTo>
                  <a:pt x="1373324" y="355600"/>
                </a:lnTo>
                <a:close/>
              </a:path>
              <a:path w="1911984" h="1701800">
                <a:moveTo>
                  <a:pt x="1368667" y="342900"/>
                </a:moveTo>
                <a:lnTo>
                  <a:pt x="1326060" y="342900"/>
                </a:lnTo>
                <a:lnTo>
                  <a:pt x="1333830" y="355600"/>
                </a:lnTo>
                <a:lnTo>
                  <a:pt x="1360106" y="355600"/>
                </a:lnTo>
                <a:lnTo>
                  <a:pt x="1368667" y="342900"/>
                </a:lnTo>
                <a:close/>
              </a:path>
              <a:path w="1911984" h="1701800">
                <a:moveTo>
                  <a:pt x="1389468" y="342900"/>
                </a:moveTo>
                <a:lnTo>
                  <a:pt x="1371149" y="342900"/>
                </a:lnTo>
                <a:lnTo>
                  <a:pt x="1369239" y="355600"/>
                </a:lnTo>
                <a:lnTo>
                  <a:pt x="1374977" y="355600"/>
                </a:lnTo>
                <a:lnTo>
                  <a:pt x="1389468" y="342900"/>
                </a:lnTo>
                <a:close/>
              </a:path>
              <a:path w="1911984" h="1701800">
                <a:moveTo>
                  <a:pt x="1402702" y="342900"/>
                </a:moveTo>
                <a:lnTo>
                  <a:pt x="1389468" y="342900"/>
                </a:lnTo>
                <a:lnTo>
                  <a:pt x="1386078" y="355600"/>
                </a:lnTo>
                <a:lnTo>
                  <a:pt x="1399763" y="355600"/>
                </a:lnTo>
                <a:lnTo>
                  <a:pt x="1402702" y="342900"/>
                </a:lnTo>
                <a:close/>
              </a:path>
              <a:path w="1911984" h="1701800">
                <a:moveTo>
                  <a:pt x="1407252" y="342900"/>
                </a:moveTo>
                <a:lnTo>
                  <a:pt x="1404594" y="355600"/>
                </a:lnTo>
                <a:lnTo>
                  <a:pt x="1405223" y="355600"/>
                </a:lnTo>
                <a:lnTo>
                  <a:pt x="1407252" y="342900"/>
                </a:lnTo>
                <a:close/>
              </a:path>
              <a:path w="1911984" h="1701800">
                <a:moveTo>
                  <a:pt x="1405447" y="330200"/>
                </a:moveTo>
                <a:lnTo>
                  <a:pt x="1347711" y="330200"/>
                </a:lnTo>
                <a:lnTo>
                  <a:pt x="1327515" y="342900"/>
                </a:lnTo>
                <a:lnTo>
                  <a:pt x="1407475" y="342900"/>
                </a:lnTo>
                <a:lnTo>
                  <a:pt x="1405447" y="330200"/>
                </a:lnTo>
                <a:close/>
              </a:path>
              <a:path w="1911984" h="1701800">
                <a:moveTo>
                  <a:pt x="1413527" y="317500"/>
                </a:moveTo>
                <a:lnTo>
                  <a:pt x="1368503" y="317500"/>
                </a:lnTo>
                <a:lnTo>
                  <a:pt x="1361427" y="330200"/>
                </a:lnTo>
                <a:lnTo>
                  <a:pt x="1413449" y="330200"/>
                </a:lnTo>
                <a:lnTo>
                  <a:pt x="1413527" y="317500"/>
                </a:lnTo>
                <a:close/>
              </a:path>
              <a:path w="1911984" h="1701800">
                <a:moveTo>
                  <a:pt x="1424518" y="317500"/>
                </a:moveTo>
                <a:lnTo>
                  <a:pt x="1422895" y="317500"/>
                </a:lnTo>
                <a:lnTo>
                  <a:pt x="1419350" y="330200"/>
                </a:lnTo>
                <a:lnTo>
                  <a:pt x="1421614" y="330200"/>
                </a:lnTo>
                <a:lnTo>
                  <a:pt x="1424518" y="317500"/>
                </a:lnTo>
                <a:close/>
              </a:path>
              <a:path w="1911984" h="1701800">
                <a:moveTo>
                  <a:pt x="1448311" y="304800"/>
                </a:moveTo>
                <a:lnTo>
                  <a:pt x="1372557" y="304800"/>
                </a:lnTo>
                <a:lnTo>
                  <a:pt x="1366060" y="317500"/>
                </a:lnTo>
                <a:lnTo>
                  <a:pt x="1437473" y="317500"/>
                </a:lnTo>
                <a:lnTo>
                  <a:pt x="1448311" y="304800"/>
                </a:lnTo>
                <a:close/>
              </a:path>
              <a:path w="1911984" h="1701800">
                <a:moveTo>
                  <a:pt x="1455352" y="304800"/>
                </a:moveTo>
                <a:lnTo>
                  <a:pt x="1448311" y="304800"/>
                </a:lnTo>
                <a:lnTo>
                  <a:pt x="1445806" y="317500"/>
                </a:lnTo>
                <a:lnTo>
                  <a:pt x="1453718" y="317500"/>
                </a:lnTo>
                <a:lnTo>
                  <a:pt x="1455352" y="304800"/>
                </a:lnTo>
                <a:close/>
              </a:path>
              <a:path w="1911984" h="1701800">
                <a:moveTo>
                  <a:pt x="1460674" y="304800"/>
                </a:moveTo>
                <a:lnTo>
                  <a:pt x="1456561" y="304800"/>
                </a:lnTo>
                <a:lnTo>
                  <a:pt x="1456348" y="317500"/>
                </a:lnTo>
                <a:lnTo>
                  <a:pt x="1458830" y="317500"/>
                </a:lnTo>
                <a:lnTo>
                  <a:pt x="1460674" y="304800"/>
                </a:lnTo>
                <a:close/>
              </a:path>
              <a:path w="1911984" h="1701800">
                <a:moveTo>
                  <a:pt x="1461998" y="292100"/>
                </a:moveTo>
                <a:lnTo>
                  <a:pt x="1401981" y="292100"/>
                </a:lnTo>
                <a:lnTo>
                  <a:pt x="1389240" y="304800"/>
                </a:lnTo>
                <a:lnTo>
                  <a:pt x="1459132" y="304800"/>
                </a:lnTo>
                <a:lnTo>
                  <a:pt x="1461998" y="292100"/>
                </a:lnTo>
                <a:close/>
              </a:path>
              <a:path w="1911984" h="1701800">
                <a:moveTo>
                  <a:pt x="1482270" y="292100"/>
                </a:moveTo>
                <a:lnTo>
                  <a:pt x="1469351" y="292100"/>
                </a:lnTo>
                <a:lnTo>
                  <a:pt x="1466227" y="304800"/>
                </a:lnTo>
                <a:lnTo>
                  <a:pt x="1466837" y="304800"/>
                </a:lnTo>
                <a:lnTo>
                  <a:pt x="1482270" y="292100"/>
                </a:lnTo>
                <a:close/>
              </a:path>
              <a:path w="1911984" h="1701800">
                <a:moveTo>
                  <a:pt x="1424379" y="279400"/>
                </a:moveTo>
                <a:lnTo>
                  <a:pt x="1419326" y="279400"/>
                </a:lnTo>
                <a:lnTo>
                  <a:pt x="1412143" y="292100"/>
                </a:lnTo>
                <a:lnTo>
                  <a:pt x="1416062" y="292100"/>
                </a:lnTo>
                <a:lnTo>
                  <a:pt x="1424379" y="279400"/>
                </a:lnTo>
                <a:close/>
              </a:path>
              <a:path w="1911984" h="1701800">
                <a:moveTo>
                  <a:pt x="1476449" y="279400"/>
                </a:moveTo>
                <a:lnTo>
                  <a:pt x="1439903" y="279400"/>
                </a:lnTo>
                <a:lnTo>
                  <a:pt x="1426781" y="292100"/>
                </a:lnTo>
                <a:lnTo>
                  <a:pt x="1470757" y="292100"/>
                </a:lnTo>
                <a:lnTo>
                  <a:pt x="1476449" y="279400"/>
                </a:lnTo>
                <a:close/>
              </a:path>
              <a:path w="1911984" h="1701800">
                <a:moveTo>
                  <a:pt x="1491438" y="279400"/>
                </a:moveTo>
                <a:lnTo>
                  <a:pt x="1476449" y="279400"/>
                </a:lnTo>
                <a:lnTo>
                  <a:pt x="1481862" y="292100"/>
                </a:lnTo>
                <a:lnTo>
                  <a:pt x="1488603" y="292100"/>
                </a:lnTo>
                <a:lnTo>
                  <a:pt x="1491438" y="279400"/>
                </a:lnTo>
                <a:close/>
              </a:path>
              <a:path w="1911984" h="1701800">
                <a:moveTo>
                  <a:pt x="1492383" y="254000"/>
                </a:moveTo>
                <a:lnTo>
                  <a:pt x="1453859" y="254000"/>
                </a:lnTo>
                <a:lnTo>
                  <a:pt x="1454645" y="266700"/>
                </a:lnTo>
                <a:lnTo>
                  <a:pt x="1437881" y="266700"/>
                </a:lnTo>
                <a:lnTo>
                  <a:pt x="1430729" y="279400"/>
                </a:lnTo>
                <a:lnTo>
                  <a:pt x="1505668" y="279400"/>
                </a:lnTo>
                <a:lnTo>
                  <a:pt x="1497360" y="266700"/>
                </a:lnTo>
                <a:lnTo>
                  <a:pt x="1492383" y="254000"/>
                </a:lnTo>
                <a:close/>
              </a:path>
              <a:path w="1911984" h="1701800">
                <a:moveTo>
                  <a:pt x="1494593" y="254000"/>
                </a:moveTo>
                <a:lnTo>
                  <a:pt x="1492383" y="254000"/>
                </a:lnTo>
                <a:lnTo>
                  <a:pt x="1497360" y="266700"/>
                </a:lnTo>
                <a:lnTo>
                  <a:pt x="1505668" y="279400"/>
                </a:lnTo>
                <a:lnTo>
                  <a:pt x="1508061" y="279400"/>
                </a:lnTo>
                <a:lnTo>
                  <a:pt x="1499896" y="266700"/>
                </a:lnTo>
                <a:lnTo>
                  <a:pt x="1494593" y="254000"/>
                </a:lnTo>
                <a:close/>
              </a:path>
              <a:path w="1911984" h="1701800">
                <a:moveTo>
                  <a:pt x="1522907" y="254000"/>
                </a:moveTo>
                <a:lnTo>
                  <a:pt x="1494593" y="254000"/>
                </a:lnTo>
                <a:lnTo>
                  <a:pt x="1499896" y="266700"/>
                </a:lnTo>
                <a:lnTo>
                  <a:pt x="1508061" y="279400"/>
                </a:lnTo>
                <a:lnTo>
                  <a:pt x="1518805" y="279400"/>
                </a:lnTo>
                <a:lnTo>
                  <a:pt x="1520635" y="270386"/>
                </a:lnTo>
                <a:lnTo>
                  <a:pt x="1519643" y="266700"/>
                </a:lnTo>
                <a:lnTo>
                  <a:pt x="1529613" y="266700"/>
                </a:lnTo>
                <a:lnTo>
                  <a:pt x="1522907" y="254000"/>
                </a:lnTo>
                <a:close/>
              </a:path>
              <a:path w="1911984" h="1701800">
                <a:moveTo>
                  <a:pt x="1525079" y="266700"/>
                </a:moveTo>
                <a:lnTo>
                  <a:pt x="1521383" y="266700"/>
                </a:lnTo>
                <a:lnTo>
                  <a:pt x="1520635" y="270386"/>
                </a:lnTo>
                <a:lnTo>
                  <a:pt x="1523060" y="279400"/>
                </a:lnTo>
                <a:lnTo>
                  <a:pt x="1525079" y="266700"/>
                </a:lnTo>
                <a:close/>
              </a:path>
              <a:path w="1911984" h="1701800">
                <a:moveTo>
                  <a:pt x="1450692" y="254000"/>
                </a:moveTo>
                <a:lnTo>
                  <a:pt x="1446365" y="254000"/>
                </a:lnTo>
                <a:lnTo>
                  <a:pt x="1437843" y="266700"/>
                </a:lnTo>
                <a:lnTo>
                  <a:pt x="1449501" y="266700"/>
                </a:lnTo>
                <a:lnTo>
                  <a:pt x="1450692" y="254000"/>
                </a:lnTo>
                <a:close/>
              </a:path>
              <a:path w="1911984" h="1701800">
                <a:moveTo>
                  <a:pt x="1539610" y="241300"/>
                </a:moveTo>
                <a:lnTo>
                  <a:pt x="1494828" y="241300"/>
                </a:lnTo>
                <a:lnTo>
                  <a:pt x="1499314" y="254000"/>
                </a:lnTo>
                <a:lnTo>
                  <a:pt x="1526865" y="254000"/>
                </a:lnTo>
                <a:lnTo>
                  <a:pt x="1529613" y="266700"/>
                </a:lnTo>
                <a:lnTo>
                  <a:pt x="1532549" y="266700"/>
                </a:lnTo>
                <a:lnTo>
                  <a:pt x="1535607" y="254000"/>
                </a:lnTo>
                <a:lnTo>
                  <a:pt x="1539610" y="241300"/>
                </a:lnTo>
                <a:close/>
              </a:path>
              <a:path w="1911984" h="1701800">
                <a:moveTo>
                  <a:pt x="1475257" y="241300"/>
                </a:moveTo>
                <a:lnTo>
                  <a:pt x="1467269" y="241300"/>
                </a:lnTo>
                <a:lnTo>
                  <a:pt x="1465021" y="254000"/>
                </a:lnTo>
                <a:lnTo>
                  <a:pt x="1487823" y="254000"/>
                </a:lnTo>
                <a:lnTo>
                  <a:pt x="1475257" y="241300"/>
                </a:lnTo>
                <a:close/>
              </a:path>
              <a:path w="1911984" h="1701800">
                <a:moveTo>
                  <a:pt x="1493465" y="241300"/>
                </a:moveTo>
                <a:lnTo>
                  <a:pt x="1490014" y="254000"/>
                </a:lnTo>
                <a:lnTo>
                  <a:pt x="1497712" y="254000"/>
                </a:lnTo>
                <a:lnTo>
                  <a:pt x="1493465" y="241300"/>
                </a:lnTo>
                <a:close/>
              </a:path>
              <a:path w="1911984" h="1701800">
                <a:moveTo>
                  <a:pt x="1555978" y="241300"/>
                </a:moveTo>
                <a:lnTo>
                  <a:pt x="1551508" y="241300"/>
                </a:lnTo>
                <a:lnTo>
                  <a:pt x="1551694" y="247131"/>
                </a:lnTo>
                <a:lnTo>
                  <a:pt x="1555712" y="254000"/>
                </a:lnTo>
                <a:lnTo>
                  <a:pt x="1555978" y="241300"/>
                </a:lnTo>
                <a:close/>
              </a:path>
              <a:path w="1911984" h="1701800">
                <a:moveTo>
                  <a:pt x="1551508" y="241300"/>
                </a:moveTo>
                <a:lnTo>
                  <a:pt x="1548283" y="241300"/>
                </a:lnTo>
                <a:lnTo>
                  <a:pt x="1551694" y="247131"/>
                </a:lnTo>
                <a:lnTo>
                  <a:pt x="1551508" y="241300"/>
                </a:lnTo>
                <a:close/>
              </a:path>
              <a:path w="1911984" h="1701800">
                <a:moveTo>
                  <a:pt x="1489107" y="228600"/>
                </a:moveTo>
                <a:lnTo>
                  <a:pt x="1484736" y="228600"/>
                </a:lnTo>
                <a:lnTo>
                  <a:pt x="1486268" y="241300"/>
                </a:lnTo>
                <a:lnTo>
                  <a:pt x="1498257" y="241300"/>
                </a:lnTo>
                <a:lnTo>
                  <a:pt x="1489107" y="228600"/>
                </a:lnTo>
                <a:close/>
              </a:path>
              <a:path w="1911984" h="1701800">
                <a:moveTo>
                  <a:pt x="1556848" y="228600"/>
                </a:moveTo>
                <a:lnTo>
                  <a:pt x="1506415" y="228600"/>
                </a:lnTo>
                <a:lnTo>
                  <a:pt x="1498257" y="241300"/>
                </a:lnTo>
                <a:lnTo>
                  <a:pt x="1552747" y="241300"/>
                </a:lnTo>
                <a:lnTo>
                  <a:pt x="1556848" y="228600"/>
                </a:lnTo>
                <a:close/>
              </a:path>
              <a:path w="1911984" h="1701800">
                <a:moveTo>
                  <a:pt x="1578635" y="228600"/>
                </a:moveTo>
                <a:lnTo>
                  <a:pt x="1563168" y="228600"/>
                </a:lnTo>
                <a:lnTo>
                  <a:pt x="1566595" y="241300"/>
                </a:lnTo>
                <a:lnTo>
                  <a:pt x="1578635" y="228600"/>
                </a:lnTo>
                <a:close/>
              </a:path>
              <a:path w="1911984" h="1701800">
                <a:moveTo>
                  <a:pt x="1552803" y="215900"/>
                </a:moveTo>
                <a:lnTo>
                  <a:pt x="1503023" y="215900"/>
                </a:lnTo>
                <a:lnTo>
                  <a:pt x="1505065" y="228600"/>
                </a:lnTo>
                <a:lnTo>
                  <a:pt x="1551992" y="228600"/>
                </a:lnTo>
                <a:lnTo>
                  <a:pt x="1552803" y="215900"/>
                </a:lnTo>
                <a:close/>
              </a:path>
              <a:path w="1911984" h="1701800">
                <a:moveTo>
                  <a:pt x="1605233" y="203200"/>
                </a:moveTo>
                <a:lnTo>
                  <a:pt x="1531080" y="203200"/>
                </a:lnTo>
                <a:lnTo>
                  <a:pt x="1527895" y="215900"/>
                </a:lnTo>
                <a:lnTo>
                  <a:pt x="1564995" y="215900"/>
                </a:lnTo>
                <a:lnTo>
                  <a:pt x="1565728" y="228600"/>
                </a:lnTo>
                <a:lnTo>
                  <a:pt x="1575185" y="228600"/>
                </a:lnTo>
                <a:lnTo>
                  <a:pt x="1589946" y="215900"/>
                </a:lnTo>
                <a:lnTo>
                  <a:pt x="1605233" y="203200"/>
                </a:lnTo>
                <a:close/>
              </a:path>
              <a:path w="1911984" h="1701800">
                <a:moveTo>
                  <a:pt x="1531080" y="203200"/>
                </a:moveTo>
                <a:lnTo>
                  <a:pt x="1524908" y="203200"/>
                </a:lnTo>
                <a:lnTo>
                  <a:pt x="1522723" y="215900"/>
                </a:lnTo>
                <a:lnTo>
                  <a:pt x="1527619" y="215900"/>
                </a:lnTo>
                <a:lnTo>
                  <a:pt x="1531080" y="203200"/>
                </a:lnTo>
                <a:close/>
              </a:path>
              <a:path w="1911984" h="1701800">
                <a:moveTo>
                  <a:pt x="1531080" y="203200"/>
                </a:moveTo>
                <a:lnTo>
                  <a:pt x="1527619" y="215900"/>
                </a:lnTo>
                <a:lnTo>
                  <a:pt x="1527895" y="215900"/>
                </a:lnTo>
                <a:lnTo>
                  <a:pt x="1531080" y="203200"/>
                </a:lnTo>
                <a:close/>
              </a:path>
              <a:path w="1911984" h="1701800">
                <a:moveTo>
                  <a:pt x="1605359" y="203200"/>
                </a:moveTo>
                <a:lnTo>
                  <a:pt x="1597304" y="215900"/>
                </a:lnTo>
                <a:lnTo>
                  <a:pt x="1601040" y="215900"/>
                </a:lnTo>
                <a:lnTo>
                  <a:pt x="1605359" y="203200"/>
                </a:lnTo>
                <a:close/>
              </a:path>
              <a:path w="1911984" h="1701800">
                <a:moveTo>
                  <a:pt x="1629756" y="203200"/>
                </a:moveTo>
                <a:lnTo>
                  <a:pt x="1610863" y="203200"/>
                </a:lnTo>
                <a:lnTo>
                  <a:pt x="1607731" y="215900"/>
                </a:lnTo>
                <a:lnTo>
                  <a:pt x="1619051" y="215900"/>
                </a:lnTo>
                <a:lnTo>
                  <a:pt x="1629756" y="203200"/>
                </a:lnTo>
                <a:close/>
              </a:path>
              <a:path w="1911984" h="1701800">
                <a:moveTo>
                  <a:pt x="1544348" y="190500"/>
                </a:moveTo>
                <a:lnTo>
                  <a:pt x="1543138" y="203200"/>
                </a:lnTo>
                <a:lnTo>
                  <a:pt x="1549514" y="203200"/>
                </a:lnTo>
                <a:lnTo>
                  <a:pt x="1544348" y="190500"/>
                </a:lnTo>
                <a:close/>
              </a:path>
              <a:path w="1911984" h="1701800">
                <a:moveTo>
                  <a:pt x="1620328" y="190500"/>
                </a:moveTo>
                <a:lnTo>
                  <a:pt x="1545599" y="190500"/>
                </a:lnTo>
                <a:lnTo>
                  <a:pt x="1549514" y="203200"/>
                </a:lnTo>
                <a:lnTo>
                  <a:pt x="1619796" y="203200"/>
                </a:lnTo>
                <a:lnTo>
                  <a:pt x="1620328" y="190500"/>
                </a:lnTo>
                <a:close/>
              </a:path>
              <a:path w="1911984" h="1701800">
                <a:moveTo>
                  <a:pt x="1623837" y="202068"/>
                </a:moveTo>
                <a:lnTo>
                  <a:pt x="1623192" y="203200"/>
                </a:lnTo>
                <a:lnTo>
                  <a:pt x="1623501" y="203200"/>
                </a:lnTo>
                <a:lnTo>
                  <a:pt x="1623837" y="202068"/>
                </a:lnTo>
                <a:close/>
              </a:path>
              <a:path w="1911984" h="1701800">
                <a:moveTo>
                  <a:pt x="1638677" y="190500"/>
                </a:moveTo>
                <a:lnTo>
                  <a:pt x="1637693" y="190500"/>
                </a:lnTo>
                <a:lnTo>
                  <a:pt x="1634172" y="203200"/>
                </a:lnTo>
                <a:lnTo>
                  <a:pt x="1641081" y="203200"/>
                </a:lnTo>
                <a:lnTo>
                  <a:pt x="1638677" y="190500"/>
                </a:lnTo>
                <a:close/>
              </a:path>
              <a:path w="1911984" h="1701800">
                <a:moveTo>
                  <a:pt x="1630425" y="190500"/>
                </a:moveTo>
                <a:lnTo>
                  <a:pt x="1627272" y="190500"/>
                </a:lnTo>
                <a:lnTo>
                  <a:pt x="1623837" y="202068"/>
                </a:lnTo>
                <a:lnTo>
                  <a:pt x="1630425" y="190500"/>
                </a:lnTo>
                <a:close/>
              </a:path>
              <a:path w="1911984" h="1701800">
                <a:moveTo>
                  <a:pt x="1620316" y="177800"/>
                </a:moveTo>
                <a:lnTo>
                  <a:pt x="1565120" y="177800"/>
                </a:lnTo>
                <a:lnTo>
                  <a:pt x="1565414" y="190500"/>
                </a:lnTo>
                <a:lnTo>
                  <a:pt x="1620773" y="190500"/>
                </a:lnTo>
                <a:lnTo>
                  <a:pt x="1620316" y="177800"/>
                </a:lnTo>
                <a:close/>
              </a:path>
              <a:path w="1911984" h="1701800">
                <a:moveTo>
                  <a:pt x="1650288" y="177800"/>
                </a:moveTo>
                <a:lnTo>
                  <a:pt x="1620316" y="177800"/>
                </a:lnTo>
                <a:lnTo>
                  <a:pt x="1620773" y="190500"/>
                </a:lnTo>
                <a:lnTo>
                  <a:pt x="1645210" y="190500"/>
                </a:lnTo>
                <a:lnTo>
                  <a:pt x="1650288" y="177800"/>
                </a:lnTo>
                <a:close/>
              </a:path>
              <a:path w="1911984" h="1701800">
                <a:moveTo>
                  <a:pt x="1654139" y="183530"/>
                </a:moveTo>
                <a:lnTo>
                  <a:pt x="1655911" y="190500"/>
                </a:lnTo>
                <a:lnTo>
                  <a:pt x="1658822" y="190500"/>
                </a:lnTo>
                <a:lnTo>
                  <a:pt x="1654139" y="183530"/>
                </a:lnTo>
                <a:close/>
              </a:path>
              <a:path w="1911984" h="1701800">
                <a:moveTo>
                  <a:pt x="1652681" y="177800"/>
                </a:moveTo>
                <a:lnTo>
                  <a:pt x="1650288" y="177800"/>
                </a:lnTo>
                <a:lnTo>
                  <a:pt x="1654139" y="183530"/>
                </a:lnTo>
                <a:lnTo>
                  <a:pt x="1652681" y="177800"/>
                </a:lnTo>
                <a:close/>
              </a:path>
              <a:path w="1911984" h="1701800">
                <a:moveTo>
                  <a:pt x="1593821" y="165100"/>
                </a:moveTo>
                <a:lnTo>
                  <a:pt x="1580930" y="177800"/>
                </a:lnTo>
                <a:lnTo>
                  <a:pt x="1584769" y="177800"/>
                </a:lnTo>
                <a:lnTo>
                  <a:pt x="1593821" y="165100"/>
                </a:lnTo>
                <a:close/>
              </a:path>
              <a:path w="1911984" h="1701800">
                <a:moveTo>
                  <a:pt x="1600507" y="165100"/>
                </a:moveTo>
                <a:lnTo>
                  <a:pt x="1597259" y="165100"/>
                </a:lnTo>
                <a:lnTo>
                  <a:pt x="1594435" y="177800"/>
                </a:lnTo>
                <a:lnTo>
                  <a:pt x="1599644" y="177800"/>
                </a:lnTo>
                <a:lnTo>
                  <a:pt x="1600507" y="165100"/>
                </a:lnTo>
                <a:close/>
              </a:path>
              <a:path w="1911984" h="1701800">
                <a:moveTo>
                  <a:pt x="1643811" y="165100"/>
                </a:moveTo>
                <a:lnTo>
                  <a:pt x="1604327" y="165100"/>
                </a:lnTo>
                <a:lnTo>
                  <a:pt x="1599644" y="177800"/>
                </a:lnTo>
                <a:lnTo>
                  <a:pt x="1644459" y="177800"/>
                </a:lnTo>
                <a:lnTo>
                  <a:pt x="1643811" y="165100"/>
                </a:lnTo>
                <a:close/>
              </a:path>
              <a:path w="1911984" h="1701800">
                <a:moveTo>
                  <a:pt x="1661054" y="165100"/>
                </a:moveTo>
                <a:lnTo>
                  <a:pt x="1643811" y="165100"/>
                </a:lnTo>
                <a:lnTo>
                  <a:pt x="1646440" y="177800"/>
                </a:lnTo>
                <a:lnTo>
                  <a:pt x="1664563" y="177800"/>
                </a:lnTo>
                <a:lnTo>
                  <a:pt x="1661054" y="165100"/>
                </a:lnTo>
                <a:close/>
              </a:path>
              <a:path w="1911984" h="1701800">
                <a:moveTo>
                  <a:pt x="1672454" y="165100"/>
                </a:moveTo>
                <a:lnTo>
                  <a:pt x="1666865" y="165100"/>
                </a:lnTo>
                <a:lnTo>
                  <a:pt x="1664563" y="177800"/>
                </a:lnTo>
                <a:lnTo>
                  <a:pt x="1667692" y="177800"/>
                </a:lnTo>
                <a:lnTo>
                  <a:pt x="1671909" y="168136"/>
                </a:lnTo>
                <a:lnTo>
                  <a:pt x="1672454" y="165100"/>
                </a:lnTo>
                <a:close/>
              </a:path>
              <a:path w="1911984" h="1701800">
                <a:moveTo>
                  <a:pt x="1675736" y="165100"/>
                </a:moveTo>
                <a:lnTo>
                  <a:pt x="1673234" y="165100"/>
                </a:lnTo>
                <a:lnTo>
                  <a:pt x="1671909" y="168136"/>
                </a:lnTo>
                <a:lnTo>
                  <a:pt x="1670176" y="177800"/>
                </a:lnTo>
                <a:lnTo>
                  <a:pt x="1675736" y="165100"/>
                </a:lnTo>
                <a:close/>
              </a:path>
              <a:path w="1911984" h="1701800">
                <a:moveTo>
                  <a:pt x="1633499" y="139700"/>
                </a:moveTo>
                <a:lnTo>
                  <a:pt x="1624264" y="139700"/>
                </a:lnTo>
                <a:lnTo>
                  <a:pt x="1615335" y="152400"/>
                </a:lnTo>
                <a:lnTo>
                  <a:pt x="1606925" y="165100"/>
                </a:lnTo>
                <a:lnTo>
                  <a:pt x="1678076" y="165100"/>
                </a:lnTo>
                <a:lnTo>
                  <a:pt x="1683927" y="177800"/>
                </a:lnTo>
                <a:lnTo>
                  <a:pt x="1694856" y="165100"/>
                </a:lnTo>
                <a:lnTo>
                  <a:pt x="1695939" y="163615"/>
                </a:lnTo>
                <a:lnTo>
                  <a:pt x="1687258" y="152400"/>
                </a:lnTo>
                <a:lnTo>
                  <a:pt x="1629016" y="152400"/>
                </a:lnTo>
                <a:lnTo>
                  <a:pt x="1633499" y="139700"/>
                </a:lnTo>
                <a:close/>
              </a:path>
              <a:path w="1911984" h="1701800">
                <a:moveTo>
                  <a:pt x="1696782" y="162460"/>
                </a:moveTo>
                <a:lnTo>
                  <a:pt x="1695939" y="163615"/>
                </a:lnTo>
                <a:lnTo>
                  <a:pt x="1697088" y="165100"/>
                </a:lnTo>
                <a:lnTo>
                  <a:pt x="1696782" y="162460"/>
                </a:lnTo>
                <a:close/>
              </a:path>
              <a:path w="1911984" h="1701800">
                <a:moveTo>
                  <a:pt x="1704122" y="152400"/>
                </a:moveTo>
                <a:lnTo>
                  <a:pt x="1695616" y="152400"/>
                </a:lnTo>
                <a:lnTo>
                  <a:pt x="1696782" y="162460"/>
                </a:lnTo>
                <a:lnTo>
                  <a:pt x="1704122" y="152400"/>
                </a:lnTo>
                <a:close/>
              </a:path>
              <a:path w="1911984" h="1701800">
                <a:moveTo>
                  <a:pt x="1707100" y="139700"/>
                </a:moveTo>
                <a:lnTo>
                  <a:pt x="1639277" y="139700"/>
                </a:lnTo>
                <a:lnTo>
                  <a:pt x="1629613" y="152400"/>
                </a:lnTo>
                <a:lnTo>
                  <a:pt x="1704987" y="152400"/>
                </a:lnTo>
                <a:lnTo>
                  <a:pt x="1707100" y="139700"/>
                </a:lnTo>
                <a:close/>
              </a:path>
              <a:path w="1911984" h="1701800">
                <a:moveTo>
                  <a:pt x="1722383" y="141908"/>
                </a:moveTo>
                <a:lnTo>
                  <a:pt x="1716633" y="152400"/>
                </a:lnTo>
                <a:lnTo>
                  <a:pt x="1719358" y="152400"/>
                </a:lnTo>
                <a:lnTo>
                  <a:pt x="1722383" y="141908"/>
                </a:lnTo>
                <a:close/>
              </a:path>
              <a:path w="1911984" h="1701800">
                <a:moveTo>
                  <a:pt x="1723593" y="139700"/>
                </a:moveTo>
                <a:lnTo>
                  <a:pt x="1723020" y="139700"/>
                </a:lnTo>
                <a:lnTo>
                  <a:pt x="1722383" y="141908"/>
                </a:lnTo>
                <a:lnTo>
                  <a:pt x="1723593" y="139700"/>
                </a:lnTo>
                <a:close/>
              </a:path>
              <a:path w="1911984" h="1701800">
                <a:moveTo>
                  <a:pt x="1726954" y="127000"/>
                </a:moveTo>
                <a:lnTo>
                  <a:pt x="1650117" y="127000"/>
                </a:lnTo>
                <a:lnTo>
                  <a:pt x="1642285" y="139700"/>
                </a:lnTo>
                <a:lnTo>
                  <a:pt x="1732254" y="139700"/>
                </a:lnTo>
                <a:lnTo>
                  <a:pt x="1726954" y="127000"/>
                </a:lnTo>
                <a:close/>
              </a:path>
              <a:path w="1911984" h="1701800">
                <a:moveTo>
                  <a:pt x="1745132" y="127000"/>
                </a:moveTo>
                <a:lnTo>
                  <a:pt x="1739398" y="127000"/>
                </a:lnTo>
                <a:lnTo>
                  <a:pt x="1738831" y="139700"/>
                </a:lnTo>
                <a:lnTo>
                  <a:pt x="1745132" y="127000"/>
                </a:lnTo>
                <a:close/>
              </a:path>
              <a:path w="1911984" h="1701800">
                <a:moveTo>
                  <a:pt x="1671982" y="114300"/>
                </a:moveTo>
                <a:lnTo>
                  <a:pt x="1660055" y="127000"/>
                </a:lnTo>
                <a:lnTo>
                  <a:pt x="1676015" y="127000"/>
                </a:lnTo>
                <a:lnTo>
                  <a:pt x="1671982" y="114300"/>
                </a:lnTo>
                <a:close/>
              </a:path>
              <a:path w="1911984" h="1701800">
                <a:moveTo>
                  <a:pt x="1689050" y="114300"/>
                </a:moveTo>
                <a:lnTo>
                  <a:pt x="1678050" y="114300"/>
                </a:lnTo>
                <a:lnTo>
                  <a:pt x="1676567" y="127000"/>
                </a:lnTo>
                <a:lnTo>
                  <a:pt x="1685185" y="127000"/>
                </a:lnTo>
                <a:lnTo>
                  <a:pt x="1689050" y="114300"/>
                </a:lnTo>
                <a:close/>
              </a:path>
              <a:path w="1911984" h="1701800">
                <a:moveTo>
                  <a:pt x="1758518" y="114300"/>
                </a:moveTo>
                <a:lnTo>
                  <a:pt x="1703057" y="114300"/>
                </a:lnTo>
                <a:lnTo>
                  <a:pt x="1707315" y="127000"/>
                </a:lnTo>
                <a:lnTo>
                  <a:pt x="1750466" y="127000"/>
                </a:lnTo>
                <a:lnTo>
                  <a:pt x="1758518" y="114300"/>
                </a:lnTo>
                <a:close/>
              </a:path>
              <a:path w="1911984" h="1701800">
                <a:moveTo>
                  <a:pt x="1771342" y="101600"/>
                </a:moveTo>
                <a:lnTo>
                  <a:pt x="1698520" y="101600"/>
                </a:lnTo>
                <a:lnTo>
                  <a:pt x="1689433" y="114300"/>
                </a:lnTo>
                <a:lnTo>
                  <a:pt x="1770745" y="114300"/>
                </a:lnTo>
                <a:lnTo>
                  <a:pt x="1771342" y="101600"/>
                </a:lnTo>
                <a:close/>
              </a:path>
              <a:path w="1911984" h="1701800">
                <a:moveTo>
                  <a:pt x="1783365" y="101600"/>
                </a:moveTo>
                <a:lnTo>
                  <a:pt x="1773152" y="101600"/>
                </a:lnTo>
                <a:lnTo>
                  <a:pt x="1773770" y="114300"/>
                </a:lnTo>
                <a:lnTo>
                  <a:pt x="1778141" y="114300"/>
                </a:lnTo>
                <a:lnTo>
                  <a:pt x="1783419" y="102022"/>
                </a:lnTo>
                <a:lnTo>
                  <a:pt x="1783365" y="101600"/>
                </a:lnTo>
                <a:close/>
              </a:path>
              <a:path w="1911984" h="1701800">
                <a:moveTo>
                  <a:pt x="1784311" y="109079"/>
                </a:moveTo>
                <a:lnTo>
                  <a:pt x="1778141" y="114300"/>
                </a:lnTo>
                <a:lnTo>
                  <a:pt x="1784970" y="114300"/>
                </a:lnTo>
                <a:lnTo>
                  <a:pt x="1784311" y="109079"/>
                </a:lnTo>
                <a:close/>
              </a:path>
              <a:path w="1911984" h="1701800">
                <a:moveTo>
                  <a:pt x="1793151" y="101600"/>
                </a:moveTo>
                <a:lnTo>
                  <a:pt x="1783600" y="101600"/>
                </a:lnTo>
                <a:lnTo>
                  <a:pt x="1783419" y="102022"/>
                </a:lnTo>
                <a:lnTo>
                  <a:pt x="1784311" y="109079"/>
                </a:lnTo>
                <a:lnTo>
                  <a:pt x="1793151" y="101600"/>
                </a:lnTo>
                <a:close/>
              </a:path>
              <a:path w="1911984" h="1701800">
                <a:moveTo>
                  <a:pt x="1783791" y="88900"/>
                </a:moveTo>
                <a:lnTo>
                  <a:pt x="1715954" y="88900"/>
                </a:lnTo>
                <a:lnTo>
                  <a:pt x="1712535" y="101600"/>
                </a:lnTo>
                <a:lnTo>
                  <a:pt x="1783295" y="101600"/>
                </a:lnTo>
                <a:lnTo>
                  <a:pt x="1783791" y="88900"/>
                </a:lnTo>
                <a:close/>
              </a:path>
              <a:path w="1911984" h="1701800">
                <a:moveTo>
                  <a:pt x="1794849" y="88900"/>
                </a:moveTo>
                <a:lnTo>
                  <a:pt x="1783791" y="88900"/>
                </a:lnTo>
                <a:lnTo>
                  <a:pt x="1783295" y="101600"/>
                </a:lnTo>
                <a:lnTo>
                  <a:pt x="1794849" y="88900"/>
                </a:lnTo>
                <a:close/>
              </a:path>
              <a:path w="1911984" h="1701800">
                <a:moveTo>
                  <a:pt x="1811935" y="88900"/>
                </a:moveTo>
                <a:lnTo>
                  <a:pt x="1805597" y="88900"/>
                </a:lnTo>
                <a:lnTo>
                  <a:pt x="1804326" y="101600"/>
                </a:lnTo>
                <a:lnTo>
                  <a:pt x="1807284" y="101600"/>
                </a:lnTo>
                <a:lnTo>
                  <a:pt x="1811935" y="88900"/>
                </a:lnTo>
                <a:close/>
              </a:path>
              <a:path w="1911984" h="1701800">
                <a:moveTo>
                  <a:pt x="1817516" y="50800"/>
                </a:moveTo>
                <a:lnTo>
                  <a:pt x="1808767" y="50800"/>
                </a:lnTo>
                <a:lnTo>
                  <a:pt x="1807849" y="63500"/>
                </a:lnTo>
                <a:lnTo>
                  <a:pt x="1812112" y="63500"/>
                </a:lnTo>
                <a:lnTo>
                  <a:pt x="1817353" y="76200"/>
                </a:lnTo>
                <a:lnTo>
                  <a:pt x="1812455" y="76200"/>
                </a:lnTo>
                <a:lnTo>
                  <a:pt x="1812416" y="88900"/>
                </a:lnTo>
                <a:lnTo>
                  <a:pt x="1811935" y="88900"/>
                </a:lnTo>
                <a:lnTo>
                  <a:pt x="1815744" y="101600"/>
                </a:lnTo>
                <a:lnTo>
                  <a:pt x="1822464" y="76200"/>
                </a:lnTo>
                <a:lnTo>
                  <a:pt x="1822821" y="63500"/>
                </a:lnTo>
                <a:lnTo>
                  <a:pt x="1817516" y="50800"/>
                </a:lnTo>
                <a:close/>
              </a:path>
              <a:path w="1911984" h="1701800">
                <a:moveTo>
                  <a:pt x="1737341" y="76200"/>
                </a:moveTo>
                <a:lnTo>
                  <a:pt x="1727644" y="88900"/>
                </a:lnTo>
                <a:lnTo>
                  <a:pt x="1746242" y="88900"/>
                </a:lnTo>
                <a:lnTo>
                  <a:pt x="1737341" y="76200"/>
                </a:lnTo>
                <a:close/>
              </a:path>
              <a:path w="1911984" h="1701800">
                <a:moveTo>
                  <a:pt x="1812455" y="76200"/>
                </a:moveTo>
                <a:lnTo>
                  <a:pt x="1749551" y="76200"/>
                </a:lnTo>
                <a:lnTo>
                  <a:pt x="1751320" y="88900"/>
                </a:lnTo>
                <a:lnTo>
                  <a:pt x="1812416" y="88900"/>
                </a:lnTo>
                <a:lnTo>
                  <a:pt x="1812455" y="76200"/>
                </a:lnTo>
                <a:close/>
              </a:path>
              <a:path w="1911984" h="1701800">
                <a:moveTo>
                  <a:pt x="1848313" y="76200"/>
                </a:moveTo>
                <a:lnTo>
                  <a:pt x="1833414" y="76200"/>
                </a:lnTo>
                <a:lnTo>
                  <a:pt x="1830411" y="88900"/>
                </a:lnTo>
                <a:lnTo>
                  <a:pt x="1840033" y="88900"/>
                </a:lnTo>
                <a:lnTo>
                  <a:pt x="1848313" y="76200"/>
                </a:lnTo>
                <a:close/>
              </a:path>
              <a:path w="1911984" h="1701800">
                <a:moveTo>
                  <a:pt x="1758867" y="63500"/>
                </a:moveTo>
                <a:lnTo>
                  <a:pt x="1756771" y="76200"/>
                </a:lnTo>
                <a:lnTo>
                  <a:pt x="1763496" y="76200"/>
                </a:lnTo>
                <a:lnTo>
                  <a:pt x="1758867" y="63500"/>
                </a:lnTo>
                <a:close/>
              </a:path>
              <a:path w="1911984" h="1701800">
                <a:moveTo>
                  <a:pt x="1792262" y="63500"/>
                </a:moveTo>
                <a:lnTo>
                  <a:pt x="1762680" y="63500"/>
                </a:lnTo>
                <a:lnTo>
                  <a:pt x="1763496" y="76200"/>
                </a:lnTo>
                <a:lnTo>
                  <a:pt x="1792223" y="76200"/>
                </a:lnTo>
                <a:lnTo>
                  <a:pt x="1792262" y="63500"/>
                </a:lnTo>
                <a:close/>
              </a:path>
              <a:path w="1911984" h="1701800">
                <a:moveTo>
                  <a:pt x="1809559" y="63500"/>
                </a:moveTo>
                <a:lnTo>
                  <a:pt x="1792262" y="63500"/>
                </a:lnTo>
                <a:lnTo>
                  <a:pt x="1792223" y="76200"/>
                </a:lnTo>
                <a:lnTo>
                  <a:pt x="1813267" y="76200"/>
                </a:lnTo>
                <a:lnTo>
                  <a:pt x="1809559" y="63500"/>
                </a:lnTo>
                <a:close/>
              </a:path>
              <a:path w="1911984" h="1701800">
                <a:moveTo>
                  <a:pt x="1811108" y="63500"/>
                </a:moveTo>
                <a:lnTo>
                  <a:pt x="1809559" y="63500"/>
                </a:lnTo>
                <a:lnTo>
                  <a:pt x="1813267" y="76200"/>
                </a:lnTo>
                <a:lnTo>
                  <a:pt x="1811108" y="63500"/>
                </a:lnTo>
                <a:close/>
              </a:path>
              <a:path w="1911984" h="1701800">
                <a:moveTo>
                  <a:pt x="1812112" y="63500"/>
                </a:moveTo>
                <a:lnTo>
                  <a:pt x="1811108" y="63500"/>
                </a:lnTo>
                <a:lnTo>
                  <a:pt x="1813267" y="76200"/>
                </a:lnTo>
                <a:lnTo>
                  <a:pt x="1817353" y="76200"/>
                </a:lnTo>
                <a:lnTo>
                  <a:pt x="1812112" y="63500"/>
                </a:lnTo>
                <a:close/>
              </a:path>
              <a:path w="1911984" h="1701800">
                <a:moveTo>
                  <a:pt x="1866911" y="50800"/>
                </a:moveTo>
                <a:lnTo>
                  <a:pt x="1817516" y="50800"/>
                </a:lnTo>
                <a:lnTo>
                  <a:pt x="1822821" y="63500"/>
                </a:lnTo>
                <a:lnTo>
                  <a:pt x="1822464" y="76200"/>
                </a:lnTo>
                <a:lnTo>
                  <a:pt x="1826618" y="76200"/>
                </a:lnTo>
                <a:lnTo>
                  <a:pt x="1825183" y="63500"/>
                </a:lnTo>
                <a:lnTo>
                  <a:pt x="1870062" y="63500"/>
                </a:lnTo>
                <a:lnTo>
                  <a:pt x="1866911" y="50800"/>
                </a:lnTo>
                <a:close/>
              </a:path>
              <a:path w="1911984" h="1701800">
                <a:moveTo>
                  <a:pt x="1844933" y="63500"/>
                </a:moveTo>
                <a:lnTo>
                  <a:pt x="1827411" y="63500"/>
                </a:lnTo>
                <a:lnTo>
                  <a:pt x="1832508" y="76200"/>
                </a:lnTo>
                <a:lnTo>
                  <a:pt x="1837169" y="76200"/>
                </a:lnTo>
                <a:lnTo>
                  <a:pt x="1844933" y="63500"/>
                </a:lnTo>
                <a:close/>
              </a:path>
              <a:path w="1911984" h="1701800">
                <a:moveTo>
                  <a:pt x="1855203" y="63500"/>
                </a:moveTo>
                <a:lnTo>
                  <a:pt x="1848756" y="63500"/>
                </a:lnTo>
                <a:lnTo>
                  <a:pt x="1850263" y="76200"/>
                </a:lnTo>
                <a:lnTo>
                  <a:pt x="1854259" y="76200"/>
                </a:lnTo>
                <a:lnTo>
                  <a:pt x="1855203" y="63500"/>
                </a:lnTo>
                <a:close/>
              </a:path>
              <a:path w="1911984" h="1701800">
                <a:moveTo>
                  <a:pt x="1863623" y="63500"/>
                </a:moveTo>
                <a:lnTo>
                  <a:pt x="1857576" y="76200"/>
                </a:lnTo>
                <a:lnTo>
                  <a:pt x="1862741" y="76200"/>
                </a:lnTo>
                <a:lnTo>
                  <a:pt x="1863623" y="63500"/>
                </a:lnTo>
                <a:close/>
              </a:path>
              <a:path w="1911984" h="1701800">
                <a:moveTo>
                  <a:pt x="1780282" y="50800"/>
                </a:moveTo>
                <a:lnTo>
                  <a:pt x="1771422" y="63500"/>
                </a:lnTo>
                <a:lnTo>
                  <a:pt x="1779816" y="63500"/>
                </a:lnTo>
                <a:lnTo>
                  <a:pt x="1780282" y="50800"/>
                </a:lnTo>
                <a:close/>
              </a:path>
              <a:path w="1911984" h="1701800">
                <a:moveTo>
                  <a:pt x="1801377" y="38100"/>
                </a:moveTo>
                <a:lnTo>
                  <a:pt x="1793908" y="50800"/>
                </a:lnTo>
                <a:lnTo>
                  <a:pt x="1786250" y="63500"/>
                </a:lnTo>
                <a:lnTo>
                  <a:pt x="1807849" y="63500"/>
                </a:lnTo>
                <a:lnTo>
                  <a:pt x="1808767" y="50800"/>
                </a:lnTo>
                <a:lnTo>
                  <a:pt x="1807248" y="50800"/>
                </a:lnTo>
                <a:lnTo>
                  <a:pt x="1801377" y="38100"/>
                </a:lnTo>
                <a:close/>
              </a:path>
              <a:path w="1911984" h="1701800">
                <a:moveTo>
                  <a:pt x="1880266" y="50800"/>
                </a:moveTo>
                <a:lnTo>
                  <a:pt x="1877162" y="50800"/>
                </a:lnTo>
                <a:lnTo>
                  <a:pt x="1872424" y="63500"/>
                </a:lnTo>
                <a:lnTo>
                  <a:pt x="1880266" y="50800"/>
                </a:lnTo>
                <a:close/>
              </a:path>
              <a:path w="1911984" h="1701800">
                <a:moveTo>
                  <a:pt x="1885670" y="50800"/>
                </a:moveTo>
                <a:lnTo>
                  <a:pt x="1878622" y="63500"/>
                </a:lnTo>
                <a:lnTo>
                  <a:pt x="1882559" y="63500"/>
                </a:lnTo>
                <a:lnTo>
                  <a:pt x="1885670" y="50800"/>
                </a:lnTo>
                <a:close/>
              </a:path>
              <a:path w="1911984" h="1701800">
                <a:moveTo>
                  <a:pt x="1895079" y="50800"/>
                </a:moveTo>
                <a:lnTo>
                  <a:pt x="1886165" y="50800"/>
                </a:lnTo>
                <a:lnTo>
                  <a:pt x="1886702" y="63500"/>
                </a:lnTo>
                <a:lnTo>
                  <a:pt x="1895079" y="50800"/>
                </a:lnTo>
                <a:close/>
              </a:path>
              <a:path w="1911984" h="1701800">
                <a:moveTo>
                  <a:pt x="1819795" y="38100"/>
                </a:moveTo>
                <a:lnTo>
                  <a:pt x="1804708" y="38100"/>
                </a:lnTo>
                <a:lnTo>
                  <a:pt x="1808868" y="50800"/>
                </a:lnTo>
                <a:lnTo>
                  <a:pt x="1823313" y="50800"/>
                </a:lnTo>
                <a:lnTo>
                  <a:pt x="1819795" y="38100"/>
                </a:lnTo>
                <a:close/>
              </a:path>
              <a:path w="1911984" h="1701800">
                <a:moveTo>
                  <a:pt x="1889247" y="38100"/>
                </a:moveTo>
                <a:lnTo>
                  <a:pt x="1822970" y="38100"/>
                </a:lnTo>
                <a:lnTo>
                  <a:pt x="1823313" y="50800"/>
                </a:lnTo>
                <a:lnTo>
                  <a:pt x="1885772" y="50800"/>
                </a:lnTo>
                <a:lnTo>
                  <a:pt x="1889247" y="38100"/>
                </a:lnTo>
                <a:close/>
              </a:path>
              <a:path w="1911984" h="1701800">
                <a:moveTo>
                  <a:pt x="1897799" y="38100"/>
                </a:moveTo>
                <a:lnTo>
                  <a:pt x="1889247" y="38100"/>
                </a:lnTo>
                <a:lnTo>
                  <a:pt x="1893696" y="50800"/>
                </a:lnTo>
                <a:lnTo>
                  <a:pt x="1901431" y="50800"/>
                </a:lnTo>
                <a:lnTo>
                  <a:pt x="1897799" y="38100"/>
                </a:lnTo>
                <a:close/>
              </a:path>
              <a:path w="1911984" h="1701800">
                <a:moveTo>
                  <a:pt x="1835746" y="25400"/>
                </a:moveTo>
                <a:lnTo>
                  <a:pt x="1826734" y="25400"/>
                </a:lnTo>
                <a:lnTo>
                  <a:pt x="1821404" y="38100"/>
                </a:lnTo>
                <a:lnTo>
                  <a:pt x="1834502" y="38100"/>
                </a:lnTo>
                <a:lnTo>
                  <a:pt x="1835746" y="25400"/>
                </a:lnTo>
                <a:close/>
              </a:path>
              <a:path w="1911984" h="1701800">
                <a:moveTo>
                  <a:pt x="1894279" y="25400"/>
                </a:moveTo>
                <a:lnTo>
                  <a:pt x="1835746" y="25400"/>
                </a:lnTo>
                <a:lnTo>
                  <a:pt x="1838121" y="38100"/>
                </a:lnTo>
                <a:lnTo>
                  <a:pt x="1890366" y="38100"/>
                </a:lnTo>
                <a:lnTo>
                  <a:pt x="1894279" y="25400"/>
                </a:lnTo>
                <a:close/>
              </a:path>
              <a:path w="1911984" h="1701800">
                <a:moveTo>
                  <a:pt x="1911401" y="25400"/>
                </a:moveTo>
                <a:lnTo>
                  <a:pt x="1908503" y="25400"/>
                </a:lnTo>
                <a:lnTo>
                  <a:pt x="1903012" y="38100"/>
                </a:lnTo>
                <a:lnTo>
                  <a:pt x="1907768" y="38100"/>
                </a:lnTo>
                <a:lnTo>
                  <a:pt x="1911401" y="25400"/>
                </a:lnTo>
                <a:close/>
              </a:path>
              <a:path w="1911984" h="1701800">
                <a:moveTo>
                  <a:pt x="1860130" y="12700"/>
                </a:moveTo>
                <a:lnTo>
                  <a:pt x="1852714" y="12700"/>
                </a:lnTo>
                <a:lnTo>
                  <a:pt x="1850169" y="25400"/>
                </a:lnTo>
                <a:lnTo>
                  <a:pt x="1860461" y="25400"/>
                </a:lnTo>
                <a:lnTo>
                  <a:pt x="1860130" y="12700"/>
                </a:lnTo>
                <a:close/>
              </a:path>
              <a:path w="1911984" h="1701800">
                <a:moveTo>
                  <a:pt x="1895646" y="12700"/>
                </a:moveTo>
                <a:lnTo>
                  <a:pt x="1862008" y="12700"/>
                </a:lnTo>
                <a:lnTo>
                  <a:pt x="1861541" y="25400"/>
                </a:lnTo>
                <a:lnTo>
                  <a:pt x="1902183" y="25400"/>
                </a:lnTo>
                <a:lnTo>
                  <a:pt x="1895646" y="12700"/>
                </a:lnTo>
                <a:close/>
              </a:path>
              <a:path w="1911984" h="1701800">
                <a:moveTo>
                  <a:pt x="1882224" y="0"/>
                </a:moveTo>
                <a:lnTo>
                  <a:pt x="1878882" y="0"/>
                </a:lnTo>
                <a:lnTo>
                  <a:pt x="1873473" y="12700"/>
                </a:lnTo>
                <a:lnTo>
                  <a:pt x="1878406" y="12700"/>
                </a:lnTo>
                <a:lnTo>
                  <a:pt x="1882224" y="0"/>
                </a:lnTo>
                <a:close/>
              </a:path>
              <a:path w="1911984" h="1701800">
                <a:moveTo>
                  <a:pt x="1897549" y="0"/>
                </a:moveTo>
                <a:lnTo>
                  <a:pt x="1891514" y="0"/>
                </a:lnTo>
                <a:lnTo>
                  <a:pt x="1883747" y="12700"/>
                </a:lnTo>
                <a:lnTo>
                  <a:pt x="1897697" y="12700"/>
                </a:lnTo>
                <a:lnTo>
                  <a:pt x="1897549" y="0"/>
                </a:lnTo>
                <a:close/>
              </a:path>
            </a:pathLst>
          </a:custGeom>
          <a:solidFill>
            <a:srgbClr val="DB2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11"/>
          <p:cNvSpPr/>
          <p:nvPr/>
        </p:nvSpPr>
        <p:spPr>
          <a:xfrm>
            <a:off x="5889104" y="4257319"/>
            <a:ext cx="265239" cy="2768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12"/>
          <p:cNvSpPr txBox="1"/>
          <p:nvPr/>
        </p:nvSpPr>
        <p:spPr>
          <a:xfrm>
            <a:off x="8178800" y="2362200"/>
            <a:ext cx="297243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180" dirty="0">
                <a:solidFill>
                  <a:srgbClr val="FF2E00"/>
                </a:solidFill>
                <a:latin typeface="Verdana"/>
                <a:cs typeface="Verdana"/>
              </a:rPr>
              <a:t>Copy </a:t>
            </a:r>
            <a:r>
              <a:rPr sz="3000" spc="135" dirty="0">
                <a:solidFill>
                  <a:srgbClr val="FF2E00"/>
                </a:solidFill>
                <a:latin typeface="Verdana"/>
                <a:cs typeface="Verdana"/>
              </a:rPr>
              <a:t>this</a:t>
            </a:r>
            <a:r>
              <a:rPr sz="3000" spc="625" dirty="0">
                <a:solidFill>
                  <a:srgbClr val="FF2E00"/>
                </a:solidFill>
                <a:latin typeface="Verdana"/>
                <a:cs typeface="Verdana"/>
              </a:rPr>
              <a:t> </a:t>
            </a:r>
            <a:r>
              <a:rPr sz="3000" spc="180" dirty="0">
                <a:solidFill>
                  <a:srgbClr val="FF2E00"/>
                </a:solidFill>
                <a:latin typeface="Verdana"/>
                <a:cs typeface="Verdana"/>
              </a:rPr>
              <a:t>key</a:t>
            </a:r>
            <a:endParaRPr sz="3000" dirty="0">
              <a:latin typeface="Verdana"/>
              <a:cs typeface="Verdana"/>
            </a:endParaRPr>
          </a:p>
        </p:txBody>
      </p:sp>
      <p:sp>
        <p:nvSpPr>
          <p:cNvPr id="9" name="object 10"/>
          <p:cNvSpPr/>
          <p:nvPr/>
        </p:nvSpPr>
        <p:spPr>
          <a:xfrm>
            <a:off x="6343543" y="5283420"/>
            <a:ext cx="1838960" cy="2603500"/>
          </a:xfrm>
          <a:custGeom>
            <a:avLst/>
            <a:gdLst/>
            <a:ahLst/>
            <a:cxnLst/>
            <a:rect l="l" t="t" r="r" b="b"/>
            <a:pathLst>
              <a:path w="1838959" h="2603500">
                <a:moveTo>
                  <a:pt x="1795378" y="2578100"/>
                </a:moveTo>
                <a:lnTo>
                  <a:pt x="1781845" y="2578100"/>
                </a:lnTo>
                <a:lnTo>
                  <a:pt x="1785710" y="2590800"/>
                </a:lnTo>
                <a:lnTo>
                  <a:pt x="1793086" y="2603500"/>
                </a:lnTo>
                <a:lnTo>
                  <a:pt x="1795975" y="2603500"/>
                </a:lnTo>
                <a:lnTo>
                  <a:pt x="1798579" y="2590800"/>
                </a:lnTo>
                <a:lnTo>
                  <a:pt x="1793473" y="2590800"/>
                </a:lnTo>
                <a:lnTo>
                  <a:pt x="1795378" y="2578100"/>
                </a:lnTo>
                <a:close/>
              </a:path>
              <a:path w="1838959" h="2603500">
                <a:moveTo>
                  <a:pt x="1807276" y="2590800"/>
                </a:moveTo>
                <a:lnTo>
                  <a:pt x="1798579" y="2590800"/>
                </a:lnTo>
                <a:lnTo>
                  <a:pt x="1802782" y="2603500"/>
                </a:lnTo>
                <a:lnTo>
                  <a:pt x="1806173" y="2603500"/>
                </a:lnTo>
                <a:lnTo>
                  <a:pt x="1807276" y="2590800"/>
                </a:lnTo>
                <a:close/>
              </a:path>
              <a:path w="1838959" h="2603500">
                <a:moveTo>
                  <a:pt x="1822958" y="2590800"/>
                </a:moveTo>
                <a:lnTo>
                  <a:pt x="1810329" y="2590800"/>
                </a:lnTo>
                <a:lnTo>
                  <a:pt x="1814568" y="2603500"/>
                </a:lnTo>
                <a:lnTo>
                  <a:pt x="1820512" y="2603500"/>
                </a:lnTo>
                <a:lnTo>
                  <a:pt x="1822958" y="2590800"/>
                </a:lnTo>
                <a:close/>
              </a:path>
              <a:path w="1838959" h="2603500">
                <a:moveTo>
                  <a:pt x="1834961" y="2578100"/>
                </a:moveTo>
                <a:lnTo>
                  <a:pt x="1796280" y="2578100"/>
                </a:lnTo>
                <a:lnTo>
                  <a:pt x="1797355" y="2590800"/>
                </a:lnTo>
                <a:lnTo>
                  <a:pt x="1822958" y="2590800"/>
                </a:lnTo>
                <a:lnTo>
                  <a:pt x="1829503" y="2603500"/>
                </a:lnTo>
                <a:lnTo>
                  <a:pt x="1837863" y="2603500"/>
                </a:lnTo>
                <a:lnTo>
                  <a:pt x="1838374" y="2590800"/>
                </a:lnTo>
                <a:lnTo>
                  <a:pt x="1834961" y="2578100"/>
                </a:lnTo>
                <a:close/>
              </a:path>
              <a:path w="1838959" h="2603500">
                <a:moveTo>
                  <a:pt x="1780395" y="2565400"/>
                </a:moveTo>
                <a:lnTo>
                  <a:pt x="1777520" y="2565400"/>
                </a:lnTo>
                <a:lnTo>
                  <a:pt x="1776463" y="2578100"/>
                </a:lnTo>
                <a:lnTo>
                  <a:pt x="1781154" y="2578100"/>
                </a:lnTo>
                <a:lnTo>
                  <a:pt x="1780395" y="2565400"/>
                </a:lnTo>
                <a:close/>
              </a:path>
              <a:path w="1838959" h="2603500">
                <a:moveTo>
                  <a:pt x="1785523" y="2565400"/>
                </a:moveTo>
                <a:lnTo>
                  <a:pt x="1786193" y="2578100"/>
                </a:lnTo>
                <a:lnTo>
                  <a:pt x="1793847" y="2578100"/>
                </a:lnTo>
                <a:lnTo>
                  <a:pt x="1785523" y="2565400"/>
                </a:lnTo>
                <a:close/>
              </a:path>
              <a:path w="1838959" h="2603500">
                <a:moveTo>
                  <a:pt x="1826341" y="2565400"/>
                </a:moveTo>
                <a:lnTo>
                  <a:pt x="1793986" y="2565400"/>
                </a:lnTo>
                <a:lnTo>
                  <a:pt x="1795370" y="2578100"/>
                </a:lnTo>
                <a:lnTo>
                  <a:pt x="1826188" y="2578100"/>
                </a:lnTo>
                <a:lnTo>
                  <a:pt x="1826341" y="2565400"/>
                </a:lnTo>
                <a:close/>
              </a:path>
              <a:path w="1838959" h="2603500">
                <a:moveTo>
                  <a:pt x="1832132" y="2565400"/>
                </a:moveTo>
                <a:lnTo>
                  <a:pt x="1827547" y="2565400"/>
                </a:lnTo>
                <a:lnTo>
                  <a:pt x="1826785" y="2578100"/>
                </a:lnTo>
                <a:lnTo>
                  <a:pt x="1835284" y="2578100"/>
                </a:lnTo>
                <a:lnTo>
                  <a:pt x="1832132" y="2565400"/>
                </a:lnTo>
                <a:close/>
              </a:path>
              <a:path w="1838959" h="2603500">
                <a:moveTo>
                  <a:pt x="1773709" y="2552700"/>
                </a:moveTo>
                <a:lnTo>
                  <a:pt x="1770234" y="2552700"/>
                </a:lnTo>
                <a:lnTo>
                  <a:pt x="1774919" y="2565400"/>
                </a:lnTo>
                <a:lnTo>
                  <a:pt x="1773709" y="2552700"/>
                </a:lnTo>
                <a:close/>
              </a:path>
              <a:path w="1838959" h="2603500">
                <a:moveTo>
                  <a:pt x="1781455" y="2563901"/>
                </a:moveTo>
                <a:lnTo>
                  <a:pt x="1781467" y="2565400"/>
                </a:lnTo>
                <a:lnTo>
                  <a:pt x="1782056" y="2565400"/>
                </a:lnTo>
                <a:lnTo>
                  <a:pt x="1781455" y="2563901"/>
                </a:lnTo>
                <a:close/>
              </a:path>
              <a:path w="1838959" h="2603500">
                <a:moveTo>
                  <a:pt x="1833186" y="2552700"/>
                </a:moveTo>
                <a:lnTo>
                  <a:pt x="1781370" y="2552700"/>
                </a:lnTo>
                <a:lnTo>
                  <a:pt x="1783674" y="2565400"/>
                </a:lnTo>
                <a:lnTo>
                  <a:pt x="1825604" y="2565400"/>
                </a:lnTo>
                <a:lnTo>
                  <a:pt x="1833186" y="2552700"/>
                </a:lnTo>
                <a:close/>
              </a:path>
              <a:path w="1838959" h="2603500">
                <a:moveTo>
                  <a:pt x="1781370" y="2552700"/>
                </a:moveTo>
                <a:lnTo>
                  <a:pt x="1776963" y="2552700"/>
                </a:lnTo>
                <a:lnTo>
                  <a:pt x="1781455" y="2563901"/>
                </a:lnTo>
                <a:lnTo>
                  <a:pt x="1781370" y="2552700"/>
                </a:lnTo>
                <a:close/>
              </a:path>
              <a:path w="1838959" h="2603500">
                <a:moveTo>
                  <a:pt x="1763489" y="2540000"/>
                </a:moveTo>
                <a:lnTo>
                  <a:pt x="1766410" y="2552700"/>
                </a:lnTo>
                <a:lnTo>
                  <a:pt x="1763489" y="2540000"/>
                </a:lnTo>
                <a:close/>
              </a:path>
              <a:path w="1838959" h="2603500">
                <a:moveTo>
                  <a:pt x="1822258" y="2540000"/>
                </a:moveTo>
                <a:lnTo>
                  <a:pt x="1765092" y="2540000"/>
                </a:lnTo>
                <a:lnTo>
                  <a:pt x="1772286" y="2552700"/>
                </a:lnTo>
                <a:lnTo>
                  <a:pt x="1824224" y="2552700"/>
                </a:lnTo>
                <a:lnTo>
                  <a:pt x="1822258" y="2540000"/>
                </a:lnTo>
                <a:close/>
              </a:path>
              <a:path w="1838959" h="2603500">
                <a:moveTo>
                  <a:pt x="1828767" y="2540000"/>
                </a:moveTo>
                <a:lnTo>
                  <a:pt x="1826646" y="2552700"/>
                </a:lnTo>
                <a:lnTo>
                  <a:pt x="1831815" y="2552700"/>
                </a:lnTo>
                <a:lnTo>
                  <a:pt x="1828767" y="2540000"/>
                </a:lnTo>
                <a:close/>
              </a:path>
              <a:path w="1838959" h="2603500">
                <a:moveTo>
                  <a:pt x="1768835" y="2527300"/>
                </a:moveTo>
                <a:lnTo>
                  <a:pt x="1758599" y="2527300"/>
                </a:lnTo>
                <a:lnTo>
                  <a:pt x="1759940" y="2540000"/>
                </a:lnTo>
                <a:lnTo>
                  <a:pt x="1765724" y="2540000"/>
                </a:lnTo>
                <a:lnTo>
                  <a:pt x="1768835" y="2527300"/>
                </a:lnTo>
                <a:close/>
              </a:path>
              <a:path w="1838959" h="2603500">
                <a:moveTo>
                  <a:pt x="1813298" y="2527300"/>
                </a:moveTo>
                <a:lnTo>
                  <a:pt x="1773750" y="2527300"/>
                </a:lnTo>
                <a:lnTo>
                  <a:pt x="1781545" y="2540000"/>
                </a:lnTo>
                <a:lnTo>
                  <a:pt x="1811431" y="2540000"/>
                </a:lnTo>
                <a:lnTo>
                  <a:pt x="1813298" y="2527300"/>
                </a:lnTo>
                <a:close/>
              </a:path>
              <a:path w="1838959" h="2603500">
                <a:moveTo>
                  <a:pt x="1820288" y="2527300"/>
                </a:moveTo>
                <a:lnTo>
                  <a:pt x="1813298" y="2527300"/>
                </a:lnTo>
                <a:lnTo>
                  <a:pt x="1815940" y="2540000"/>
                </a:lnTo>
                <a:lnTo>
                  <a:pt x="1820288" y="2527300"/>
                </a:lnTo>
                <a:close/>
              </a:path>
              <a:path w="1838959" h="2603500">
                <a:moveTo>
                  <a:pt x="1805068" y="2514600"/>
                </a:moveTo>
                <a:lnTo>
                  <a:pt x="1766108" y="2514600"/>
                </a:lnTo>
                <a:lnTo>
                  <a:pt x="1768429" y="2527300"/>
                </a:lnTo>
                <a:lnTo>
                  <a:pt x="1800725" y="2527300"/>
                </a:lnTo>
                <a:lnTo>
                  <a:pt x="1805068" y="2514600"/>
                </a:lnTo>
                <a:close/>
              </a:path>
              <a:path w="1838959" h="2603500">
                <a:moveTo>
                  <a:pt x="1810358" y="2514600"/>
                </a:moveTo>
                <a:lnTo>
                  <a:pt x="1805068" y="2514600"/>
                </a:lnTo>
                <a:lnTo>
                  <a:pt x="1809742" y="2527300"/>
                </a:lnTo>
                <a:lnTo>
                  <a:pt x="1815816" y="2527300"/>
                </a:lnTo>
                <a:lnTo>
                  <a:pt x="1810358" y="2514600"/>
                </a:lnTo>
                <a:close/>
              </a:path>
              <a:path w="1838959" h="2603500">
                <a:moveTo>
                  <a:pt x="1774165" y="2438400"/>
                </a:moveTo>
                <a:lnTo>
                  <a:pt x="1729604" y="2438400"/>
                </a:lnTo>
                <a:lnTo>
                  <a:pt x="1740509" y="2451100"/>
                </a:lnTo>
                <a:lnTo>
                  <a:pt x="1746284" y="2463800"/>
                </a:lnTo>
                <a:lnTo>
                  <a:pt x="1751644" y="2463800"/>
                </a:lnTo>
                <a:lnTo>
                  <a:pt x="1746813" y="2476500"/>
                </a:lnTo>
                <a:lnTo>
                  <a:pt x="1752295" y="2476500"/>
                </a:lnTo>
                <a:lnTo>
                  <a:pt x="1756037" y="2489200"/>
                </a:lnTo>
                <a:lnTo>
                  <a:pt x="1758231" y="2501900"/>
                </a:lnTo>
                <a:lnTo>
                  <a:pt x="1762282" y="2514600"/>
                </a:lnTo>
                <a:lnTo>
                  <a:pt x="1777535" y="2514600"/>
                </a:lnTo>
                <a:lnTo>
                  <a:pt x="1779173" y="2501900"/>
                </a:lnTo>
                <a:lnTo>
                  <a:pt x="1804261" y="2501900"/>
                </a:lnTo>
                <a:lnTo>
                  <a:pt x="1795950" y="2476500"/>
                </a:lnTo>
                <a:lnTo>
                  <a:pt x="1788836" y="2463800"/>
                </a:lnTo>
                <a:lnTo>
                  <a:pt x="1784893" y="2451100"/>
                </a:lnTo>
                <a:lnTo>
                  <a:pt x="1774322" y="2451100"/>
                </a:lnTo>
                <a:lnTo>
                  <a:pt x="1774165" y="2438400"/>
                </a:lnTo>
                <a:close/>
              </a:path>
              <a:path w="1838959" h="2603500">
                <a:moveTo>
                  <a:pt x="1782539" y="2501900"/>
                </a:moveTo>
                <a:lnTo>
                  <a:pt x="1779173" y="2501900"/>
                </a:lnTo>
                <a:lnTo>
                  <a:pt x="1777535" y="2514600"/>
                </a:lnTo>
                <a:lnTo>
                  <a:pt x="1782539" y="2501900"/>
                </a:lnTo>
                <a:close/>
              </a:path>
              <a:path w="1838959" h="2603500">
                <a:moveTo>
                  <a:pt x="1782539" y="2501900"/>
                </a:moveTo>
                <a:lnTo>
                  <a:pt x="1777535" y="2514600"/>
                </a:lnTo>
                <a:lnTo>
                  <a:pt x="1783085" y="2514600"/>
                </a:lnTo>
                <a:lnTo>
                  <a:pt x="1782539" y="2501900"/>
                </a:lnTo>
                <a:close/>
              </a:path>
              <a:path w="1838959" h="2603500">
                <a:moveTo>
                  <a:pt x="1804261" y="2501900"/>
                </a:moveTo>
                <a:lnTo>
                  <a:pt x="1782539" y="2501900"/>
                </a:lnTo>
                <a:lnTo>
                  <a:pt x="1783085" y="2514600"/>
                </a:lnTo>
                <a:lnTo>
                  <a:pt x="1796402" y="2514600"/>
                </a:lnTo>
                <a:lnTo>
                  <a:pt x="1804261" y="2501900"/>
                </a:lnTo>
                <a:close/>
              </a:path>
              <a:path w="1838959" h="2603500">
                <a:moveTo>
                  <a:pt x="1807504" y="2501900"/>
                </a:moveTo>
                <a:lnTo>
                  <a:pt x="1804261" y="2501900"/>
                </a:lnTo>
                <a:lnTo>
                  <a:pt x="1796402" y="2514600"/>
                </a:lnTo>
                <a:lnTo>
                  <a:pt x="1812584" y="2514600"/>
                </a:lnTo>
                <a:lnTo>
                  <a:pt x="1807504" y="2501900"/>
                </a:lnTo>
                <a:close/>
              </a:path>
              <a:path w="1838959" h="2603500">
                <a:moveTo>
                  <a:pt x="1752295" y="2476500"/>
                </a:moveTo>
                <a:lnTo>
                  <a:pt x="1740106" y="2476500"/>
                </a:lnTo>
                <a:lnTo>
                  <a:pt x="1743537" y="2489200"/>
                </a:lnTo>
                <a:lnTo>
                  <a:pt x="1752295" y="2476500"/>
                </a:lnTo>
                <a:close/>
              </a:path>
              <a:path w="1838959" h="2603500">
                <a:moveTo>
                  <a:pt x="1745942" y="2463800"/>
                </a:moveTo>
                <a:lnTo>
                  <a:pt x="1732716" y="2463800"/>
                </a:lnTo>
                <a:lnTo>
                  <a:pt x="1735701" y="2476500"/>
                </a:lnTo>
                <a:lnTo>
                  <a:pt x="1740675" y="2476500"/>
                </a:lnTo>
                <a:lnTo>
                  <a:pt x="1745942" y="2463800"/>
                </a:lnTo>
                <a:close/>
              </a:path>
              <a:path w="1838959" h="2603500">
                <a:moveTo>
                  <a:pt x="1729604" y="2438400"/>
                </a:moveTo>
                <a:lnTo>
                  <a:pt x="1718378" y="2438400"/>
                </a:lnTo>
                <a:lnTo>
                  <a:pt x="1722081" y="2451100"/>
                </a:lnTo>
                <a:lnTo>
                  <a:pt x="1727776" y="2451100"/>
                </a:lnTo>
                <a:lnTo>
                  <a:pt x="1729604" y="2438400"/>
                </a:lnTo>
                <a:close/>
              </a:path>
              <a:path w="1838959" h="2603500">
                <a:moveTo>
                  <a:pt x="1715216" y="2425700"/>
                </a:moveTo>
                <a:lnTo>
                  <a:pt x="1714157" y="2425700"/>
                </a:lnTo>
                <a:lnTo>
                  <a:pt x="1716735" y="2438400"/>
                </a:lnTo>
                <a:lnTo>
                  <a:pt x="1718668" y="2438400"/>
                </a:lnTo>
                <a:lnTo>
                  <a:pt x="1715216" y="2425700"/>
                </a:lnTo>
                <a:close/>
              </a:path>
              <a:path w="1838959" h="2603500">
                <a:moveTo>
                  <a:pt x="1767767" y="2425700"/>
                </a:moveTo>
                <a:lnTo>
                  <a:pt x="1722555" y="2425700"/>
                </a:lnTo>
                <a:lnTo>
                  <a:pt x="1727566" y="2438400"/>
                </a:lnTo>
                <a:lnTo>
                  <a:pt x="1773572" y="2438400"/>
                </a:lnTo>
                <a:lnTo>
                  <a:pt x="1767767" y="2425700"/>
                </a:lnTo>
                <a:close/>
              </a:path>
              <a:path w="1838959" h="2603500">
                <a:moveTo>
                  <a:pt x="1710650" y="2413000"/>
                </a:moveTo>
                <a:lnTo>
                  <a:pt x="1705259" y="2413000"/>
                </a:lnTo>
                <a:lnTo>
                  <a:pt x="1710042" y="2425700"/>
                </a:lnTo>
                <a:lnTo>
                  <a:pt x="1710650" y="2413000"/>
                </a:lnTo>
                <a:close/>
              </a:path>
              <a:path w="1838959" h="2603500">
                <a:moveTo>
                  <a:pt x="1718277" y="2413000"/>
                </a:moveTo>
                <a:lnTo>
                  <a:pt x="1716691" y="2413000"/>
                </a:lnTo>
                <a:lnTo>
                  <a:pt x="1719829" y="2425700"/>
                </a:lnTo>
                <a:lnTo>
                  <a:pt x="1718277" y="2413000"/>
                </a:lnTo>
                <a:close/>
              </a:path>
              <a:path w="1838959" h="2603500">
                <a:moveTo>
                  <a:pt x="1729059" y="2400300"/>
                </a:moveTo>
                <a:lnTo>
                  <a:pt x="1722488" y="2400300"/>
                </a:lnTo>
                <a:lnTo>
                  <a:pt x="1722265" y="2413000"/>
                </a:lnTo>
                <a:lnTo>
                  <a:pt x="1729414" y="2425700"/>
                </a:lnTo>
                <a:lnTo>
                  <a:pt x="1734657" y="2425700"/>
                </a:lnTo>
                <a:lnTo>
                  <a:pt x="1730149" y="2413000"/>
                </a:lnTo>
                <a:lnTo>
                  <a:pt x="1729059" y="2400300"/>
                </a:lnTo>
                <a:close/>
              </a:path>
              <a:path w="1838959" h="2603500">
                <a:moveTo>
                  <a:pt x="1740598" y="2362200"/>
                </a:moveTo>
                <a:lnTo>
                  <a:pt x="1734558" y="2362200"/>
                </a:lnTo>
                <a:lnTo>
                  <a:pt x="1734482" y="2374900"/>
                </a:lnTo>
                <a:lnTo>
                  <a:pt x="1702567" y="2374900"/>
                </a:lnTo>
                <a:lnTo>
                  <a:pt x="1702519" y="2377679"/>
                </a:lnTo>
                <a:lnTo>
                  <a:pt x="1710618" y="2387600"/>
                </a:lnTo>
                <a:lnTo>
                  <a:pt x="1713451" y="2400300"/>
                </a:lnTo>
                <a:lnTo>
                  <a:pt x="1729059" y="2400300"/>
                </a:lnTo>
                <a:lnTo>
                  <a:pt x="1736984" y="2413000"/>
                </a:lnTo>
                <a:lnTo>
                  <a:pt x="1734657" y="2425700"/>
                </a:lnTo>
                <a:lnTo>
                  <a:pt x="1768800" y="2425700"/>
                </a:lnTo>
                <a:lnTo>
                  <a:pt x="1768400" y="2413000"/>
                </a:lnTo>
                <a:lnTo>
                  <a:pt x="1752051" y="2413000"/>
                </a:lnTo>
                <a:lnTo>
                  <a:pt x="1749668" y="2400300"/>
                </a:lnTo>
                <a:lnTo>
                  <a:pt x="1749918" y="2387600"/>
                </a:lnTo>
                <a:lnTo>
                  <a:pt x="1743474" y="2387600"/>
                </a:lnTo>
                <a:lnTo>
                  <a:pt x="1744628" y="2377104"/>
                </a:lnTo>
                <a:lnTo>
                  <a:pt x="1743168" y="2374900"/>
                </a:lnTo>
                <a:lnTo>
                  <a:pt x="1740598" y="2362200"/>
                </a:lnTo>
                <a:close/>
              </a:path>
              <a:path w="1838959" h="2603500">
                <a:moveTo>
                  <a:pt x="1701661" y="2376628"/>
                </a:moveTo>
                <a:lnTo>
                  <a:pt x="1695912" y="2387600"/>
                </a:lnTo>
                <a:lnTo>
                  <a:pt x="1702351" y="2387600"/>
                </a:lnTo>
                <a:lnTo>
                  <a:pt x="1702519" y="2377679"/>
                </a:lnTo>
                <a:lnTo>
                  <a:pt x="1701661" y="2376628"/>
                </a:lnTo>
                <a:close/>
              </a:path>
              <a:path w="1838959" h="2603500">
                <a:moveTo>
                  <a:pt x="1745494" y="2378412"/>
                </a:moveTo>
                <a:lnTo>
                  <a:pt x="1747124" y="2387600"/>
                </a:lnTo>
                <a:lnTo>
                  <a:pt x="1751576" y="2387600"/>
                </a:lnTo>
                <a:lnTo>
                  <a:pt x="1745494" y="2378412"/>
                </a:lnTo>
                <a:close/>
              </a:path>
              <a:path w="1838959" h="2603500">
                <a:moveTo>
                  <a:pt x="1744870" y="2374900"/>
                </a:moveTo>
                <a:lnTo>
                  <a:pt x="1744628" y="2377104"/>
                </a:lnTo>
                <a:lnTo>
                  <a:pt x="1745494" y="2378412"/>
                </a:lnTo>
                <a:lnTo>
                  <a:pt x="1744870" y="2374900"/>
                </a:lnTo>
                <a:close/>
              </a:path>
              <a:path w="1838959" h="2603500">
                <a:moveTo>
                  <a:pt x="1702567" y="2374900"/>
                </a:moveTo>
                <a:lnTo>
                  <a:pt x="1700250" y="2374900"/>
                </a:lnTo>
                <a:lnTo>
                  <a:pt x="1701661" y="2376628"/>
                </a:lnTo>
                <a:lnTo>
                  <a:pt x="1702567" y="2374900"/>
                </a:lnTo>
                <a:close/>
              </a:path>
              <a:path w="1838959" h="2603500">
                <a:moveTo>
                  <a:pt x="1738027" y="2349500"/>
                </a:moveTo>
                <a:lnTo>
                  <a:pt x="1680676" y="2349500"/>
                </a:lnTo>
                <a:lnTo>
                  <a:pt x="1690184" y="2362200"/>
                </a:lnTo>
                <a:lnTo>
                  <a:pt x="1688251" y="2374900"/>
                </a:lnTo>
                <a:lnTo>
                  <a:pt x="1694437" y="2374900"/>
                </a:lnTo>
                <a:lnTo>
                  <a:pt x="1692369" y="2362200"/>
                </a:lnTo>
                <a:lnTo>
                  <a:pt x="1740598" y="2362200"/>
                </a:lnTo>
                <a:lnTo>
                  <a:pt x="1738027" y="2349500"/>
                </a:lnTo>
                <a:close/>
              </a:path>
              <a:path w="1838959" h="2603500">
                <a:moveTo>
                  <a:pt x="1734558" y="2362200"/>
                </a:moveTo>
                <a:lnTo>
                  <a:pt x="1700273" y="2362200"/>
                </a:lnTo>
                <a:lnTo>
                  <a:pt x="1699017" y="2374900"/>
                </a:lnTo>
                <a:lnTo>
                  <a:pt x="1734482" y="2374900"/>
                </a:lnTo>
                <a:lnTo>
                  <a:pt x="1734558" y="2362200"/>
                </a:lnTo>
                <a:close/>
              </a:path>
              <a:path w="1838959" h="2603500">
                <a:moveTo>
                  <a:pt x="1694310" y="2347857"/>
                </a:moveTo>
                <a:lnTo>
                  <a:pt x="1694096" y="2349500"/>
                </a:lnTo>
                <a:lnTo>
                  <a:pt x="1695201" y="2349500"/>
                </a:lnTo>
                <a:lnTo>
                  <a:pt x="1694310" y="2347857"/>
                </a:lnTo>
                <a:close/>
              </a:path>
              <a:path w="1838959" h="2603500">
                <a:moveTo>
                  <a:pt x="1725046" y="2336800"/>
                </a:moveTo>
                <a:lnTo>
                  <a:pt x="1695755" y="2336800"/>
                </a:lnTo>
                <a:lnTo>
                  <a:pt x="1694381" y="2347319"/>
                </a:lnTo>
                <a:lnTo>
                  <a:pt x="1695201" y="2349500"/>
                </a:lnTo>
                <a:lnTo>
                  <a:pt x="1728337" y="2349500"/>
                </a:lnTo>
                <a:lnTo>
                  <a:pt x="1725046" y="2336800"/>
                </a:lnTo>
                <a:close/>
              </a:path>
              <a:path w="1838959" h="2603500">
                <a:moveTo>
                  <a:pt x="1690425" y="2336800"/>
                </a:moveTo>
                <a:lnTo>
                  <a:pt x="1688317" y="2336800"/>
                </a:lnTo>
                <a:lnTo>
                  <a:pt x="1694310" y="2347857"/>
                </a:lnTo>
                <a:lnTo>
                  <a:pt x="1694381" y="2347319"/>
                </a:lnTo>
                <a:lnTo>
                  <a:pt x="1690425" y="2336800"/>
                </a:lnTo>
                <a:close/>
              </a:path>
              <a:path w="1838959" h="2603500">
                <a:moveTo>
                  <a:pt x="1668666" y="2324100"/>
                </a:moveTo>
                <a:lnTo>
                  <a:pt x="1665701" y="2324100"/>
                </a:lnTo>
                <a:lnTo>
                  <a:pt x="1668048" y="2336800"/>
                </a:lnTo>
                <a:lnTo>
                  <a:pt x="1668666" y="2324100"/>
                </a:lnTo>
                <a:close/>
              </a:path>
              <a:path w="1838959" h="2603500">
                <a:moveTo>
                  <a:pt x="1721586" y="2311400"/>
                </a:moveTo>
                <a:lnTo>
                  <a:pt x="1699575" y="2311400"/>
                </a:lnTo>
                <a:lnTo>
                  <a:pt x="1701432" y="2324100"/>
                </a:lnTo>
                <a:lnTo>
                  <a:pt x="1671896" y="2324100"/>
                </a:lnTo>
                <a:lnTo>
                  <a:pt x="1671832" y="2336800"/>
                </a:lnTo>
                <a:lnTo>
                  <a:pt x="1729033" y="2336800"/>
                </a:lnTo>
                <a:lnTo>
                  <a:pt x="1721586" y="2311400"/>
                </a:lnTo>
                <a:close/>
              </a:path>
              <a:path w="1838959" h="2603500">
                <a:moveTo>
                  <a:pt x="1699575" y="2311400"/>
                </a:moveTo>
                <a:lnTo>
                  <a:pt x="1660514" y="2311400"/>
                </a:lnTo>
                <a:lnTo>
                  <a:pt x="1668881" y="2324100"/>
                </a:lnTo>
                <a:lnTo>
                  <a:pt x="1698198" y="2324100"/>
                </a:lnTo>
                <a:lnTo>
                  <a:pt x="1699575" y="2311400"/>
                </a:lnTo>
                <a:close/>
              </a:path>
              <a:path w="1838959" h="2603500">
                <a:moveTo>
                  <a:pt x="1704643" y="2298700"/>
                </a:moveTo>
                <a:lnTo>
                  <a:pt x="1659310" y="2298700"/>
                </a:lnTo>
                <a:lnTo>
                  <a:pt x="1661800" y="2311400"/>
                </a:lnTo>
                <a:lnTo>
                  <a:pt x="1714403" y="2311400"/>
                </a:lnTo>
                <a:lnTo>
                  <a:pt x="1704643" y="2298700"/>
                </a:lnTo>
                <a:close/>
              </a:path>
              <a:path w="1838959" h="2603500">
                <a:moveTo>
                  <a:pt x="1720890" y="2298700"/>
                </a:moveTo>
                <a:lnTo>
                  <a:pt x="1717889" y="2298700"/>
                </a:lnTo>
                <a:lnTo>
                  <a:pt x="1720232" y="2311400"/>
                </a:lnTo>
                <a:lnTo>
                  <a:pt x="1720890" y="2298700"/>
                </a:lnTo>
                <a:close/>
              </a:path>
              <a:path w="1838959" h="2603500">
                <a:moveTo>
                  <a:pt x="1704002" y="2286000"/>
                </a:moveTo>
                <a:lnTo>
                  <a:pt x="1662330" y="2286000"/>
                </a:lnTo>
                <a:lnTo>
                  <a:pt x="1668899" y="2298700"/>
                </a:lnTo>
                <a:lnTo>
                  <a:pt x="1707597" y="2298700"/>
                </a:lnTo>
                <a:lnTo>
                  <a:pt x="1704002" y="2286000"/>
                </a:lnTo>
                <a:close/>
              </a:path>
              <a:path w="1838959" h="2603500">
                <a:moveTo>
                  <a:pt x="1649745" y="2273300"/>
                </a:moveTo>
                <a:lnTo>
                  <a:pt x="1649239" y="2286000"/>
                </a:lnTo>
                <a:lnTo>
                  <a:pt x="1651359" y="2286000"/>
                </a:lnTo>
                <a:lnTo>
                  <a:pt x="1649745" y="2273300"/>
                </a:lnTo>
                <a:close/>
              </a:path>
              <a:path w="1838959" h="2603500">
                <a:moveTo>
                  <a:pt x="1661482" y="2273300"/>
                </a:moveTo>
                <a:lnTo>
                  <a:pt x="1656343" y="2273300"/>
                </a:lnTo>
                <a:lnTo>
                  <a:pt x="1657710" y="2286000"/>
                </a:lnTo>
                <a:lnTo>
                  <a:pt x="1664998" y="2286000"/>
                </a:lnTo>
                <a:lnTo>
                  <a:pt x="1661482" y="2273300"/>
                </a:lnTo>
                <a:close/>
              </a:path>
              <a:path w="1838959" h="2603500">
                <a:moveTo>
                  <a:pt x="1703053" y="2273300"/>
                </a:moveTo>
                <a:lnTo>
                  <a:pt x="1666384" y="2273300"/>
                </a:lnTo>
                <a:lnTo>
                  <a:pt x="1669208" y="2286000"/>
                </a:lnTo>
                <a:lnTo>
                  <a:pt x="1703016" y="2286000"/>
                </a:lnTo>
                <a:lnTo>
                  <a:pt x="1703053" y="2273300"/>
                </a:lnTo>
                <a:close/>
              </a:path>
              <a:path w="1838959" h="2603500">
                <a:moveTo>
                  <a:pt x="1636606" y="2260600"/>
                </a:moveTo>
                <a:lnTo>
                  <a:pt x="1633591" y="2260600"/>
                </a:lnTo>
                <a:lnTo>
                  <a:pt x="1636260" y="2273300"/>
                </a:lnTo>
                <a:lnTo>
                  <a:pt x="1636489" y="2273300"/>
                </a:lnTo>
                <a:lnTo>
                  <a:pt x="1636852" y="2261575"/>
                </a:lnTo>
                <a:lnTo>
                  <a:pt x="1636606" y="2260600"/>
                </a:lnTo>
                <a:close/>
              </a:path>
              <a:path w="1838959" h="2603500">
                <a:moveTo>
                  <a:pt x="1636976" y="2262069"/>
                </a:moveTo>
                <a:lnTo>
                  <a:pt x="1637695" y="2273300"/>
                </a:lnTo>
                <a:lnTo>
                  <a:pt x="1639807" y="2273300"/>
                </a:lnTo>
                <a:lnTo>
                  <a:pt x="1636976" y="2262069"/>
                </a:lnTo>
                <a:close/>
              </a:path>
              <a:path w="1838959" h="2603500">
                <a:moveTo>
                  <a:pt x="1643824" y="2260600"/>
                </a:moveTo>
                <a:lnTo>
                  <a:pt x="1642343" y="2260600"/>
                </a:lnTo>
                <a:lnTo>
                  <a:pt x="1645399" y="2273300"/>
                </a:lnTo>
                <a:lnTo>
                  <a:pt x="1643824" y="2260600"/>
                </a:lnTo>
                <a:close/>
              </a:path>
              <a:path w="1838959" h="2603500">
                <a:moveTo>
                  <a:pt x="1684015" y="2235200"/>
                </a:moveTo>
                <a:lnTo>
                  <a:pt x="1639396" y="2235200"/>
                </a:lnTo>
                <a:lnTo>
                  <a:pt x="1638050" y="2236621"/>
                </a:lnTo>
                <a:lnTo>
                  <a:pt x="1640560" y="2247900"/>
                </a:lnTo>
                <a:lnTo>
                  <a:pt x="1641010" y="2247900"/>
                </a:lnTo>
                <a:lnTo>
                  <a:pt x="1646140" y="2260600"/>
                </a:lnTo>
                <a:lnTo>
                  <a:pt x="1648627" y="2273300"/>
                </a:lnTo>
                <a:lnTo>
                  <a:pt x="1695988" y="2273300"/>
                </a:lnTo>
                <a:lnTo>
                  <a:pt x="1689009" y="2260600"/>
                </a:lnTo>
                <a:lnTo>
                  <a:pt x="1684317" y="2260600"/>
                </a:lnTo>
                <a:lnTo>
                  <a:pt x="1684015" y="2235200"/>
                </a:lnTo>
                <a:close/>
              </a:path>
              <a:path w="1838959" h="2603500">
                <a:moveTo>
                  <a:pt x="1641010" y="2247900"/>
                </a:moveTo>
                <a:lnTo>
                  <a:pt x="1627246" y="2247900"/>
                </a:lnTo>
                <a:lnTo>
                  <a:pt x="1633366" y="2260600"/>
                </a:lnTo>
                <a:lnTo>
                  <a:pt x="1639898" y="2260600"/>
                </a:lnTo>
                <a:lnTo>
                  <a:pt x="1641010" y="2247900"/>
                </a:lnTo>
                <a:close/>
              </a:path>
              <a:path w="1838959" h="2603500">
                <a:moveTo>
                  <a:pt x="1636315" y="2238453"/>
                </a:moveTo>
                <a:lnTo>
                  <a:pt x="1627370" y="2247900"/>
                </a:lnTo>
                <a:lnTo>
                  <a:pt x="1632199" y="2247900"/>
                </a:lnTo>
                <a:lnTo>
                  <a:pt x="1636315" y="2238453"/>
                </a:lnTo>
                <a:close/>
              </a:path>
              <a:path w="1838959" h="2603500">
                <a:moveTo>
                  <a:pt x="1637733" y="2235200"/>
                </a:moveTo>
                <a:lnTo>
                  <a:pt x="1636315" y="2238453"/>
                </a:lnTo>
                <a:lnTo>
                  <a:pt x="1638050" y="2236621"/>
                </a:lnTo>
                <a:lnTo>
                  <a:pt x="1637733" y="2235200"/>
                </a:lnTo>
                <a:close/>
              </a:path>
              <a:path w="1838959" h="2603500">
                <a:moveTo>
                  <a:pt x="1637054" y="2209800"/>
                </a:moveTo>
                <a:lnTo>
                  <a:pt x="1617959" y="2209800"/>
                </a:lnTo>
                <a:lnTo>
                  <a:pt x="1621585" y="2222500"/>
                </a:lnTo>
                <a:lnTo>
                  <a:pt x="1633099" y="2235200"/>
                </a:lnTo>
                <a:lnTo>
                  <a:pt x="1651363" y="2235200"/>
                </a:lnTo>
                <a:lnTo>
                  <a:pt x="1642261" y="2222500"/>
                </a:lnTo>
                <a:lnTo>
                  <a:pt x="1637054" y="2209800"/>
                </a:lnTo>
                <a:close/>
              </a:path>
              <a:path w="1838959" h="2603500">
                <a:moveTo>
                  <a:pt x="1661317" y="2197100"/>
                </a:moveTo>
                <a:lnTo>
                  <a:pt x="1655123" y="2197100"/>
                </a:lnTo>
                <a:lnTo>
                  <a:pt x="1651477" y="2209800"/>
                </a:lnTo>
                <a:lnTo>
                  <a:pt x="1637054" y="2209800"/>
                </a:lnTo>
                <a:lnTo>
                  <a:pt x="1650052" y="2222500"/>
                </a:lnTo>
                <a:lnTo>
                  <a:pt x="1651363" y="2235200"/>
                </a:lnTo>
                <a:lnTo>
                  <a:pt x="1662701" y="2235200"/>
                </a:lnTo>
                <a:lnTo>
                  <a:pt x="1665491" y="2222500"/>
                </a:lnTo>
                <a:lnTo>
                  <a:pt x="1668586" y="2222500"/>
                </a:lnTo>
                <a:lnTo>
                  <a:pt x="1668393" y="2209800"/>
                </a:lnTo>
                <a:lnTo>
                  <a:pt x="1661317" y="2197100"/>
                </a:lnTo>
                <a:close/>
              </a:path>
              <a:path w="1838959" h="2603500">
                <a:moveTo>
                  <a:pt x="1613395" y="2197100"/>
                </a:moveTo>
                <a:lnTo>
                  <a:pt x="1612235" y="2197100"/>
                </a:lnTo>
                <a:lnTo>
                  <a:pt x="1614619" y="2209800"/>
                </a:lnTo>
                <a:lnTo>
                  <a:pt x="1615167" y="2209800"/>
                </a:lnTo>
                <a:lnTo>
                  <a:pt x="1613395" y="2197100"/>
                </a:lnTo>
                <a:close/>
              </a:path>
              <a:path w="1838959" h="2603500">
                <a:moveTo>
                  <a:pt x="1657349" y="2184400"/>
                </a:moveTo>
                <a:lnTo>
                  <a:pt x="1605845" y="2184400"/>
                </a:lnTo>
                <a:lnTo>
                  <a:pt x="1616462" y="2197100"/>
                </a:lnTo>
                <a:lnTo>
                  <a:pt x="1623615" y="2209800"/>
                </a:lnTo>
                <a:lnTo>
                  <a:pt x="1651477" y="2209800"/>
                </a:lnTo>
                <a:lnTo>
                  <a:pt x="1648427" y="2197100"/>
                </a:lnTo>
                <a:lnTo>
                  <a:pt x="1660222" y="2197100"/>
                </a:lnTo>
                <a:lnTo>
                  <a:pt x="1657349" y="2184400"/>
                </a:lnTo>
                <a:close/>
              </a:path>
              <a:path w="1838959" h="2603500">
                <a:moveTo>
                  <a:pt x="1601741" y="2195399"/>
                </a:moveTo>
                <a:lnTo>
                  <a:pt x="1601106" y="2197100"/>
                </a:lnTo>
                <a:lnTo>
                  <a:pt x="1601979" y="2197100"/>
                </a:lnTo>
                <a:lnTo>
                  <a:pt x="1601741" y="2195399"/>
                </a:lnTo>
                <a:close/>
              </a:path>
              <a:path w="1838959" h="2603500">
                <a:moveTo>
                  <a:pt x="1601937" y="2194873"/>
                </a:moveTo>
                <a:lnTo>
                  <a:pt x="1601741" y="2195399"/>
                </a:lnTo>
                <a:lnTo>
                  <a:pt x="1601979" y="2197100"/>
                </a:lnTo>
                <a:lnTo>
                  <a:pt x="1601937" y="2194873"/>
                </a:lnTo>
                <a:close/>
              </a:path>
              <a:path w="1838959" h="2603500">
                <a:moveTo>
                  <a:pt x="1604822" y="2187141"/>
                </a:moveTo>
                <a:lnTo>
                  <a:pt x="1601937" y="2194873"/>
                </a:lnTo>
                <a:lnTo>
                  <a:pt x="1601979" y="2197100"/>
                </a:lnTo>
                <a:lnTo>
                  <a:pt x="1611851" y="2197100"/>
                </a:lnTo>
                <a:lnTo>
                  <a:pt x="1604822" y="2187141"/>
                </a:lnTo>
                <a:close/>
              </a:path>
              <a:path w="1838959" h="2603500">
                <a:moveTo>
                  <a:pt x="1601741" y="2184400"/>
                </a:moveTo>
                <a:lnTo>
                  <a:pt x="1600203" y="2184400"/>
                </a:lnTo>
                <a:lnTo>
                  <a:pt x="1601741" y="2195399"/>
                </a:lnTo>
                <a:lnTo>
                  <a:pt x="1601937" y="2194873"/>
                </a:lnTo>
                <a:lnTo>
                  <a:pt x="1601741" y="2184400"/>
                </a:lnTo>
                <a:close/>
              </a:path>
              <a:path w="1838959" h="2603500">
                <a:moveTo>
                  <a:pt x="1622963" y="2146300"/>
                </a:moveTo>
                <a:lnTo>
                  <a:pt x="1600781" y="2146300"/>
                </a:lnTo>
                <a:lnTo>
                  <a:pt x="1593315" y="2159000"/>
                </a:lnTo>
                <a:lnTo>
                  <a:pt x="1593926" y="2171700"/>
                </a:lnTo>
                <a:lnTo>
                  <a:pt x="1604822" y="2187141"/>
                </a:lnTo>
                <a:lnTo>
                  <a:pt x="1605845" y="2184400"/>
                </a:lnTo>
                <a:lnTo>
                  <a:pt x="1647569" y="2184400"/>
                </a:lnTo>
                <a:lnTo>
                  <a:pt x="1649885" y="2171700"/>
                </a:lnTo>
                <a:lnTo>
                  <a:pt x="1632225" y="2171700"/>
                </a:lnTo>
                <a:lnTo>
                  <a:pt x="1634285" y="2159000"/>
                </a:lnTo>
                <a:lnTo>
                  <a:pt x="1622887" y="2159000"/>
                </a:lnTo>
                <a:lnTo>
                  <a:pt x="1622963" y="2146300"/>
                </a:lnTo>
                <a:close/>
              </a:path>
              <a:path w="1838959" h="2603500">
                <a:moveTo>
                  <a:pt x="1587008" y="2146300"/>
                </a:moveTo>
                <a:lnTo>
                  <a:pt x="1585811" y="2159000"/>
                </a:lnTo>
                <a:lnTo>
                  <a:pt x="1588822" y="2159000"/>
                </a:lnTo>
                <a:lnTo>
                  <a:pt x="1587008" y="2146300"/>
                </a:lnTo>
                <a:close/>
              </a:path>
              <a:path w="1838959" h="2603500">
                <a:moveTo>
                  <a:pt x="1636012" y="2146300"/>
                </a:moveTo>
                <a:lnTo>
                  <a:pt x="1622963" y="2146300"/>
                </a:lnTo>
                <a:lnTo>
                  <a:pt x="1622887" y="2159000"/>
                </a:lnTo>
                <a:lnTo>
                  <a:pt x="1634285" y="2159000"/>
                </a:lnTo>
                <a:lnTo>
                  <a:pt x="1636012" y="2146300"/>
                </a:lnTo>
                <a:close/>
              </a:path>
              <a:path w="1838959" h="2603500">
                <a:moveTo>
                  <a:pt x="1610434" y="2133600"/>
                </a:moveTo>
                <a:lnTo>
                  <a:pt x="1576467" y="2133600"/>
                </a:lnTo>
                <a:lnTo>
                  <a:pt x="1574792" y="2146300"/>
                </a:lnTo>
                <a:lnTo>
                  <a:pt x="1607088" y="2146300"/>
                </a:lnTo>
                <a:lnTo>
                  <a:pt x="1610434" y="2133600"/>
                </a:lnTo>
                <a:close/>
              </a:path>
              <a:path w="1838959" h="2603500">
                <a:moveTo>
                  <a:pt x="1615189" y="2133600"/>
                </a:moveTo>
                <a:lnTo>
                  <a:pt x="1610434" y="2133600"/>
                </a:lnTo>
                <a:lnTo>
                  <a:pt x="1607088" y="2146300"/>
                </a:lnTo>
                <a:lnTo>
                  <a:pt x="1614077" y="2146300"/>
                </a:lnTo>
                <a:lnTo>
                  <a:pt x="1617933" y="2139483"/>
                </a:lnTo>
                <a:lnTo>
                  <a:pt x="1615189" y="2133600"/>
                </a:lnTo>
                <a:close/>
              </a:path>
              <a:path w="1838959" h="2603500">
                <a:moveTo>
                  <a:pt x="1617933" y="2139483"/>
                </a:moveTo>
                <a:lnTo>
                  <a:pt x="1614077" y="2146300"/>
                </a:lnTo>
                <a:lnTo>
                  <a:pt x="1621113" y="2146300"/>
                </a:lnTo>
                <a:lnTo>
                  <a:pt x="1617933" y="2139483"/>
                </a:lnTo>
                <a:close/>
              </a:path>
              <a:path w="1838959" h="2603500">
                <a:moveTo>
                  <a:pt x="1621261" y="2133600"/>
                </a:moveTo>
                <a:lnTo>
                  <a:pt x="1615189" y="2133600"/>
                </a:lnTo>
                <a:lnTo>
                  <a:pt x="1617933" y="2139483"/>
                </a:lnTo>
                <a:lnTo>
                  <a:pt x="1621261" y="2133600"/>
                </a:lnTo>
                <a:close/>
              </a:path>
              <a:path w="1838959" h="2603500">
                <a:moveTo>
                  <a:pt x="1610081" y="2108200"/>
                </a:moveTo>
                <a:lnTo>
                  <a:pt x="1569922" y="2108200"/>
                </a:lnTo>
                <a:lnTo>
                  <a:pt x="1577988" y="2120900"/>
                </a:lnTo>
                <a:lnTo>
                  <a:pt x="1582979" y="2133600"/>
                </a:lnTo>
                <a:lnTo>
                  <a:pt x="1627185" y="2133600"/>
                </a:lnTo>
                <a:lnTo>
                  <a:pt x="1620407" y="2120900"/>
                </a:lnTo>
                <a:lnTo>
                  <a:pt x="1610081" y="2108200"/>
                </a:lnTo>
                <a:close/>
              </a:path>
              <a:path w="1838959" h="2603500">
                <a:moveTo>
                  <a:pt x="1564813" y="2108200"/>
                </a:moveTo>
                <a:lnTo>
                  <a:pt x="1561627" y="2108200"/>
                </a:lnTo>
                <a:lnTo>
                  <a:pt x="1563832" y="2120900"/>
                </a:lnTo>
                <a:lnTo>
                  <a:pt x="1571704" y="2120900"/>
                </a:lnTo>
                <a:lnTo>
                  <a:pt x="1564813" y="2108200"/>
                </a:lnTo>
                <a:close/>
              </a:path>
              <a:path w="1838959" h="2603500">
                <a:moveTo>
                  <a:pt x="1594452" y="2070100"/>
                </a:moveTo>
                <a:lnTo>
                  <a:pt x="1543486" y="2070100"/>
                </a:lnTo>
                <a:lnTo>
                  <a:pt x="1553147" y="2082800"/>
                </a:lnTo>
                <a:lnTo>
                  <a:pt x="1555134" y="2095500"/>
                </a:lnTo>
                <a:lnTo>
                  <a:pt x="1556818" y="2108200"/>
                </a:lnTo>
                <a:lnTo>
                  <a:pt x="1561627" y="2108200"/>
                </a:lnTo>
                <a:lnTo>
                  <a:pt x="1559422" y="2095500"/>
                </a:lnTo>
                <a:lnTo>
                  <a:pt x="1610415" y="2095500"/>
                </a:lnTo>
                <a:lnTo>
                  <a:pt x="1601471" y="2082800"/>
                </a:lnTo>
                <a:lnTo>
                  <a:pt x="1595640" y="2082800"/>
                </a:lnTo>
                <a:lnTo>
                  <a:pt x="1594452" y="2070100"/>
                </a:lnTo>
                <a:close/>
              </a:path>
              <a:path w="1838959" h="2603500">
                <a:moveTo>
                  <a:pt x="1610415" y="2095500"/>
                </a:moveTo>
                <a:lnTo>
                  <a:pt x="1559422" y="2095500"/>
                </a:lnTo>
                <a:lnTo>
                  <a:pt x="1564813" y="2108200"/>
                </a:lnTo>
                <a:lnTo>
                  <a:pt x="1614197" y="2108200"/>
                </a:lnTo>
                <a:lnTo>
                  <a:pt x="1610415" y="2095500"/>
                </a:lnTo>
                <a:close/>
              </a:path>
              <a:path w="1838959" h="2603500">
                <a:moveTo>
                  <a:pt x="1542182" y="2057400"/>
                </a:moveTo>
                <a:lnTo>
                  <a:pt x="1534556" y="2057400"/>
                </a:lnTo>
                <a:lnTo>
                  <a:pt x="1539194" y="2070100"/>
                </a:lnTo>
                <a:lnTo>
                  <a:pt x="1542182" y="2057400"/>
                </a:lnTo>
                <a:close/>
              </a:path>
              <a:path w="1838959" h="2603500">
                <a:moveTo>
                  <a:pt x="1580951" y="2044700"/>
                </a:moveTo>
                <a:lnTo>
                  <a:pt x="1536457" y="2044700"/>
                </a:lnTo>
                <a:lnTo>
                  <a:pt x="1544328" y="2057400"/>
                </a:lnTo>
                <a:lnTo>
                  <a:pt x="1548041" y="2070100"/>
                </a:lnTo>
                <a:lnTo>
                  <a:pt x="1585230" y="2070100"/>
                </a:lnTo>
                <a:lnTo>
                  <a:pt x="1589674" y="2057400"/>
                </a:lnTo>
                <a:lnTo>
                  <a:pt x="1580951" y="2044700"/>
                </a:lnTo>
                <a:close/>
              </a:path>
              <a:path w="1838959" h="2603500">
                <a:moveTo>
                  <a:pt x="1522402" y="2032000"/>
                </a:moveTo>
                <a:lnTo>
                  <a:pt x="1515216" y="2032000"/>
                </a:lnTo>
                <a:lnTo>
                  <a:pt x="1523432" y="2044700"/>
                </a:lnTo>
                <a:lnTo>
                  <a:pt x="1524119" y="2040481"/>
                </a:lnTo>
                <a:lnTo>
                  <a:pt x="1522402" y="2032000"/>
                </a:lnTo>
                <a:close/>
              </a:path>
              <a:path w="1838959" h="2603500">
                <a:moveTo>
                  <a:pt x="1566382" y="2019300"/>
                </a:moveTo>
                <a:lnTo>
                  <a:pt x="1522982" y="2019300"/>
                </a:lnTo>
                <a:lnTo>
                  <a:pt x="1525500" y="2032000"/>
                </a:lnTo>
                <a:lnTo>
                  <a:pt x="1524119" y="2040481"/>
                </a:lnTo>
                <a:lnTo>
                  <a:pt x="1524973" y="2044700"/>
                </a:lnTo>
                <a:lnTo>
                  <a:pt x="1580692" y="2044700"/>
                </a:lnTo>
                <a:lnTo>
                  <a:pt x="1577438" y="2032000"/>
                </a:lnTo>
                <a:lnTo>
                  <a:pt x="1566639" y="2032000"/>
                </a:lnTo>
                <a:lnTo>
                  <a:pt x="1566382" y="2019300"/>
                </a:lnTo>
                <a:close/>
              </a:path>
              <a:path w="1838959" h="2603500">
                <a:moveTo>
                  <a:pt x="1520605" y="2019300"/>
                </a:moveTo>
                <a:lnTo>
                  <a:pt x="1517871" y="2019300"/>
                </a:lnTo>
                <a:lnTo>
                  <a:pt x="1522073" y="2032000"/>
                </a:lnTo>
                <a:lnTo>
                  <a:pt x="1522495" y="2032000"/>
                </a:lnTo>
                <a:lnTo>
                  <a:pt x="1520605" y="2019300"/>
                </a:lnTo>
                <a:close/>
              </a:path>
              <a:path w="1838959" h="2603500">
                <a:moveTo>
                  <a:pt x="1501966" y="1993900"/>
                </a:moveTo>
                <a:lnTo>
                  <a:pt x="1496447" y="1993900"/>
                </a:lnTo>
                <a:lnTo>
                  <a:pt x="1502599" y="2006600"/>
                </a:lnTo>
                <a:lnTo>
                  <a:pt x="1511484" y="2019300"/>
                </a:lnTo>
                <a:lnTo>
                  <a:pt x="1544910" y="2019300"/>
                </a:lnTo>
                <a:lnTo>
                  <a:pt x="1543586" y="2006600"/>
                </a:lnTo>
                <a:lnTo>
                  <a:pt x="1504888" y="2006600"/>
                </a:lnTo>
                <a:lnTo>
                  <a:pt x="1501966" y="1993900"/>
                </a:lnTo>
                <a:close/>
              </a:path>
              <a:path w="1838959" h="2603500">
                <a:moveTo>
                  <a:pt x="1551106" y="1993900"/>
                </a:moveTo>
                <a:lnTo>
                  <a:pt x="1505995" y="1993900"/>
                </a:lnTo>
                <a:lnTo>
                  <a:pt x="1504888" y="2006600"/>
                </a:lnTo>
                <a:lnTo>
                  <a:pt x="1553083" y="2006600"/>
                </a:lnTo>
                <a:lnTo>
                  <a:pt x="1556166" y="2019300"/>
                </a:lnTo>
                <a:lnTo>
                  <a:pt x="1563344" y="2019300"/>
                </a:lnTo>
                <a:lnTo>
                  <a:pt x="1558071" y="2006600"/>
                </a:lnTo>
                <a:lnTo>
                  <a:pt x="1551106" y="1993900"/>
                </a:lnTo>
                <a:close/>
              </a:path>
              <a:path w="1838959" h="2603500">
                <a:moveTo>
                  <a:pt x="1544617" y="1968500"/>
                </a:moveTo>
                <a:lnTo>
                  <a:pt x="1534685" y="1968500"/>
                </a:lnTo>
                <a:lnTo>
                  <a:pt x="1527408" y="1981200"/>
                </a:lnTo>
                <a:lnTo>
                  <a:pt x="1505220" y="1981200"/>
                </a:lnTo>
                <a:lnTo>
                  <a:pt x="1509551" y="1993900"/>
                </a:lnTo>
                <a:lnTo>
                  <a:pt x="1547185" y="1993900"/>
                </a:lnTo>
                <a:lnTo>
                  <a:pt x="1549428" y="1981200"/>
                </a:lnTo>
                <a:lnTo>
                  <a:pt x="1544617" y="1968500"/>
                </a:lnTo>
                <a:close/>
              </a:path>
              <a:path w="1838959" h="2603500">
                <a:moveTo>
                  <a:pt x="1483777" y="1968500"/>
                </a:moveTo>
                <a:lnTo>
                  <a:pt x="1485292" y="1981200"/>
                </a:lnTo>
                <a:lnTo>
                  <a:pt x="1488864" y="1981200"/>
                </a:lnTo>
                <a:lnTo>
                  <a:pt x="1483777" y="1968500"/>
                </a:lnTo>
                <a:close/>
              </a:path>
              <a:path w="1838959" h="2603500">
                <a:moveTo>
                  <a:pt x="1523065" y="1943100"/>
                </a:moveTo>
                <a:lnTo>
                  <a:pt x="1471892" y="1943100"/>
                </a:lnTo>
                <a:lnTo>
                  <a:pt x="1478337" y="1955800"/>
                </a:lnTo>
                <a:lnTo>
                  <a:pt x="1487816" y="1955800"/>
                </a:lnTo>
                <a:lnTo>
                  <a:pt x="1493372" y="1968500"/>
                </a:lnTo>
                <a:lnTo>
                  <a:pt x="1496295" y="1981200"/>
                </a:lnTo>
                <a:lnTo>
                  <a:pt x="1498722" y="1968500"/>
                </a:lnTo>
                <a:lnTo>
                  <a:pt x="1527000" y="1968500"/>
                </a:lnTo>
                <a:lnTo>
                  <a:pt x="1524587" y="1955800"/>
                </a:lnTo>
                <a:lnTo>
                  <a:pt x="1523065" y="1943100"/>
                </a:lnTo>
                <a:close/>
              </a:path>
              <a:path w="1838959" h="2603500">
                <a:moveTo>
                  <a:pt x="1529796" y="1968500"/>
                </a:moveTo>
                <a:lnTo>
                  <a:pt x="1498722" y="1968500"/>
                </a:lnTo>
                <a:lnTo>
                  <a:pt x="1504791" y="1981200"/>
                </a:lnTo>
                <a:lnTo>
                  <a:pt x="1527408" y="1981200"/>
                </a:lnTo>
                <a:lnTo>
                  <a:pt x="1529796" y="1968500"/>
                </a:lnTo>
                <a:close/>
              </a:path>
              <a:path w="1838959" h="2603500">
                <a:moveTo>
                  <a:pt x="1487816" y="1955800"/>
                </a:moveTo>
                <a:lnTo>
                  <a:pt x="1483733" y="1955800"/>
                </a:lnTo>
                <a:lnTo>
                  <a:pt x="1481317" y="1968500"/>
                </a:lnTo>
                <a:lnTo>
                  <a:pt x="1483238" y="1968500"/>
                </a:lnTo>
                <a:lnTo>
                  <a:pt x="1487816" y="1955800"/>
                </a:lnTo>
                <a:close/>
              </a:path>
              <a:path w="1838959" h="2603500">
                <a:moveTo>
                  <a:pt x="1533133" y="1955800"/>
                </a:moveTo>
                <a:lnTo>
                  <a:pt x="1529021" y="1955800"/>
                </a:lnTo>
                <a:lnTo>
                  <a:pt x="1528935" y="1968500"/>
                </a:lnTo>
                <a:lnTo>
                  <a:pt x="1536933" y="1968500"/>
                </a:lnTo>
                <a:lnTo>
                  <a:pt x="1533133" y="1955800"/>
                </a:lnTo>
                <a:close/>
              </a:path>
              <a:path w="1838959" h="2603500">
                <a:moveTo>
                  <a:pt x="1474478" y="1930400"/>
                </a:moveTo>
                <a:lnTo>
                  <a:pt x="1466902" y="1930400"/>
                </a:lnTo>
                <a:lnTo>
                  <a:pt x="1471922" y="1943100"/>
                </a:lnTo>
                <a:lnTo>
                  <a:pt x="1474478" y="1930400"/>
                </a:lnTo>
                <a:close/>
              </a:path>
              <a:path w="1838959" h="2603500">
                <a:moveTo>
                  <a:pt x="1523829" y="1930400"/>
                </a:moveTo>
                <a:lnTo>
                  <a:pt x="1474970" y="1930400"/>
                </a:lnTo>
                <a:lnTo>
                  <a:pt x="1472638" y="1943100"/>
                </a:lnTo>
                <a:lnTo>
                  <a:pt x="1526532" y="1943100"/>
                </a:lnTo>
                <a:lnTo>
                  <a:pt x="1523829" y="1930400"/>
                </a:lnTo>
                <a:close/>
              </a:path>
              <a:path w="1838959" h="2603500">
                <a:moveTo>
                  <a:pt x="1450649" y="1905000"/>
                </a:moveTo>
                <a:lnTo>
                  <a:pt x="1446314" y="1905000"/>
                </a:lnTo>
                <a:lnTo>
                  <a:pt x="1453351" y="1917700"/>
                </a:lnTo>
                <a:lnTo>
                  <a:pt x="1461242" y="1930400"/>
                </a:lnTo>
                <a:lnTo>
                  <a:pt x="1515973" y="1930400"/>
                </a:lnTo>
                <a:lnTo>
                  <a:pt x="1508435" y="1917700"/>
                </a:lnTo>
                <a:lnTo>
                  <a:pt x="1460874" y="1917700"/>
                </a:lnTo>
                <a:lnTo>
                  <a:pt x="1450649" y="1905000"/>
                </a:lnTo>
                <a:close/>
              </a:path>
              <a:path w="1838959" h="2603500">
                <a:moveTo>
                  <a:pt x="1506682" y="1905000"/>
                </a:moveTo>
                <a:lnTo>
                  <a:pt x="1460008" y="1905000"/>
                </a:lnTo>
                <a:lnTo>
                  <a:pt x="1460874" y="1917700"/>
                </a:lnTo>
                <a:lnTo>
                  <a:pt x="1508435" y="1917700"/>
                </a:lnTo>
                <a:lnTo>
                  <a:pt x="1506682" y="1905000"/>
                </a:lnTo>
                <a:close/>
              </a:path>
              <a:path w="1838959" h="2603500">
                <a:moveTo>
                  <a:pt x="1486788" y="1866900"/>
                </a:moveTo>
                <a:lnTo>
                  <a:pt x="1430901" y="1866900"/>
                </a:lnTo>
                <a:lnTo>
                  <a:pt x="1434031" y="1879600"/>
                </a:lnTo>
                <a:lnTo>
                  <a:pt x="1443352" y="1879600"/>
                </a:lnTo>
                <a:lnTo>
                  <a:pt x="1454604" y="1892300"/>
                </a:lnTo>
                <a:lnTo>
                  <a:pt x="1461043" y="1905000"/>
                </a:lnTo>
                <a:lnTo>
                  <a:pt x="1492382" y="1905000"/>
                </a:lnTo>
                <a:lnTo>
                  <a:pt x="1488953" y="1892300"/>
                </a:lnTo>
                <a:lnTo>
                  <a:pt x="1497529" y="1892300"/>
                </a:lnTo>
                <a:lnTo>
                  <a:pt x="1495630" y="1879600"/>
                </a:lnTo>
                <a:lnTo>
                  <a:pt x="1486788" y="1866900"/>
                </a:lnTo>
                <a:close/>
              </a:path>
              <a:path w="1838959" h="2603500">
                <a:moveTo>
                  <a:pt x="1497529" y="1892300"/>
                </a:moveTo>
                <a:lnTo>
                  <a:pt x="1488953" y="1892300"/>
                </a:lnTo>
                <a:lnTo>
                  <a:pt x="1499428" y="1905000"/>
                </a:lnTo>
                <a:lnTo>
                  <a:pt x="1497529" y="1892300"/>
                </a:lnTo>
                <a:close/>
              </a:path>
              <a:path w="1838959" h="2603500">
                <a:moveTo>
                  <a:pt x="1430461" y="1866900"/>
                </a:moveTo>
                <a:lnTo>
                  <a:pt x="1426456" y="1866900"/>
                </a:lnTo>
                <a:lnTo>
                  <a:pt x="1428619" y="1879600"/>
                </a:lnTo>
                <a:lnTo>
                  <a:pt x="1430461" y="1866900"/>
                </a:lnTo>
                <a:close/>
              </a:path>
              <a:path w="1838959" h="2603500">
                <a:moveTo>
                  <a:pt x="1440305" y="1854200"/>
                </a:moveTo>
                <a:lnTo>
                  <a:pt x="1433485" y="1854200"/>
                </a:lnTo>
                <a:lnTo>
                  <a:pt x="1434262" y="1866900"/>
                </a:lnTo>
                <a:lnTo>
                  <a:pt x="1443111" y="1866900"/>
                </a:lnTo>
                <a:lnTo>
                  <a:pt x="1440305" y="1854200"/>
                </a:lnTo>
                <a:close/>
              </a:path>
              <a:path w="1838959" h="2603500">
                <a:moveTo>
                  <a:pt x="1473507" y="1841500"/>
                </a:moveTo>
                <a:lnTo>
                  <a:pt x="1468620" y="1854200"/>
                </a:lnTo>
                <a:lnTo>
                  <a:pt x="1446865" y="1854200"/>
                </a:lnTo>
                <a:lnTo>
                  <a:pt x="1455018" y="1866900"/>
                </a:lnTo>
                <a:lnTo>
                  <a:pt x="1478475" y="1866900"/>
                </a:lnTo>
                <a:lnTo>
                  <a:pt x="1476196" y="1854200"/>
                </a:lnTo>
                <a:lnTo>
                  <a:pt x="1473507" y="1841500"/>
                </a:lnTo>
                <a:close/>
              </a:path>
              <a:path w="1838959" h="2603500">
                <a:moveTo>
                  <a:pt x="1471421" y="1841500"/>
                </a:moveTo>
                <a:lnTo>
                  <a:pt x="1421689" y="1841500"/>
                </a:lnTo>
                <a:lnTo>
                  <a:pt x="1417837" y="1854200"/>
                </a:lnTo>
                <a:lnTo>
                  <a:pt x="1468620" y="1854200"/>
                </a:lnTo>
                <a:lnTo>
                  <a:pt x="1471421" y="1841500"/>
                </a:lnTo>
                <a:close/>
              </a:path>
              <a:path w="1838959" h="2603500">
                <a:moveTo>
                  <a:pt x="1466258" y="1828800"/>
                </a:moveTo>
                <a:lnTo>
                  <a:pt x="1409755" y="1828800"/>
                </a:lnTo>
                <a:lnTo>
                  <a:pt x="1423066" y="1841500"/>
                </a:lnTo>
                <a:lnTo>
                  <a:pt x="1464907" y="1841500"/>
                </a:lnTo>
                <a:lnTo>
                  <a:pt x="1466258" y="1828800"/>
                </a:lnTo>
                <a:close/>
              </a:path>
              <a:path w="1838959" h="2603500">
                <a:moveTo>
                  <a:pt x="1446446" y="1803400"/>
                </a:moveTo>
                <a:lnTo>
                  <a:pt x="1396940" y="1803400"/>
                </a:lnTo>
                <a:lnTo>
                  <a:pt x="1399380" y="1816100"/>
                </a:lnTo>
                <a:lnTo>
                  <a:pt x="1403105" y="1828800"/>
                </a:lnTo>
                <a:lnTo>
                  <a:pt x="1405593" y="1828800"/>
                </a:lnTo>
                <a:lnTo>
                  <a:pt x="1407368" y="1816100"/>
                </a:lnTo>
                <a:lnTo>
                  <a:pt x="1452911" y="1816100"/>
                </a:lnTo>
                <a:lnTo>
                  <a:pt x="1446446" y="1803400"/>
                </a:lnTo>
                <a:close/>
              </a:path>
              <a:path w="1838959" h="2603500">
                <a:moveTo>
                  <a:pt x="1454708" y="1816100"/>
                </a:moveTo>
                <a:lnTo>
                  <a:pt x="1408787" y="1816100"/>
                </a:lnTo>
                <a:lnTo>
                  <a:pt x="1405593" y="1828800"/>
                </a:lnTo>
                <a:lnTo>
                  <a:pt x="1455183" y="1828800"/>
                </a:lnTo>
                <a:lnTo>
                  <a:pt x="1454708" y="1816100"/>
                </a:lnTo>
                <a:close/>
              </a:path>
              <a:path w="1838959" h="2603500">
                <a:moveTo>
                  <a:pt x="1457252" y="1816100"/>
                </a:moveTo>
                <a:lnTo>
                  <a:pt x="1454708" y="1816100"/>
                </a:lnTo>
                <a:lnTo>
                  <a:pt x="1457050" y="1828800"/>
                </a:lnTo>
                <a:lnTo>
                  <a:pt x="1461142" y="1828800"/>
                </a:lnTo>
                <a:lnTo>
                  <a:pt x="1457252" y="1816100"/>
                </a:lnTo>
                <a:close/>
              </a:path>
              <a:path w="1838959" h="2603500">
                <a:moveTo>
                  <a:pt x="1439466" y="1778000"/>
                </a:moveTo>
                <a:lnTo>
                  <a:pt x="1425555" y="1778000"/>
                </a:lnTo>
                <a:lnTo>
                  <a:pt x="1423357" y="1790700"/>
                </a:lnTo>
                <a:lnTo>
                  <a:pt x="1396713" y="1790700"/>
                </a:lnTo>
                <a:lnTo>
                  <a:pt x="1388717" y="1802320"/>
                </a:lnTo>
                <a:lnTo>
                  <a:pt x="1388419" y="1803400"/>
                </a:lnTo>
                <a:lnTo>
                  <a:pt x="1388775" y="1816100"/>
                </a:lnTo>
                <a:lnTo>
                  <a:pt x="1394147" y="1816100"/>
                </a:lnTo>
                <a:lnTo>
                  <a:pt x="1396940" y="1803400"/>
                </a:lnTo>
                <a:lnTo>
                  <a:pt x="1437686" y="1803400"/>
                </a:lnTo>
                <a:lnTo>
                  <a:pt x="1431206" y="1790700"/>
                </a:lnTo>
                <a:lnTo>
                  <a:pt x="1439466" y="1778000"/>
                </a:lnTo>
                <a:close/>
              </a:path>
              <a:path w="1838959" h="2603500">
                <a:moveTo>
                  <a:pt x="1391926" y="1790700"/>
                </a:moveTo>
                <a:lnTo>
                  <a:pt x="1383217" y="1790700"/>
                </a:lnTo>
                <a:lnTo>
                  <a:pt x="1387975" y="1803400"/>
                </a:lnTo>
                <a:lnTo>
                  <a:pt x="1388717" y="1802320"/>
                </a:lnTo>
                <a:lnTo>
                  <a:pt x="1391926" y="1790700"/>
                </a:lnTo>
                <a:close/>
              </a:path>
              <a:path w="1838959" h="2603500">
                <a:moveTo>
                  <a:pt x="1396713" y="1790700"/>
                </a:moveTo>
                <a:lnTo>
                  <a:pt x="1391926" y="1790700"/>
                </a:lnTo>
                <a:lnTo>
                  <a:pt x="1388717" y="1802320"/>
                </a:lnTo>
                <a:lnTo>
                  <a:pt x="1396713" y="1790700"/>
                </a:lnTo>
                <a:close/>
              </a:path>
              <a:path w="1838959" h="2603500">
                <a:moveTo>
                  <a:pt x="1376685" y="1778000"/>
                </a:moveTo>
                <a:lnTo>
                  <a:pt x="1373510" y="1790700"/>
                </a:lnTo>
                <a:lnTo>
                  <a:pt x="1378450" y="1790700"/>
                </a:lnTo>
                <a:lnTo>
                  <a:pt x="1376685" y="1778000"/>
                </a:lnTo>
                <a:close/>
              </a:path>
              <a:path w="1838959" h="2603500">
                <a:moveTo>
                  <a:pt x="1406536" y="1778000"/>
                </a:moveTo>
                <a:lnTo>
                  <a:pt x="1382059" y="1778000"/>
                </a:lnTo>
                <a:lnTo>
                  <a:pt x="1380393" y="1790700"/>
                </a:lnTo>
                <a:lnTo>
                  <a:pt x="1398081" y="1790700"/>
                </a:lnTo>
                <a:lnTo>
                  <a:pt x="1406536" y="1778000"/>
                </a:lnTo>
                <a:close/>
              </a:path>
              <a:path w="1838959" h="2603500">
                <a:moveTo>
                  <a:pt x="1416944" y="1778000"/>
                </a:moveTo>
                <a:lnTo>
                  <a:pt x="1406536" y="1778000"/>
                </a:lnTo>
                <a:lnTo>
                  <a:pt x="1398081" y="1790700"/>
                </a:lnTo>
                <a:lnTo>
                  <a:pt x="1407400" y="1790700"/>
                </a:lnTo>
                <a:lnTo>
                  <a:pt x="1416984" y="1778207"/>
                </a:lnTo>
                <a:lnTo>
                  <a:pt x="1416944" y="1778000"/>
                </a:lnTo>
                <a:close/>
              </a:path>
              <a:path w="1838959" h="2603500">
                <a:moveTo>
                  <a:pt x="1416984" y="1778207"/>
                </a:moveTo>
                <a:lnTo>
                  <a:pt x="1407400" y="1790700"/>
                </a:lnTo>
                <a:lnTo>
                  <a:pt x="1419382" y="1790700"/>
                </a:lnTo>
                <a:lnTo>
                  <a:pt x="1416984" y="1778207"/>
                </a:lnTo>
                <a:close/>
              </a:path>
              <a:path w="1838959" h="2603500">
                <a:moveTo>
                  <a:pt x="1423052" y="1765300"/>
                </a:moveTo>
                <a:lnTo>
                  <a:pt x="1372960" y="1765300"/>
                </a:lnTo>
                <a:lnTo>
                  <a:pt x="1379564" y="1778000"/>
                </a:lnTo>
                <a:lnTo>
                  <a:pt x="1416944" y="1778000"/>
                </a:lnTo>
                <a:lnTo>
                  <a:pt x="1416984" y="1778207"/>
                </a:lnTo>
                <a:lnTo>
                  <a:pt x="1417143" y="1778000"/>
                </a:lnTo>
                <a:lnTo>
                  <a:pt x="1423052" y="1765300"/>
                </a:lnTo>
                <a:close/>
              </a:path>
              <a:path w="1838959" h="2603500">
                <a:moveTo>
                  <a:pt x="1360484" y="1752600"/>
                </a:moveTo>
                <a:lnTo>
                  <a:pt x="1357101" y="1752600"/>
                </a:lnTo>
                <a:lnTo>
                  <a:pt x="1359077" y="1765300"/>
                </a:lnTo>
                <a:lnTo>
                  <a:pt x="1360673" y="1765300"/>
                </a:lnTo>
                <a:lnTo>
                  <a:pt x="1360484" y="1752600"/>
                </a:lnTo>
                <a:close/>
              </a:path>
              <a:path w="1838959" h="2603500">
                <a:moveTo>
                  <a:pt x="1372287" y="1764498"/>
                </a:moveTo>
                <a:lnTo>
                  <a:pt x="1371935" y="1765300"/>
                </a:lnTo>
                <a:lnTo>
                  <a:pt x="1372960" y="1765300"/>
                </a:lnTo>
                <a:lnTo>
                  <a:pt x="1372287" y="1764498"/>
                </a:lnTo>
                <a:close/>
              </a:path>
              <a:path w="1838959" h="2603500">
                <a:moveTo>
                  <a:pt x="1418150" y="1752600"/>
                </a:moveTo>
                <a:lnTo>
                  <a:pt x="1377507" y="1752600"/>
                </a:lnTo>
                <a:lnTo>
                  <a:pt x="1381165" y="1765300"/>
                </a:lnTo>
                <a:lnTo>
                  <a:pt x="1428234" y="1765300"/>
                </a:lnTo>
                <a:lnTo>
                  <a:pt x="1418150" y="1752600"/>
                </a:lnTo>
                <a:close/>
              </a:path>
              <a:path w="1838959" h="2603500">
                <a:moveTo>
                  <a:pt x="1377507" y="1752600"/>
                </a:moveTo>
                <a:lnTo>
                  <a:pt x="1362296" y="1752600"/>
                </a:lnTo>
                <a:lnTo>
                  <a:pt x="1372287" y="1764498"/>
                </a:lnTo>
                <a:lnTo>
                  <a:pt x="1377507" y="1752600"/>
                </a:lnTo>
                <a:close/>
              </a:path>
              <a:path w="1838959" h="2603500">
                <a:moveTo>
                  <a:pt x="1411437" y="1739900"/>
                </a:moveTo>
                <a:lnTo>
                  <a:pt x="1363982" y="1739900"/>
                </a:lnTo>
                <a:lnTo>
                  <a:pt x="1371452" y="1752600"/>
                </a:lnTo>
                <a:lnTo>
                  <a:pt x="1412877" y="1752600"/>
                </a:lnTo>
                <a:lnTo>
                  <a:pt x="1411437" y="1739900"/>
                </a:lnTo>
                <a:close/>
              </a:path>
              <a:path w="1838959" h="2603500">
                <a:moveTo>
                  <a:pt x="1402910" y="1727200"/>
                </a:moveTo>
                <a:lnTo>
                  <a:pt x="1349519" y="1727200"/>
                </a:lnTo>
                <a:lnTo>
                  <a:pt x="1350175" y="1739900"/>
                </a:lnTo>
                <a:lnTo>
                  <a:pt x="1408679" y="1739900"/>
                </a:lnTo>
                <a:lnTo>
                  <a:pt x="1402910" y="1727200"/>
                </a:lnTo>
                <a:close/>
              </a:path>
              <a:path w="1838959" h="2603500">
                <a:moveTo>
                  <a:pt x="1350307" y="1706693"/>
                </a:moveTo>
                <a:lnTo>
                  <a:pt x="1352491" y="1714500"/>
                </a:lnTo>
                <a:lnTo>
                  <a:pt x="1355864" y="1727200"/>
                </a:lnTo>
                <a:lnTo>
                  <a:pt x="1382086" y="1727200"/>
                </a:lnTo>
                <a:lnTo>
                  <a:pt x="1372062" y="1714500"/>
                </a:lnTo>
                <a:lnTo>
                  <a:pt x="1354739" y="1714500"/>
                </a:lnTo>
                <a:lnTo>
                  <a:pt x="1350307" y="1706693"/>
                </a:lnTo>
                <a:close/>
              </a:path>
              <a:path w="1838959" h="2603500">
                <a:moveTo>
                  <a:pt x="1379180" y="1689100"/>
                </a:moveTo>
                <a:lnTo>
                  <a:pt x="1373325" y="1689100"/>
                </a:lnTo>
                <a:lnTo>
                  <a:pt x="1380152" y="1701800"/>
                </a:lnTo>
                <a:lnTo>
                  <a:pt x="1383151" y="1714500"/>
                </a:lnTo>
                <a:lnTo>
                  <a:pt x="1384789" y="1727200"/>
                </a:lnTo>
                <a:lnTo>
                  <a:pt x="1395366" y="1727200"/>
                </a:lnTo>
                <a:lnTo>
                  <a:pt x="1387195" y="1714500"/>
                </a:lnTo>
                <a:lnTo>
                  <a:pt x="1393218" y="1714500"/>
                </a:lnTo>
                <a:lnTo>
                  <a:pt x="1390655" y="1701800"/>
                </a:lnTo>
                <a:lnTo>
                  <a:pt x="1380544" y="1701800"/>
                </a:lnTo>
                <a:lnTo>
                  <a:pt x="1379180" y="1689100"/>
                </a:lnTo>
                <a:close/>
              </a:path>
              <a:path w="1838959" h="2603500">
                <a:moveTo>
                  <a:pt x="1348937" y="1701800"/>
                </a:moveTo>
                <a:lnTo>
                  <a:pt x="1350307" y="1706693"/>
                </a:lnTo>
                <a:lnTo>
                  <a:pt x="1354739" y="1714500"/>
                </a:lnTo>
                <a:lnTo>
                  <a:pt x="1348937" y="1701800"/>
                </a:lnTo>
                <a:close/>
              </a:path>
              <a:path w="1838959" h="2603500">
                <a:moveTo>
                  <a:pt x="1376125" y="1701800"/>
                </a:moveTo>
                <a:lnTo>
                  <a:pt x="1348937" y="1701800"/>
                </a:lnTo>
                <a:lnTo>
                  <a:pt x="1354739" y="1714500"/>
                </a:lnTo>
                <a:lnTo>
                  <a:pt x="1378925" y="1714500"/>
                </a:lnTo>
                <a:lnTo>
                  <a:pt x="1376125" y="1701800"/>
                </a:lnTo>
                <a:close/>
              </a:path>
              <a:path w="1838959" h="2603500">
                <a:moveTo>
                  <a:pt x="1373325" y="1689100"/>
                </a:moveTo>
                <a:lnTo>
                  <a:pt x="1343990" y="1689100"/>
                </a:lnTo>
                <a:lnTo>
                  <a:pt x="1347528" y="1701800"/>
                </a:lnTo>
                <a:lnTo>
                  <a:pt x="1350307" y="1706693"/>
                </a:lnTo>
                <a:lnTo>
                  <a:pt x="1348937" y="1701800"/>
                </a:lnTo>
                <a:lnTo>
                  <a:pt x="1376125" y="1701800"/>
                </a:lnTo>
                <a:lnTo>
                  <a:pt x="1373325" y="1689100"/>
                </a:lnTo>
                <a:close/>
              </a:path>
              <a:path w="1838959" h="2603500">
                <a:moveTo>
                  <a:pt x="1321910" y="1689100"/>
                </a:moveTo>
                <a:lnTo>
                  <a:pt x="1318836" y="1689100"/>
                </a:lnTo>
                <a:lnTo>
                  <a:pt x="1323815" y="1701800"/>
                </a:lnTo>
                <a:lnTo>
                  <a:pt x="1321910" y="1689100"/>
                </a:lnTo>
                <a:close/>
              </a:path>
              <a:path w="1838959" h="2603500">
                <a:moveTo>
                  <a:pt x="1386984" y="1689100"/>
                </a:moveTo>
                <a:lnTo>
                  <a:pt x="1386875" y="1701800"/>
                </a:lnTo>
                <a:lnTo>
                  <a:pt x="1389815" y="1701800"/>
                </a:lnTo>
                <a:lnTo>
                  <a:pt x="1386984" y="1689100"/>
                </a:lnTo>
                <a:close/>
              </a:path>
              <a:path w="1838959" h="2603500">
                <a:moveTo>
                  <a:pt x="1315785" y="1676400"/>
                </a:moveTo>
                <a:lnTo>
                  <a:pt x="1313489" y="1676400"/>
                </a:lnTo>
                <a:lnTo>
                  <a:pt x="1316165" y="1689100"/>
                </a:lnTo>
                <a:lnTo>
                  <a:pt x="1315785" y="1676400"/>
                </a:lnTo>
                <a:close/>
              </a:path>
              <a:path w="1838959" h="2603500">
                <a:moveTo>
                  <a:pt x="1349287" y="1638300"/>
                </a:moveTo>
                <a:lnTo>
                  <a:pt x="1348668" y="1651000"/>
                </a:lnTo>
                <a:lnTo>
                  <a:pt x="1350065" y="1651000"/>
                </a:lnTo>
                <a:lnTo>
                  <a:pt x="1351729" y="1663700"/>
                </a:lnTo>
                <a:lnTo>
                  <a:pt x="1309195" y="1663700"/>
                </a:lnTo>
                <a:lnTo>
                  <a:pt x="1314534" y="1676400"/>
                </a:lnTo>
                <a:lnTo>
                  <a:pt x="1321008" y="1676400"/>
                </a:lnTo>
                <a:lnTo>
                  <a:pt x="1321550" y="1689100"/>
                </a:lnTo>
                <a:lnTo>
                  <a:pt x="1377521" y="1689100"/>
                </a:lnTo>
                <a:lnTo>
                  <a:pt x="1366525" y="1676400"/>
                </a:lnTo>
                <a:lnTo>
                  <a:pt x="1367364" y="1663700"/>
                </a:lnTo>
                <a:lnTo>
                  <a:pt x="1358568" y="1651000"/>
                </a:lnTo>
                <a:lnTo>
                  <a:pt x="1349287" y="1638300"/>
                </a:lnTo>
                <a:close/>
              </a:path>
              <a:path w="1838959" h="2603500">
                <a:moveTo>
                  <a:pt x="1350065" y="1651000"/>
                </a:moveTo>
                <a:lnTo>
                  <a:pt x="1311266" y="1651000"/>
                </a:lnTo>
                <a:lnTo>
                  <a:pt x="1320119" y="1663700"/>
                </a:lnTo>
                <a:lnTo>
                  <a:pt x="1351729" y="1663700"/>
                </a:lnTo>
                <a:lnTo>
                  <a:pt x="1350065" y="1651000"/>
                </a:lnTo>
                <a:close/>
              </a:path>
              <a:path w="1838959" h="2603500">
                <a:moveTo>
                  <a:pt x="1313009" y="1638300"/>
                </a:moveTo>
                <a:lnTo>
                  <a:pt x="1292082" y="1638300"/>
                </a:lnTo>
                <a:lnTo>
                  <a:pt x="1293131" y="1651000"/>
                </a:lnTo>
                <a:lnTo>
                  <a:pt x="1317468" y="1651000"/>
                </a:lnTo>
                <a:lnTo>
                  <a:pt x="1313009" y="1638300"/>
                </a:lnTo>
                <a:close/>
              </a:path>
              <a:path w="1838959" h="2603500">
                <a:moveTo>
                  <a:pt x="1340135" y="1625600"/>
                </a:moveTo>
                <a:lnTo>
                  <a:pt x="1284888" y="1625600"/>
                </a:lnTo>
                <a:lnTo>
                  <a:pt x="1292522" y="1638300"/>
                </a:lnTo>
                <a:lnTo>
                  <a:pt x="1318340" y="1638300"/>
                </a:lnTo>
                <a:lnTo>
                  <a:pt x="1317468" y="1651000"/>
                </a:lnTo>
                <a:lnTo>
                  <a:pt x="1345281" y="1651000"/>
                </a:lnTo>
                <a:lnTo>
                  <a:pt x="1342639" y="1638300"/>
                </a:lnTo>
                <a:lnTo>
                  <a:pt x="1340135" y="1625600"/>
                </a:lnTo>
                <a:close/>
              </a:path>
              <a:path w="1838959" h="2603500">
                <a:moveTo>
                  <a:pt x="1327996" y="1600200"/>
                </a:moveTo>
                <a:lnTo>
                  <a:pt x="1308996" y="1600200"/>
                </a:lnTo>
                <a:lnTo>
                  <a:pt x="1304752" y="1612900"/>
                </a:lnTo>
                <a:lnTo>
                  <a:pt x="1281874" y="1612900"/>
                </a:lnTo>
                <a:lnTo>
                  <a:pt x="1283903" y="1625600"/>
                </a:lnTo>
                <a:lnTo>
                  <a:pt x="1337162" y="1625600"/>
                </a:lnTo>
                <a:lnTo>
                  <a:pt x="1327996" y="1600200"/>
                </a:lnTo>
                <a:close/>
              </a:path>
              <a:path w="1838959" h="2603500">
                <a:moveTo>
                  <a:pt x="1302427" y="1587500"/>
                </a:moveTo>
                <a:lnTo>
                  <a:pt x="1275860" y="1587500"/>
                </a:lnTo>
                <a:lnTo>
                  <a:pt x="1286134" y="1600200"/>
                </a:lnTo>
                <a:lnTo>
                  <a:pt x="1279934" y="1612900"/>
                </a:lnTo>
                <a:lnTo>
                  <a:pt x="1303022" y="1612900"/>
                </a:lnTo>
                <a:lnTo>
                  <a:pt x="1301146" y="1607441"/>
                </a:lnTo>
                <a:lnTo>
                  <a:pt x="1296362" y="1600200"/>
                </a:lnTo>
                <a:lnTo>
                  <a:pt x="1297494" y="1600200"/>
                </a:lnTo>
                <a:lnTo>
                  <a:pt x="1302427" y="1587500"/>
                </a:lnTo>
                <a:close/>
              </a:path>
              <a:path w="1838959" h="2603500">
                <a:moveTo>
                  <a:pt x="1303017" y="1610273"/>
                </a:moveTo>
                <a:lnTo>
                  <a:pt x="1303022" y="1612900"/>
                </a:lnTo>
                <a:lnTo>
                  <a:pt x="1304752" y="1612900"/>
                </a:lnTo>
                <a:lnTo>
                  <a:pt x="1303017" y="1610273"/>
                </a:lnTo>
                <a:close/>
              </a:path>
              <a:path w="1838959" h="2603500">
                <a:moveTo>
                  <a:pt x="1302994" y="1600200"/>
                </a:moveTo>
                <a:lnTo>
                  <a:pt x="1298656" y="1600200"/>
                </a:lnTo>
                <a:lnTo>
                  <a:pt x="1301146" y="1607441"/>
                </a:lnTo>
                <a:lnTo>
                  <a:pt x="1303017" y="1610273"/>
                </a:lnTo>
                <a:lnTo>
                  <a:pt x="1302994" y="1600200"/>
                </a:lnTo>
                <a:close/>
              </a:path>
              <a:path w="1838959" h="2603500">
                <a:moveTo>
                  <a:pt x="1305365" y="1574800"/>
                </a:moveTo>
                <a:lnTo>
                  <a:pt x="1263181" y="1574800"/>
                </a:lnTo>
                <a:lnTo>
                  <a:pt x="1256606" y="1587500"/>
                </a:lnTo>
                <a:lnTo>
                  <a:pt x="1257964" y="1600200"/>
                </a:lnTo>
                <a:lnTo>
                  <a:pt x="1268763" y="1600200"/>
                </a:lnTo>
                <a:lnTo>
                  <a:pt x="1269014" y="1587500"/>
                </a:lnTo>
                <a:lnTo>
                  <a:pt x="1316283" y="1587500"/>
                </a:lnTo>
                <a:lnTo>
                  <a:pt x="1305365" y="1574800"/>
                </a:lnTo>
                <a:close/>
              </a:path>
              <a:path w="1838959" h="2603500">
                <a:moveTo>
                  <a:pt x="1275860" y="1587500"/>
                </a:moveTo>
                <a:lnTo>
                  <a:pt x="1269014" y="1587500"/>
                </a:lnTo>
                <a:lnTo>
                  <a:pt x="1271037" y="1600200"/>
                </a:lnTo>
                <a:lnTo>
                  <a:pt x="1272073" y="1600200"/>
                </a:lnTo>
                <a:lnTo>
                  <a:pt x="1275860" y="1587500"/>
                </a:lnTo>
                <a:close/>
              </a:path>
              <a:path w="1838959" h="2603500">
                <a:moveTo>
                  <a:pt x="1316209" y="1587500"/>
                </a:moveTo>
                <a:lnTo>
                  <a:pt x="1305438" y="1587500"/>
                </a:lnTo>
                <a:lnTo>
                  <a:pt x="1305863" y="1600200"/>
                </a:lnTo>
                <a:lnTo>
                  <a:pt x="1311094" y="1600200"/>
                </a:lnTo>
                <a:lnTo>
                  <a:pt x="1316209" y="1587500"/>
                </a:lnTo>
                <a:close/>
              </a:path>
              <a:path w="1838959" h="2603500">
                <a:moveTo>
                  <a:pt x="1255192" y="1562100"/>
                </a:moveTo>
                <a:lnTo>
                  <a:pt x="1250797" y="1562100"/>
                </a:lnTo>
                <a:lnTo>
                  <a:pt x="1252631" y="1574800"/>
                </a:lnTo>
                <a:lnTo>
                  <a:pt x="1256397" y="1564683"/>
                </a:lnTo>
                <a:lnTo>
                  <a:pt x="1255192" y="1562100"/>
                </a:lnTo>
                <a:close/>
              </a:path>
              <a:path w="1838959" h="2603500">
                <a:moveTo>
                  <a:pt x="1266345" y="1562100"/>
                </a:moveTo>
                <a:lnTo>
                  <a:pt x="1257358" y="1562100"/>
                </a:lnTo>
                <a:lnTo>
                  <a:pt x="1256397" y="1564683"/>
                </a:lnTo>
                <a:lnTo>
                  <a:pt x="1261115" y="1574800"/>
                </a:lnTo>
                <a:lnTo>
                  <a:pt x="1263727" y="1574800"/>
                </a:lnTo>
                <a:lnTo>
                  <a:pt x="1266345" y="1562100"/>
                </a:lnTo>
                <a:close/>
              </a:path>
              <a:path w="1838959" h="2603500">
                <a:moveTo>
                  <a:pt x="1286382" y="1536700"/>
                </a:moveTo>
                <a:lnTo>
                  <a:pt x="1228176" y="1536700"/>
                </a:lnTo>
                <a:lnTo>
                  <a:pt x="1227752" y="1549400"/>
                </a:lnTo>
                <a:lnTo>
                  <a:pt x="1249269" y="1549400"/>
                </a:lnTo>
                <a:lnTo>
                  <a:pt x="1255192" y="1562100"/>
                </a:lnTo>
                <a:lnTo>
                  <a:pt x="1269295" y="1562100"/>
                </a:lnTo>
                <a:lnTo>
                  <a:pt x="1267007" y="1574800"/>
                </a:lnTo>
                <a:lnTo>
                  <a:pt x="1303728" y="1574800"/>
                </a:lnTo>
                <a:lnTo>
                  <a:pt x="1302212" y="1562100"/>
                </a:lnTo>
                <a:lnTo>
                  <a:pt x="1291658" y="1549400"/>
                </a:lnTo>
                <a:lnTo>
                  <a:pt x="1286382" y="1536700"/>
                </a:lnTo>
                <a:close/>
              </a:path>
              <a:path w="1838959" h="2603500">
                <a:moveTo>
                  <a:pt x="1298999" y="1536700"/>
                </a:moveTo>
                <a:lnTo>
                  <a:pt x="1292471" y="1536700"/>
                </a:lnTo>
                <a:lnTo>
                  <a:pt x="1293030" y="1549400"/>
                </a:lnTo>
                <a:lnTo>
                  <a:pt x="1298999" y="1536700"/>
                </a:lnTo>
                <a:close/>
              </a:path>
              <a:path w="1838959" h="2603500">
                <a:moveTo>
                  <a:pt x="1260010" y="1498600"/>
                </a:moveTo>
                <a:lnTo>
                  <a:pt x="1221745" y="1498600"/>
                </a:lnTo>
                <a:lnTo>
                  <a:pt x="1219265" y="1502759"/>
                </a:lnTo>
                <a:lnTo>
                  <a:pt x="1226177" y="1511300"/>
                </a:lnTo>
                <a:lnTo>
                  <a:pt x="1223243" y="1524000"/>
                </a:lnTo>
                <a:lnTo>
                  <a:pt x="1225382" y="1524000"/>
                </a:lnTo>
                <a:lnTo>
                  <a:pt x="1238344" y="1536700"/>
                </a:lnTo>
                <a:lnTo>
                  <a:pt x="1273192" y="1536700"/>
                </a:lnTo>
                <a:lnTo>
                  <a:pt x="1271593" y="1524000"/>
                </a:lnTo>
                <a:lnTo>
                  <a:pt x="1270868" y="1511300"/>
                </a:lnTo>
                <a:lnTo>
                  <a:pt x="1268010" y="1511300"/>
                </a:lnTo>
                <a:lnTo>
                  <a:pt x="1260010" y="1498600"/>
                </a:lnTo>
                <a:close/>
              </a:path>
              <a:path w="1838959" h="2603500">
                <a:moveTo>
                  <a:pt x="1215899" y="1498600"/>
                </a:moveTo>
                <a:lnTo>
                  <a:pt x="1214379" y="1498600"/>
                </a:lnTo>
                <a:lnTo>
                  <a:pt x="1214175" y="1511300"/>
                </a:lnTo>
                <a:lnTo>
                  <a:pt x="1219265" y="1502759"/>
                </a:lnTo>
                <a:lnTo>
                  <a:pt x="1215899" y="1498600"/>
                </a:lnTo>
                <a:close/>
              </a:path>
              <a:path w="1838959" h="2603500">
                <a:moveTo>
                  <a:pt x="1203898" y="1485900"/>
                </a:moveTo>
                <a:lnTo>
                  <a:pt x="1200396" y="1485900"/>
                </a:lnTo>
                <a:lnTo>
                  <a:pt x="1196700" y="1498600"/>
                </a:lnTo>
                <a:lnTo>
                  <a:pt x="1201773" y="1498600"/>
                </a:lnTo>
                <a:lnTo>
                  <a:pt x="1203898" y="1485900"/>
                </a:lnTo>
                <a:close/>
              </a:path>
              <a:path w="1838959" h="2603500">
                <a:moveTo>
                  <a:pt x="1208092" y="1485900"/>
                </a:moveTo>
                <a:lnTo>
                  <a:pt x="1206209" y="1485900"/>
                </a:lnTo>
                <a:lnTo>
                  <a:pt x="1204269" y="1498600"/>
                </a:lnTo>
                <a:lnTo>
                  <a:pt x="1211932" y="1498600"/>
                </a:lnTo>
                <a:lnTo>
                  <a:pt x="1208092" y="1485900"/>
                </a:lnTo>
                <a:close/>
              </a:path>
              <a:path w="1838959" h="2603500">
                <a:moveTo>
                  <a:pt x="1255097" y="1485900"/>
                </a:moveTo>
                <a:lnTo>
                  <a:pt x="1209740" y="1485900"/>
                </a:lnTo>
                <a:lnTo>
                  <a:pt x="1211932" y="1498600"/>
                </a:lnTo>
                <a:lnTo>
                  <a:pt x="1261469" y="1498600"/>
                </a:lnTo>
                <a:lnTo>
                  <a:pt x="1255097" y="1485900"/>
                </a:lnTo>
                <a:close/>
              </a:path>
              <a:path w="1838959" h="2603500">
                <a:moveTo>
                  <a:pt x="1199060" y="1477264"/>
                </a:moveTo>
                <a:lnTo>
                  <a:pt x="1201360" y="1485900"/>
                </a:lnTo>
                <a:lnTo>
                  <a:pt x="1209065" y="1485900"/>
                </a:lnTo>
                <a:lnTo>
                  <a:pt x="1199060" y="1477264"/>
                </a:lnTo>
                <a:close/>
              </a:path>
              <a:path w="1838959" h="2603500">
                <a:moveTo>
                  <a:pt x="1222519" y="1447800"/>
                </a:moveTo>
                <a:lnTo>
                  <a:pt x="1182376" y="1447800"/>
                </a:lnTo>
                <a:lnTo>
                  <a:pt x="1206055" y="1473200"/>
                </a:lnTo>
                <a:lnTo>
                  <a:pt x="1209065" y="1485900"/>
                </a:lnTo>
                <a:lnTo>
                  <a:pt x="1250688" y="1485900"/>
                </a:lnTo>
                <a:lnTo>
                  <a:pt x="1248780" y="1473200"/>
                </a:lnTo>
                <a:lnTo>
                  <a:pt x="1229987" y="1473200"/>
                </a:lnTo>
                <a:lnTo>
                  <a:pt x="1223952" y="1460500"/>
                </a:lnTo>
                <a:lnTo>
                  <a:pt x="1222100" y="1460500"/>
                </a:lnTo>
                <a:lnTo>
                  <a:pt x="1222519" y="1447800"/>
                </a:lnTo>
                <a:close/>
              </a:path>
              <a:path w="1838959" h="2603500">
                <a:moveTo>
                  <a:pt x="1197977" y="1473200"/>
                </a:moveTo>
                <a:lnTo>
                  <a:pt x="1194351" y="1473200"/>
                </a:lnTo>
                <a:lnTo>
                  <a:pt x="1199060" y="1477264"/>
                </a:lnTo>
                <a:lnTo>
                  <a:pt x="1197977" y="1473200"/>
                </a:lnTo>
                <a:close/>
              </a:path>
              <a:path w="1838959" h="2603500">
                <a:moveTo>
                  <a:pt x="1179856" y="1448464"/>
                </a:moveTo>
                <a:lnTo>
                  <a:pt x="1177492" y="1460500"/>
                </a:lnTo>
                <a:lnTo>
                  <a:pt x="1174453" y="1460500"/>
                </a:lnTo>
                <a:lnTo>
                  <a:pt x="1176344" y="1473200"/>
                </a:lnTo>
                <a:lnTo>
                  <a:pt x="1194351" y="1473200"/>
                </a:lnTo>
                <a:lnTo>
                  <a:pt x="1179856" y="1448464"/>
                </a:lnTo>
                <a:close/>
              </a:path>
              <a:path w="1838959" h="2603500">
                <a:moveTo>
                  <a:pt x="1209173" y="1422400"/>
                </a:moveTo>
                <a:lnTo>
                  <a:pt x="1201539" y="1422400"/>
                </a:lnTo>
                <a:lnTo>
                  <a:pt x="1195606" y="1435100"/>
                </a:lnTo>
                <a:lnTo>
                  <a:pt x="1176942" y="1435100"/>
                </a:lnTo>
                <a:lnTo>
                  <a:pt x="1171153" y="1447800"/>
                </a:lnTo>
                <a:lnTo>
                  <a:pt x="1170657" y="1460500"/>
                </a:lnTo>
                <a:lnTo>
                  <a:pt x="1179698" y="1448193"/>
                </a:lnTo>
                <a:lnTo>
                  <a:pt x="1179467" y="1447800"/>
                </a:lnTo>
                <a:lnTo>
                  <a:pt x="1222519" y="1447800"/>
                </a:lnTo>
                <a:lnTo>
                  <a:pt x="1222635" y="1435100"/>
                </a:lnTo>
                <a:lnTo>
                  <a:pt x="1209173" y="1422400"/>
                </a:lnTo>
                <a:close/>
              </a:path>
              <a:path w="1838959" h="2603500">
                <a:moveTo>
                  <a:pt x="1227075" y="1453130"/>
                </a:moveTo>
                <a:lnTo>
                  <a:pt x="1222100" y="1460500"/>
                </a:lnTo>
                <a:lnTo>
                  <a:pt x="1227561" y="1460500"/>
                </a:lnTo>
                <a:lnTo>
                  <a:pt x="1227075" y="1453130"/>
                </a:lnTo>
                <a:close/>
              </a:path>
              <a:path w="1838959" h="2603500">
                <a:moveTo>
                  <a:pt x="1231463" y="1451771"/>
                </a:moveTo>
                <a:lnTo>
                  <a:pt x="1227561" y="1460500"/>
                </a:lnTo>
                <a:lnTo>
                  <a:pt x="1233200" y="1460500"/>
                </a:lnTo>
                <a:lnTo>
                  <a:pt x="1231463" y="1451771"/>
                </a:lnTo>
                <a:close/>
              </a:path>
              <a:path w="1838959" h="2603500">
                <a:moveTo>
                  <a:pt x="1230673" y="1447800"/>
                </a:moveTo>
                <a:lnTo>
                  <a:pt x="1226723" y="1447800"/>
                </a:lnTo>
                <a:lnTo>
                  <a:pt x="1227075" y="1453130"/>
                </a:lnTo>
                <a:lnTo>
                  <a:pt x="1230673" y="1447800"/>
                </a:lnTo>
                <a:close/>
              </a:path>
              <a:path w="1838959" h="2603500">
                <a:moveTo>
                  <a:pt x="1233238" y="1447800"/>
                </a:moveTo>
                <a:lnTo>
                  <a:pt x="1230673" y="1447800"/>
                </a:lnTo>
                <a:lnTo>
                  <a:pt x="1231463" y="1451771"/>
                </a:lnTo>
                <a:lnTo>
                  <a:pt x="1233238" y="1447800"/>
                </a:lnTo>
                <a:close/>
              </a:path>
              <a:path w="1838959" h="2603500">
                <a:moveTo>
                  <a:pt x="1179987" y="1447800"/>
                </a:moveTo>
                <a:lnTo>
                  <a:pt x="1179698" y="1448193"/>
                </a:lnTo>
                <a:lnTo>
                  <a:pt x="1179856" y="1448464"/>
                </a:lnTo>
                <a:lnTo>
                  <a:pt x="1179987" y="1447800"/>
                </a:lnTo>
                <a:close/>
              </a:path>
              <a:path w="1838959" h="2603500">
                <a:moveTo>
                  <a:pt x="1192628" y="1422400"/>
                </a:moveTo>
                <a:lnTo>
                  <a:pt x="1157003" y="1422400"/>
                </a:lnTo>
                <a:lnTo>
                  <a:pt x="1155794" y="1435100"/>
                </a:lnTo>
                <a:lnTo>
                  <a:pt x="1183492" y="1435100"/>
                </a:lnTo>
                <a:lnTo>
                  <a:pt x="1192628" y="1422400"/>
                </a:lnTo>
                <a:close/>
              </a:path>
              <a:path w="1838959" h="2603500">
                <a:moveTo>
                  <a:pt x="1182044" y="1384300"/>
                </a:moveTo>
                <a:lnTo>
                  <a:pt x="1135527" y="1384300"/>
                </a:lnTo>
                <a:lnTo>
                  <a:pt x="1141654" y="1397000"/>
                </a:lnTo>
                <a:lnTo>
                  <a:pt x="1146767" y="1397000"/>
                </a:lnTo>
                <a:lnTo>
                  <a:pt x="1156359" y="1409700"/>
                </a:lnTo>
                <a:lnTo>
                  <a:pt x="1162845" y="1422400"/>
                </a:lnTo>
                <a:lnTo>
                  <a:pt x="1192628" y="1422400"/>
                </a:lnTo>
                <a:lnTo>
                  <a:pt x="1183492" y="1435100"/>
                </a:lnTo>
                <a:lnTo>
                  <a:pt x="1195606" y="1435100"/>
                </a:lnTo>
                <a:lnTo>
                  <a:pt x="1201539" y="1422400"/>
                </a:lnTo>
                <a:lnTo>
                  <a:pt x="1206758" y="1409700"/>
                </a:lnTo>
                <a:lnTo>
                  <a:pt x="1198983" y="1409700"/>
                </a:lnTo>
                <a:lnTo>
                  <a:pt x="1187612" y="1397000"/>
                </a:lnTo>
                <a:lnTo>
                  <a:pt x="1182044" y="1384300"/>
                </a:lnTo>
                <a:close/>
              </a:path>
              <a:path w="1838959" h="2603500">
                <a:moveTo>
                  <a:pt x="1141654" y="1397000"/>
                </a:moveTo>
                <a:lnTo>
                  <a:pt x="1138707" y="1397000"/>
                </a:lnTo>
                <a:lnTo>
                  <a:pt x="1141887" y="1409700"/>
                </a:lnTo>
                <a:lnTo>
                  <a:pt x="1150126" y="1409700"/>
                </a:lnTo>
                <a:lnTo>
                  <a:pt x="1141654" y="1397000"/>
                </a:lnTo>
                <a:close/>
              </a:path>
              <a:path w="1838959" h="2603500">
                <a:moveTo>
                  <a:pt x="1173948" y="1358900"/>
                </a:moveTo>
                <a:lnTo>
                  <a:pt x="1115928" y="1358900"/>
                </a:lnTo>
                <a:lnTo>
                  <a:pt x="1126697" y="1371600"/>
                </a:lnTo>
                <a:lnTo>
                  <a:pt x="1130578" y="1384300"/>
                </a:lnTo>
                <a:lnTo>
                  <a:pt x="1133763" y="1397000"/>
                </a:lnTo>
                <a:lnTo>
                  <a:pt x="1138707" y="1397000"/>
                </a:lnTo>
                <a:lnTo>
                  <a:pt x="1135527" y="1384300"/>
                </a:lnTo>
                <a:lnTo>
                  <a:pt x="1186078" y="1384300"/>
                </a:lnTo>
                <a:lnTo>
                  <a:pt x="1175956" y="1371600"/>
                </a:lnTo>
                <a:lnTo>
                  <a:pt x="1173948" y="1358900"/>
                </a:lnTo>
                <a:close/>
              </a:path>
              <a:path w="1838959" h="2603500">
                <a:moveTo>
                  <a:pt x="1113634" y="1346200"/>
                </a:moveTo>
                <a:lnTo>
                  <a:pt x="1105433" y="1346200"/>
                </a:lnTo>
                <a:lnTo>
                  <a:pt x="1110912" y="1358900"/>
                </a:lnTo>
                <a:lnTo>
                  <a:pt x="1113634" y="1346200"/>
                </a:lnTo>
                <a:close/>
              </a:path>
              <a:path w="1838959" h="2603500">
                <a:moveTo>
                  <a:pt x="1133810" y="1308100"/>
                </a:moveTo>
                <a:lnTo>
                  <a:pt x="1089707" y="1308100"/>
                </a:lnTo>
                <a:lnTo>
                  <a:pt x="1093495" y="1320800"/>
                </a:lnTo>
                <a:lnTo>
                  <a:pt x="1092692" y="1329099"/>
                </a:lnTo>
                <a:lnTo>
                  <a:pt x="1093754" y="1333500"/>
                </a:lnTo>
                <a:lnTo>
                  <a:pt x="1105839" y="1333500"/>
                </a:lnTo>
                <a:lnTo>
                  <a:pt x="1114819" y="1346200"/>
                </a:lnTo>
                <a:lnTo>
                  <a:pt x="1120000" y="1358900"/>
                </a:lnTo>
                <a:lnTo>
                  <a:pt x="1157502" y="1358900"/>
                </a:lnTo>
                <a:lnTo>
                  <a:pt x="1160855" y="1346200"/>
                </a:lnTo>
                <a:lnTo>
                  <a:pt x="1150828" y="1333500"/>
                </a:lnTo>
                <a:lnTo>
                  <a:pt x="1149612" y="1320800"/>
                </a:lnTo>
                <a:lnTo>
                  <a:pt x="1140241" y="1320800"/>
                </a:lnTo>
                <a:lnTo>
                  <a:pt x="1133810" y="1308100"/>
                </a:lnTo>
                <a:close/>
              </a:path>
              <a:path w="1838959" h="2603500">
                <a:moveTo>
                  <a:pt x="1105839" y="1333500"/>
                </a:moveTo>
                <a:lnTo>
                  <a:pt x="1095341" y="1333500"/>
                </a:lnTo>
                <a:lnTo>
                  <a:pt x="1098517" y="1346200"/>
                </a:lnTo>
                <a:lnTo>
                  <a:pt x="1105839" y="1333500"/>
                </a:lnTo>
                <a:close/>
              </a:path>
              <a:path w="1838959" h="2603500">
                <a:moveTo>
                  <a:pt x="1090691" y="1320800"/>
                </a:moveTo>
                <a:lnTo>
                  <a:pt x="1083086" y="1320800"/>
                </a:lnTo>
                <a:lnTo>
                  <a:pt x="1092267" y="1333500"/>
                </a:lnTo>
                <a:lnTo>
                  <a:pt x="1092692" y="1329099"/>
                </a:lnTo>
                <a:lnTo>
                  <a:pt x="1090691" y="1320800"/>
                </a:lnTo>
                <a:close/>
              </a:path>
              <a:path w="1838959" h="2603500">
                <a:moveTo>
                  <a:pt x="1074900" y="1304582"/>
                </a:moveTo>
                <a:lnTo>
                  <a:pt x="1074120" y="1308100"/>
                </a:lnTo>
                <a:lnTo>
                  <a:pt x="1075830" y="1305745"/>
                </a:lnTo>
                <a:lnTo>
                  <a:pt x="1074900" y="1304582"/>
                </a:lnTo>
                <a:close/>
              </a:path>
              <a:path w="1838959" h="2603500">
                <a:moveTo>
                  <a:pt x="1109111" y="1295400"/>
                </a:moveTo>
                <a:lnTo>
                  <a:pt x="1083341" y="1295400"/>
                </a:lnTo>
                <a:lnTo>
                  <a:pt x="1075830" y="1305745"/>
                </a:lnTo>
                <a:lnTo>
                  <a:pt x="1077712" y="1308100"/>
                </a:lnTo>
                <a:lnTo>
                  <a:pt x="1111423" y="1308100"/>
                </a:lnTo>
                <a:lnTo>
                  <a:pt x="1109111" y="1295400"/>
                </a:lnTo>
                <a:close/>
              </a:path>
              <a:path w="1838959" h="2603500">
                <a:moveTo>
                  <a:pt x="1114404" y="1282700"/>
                </a:moveTo>
                <a:lnTo>
                  <a:pt x="1064785" y="1282700"/>
                </a:lnTo>
                <a:lnTo>
                  <a:pt x="1069963" y="1295400"/>
                </a:lnTo>
                <a:lnTo>
                  <a:pt x="1121830" y="1295400"/>
                </a:lnTo>
                <a:lnTo>
                  <a:pt x="1118405" y="1308100"/>
                </a:lnTo>
                <a:lnTo>
                  <a:pt x="1129370" y="1308100"/>
                </a:lnTo>
                <a:lnTo>
                  <a:pt x="1122889" y="1295400"/>
                </a:lnTo>
                <a:lnTo>
                  <a:pt x="1114404" y="1282700"/>
                </a:lnTo>
                <a:close/>
              </a:path>
              <a:path w="1838959" h="2603500">
                <a:moveTo>
                  <a:pt x="1076936" y="1295400"/>
                </a:moveTo>
                <a:lnTo>
                  <a:pt x="1067559" y="1295400"/>
                </a:lnTo>
                <a:lnTo>
                  <a:pt x="1074900" y="1304582"/>
                </a:lnTo>
                <a:lnTo>
                  <a:pt x="1076936" y="1295400"/>
                </a:lnTo>
                <a:close/>
              </a:path>
              <a:path w="1838959" h="2603500">
                <a:moveTo>
                  <a:pt x="1064785" y="1282700"/>
                </a:moveTo>
                <a:lnTo>
                  <a:pt x="1061483" y="1282700"/>
                </a:lnTo>
                <a:lnTo>
                  <a:pt x="1059956" y="1295400"/>
                </a:lnTo>
                <a:lnTo>
                  <a:pt x="1065973" y="1295400"/>
                </a:lnTo>
                <a:lnTo>
                  <a:pt x="1064785" y="1282700"/>
                </a:lnTo>
                <a:close/>
              </a:path>
              <a:path w="1838959" h="2603500">
                <a:moveTo>
                  <a:pt x="1050091" y="1270000"/>
                </a:moveTo>
                <a:lnTo>
                  <a:pt x="1046767" y="1270000"/>
                </a:lnTo>
                <a:lnTo>
                  <a:pt x="1050634" y="1282700"/>
                </a:lnTo>
                <a:lnTo>
                  <a:pt x="1050091" y="1270000"/>
                </a:lnTo>
                <a:close/>
              </a:path>
              <a:path w="1838959" h="2603500">
                <a:moveTo>
                  <a:pt x="1056391" y="1270000"/>
                </a:moveTo>
                <a:lnTo>
                  <a:pt x="1059855" y="1282700"/>
                </a:lnTo>
                <a:lnTo>
                  <a:pt x="1060698" y="1282700"/>
                </a:lnTo>
                <a:lnTo>
                  <a:pt x="1056391" y="1270000"/>
                </a:lnTo>
                <a:close/>
              </a:path>
              <a:path w="1838959" h="2603500">
                <a:moveTo>
                  <a:pt x="1095875" y="1270000"/>
                </a:moveTo>
                <a:lnTo>
                  <a:pt x="1057729" y="1270000"/>
                </a:lnTo>
                <a:lnTo>
                  <a:pt x="1067456" y="1282700"/>
                </a:lnTo>
                <a:lnTo>
                  <a:pt x="1096751" y="1282700"/>
                </a:lnTo>
                <a:lnTo>
                  <a:pt x="1095875" y="1270000"/>
                </a:lnTo>
                <a:close/>
              </a:path>
              <a:path w="1838959" h="2603500">
                <a:moveTo>
                  <a:pt x="1105578" y="1257300"/>
                </a:moveTo>
                <a:lnTo>
                  <a:pt x="1094846" y="1257300"/>
                </a:lnTo>
                <a:lnTo>
                  <a:pt x="1088661" y="1270000"/>
                </a:lnTo>
                <a:lnTo>
                  <a:pt x="1095875" y="1270000"/>
                </a:lnTo>
                <a:lnTo>
                  <a:pt x="1096751" y="1282700"/>
                </a:lnTo>
                <a:lnTo>
                  <a:pt x="1110196" y="1282700"/>
                </a:lnTo>
                <a:lnTo>
                  <a:pt x="1111949" y="1270000"/>
                </a:lnTo>
                <a:lnTo>
                  <a:pt x="1105578" y="1257300"/>
                </a:lnTo>
                <a:close/>
              </a:path>
              <a:path w="1838959" h="2603500">
                <a:moveTo>
                  <a:pt x="1090096" y="1257300"/>
                </a:moveTo>
                <a:lnTo>
                  <a:pt x="1047247" y="1257300"/>
                </a:lnTo>
                <a:lnTo>
                  <a:pt x="1053825" y="1270000"/>
                </a:lnTo>
                <a:lnTo>
                  <a:pt x="1088661" y="1270000"/>
                </a:lnTo>
                <a:lnTo>
                  <a:pt x="1090096" y="1257300"/>
                </a:lnTo>
                <a:close/>
              </a:path>
              <a:path w="1838959" h="2603500">
                <a:moveTo>
                  <a:pt x="1083668" y="1244600"/>
                </a:moveTo>
                <a:lnTo>
                  <a:pt x="1036713" y="1244600"/>
                </a:lnTo>
                <a:lnTo>
                  <a:pt x="1042814" y="1257300"/>
                </a:lnTo>
                <a:lnTo>
                  <a:pt x="1087228" y="1257300"/>
                </a:lnTo>
                <a:lnTo>
                  <a:pt x="1083668" y="1244600"/>
                </a:lnTo>
                <a:close/>
              </a:path>
              <a:path w="1838959" h="2603500">
                <a:moveTo>
                  <a:pt x="1091724" y="1244600"/>
                </a:moveTo>
                <a:lnTo>
                  <a:pt x="1087391" y="1244600"/>
                </a:lnTo>
                <a:lnTo>
                  <a:pt x="1089276" y="1257300"/>
                </a:lnTo>
                <a:lnTo>
                  <a:pt x="1096556" y="1257300"/>
                </a:lnTo>
                <a:lnTo>
                  <a:pt x="1091724" y="1244600"/>
                </a:lnTo>
                <a:close/>
              </a:path>
              <a:path w="1838959" h="2603500">
                <a:moveTo>
                  <a:pt x="1024344" y="1231900"/>
                </a:moveTo>
                <a:lnTo>
                  <a:pt x="1025987" y="1244600"/>
                </a:lnTo>
                <a:lnTo>
                  <a:pt x="1029238" y="1244600"/>
                </a:lnTo>
                <a:lnTo>
                  <a:pt x="1024344" y="1231900"/>
                </a:lnTo>
                <a:close/>
              </a:path>
              <a:path w="1838959" h="2603500">
                <a:moveTo>
                  <a:pt x="1080029" y="1219200"/>
                </a:moveTo>
                <a:lnTo>
                  <a:pt x="1027546" y="1219200"/>
                </a:lnTo>
                <a:lnTo>
                  <a:pt x="1031272" y="1231900"/>
                </a:lnTo>
                <a:lnTo>
                  <a:pt x="1030123" y="1244600"/>
                </a:lnTo>
                <a:lnTo>
                  <a:pt x="1079409" y="1244600"/>
                </a:lnTo>
                <a:lnTo>
                  <a:pt x="1075083" y="1231900"/>
                </a:lnTo>
                <a:lnTo>
                  <a:pt x="1084026" y="1231900"/>
                </a:lnTo>
                <a:lnTo>
                  <a:pt x="1080029" y="1219200"/>
                </a:lnTo>
                <a:close/>
              </a:path>
              <a:path w="1838959" h="2603500">
                <a:moveTo>
                  <a:pt x="999926" y="1193800"/>
                </a:moveTo>
                <a:lnTo>
                  <a:pt x="998951" y="1206500"/>
                </a:lnTo>
                <a:lnTo>
                  <a:pt x="1008107" y="1219200"/>
                </a:lnTo>
                <a:lnTo>
                  <a:pt x="1017455" y="1231900"/>
                </a:lnTo>
                <a:lnTo>
                  <a:pt x="1017059" y="1219200"/>
                </a:lnTo>
                <a:lnTo>
                  <a:pt x="1015306" y="1219200"/>
                </a:lnTo>
                <a:lnTo>
                  <a:pt x="1018957" y="1206500"/>
                </a:lnTo>
                <a:lnTo>
                  <a:pt x="1014125" y="1206500"/>
                </a:lnTo>
                <a:lnTo>
                  <a:pt x="999926" y="1193800"/>
                </a:lnTo>
                <a:close/>
              </a:path>
              <a:path w="1838959" h="2603500">
                <a:moveTo>
                  <a:pt x="1025796" y="1219200"/>
                </a:moveTo>
                <a:lnTo>
                  <a:pt x="1022345" y="1219200"/>
                </a:lnTo>
                <a:lnTo>
                  <a:pt x="1028349" y="1231900"/>
                </a:lnTo>
                <a:lnTo>
                  <a:pt x="1030524" y="1231900"/>
                </a:lnTo>
                <a:lnTo>
                  <a:pt x="1025796" y="1219200"/>
                </a:lnTo>
                <a:close/>
              </a:path>
              <a:path w="1838959" h="2603500">
                <a:moveTo>
                  <a:pt x="1059426" y="1193800"/>
                </a:moveTo>
                <a:lnTo>
                  <a:pt x="1051401" y="1193800"/>
                </a:lnTo>
                <a:lnTo>
                  <a:pt x="1053768" y="1206500"/>
                </a:lnTo>
                <a:lnTo>
                  <a:pt x="1020728" y="1206500"/>
                </a:lnTo>
                <a:lnTo>
                  <a:pt x="1015306" y="1219200"/>
                </a:lnTo>
                <a:lnTo>
                  <a:pt x="1070954" y="1219200"/>
                </a:lnTo>
                <a:lnTo>
                  <a:pt x="1062266" y="1206500"/>
                </a:lnTo>
                <a:lnTo>
                  <a:pt x="1059426" y="1193800"/>
                </a:lnTo>
                <a:close/>
              </a:path>
              <a:path w="1838959" h="2603500">
                <a:moveTo>
                  <a:pt x="1035064" y="1155700"/>
                </a:moveTo>
                <a:lnTo>
                  <a:pt x="997094" y="1155700"/>
                </a:lnTo>
                <a:lnTo>
                  <a:pt x="990933" y="1168400"/>
                </a:lnTo>
                <a:lnTo>
                  <a:pt x="992383" y="1168400"/>
                </a:lnTo>
                <a:lnTo>
                  <a:pt x="1005654" y="1193800"/>
                </a:lnTo>
                <a:lnTo>
                  <a:pt x="1014125" y="1206500"/>
                </a:lnTo>
                <a:lnTo>
                  <a:pt x="1050472" y="1206500"/>
                </a:lnTo>
                <a:lnTo>
                  <a:pt x="1048570" y="1193800"/>
                </a:lnTo>
                <a:lnTo>
                  <a:pt x="1044447" y="1193800"/>
                </a:lnTo>
                <a:lnTo>
                  <a:pt x="1039754" y="1181100"/>
                </a:lnTo>
                <a:lnTo>
                  <a:pt x="1046021" y="1181100"/>
                </a:lnTo>
                <a:lnTo>
                  <a:pt x="1035064" y="1155700"/>
                </a:lnTo>
                <a:close/>
              </a:path>
              <a:path w="1838959" h="2603500">
                <a:moveTo>
                  <a:pt x="1046021" y="1181100"/>
                </a:moveTo>
                <a:lnTo>
                  <a:pt x="1039754" y="1181100"/>
                </a:lnTo>
                <a:lnTo>
                  <a:pt x="1051500" y="1193800"/>
                </a:lnTo>
                <a:lnTo>
                  <a:pt x="1046021" y="1181100"/>
                </a:lnTo>
                <a:close/>
              </a:path>
              <a:path w="1838959" h="2603500">
                <a:moveTo>
                  <a:pt x="987497" y="1143000"/>
                </a:moveTo>
                <a:lnTo>
                  <a:pt x="975624" y="1143000"/>
                </a:lnTo>
                <a:lnTo>
                  <a:pt x="980056" y="1155700"/>
                </a:lnTo>
                <a:lnTo>
                  <a:pt x="981647" y="1155700"/>
                </a:lnTo>
                <a:lnTo>
                  <a:pt x="978679" y="1168400"/>
                </a:lnTo>
                <a:lnTo>
                  <a:pt x="983387" y="1181100"/>
                </a:lnTo>
                <a:lnTo>
                  <a:pt x="992179" y="1181100"/>
                </a:lnTo>
                <a:lnTo>
                  <a:pt x="992383" y="1168400"/>
                </a:lnTo>
                <a:lnTo>
                  <a:pt x="990933" y="1168400"/>
                </a:lnTo>
                <a:lnTo>
                  <a:pt x="987217" y="1155700"/>
                </a:lnTo>
                <a:lnTo>
                  <a:pt x="987497" y="1143000"/>
                </a:lnTo>
                <a:close/>
              </a:path>
              <a:path w="1838959" h="2603500">
                <a:moveTo>
                  <a:pt x="1009837" y="1130300"/>
                </a:moveTo>
                <a:lnTo>
                  <a:pt x="967297" y="1130300"/>
                </a:lnTo>
                <a:lnTo>
                  <a:pt x="967014" y="1143000"/>
                </a:lnTo>
                <a:lnTo>
                  <a:pt x="964065" y="1155700"/>
                </a:lnTo>
                <a:lnTo>
                  <a:pt x="970069" y="1155700"/>
                </a:lnTo>
                <a:lnTo>
                  <a:pt x="975624" y="1143000"/>
                </a:lnTo>
                <a:lnTo>
                  <a:pt x="1013666" y="1143000"/>
                </a:lnTo>
                <a:lnTo>
                  <a:pt x="1009837" y="1130300"/>
                </a:lnTo>
                <a:close/>
              </a:path>
              <a:path w="1838959" h="2603500">
                <a:moveTo>
                  <a:pt x="1022745" y="1143000"/>
                </a:moveTo>
                <a:lnTo>
                  <a:pt x="993322" y="1143000"/>
                </a:lnTo>
                <a:lnTo>
                  <a:pt x="993361" y="1155700"/>
                </a:lnTo>
                <a:lnTo>
                  <a:pt x="1026252" y="1155700"/>
                </a:lnTo>
                <a:lnTo>
                  <a:pt x="1022745" y="1143000"/>
                </a:lnTo>
                <a:close/>
              </a:path>
              <a:path w="1838959" h="2603500">
                <a:moveTo>
                  <a:pt x="987099" y="1104900"/>
                </a:moveTo>
                <a:lnTo>
                  <a:pt x="937774" y="1104900"/>
                </a:lnTo>
                <a:lnTo>
                  <a:pt x="941165" y="1117600"/>
                </a:lnTo>
                <a:lnTo>
                  <a:pt x="946168" y="1130300"/>
                </a:lnTo>
                <a:lnTo>
                  <a:pt x="1002066" y="1130300"/>
                </a:lnTo>
                <a:lnTo>
                  <a:pt x="998314" y="1117600"/>
                </a:lnTo>
                <a:lnTo>
                  <a:pt x="994978" y="1117600"/>
                </a:lnTo>
                <a:lnTo>
                  <a:pt x="987099" y="1104900"/>
                </a:lnTo>
                <a:close/>
              </a:path>
              <a:path w="1838959" h="2603500">
                <a:moveTo>
                  <a:pt x="1003993" y="1117600"/>
                </a:moveTo>
                <a:lnTo>
                  <a:pt x="1000233" y="1117600"/>
                </a:lnTo>
                <a:lnTo>
                  <a:pt x="1002066" y="1130300"/>
                </a:lnTo>
                <a:lnTo>
                  <a:pt x="1010150" y="1130300"/>
                </a:lnTo>
                <a:lnTo>
                  <a:pt x="1003993" y="1117600"/>
                </a:lnTo>
                <a:close/>
              </a:path>
              <a:path w="1838959" h="2603500">
                <a:moveTo>
                  <a:pt x="986154" y="1092200"/>
                </a:moveTo>
                <a:lnTo>
                  <a:pt x="935520" y="1092200"/>
                </a:lnTo>
                <a:lnTo>
                  <a:pt x="930028" y="1101120"/>
                </a:lnTo>
                <a:lnTo>
                  <a:pt x="929441" y="1104900"/>
                </a:lnTo>
                <a:lnTo>
                  <a:pt x="929899" y="1117600"/>
                </a:lnTo>
                <a:lnTo>
                  <a:pt x="935487" y="1117600"/>
                </a:lnTo>
                <a:lnTo>
                  <a:pt x="937774" y="1104900"/>
                </a:lnTo>
                <a:lnTo>
                  <a:pt x="987099" y="1104900"/>
                </a:lnTo>
                <a:lnTo>
                  <a:pt x="986154" y="1092200"/>
                </a:lnTo>
                <a:close/>
              </a:path>
              <a:path w="1838959" h="2603500">
                <a:moveTo>
                  <a:pt x="931413" y="1092200"/>
                </a:moveTo>
                <a:lnTo>
                  <a:pt x="922324" y="1092200"/>
                </a:lnTo>
                <a:lnTo>
                  <a:pt x="927702" y="1104900"/>
                </a:lnTo>
                <a:lnTo>
                  <a:pt x="930028" y="1101120"/>
                </a:lnTo>
                <a:lnTo>
                  <a:pt x="931413" y="1092200"/>
                </a:lnTo>
                <a:close/>
              </a:path>
              <a:path w="1838959" h="2603500">
                <a:moveTo>
                  <a:pt x="944527" y="1079500"/>
                </a:moveTo>
                <a:lnTo>
                  <a:pt x="919583" y="1079500"/>
                </a:lnTo>
                <a:lnTo>
                  <a:pt x="918519" y="1092200"/>
                </a:lnTo>
                <a:lnTo>
                  <a:pt x="931413" y="1092200"/>
                </a:lnTo>
                <a:lnTo>
                  <a:pt x="930028" y="1101120"/>
                </a:lnTo>
                <a:lnTo>
                  <a:pt x="935520" y="1092200"/>
                </a:lnTo>
                <a:lnTo>
                  <a:pt x="940414" y="1086080"/>
                </a:lnTo>
                <a:lnTo>
                  <a:pt x="944527" y="1079500"/>
                </a:lnTo>
                <a:close/>
              </a:path>
              <a:path w="1838959" h="2603500">
                <a:moveTo>
                  <a:pt x="914252" y="1079500"/>
                </a:moveTo>
                <a:lnTo>
                  <a:pt x="911928" y="1092200"/>
                </a:lnTo>
                <a:lnTo>
                  <a:pt x="917072" y="1092200"/>
                </a:lnTo>
                <a:lnTo>
                  <a:pt x="914252" y="1079500"/>
                </a:lnTo>
                <a:close/>
              </a:path>
              <a:path w="1838959" h="2603500">
                <a:moveTo>
                  <a:pt x="957684" y="1079500"/>
                </a:moveTo>
                <a:lnTo>
                  <a:pt x="945678" y="1079500"/>
                </a:lnTo>
                <a:lnTo>
                  <a:pt x="940414" y="1086080"/>
                </a:lnTo>
                <a:lnTo>
                  <a:pt x="936590" y="1092200"/>
                </a:lnTo>
                <a:lnTo>
                  <a:pt x="954690" y="1092200"/>
                </a:lnTo>
                <a:lnTo>
                  <a:pt x="955818" y="1090210"/>
                </a:lnTo>
                <a:lnTo>
                  <a:pt x="957684" y="1079500"/>
                </a:lnTo>
                <a:close/>
              </a:path>
              <a:path w="1838959" h="2603500">
                <a:moveTo>
                  <a:pt x="955818" y="1090210"/>
                </a:moveTo>
                <a:lnTo>
                  <a:pt x="954690" y="1092200"/>
                </a:lnTo>
                <a:lnTo>
                  <a:pt x="955472" y="1092200"/>
                </a:lnTo>
                <a:lnTo>
                  <a:pt x="955818" y="1090210"/>
                </a:lnTo>
                <a:close/>
              </a:path>
              <a:path w="1838959" h="2603500">
                <a:moveTo>
                  <a:pt x="977476" y="1079500"/>
                </a:moveTo>
                <a:lnTo>
                  <a:pt x="961890" y="1079500"/>
                </a:lnTo>
                <a:lnTo>
                  <a:pt x="955818" y="1090210"/>
                </a:lnTo>
                <a:lnTo>
                  <a:pt x="955472" y="1092200"/>
                </a:lnTo>
                <a:lnTo>
                  <a:pt x="970272" y="1092200"/>
                </a:lnTo>
                <a:lnTo>
                  <a:pt x="977476" y="1079500"/>
                </a:lnTo>
                <a:close/>
              </a:path>
              <a:path w="1838959" h="2603500">
                <a:moveTo>
                  <a:pt x="945678" y="1079500"/>
                </a:moveTo>
                <a:lnTo>
                  <a:pt x="944527" y="1079500"/>
                </a:lnTo>
                <a:lnTo>
                  <a:pt x="940414" y="1086080"/>
                </a:lnTo>
                <a:lnTo>
                  <a:pt x="945678" y="1079500"/>
                </a:lnTo>
                <a:close/>
              </a:path>
              <a:path w="1838959" h="2603500">
                <a:moveTo>
                  <a:pt x="963312" y="1054100"/>
                </a:moveTo>
                <a:lnTo>
                  <a:pt x="912326" y="1054100"/>
                </a:lnTo>
                <a:lnTo>
                  <a:pt x="916765" y="1066800"/>
                </a:lnTo>
                <a:lnTo>
                  <a:pt x="909179" y="1066800"/>
                </a:lnTo>
                <a:lnTo>
                  <a:pt x="916691" y="1079500"/>
                </a:lnTo>
                <a:lnTo>
                  <a:pt x="954694" y="1079500"/>
                </a:lnTo>
                <a:lnTo>
                  <a:pt x="959083" y="1066800"/>
                </a:lnTo>
                <a:lnTo>
                  <a:pt x="963312" y="1054100"/>
                </a:lnTo>
                <a:close/>
              </a:path>
              <a:path w="1838959" h="2603500">
                <a:moveTo>
                  <a:pt x="895035" y="1054100"/>
                </a:moveTo>
                <a:lnTo>
                  <a:pt x="891443" y="1054100"/>
                </a:lnTo>
                <a:lnTo>
                  <a:pt x="894045" y="1066800"/>
                </a:lnTo>
                <a:lnTo>
                  <a:pt x="895572" y="1066800"/>
                </a:lnTo>
                <a:lnTo>
                  <a:pt x="895035" y="1054100"/>
                </a:lnTo>
                <a:close/>
              </a:path>
              <a:path w="1838959" h="2603500">
                <a:moveTo>
                  <a:pt x="907850" y="1065480"/>
                </a:moveTo>
                <a:lnTo>
                  <a:pt x="907331" y="1066800"/>
                </a:lnTo>
                <a:lnTo>
                  <a:pt x="909179" y="1066800"/>
                </a:lnTo>
                <a:lnTo>
                  <a:pt x="907850" y="1065480"/>
                </a:lnTo>
                <a:close/>
              </a:path>
              <a:path w="1838959" h="2603500">
                <a:moveTo>
                  <a:pt x="912326" y="1054100"/>
                </a:moveTo>
                <a:lnTo>
                  <a:pt x="896383" y="1054100"/>
                </a:lnTo>
                <a:lnTo>
                  <a:pt x="907850" y="1065480"/>
                </a:lnTo>
                <a:lnTo>
                  <a:pt x="912326" y="1054100"/>
                </a:lnTo>
                <a:close/>
              </a:path>
              <a:path w="1838959" h="2603500">
                <a:moveTo>
                  <a:pt x="880737" y="1028700"/>
                </a:moveTo>
                <a:lnTo>
                  <a:pt x="883065" y="1041400"/>
                </a:lnTo>
                <a:lnTo>
                  <a:pt x="889154" y="1054100"/>
                </a:lnTo>
                <a:lnTo>
                  <a:pt x="897114" y="1041400"/>
                </a:lnTo>
                <a:lnTo>
                  <a:pt x="887496" y="1041400"/>
                </a:lnTo>
                <a:lnTo>
                  <a:pt x="880737" y="1028700"/>
                </a:lnTo>
                <a:close/>
              </a:path>
              <a:path w="1838959" h="2603500">
                <a:moveTo>
                  <a:pt x="946690" y="1041400"/>
                </a:moveTo>
                <a:lnTo>
                  <a:pt x="897114" y="1041400"/>
                </a:lnTo>
                <a:lnTo>
                  <a:pt x="905057" y="1054100"/>
                </a:lnTo>
                <a:lnTo>
                  <a:pt x="949050" y="1054100"/>
                </a:lnTo>
                <a:lnTo>
                  <a:pt x="946690" y="1041400"/>
                </a:lnTo>
                <a:close/>
              </a:path>
              <a:path w="1838959" h="2603500">
                <a:moveTo>
                  <a:pt x="901184" y="1016000"/>
                </a:moveTo>
                <a:lnTo>
                  <a:pt x="877658" y="1016000"/>
                </a:lnTo>
                <a:lnTo>
                  <a:pt x="882686" y="1028700"/>
                </a:lnTo>
                <a:lnTo>
                  <a:pt x="887496" y="1041400"/>
                </a:lnTo>
                <a:lnTo>
                  <a:pt x="944523" y="1041400"/>
                </a:lnTo>
                <a:lnTo>
                  <a:pt x="940831" y="1028700"/>
                </a:lnTo>
                <a:lnTo>
                  <a:pt x="913032" y="1028700"/>
                </a:lnTo>
                <a:lnTo>
                  <a:pt x="901184" y="1016000"/>
                </a:lnTo>
                <a:close/>
              </a:path>
              <a:path w="1838959" h="2603500">
                <a:moveTo>
                  <a:pt x="917060" y="1000975"/>
                </a:moveTo>
                <a:lnTo>
                  <a:pt x="917675" y="1003300"/>
                </a:lnTo>
                <a:lnTo>
                  <a:pt x="912134" y="1003300"/>
                </a:lnTo>
                <a:lnTo>
                  <a:pt x="915241" y="1016000"/>
                </a:lnTo>
                <a:lnTo>
                  <a:pt x="913032" y="1028700"/>
                </a:lnTo>
                <a:lnTo>
                  <a:pt x="926254" y="1028700"/>
                </a:lnTo>
                <a:lnTo>
                  <a:pt x="917046" y="1016000"/>
                </a:lnTo>
                <a:lnTo>
                  <a:pt x="922668" y="1016000"/>
                </a:lnTo>
                <a:lnTo>
                  <a:pt x="919104" y="1003300"/>
                </a:lnTo>
                <a:lnTo>
                  <a:pt x="917060" y="1000975"/>
                </a:lnTo>
                <a:close/>
              </a:path>
              <a:path w="1838959" h="2603500">
                <a:moveTo>
                  <a:pt x="900461" y="990600"/>
                </a:moveTo>
                <a:lnTo>
                  <a:pt x="856632" y="990600"/>
                </a:lnTo>
                <a:lnTo>
                  <a:pt x="866707" y="1003300"/>
                </a:lnTo>
                <a:lnTo>
                  <a:pt x="874885" y="1003300"/>
                </a:lnTo>
                <a:lnTo>
                  <a:pt x="883760" y="1016000"/>
                </a:lnTo>
                <a:lnTo>
                  <a:pt x="908160" y="1016000"/>
                </a:lnTo>
                <a:lnTo>
                  <a:pt x="904211" y="1003300"/>
                </a:lnTo>
                <a:lnTo>
                  <a:pt x="900461" y="990600"/>
                </a:lnTo>
                <a:close/>
              </a:path>
              <a:path w="1838959" h="2603500">
                <a:moveTo>
                  <a:pt x="847984" y="990600"/>
                </a:moveTo>
                <a:lnTo>
                  <a:pt x="845748" y="1003300"/>
                </a:lnTo>
                <a:lnTo>
                  <a:pt x="850943" y="1003300"/>
                </a:lnTo>
                <a:lnTo>
                  <a:pt x="847984" y="990600"/>
                </a:lnTo>
                <a:close/>
              </a:path>
              <a:path w="1838959" h="2603500">
                <a:moveTo>
                  <a:pt x="907938" y="990600"/>
                </a:moveTo>
                <a:lnTo>
                  <a:pt x="900461" y="990600"/>
                </a:lnTo>
                <a:lnTo>
                  <a:pt x="908029" y="1003300"/>
                </a:lnTo>
                <a:lnTo>
                  <a:pt x="916635" y="1003300"/>
                </a:lnTo>
                <a:lnTo>
                  <a:pt x="916029" y="999803"/>
                </a:lnTo>
                <a:lnTo>
                  <a:pt x="907938" y="990600"/>
                </a:lnTo>
                <a:close/>
              </a:path>
              <a:path w="1838959" h="2603500">
                <a:moveTo>
                  <a:pt x="914662" y="991910"/>
                </a:moveTo>
                <a:lnTo>
                  <a:pt x="916029" y="999803"/>
                </a:lnTo>
                <a:lnTo>
                  <a:pt x="917060" y="1000975"/>
                </a:lnTo>
                <a:lnTo>
                  <a:pt x="914662" y="991910"/>
                </a:lnTo>
                <a:close/>
              </a:path>
              <a:path w="1838959" h="2603500">
                <a:moveTo>
                  <a:pt x="914435" y="990600"/>
                </a:moveTo>
                <a:lnTo>
                  <a:pt x="914662" y="991910"/>
                </a:lnTo>
                <a:lnTo>
                  <a:pt x="914435" y="990600"/>
                </a:lnTo>
                <a:close/>
              </a:path>
              <a:path w="1838959" h="2603500">
                <a:moveTo>
                  <a:pt x="890783" y="965200"/>
                </a:moveTo>
                <a:lnTo>
                  <a:pt x="832489" y="965200"/>
                </a:lnTo>
                <a:lnTo>
                  <a:pt x="832880" y="977900"/>
                </a:lnTo>
                <a:lnTo>
                  <a:pt x="839315" y="977900"/>
                </a:lnTo>
                <a:lnTo>
                  <a:pt x="846269" y="990600"/>
                </a:lnTo>
                <a:lnTo>
                  <a:pt x="903577" y="990600"/>
                </a:lnTo>
                <a:lnTo>
                  <a:pt x="890783" y="965200"/>
                </a:lnTo>
                <a:close/>
              </a:path>
              <a:path w="1838959" h="2603500">
                <a:moveTo>
                  <a:pt x="870328" y="939800"/>
                </a:moveTo>
                <a:lnTo>
                  <a:pt x="870450" y="952500"/>
                </a:lnTo>
                <a:lnTo>
                  <a:pt x="832820" y="952500"/>
                </a:lnTo>
                <a:lnTo>
                  <a:pt x="843666" y="965200"/>
                </a:lnTo>
                <a:lnTo>
                  <a:pt x="890854" y="965200"/>
                </a:lnTo>
                <a:lnTo>
                  <a:pt x="870328" y="939800"/>
                </a:lnTo>
                <a:close/>
              </a:path>
              <a:path w="1838959" h="2603500">
                <a:moveTo>
                  <a:pt x="810702" y="939800"/>
                </a:moveTo>
                <a:lnTo>
                  <a:pt x="804067" y="939800"/>
                </a:lnTo>
                <a:lnTo>
                  <a:pt x="806569" y="952500"/>
                </a:lnTo>
                <a:lnTo>
                  <a:pt x="810158" y="952500"/>
                </a:lnTo>
                <a:lnTo>
                  <a:pt x="810702" y="939800"/>
                </a:lnTo>
                <a:close/>
              </a:path>
              <a:path w="1838959" h="2603500">
                <a:moveTo>
                  <a:pt x="827714" y="939800"/>
                </a:moveTo>
                <a:lnTo>
                  <a:pt x="818005" y="939800"/>
                </a:lnTo>
                <a:lnTo>
                  <a:pt x="812563" y="952500"/>
                </a:lnTo>
                <a:lnTo>
                  <a:pt x="832680" y="952500"/>
                </a:lnTo>
                <a:lnTo>
                  <a:pt x="827714" y="939800"/>
                </a:lnTo>
                <a:close/>
              </a:path>
              <a:path w="1838959" h="2603500">
                <a:moveTo>
                  <a:pt x="827714" y="939800"/>
                </a:moveTo>
                <a:lnTo>
                  <a:pt x="832680" y="952500"/>
                </a:lnTo>
                <a:lnTo>
                  <a:pt x="831636" y="947898"/>
                </a:lnTo>
                <a:lnTo>
                  <a:pt x="827714" y="939800"/>
                </a:lnTo>
                <a:close/>
              </a:path>
              <a:path w="1838959" h="2603500">
                <a:moveTo>
                  <a:pt x="831636" y="947898"/>
                </a:moveTo>
                <a:lnTo>
                  <a:pt x="832680" y="952500"/>
                </a:lnTo>
                <a:lnTo>
                  <a:pt x="833863" y="952500"/>
                </a:lnTo>
                <a:lnTo>
                  <a:pt x="831636" y="947898"/>
                </a:lnTo>
                <a:close/>
              </a:path>
              <a:path w="1838959" h="2603500">
                <a:moveTo>
                  <a:pt x="859438" y="927100"/>
                </a:moveTo>
                <a:lnTo>
                  <a:pt x="796307" y="927100"/>
                </a:lnTo>
                <a:lnTo>
                  <a:pt x="805791" y="939800"/>
                </a:lnTo>
                <a:lnTo>
                  <a:pt x="832744" y="939800"/>
                </a:lnTo>
                <a:lnTo>
                  <a:pt x="839218" y="952500"/>
                </a:lnTo>
                <a:lnTo>
                  <a:pt x="866565" y="952500"/>
                </a:lnTo>
                <a:lnTo>
                  <a:pt x="862982" y="939800"/>
                </a:lnTo>
                <a:lnTo>
                  <a:pt x="859438" y="927100"/>
                </a:lnTo>
                <a:close/>
              </a:path>
              <a:path w="1838959" h="2603500">
                <a:moveTo>
                  <a:pt x="829797" y="939800"/>
                </a:moveTo>
                <a:lnTo>
                  <a:pt x="827714" y="939800"/>
                </a:lnTo>
                <a:lnTo>
                  <a:pt x="831636" y="947898"/>
                </a:lnTo>
                <a:lnTo>
                  <a:pt x="829797" y="939800"/>
                </a:lnTo>
                <a:close/>
              </a:path>
              <a:path w="1838959" h="2603500">
                <a:moveTo>
                  <a:pt x="843778" y="901700"/>
                </a:moveTo>
                <a:lnTo>
                  <a:pt x="833102" y="901700"/>
                </a:lnTo>
                <a:lnTo>
                  <a:pt x="825271" y="914400"/>
                </a:lnTo>
                <a:lnTo>
                  <a:pt x="796645" y="914400"/>
                </a:lnTo>
                <a:lnTo>
                  <a:pt x="799255" y="927100"/>
                </a:lnTo>
                <a:lnTo>
                  <a:pt x="855667" y="927100"/>
                </a:lnTo>
                <a:lnTo>
                  <a:pt x="843778" y="901700"/>
                </a:lnTo>
                <a:close/>
              </a:path>
              <a:path w="1838959" h="2603500">
                <a:moveTo>
                  <a:pt x="787105" y="901700"/>
                </a:moveTo>
                <a:lnTo>
                  <a:pt x="783264" y="901700"/>
                </a:lnTo>
                <a:lnTo>
                  <a:pt x="786521" y="914400"/>
                </a:lnTo>
                <a:lnTo>
                  <a:pt x="787105" y="901700"/>
                </a:lnTo>
                <a:close/>
              </a:path>
              <a:path w="1838959" h="2603500">
                <a:moveTo>
                  <a:pt x="812028" y="901700"/>
                </a:moveTo>
                <a:lnTo>
                  <a:pt x="790553" y="901700"/>
                </a:lnTo>
                <a:lnTo>
                  <a:pt x="802403" y="914400"/>
                </a:lnTo>
                <a:lnTo>
                  <a:pt x="819042" y="914400"/>
                </a:lnTo>
                <a:lnTo>
                  <a:pt x="818595" y="912325"/>
                </a:lnTo>
                <a:lnTo>
                  <a:pt x="816793" y="907823"/>
                </a:lnTo>
                <a:lnTo>
                  <a:pt x="812028" y="901700"/>
                </a:lnTo>
                <a:close/>
              </a:path>
              <a:path w="1838959" h="2603500">
                <a:moveTo>
                  <a:pt x="818595" y="912325"/>
                </a:moveTo>
                <a:lnTo>
                  <a:pt x="819042" y="914400"/>
                </a:lnTo>
                <a:lnTo>
                  <a:pt x="819426" y="914400"/>
                </a:lnTo>
                <a:lnTo>
                  <a:pt x="818595" y="912325"/>
                </a:lnTo>
                <a:close/>
              </a:path>
              <a:path w="1838959" h="2603500">
                <a:moveTo>
                  <a:pt x="817945" y="909303"/>
                </a:moveTo>
                <a:lnTo>
                  <a:pt x="818595" y="912325"/>
                </a:lnTo>
                <a:lnTo>
                  <a:pt x="819426" y="914400"/>
                </a:lnTo>
                <a:lnTo>
                  <a:pt x="821911" y="914400"/>
                </a:lnTo>
                <a:lnTo>
                  <a:pt x="817945" y="909303"/>
                </a:lnTo>
                <a:close/>
              </a:path>
              <a:path w="1838959" h="2603500">
                <a:moveTo>
                  <a:pt x="816308" y="901700"/>
                </a:moveTo>
                <a:lnTo>
                  <a:pt x="814341" y="901700"/>
                </a:lnTo>
                <a:lnTo>
                  <a:pt x="816793" y="907823"/>
                </a:lnTo>
                <a:lnTo>
                  <a:pt x="817945" y="909303"/>
                </a:lnTo>
                <a:lnTo>
                  <a:pt x="816308" y="901700"/>
                </a:lnTo>
                <a:close/>
              </a:path>
              <a:path w="1838959" h="2603500">
                <a:moveTo>
                  <a:pt x="781334" y="889000"/>
                </a:moveTo>
                <a:lnTo>
                  <a:pt x="770044" y="889000"/>
                </a:lnTo>
                <a:lnTo>
                  <a:pt x="772765" y="901700"/>
                </a:lnTo>
                <a:lnTo>
                  <a:pt x="787430" y="901700"/>
                </a:lnTo>
                <a:lnTo>
                  <a:pt x="781334" y="889000"/>
                </a:lnTo>
                <a:close/>
              </a:path>
              <a:path w="1838959" h="2603500">
                <a:moveTo>
                  <a:pt x="830684" y="889000"/>
                </a:moveTo>
                <a:lnTo>
                  <a:pt x="786490" y="889000"/>
                </a:lnTo>
                <a:lnTo>
                  <a:pt x="787430" y="901700"/>
                </a:lnTo>
                <a:lnTo>
                  <a:pt x="826668" y="901700"/>
                </a:lnTo>
                <a:lnTo>
                  <a:pt x="830684" y="889000"/>
                </a:lnTo>
                <a:close/>
              </a:path>
              <a:path w="1838959" h="2603500">
                <a:moveTo>
                  <a:pt x="794258" y="838200"/>
                </a:moveTo>
                <a:lnTo>
                  <a:pt x="738715" y="838200"/>
                </a:lnTo>
                <a:lnTo>
                  <a:pt x="738785" y="844348"/>
                </a:lnTo>
                <a:lnTo>
                  <a:pt x="746307" y="850900"/>
                </a:lnTo>
                <a:lnTo>
                  <a:pt x="758277" y="850900"/>
                </a:lnTo>
                <a:lnTo>
                  <a:pt x="772850" y="876300"/>
                </a:lnTo>
                <a:lnTo>
                  <a:pt x="761139" y="889000"/>
                </a:lnTo>
                <a:lnTo>
                  <a:pt x="795073" y="889000"/>
                </a:lnTo>
                <a:lnTo>
                  <a:pt x="792167" y="876300"/>
                </a:lnTo>
                <a:lnTo>
                  <a:pt x="805502" y="876300"/>
                </a:lnTo>
                <a:lnTo>
                  <a:pt x="802509" y="863600"/>
                </a:lnTo>
                <a:lnTo>
                  <a:pt x="801794" y="863600"/>
                </a:lnTo>
                <a:lnTo>
                  <a:pt x="794258" y="838200"/>
                </a:lnTo>
                <a:close/>
              </a:path>
              <a:path w="1838959" h="2603500">
                <a:moveTo>
                  <a:pt x="818253" y="876300"/>
                </a:moveTo>
                <a:lnTo>
                  <a:pt x="794401" y="876300"/>
                </a:lnTo>
                <a:lnTo>
                  <a:pt x="795073" y="889000"/>
                </a:lnTo>
                <a:lnTo>
                  <a:pt x="829734" y="889000"/>
                </a:lnTo>
                <a:lnTo>
                  <a:pt x="818253" y="876300"/>
                </a:lnTo>
                <a:close/>
              </a:path>
              <a:path w="1838959" h="2603500">
                <a:moveTo>
                  <a:pt x="802509" y="863600"/>
                </a:moveTo>
                <a:lnTo>
                  <a:pt x="805502" y="876300"/>
                </a:lnTo>
                <a:lnTo>
                  <a:pt x="806607" y="876300"/>
                </a:lnTo>
                <a:lnTo>
                  <a:pt x="802509" y="863600"/>
                </a:lnTo>
                <a:close/>
              </a:path>
              <a:path w="1838959" h="2603500">
                <a:moveTo>
                  <a:pt x="813046" y="863600"/>
                </a:moveTo>
                <a:lnTo>
                  <a:pt x="802509" y="863600"/>
                </a:lnTo>
                <a:lnTo>
                  <a:pt x="806607" y="876300"/>
                </a:lnTo>
                <a:lnTo>
                  <a:pt x="815611" y="876300"/>
                </a:lnTo>
                <a:lnTo>
                  <a:pt x="813046" y="863600"/>
                </a:lnTo>
                <a:close/>
              </a:path>
              <a:path w="1838959" h="2603500">
                <a:moveTo>
                  <a:pt x="751549" y="850900"/>
                </a:moveTo>
                <a:lnTo>
                  <a:pt x="736249" y="850900"/>
                </a:lnTo>
                <a:lnTo>
                  <a:pt x="746322" y="863600"/>
                </a:lnTo>
                <a:lnTo>
                  <a:pt x="751549" y="850900"/>
                </a:lnTo>
                <a:close/>
              </a:path>
              <a:path w="1838959" h="2603500">
                <a:moveTo>
                  <a:pt x="735009" y="841059"/>
                </a:moveTo>
                <a:lnTo>
                  <a:pt x="736818" y="850900"/>
                </a:lnTo>
                <a:lnTo>
                  <a:pt x="738860" y="850900"/>
                </a:lnTo>
                <a:lnTo>
                  <a:pt x="738785" y="844348"/>
                </a:lnTo>
                <a:lnTo>
                  <a:pt x="735009" y="841059"/>
                </a:lnTo>
                <a:close/>
              </a:path>
              <a:path w="1838959" h="2603500">
                <a:moveTo>
                  <a:pt x="734484" y="838200"/>
                </a:moveTo>
                <a:lnTo>
                  <a:pt x="731726" y="838200"/>
                </a:lnTo>
                <a:lnTo>
                  <a:pt x="735009" y="841059"/>
                </a:lnTo>
                <a:lnTo>
                  <a:pt x="734484" y="838200"/>
                </a:lnTo>
                <a:close/>
              </a:path>
              <a:path w="1838959" h="2603500">
                <a:moveTo>
                  <a:pt x="772518" y="812800"/>
                </a:moveTo>
                <a:lnTo>
                  <a:pt x="725429" y="812800"/>
                </a:lnTo>
                <a:lnTo>
                  <a:pt x="723157" y="817159"/>
                </a:lnTo>
                <a:lnTo>
                  <a:pt x="731144" y="825500"/>
                </a:lnTo>
                <a:lnTo>
                  <a:pt x="729466" y="838200"/>
                </a:lnTo>
                <a:lnTo>
                  <a:pt x="780597" y="838200"/>
                </a:lnTo>
                <a:lnTo>
                  <a:pt x="777979" y="825500"/>
                </a:lnTo>
                <a:lnTo>
                  <a:pt x="776251" y="825500"/>
                </a:lnTo>
                <a:lnTo>
                  <a:pt x="772518" y="812800"/>
                </a:lnTo>
                <a:close/>
              </a:path>
              <a:path w="1838959" h="2603500">
                <a:moveTo>
                  <a:pt x="718983" y="812800"/>
                </a:moveTo>
                <a:lnTo>
                  <a:pt x="717885" y="812800"/>
                </a:lnTo>
                <a:lnTo>
                  <a:pt x="718812" y="825500"/>
                </a:lnTo>
                <a:lnTo>
                  <a:pt x="723157" y="817159"/>
                </a:lnTo>
                <a:lnTo>
                  <a:pt x="718983" y="812800"/>
                </a:lnTo>
                <a:close/>
              </a:path>
              <a:path w="1838959" h="2603500">
                <a:moveTo>
                  <a:pt x="703951" y="800100"/>
                </a:moveTo>
                <a:lnTo>
                  <a:pt x="702431" y="800100"/>
                </a:lnTo>
                <a:lnTo>
                  <a:pt x="699470" y="812800"/>
                </a:lnTo>
                <a:lnTo>
                  <a:pt x="706785" y="812800"/>
                </a:lnTo>
                <a:lnTo>
                  <a:pt x="703951" y="800100"/>
                </a:lnTo>
                <a:close/>
              </a:path>
              <a:path w="1838959" h="2603500">
                <a:moveTo>
                  <a:pt x="764605" y="800100"/>
                </a:moveTo>
                <a:lnTo>
                  <a:pt x="708355" y="800100"/>
                </a:lnTo>
                <a:lnTo>
                  <a:pt x="706785" y="812800"/>
                </a:lnTo>
                <a:lnTo>
                  <a:pt x="768544" y="812800"/>
                </a:lnTo>
                <a:lnTo>
                  <a:pt x="764605" y="800100"/>
                </a:lnTo>
                <a:close/>
              </a:path>
              <a:path w="1838959" h="2603500">
                <a:moveTo>
                  <a:pt x="699987" y="792412"/>
                </a:moveTo>
                <a:lnTo>
                  <a:pt x="702451" y="800100"/>
                </a:lnTo>
                <a:lnTo>
                  <a:pt x="709234" y="800100"/>
                </a:lnTo>
                <a:lnTo>
                  <a:pt x="699987" y="792412"/>
                </a:lnTo>
                <a:close/>
              </a:path>
              <a:path w="1838959" h="2603500">
                <a:moveTo>
                  <a:pt x="722864" y="774700"/>
                </a:moveTo>
                <a:lnTo>
                  <a:pt x="699009" y="774700"/>
                </a:lnTo>
                <a:lnTo>
                  <a:pt x="708793" y="787400"/>
                </a:lnTo>
                <a:lnTo>
                  <a:pt x="709234" y="800100"/>
                </a:lnTo>
                <a:lnTo>
                  <a:pt x="752810" y="800100"/>
                </a:lnTo>
                <a:lnTo>
                  <a:pt x="749338" y="787400"/>
                </a:lnTo>
                <a:lnTo>
                  <a:pt x="730521" y="787400"/>
                </a:lnTo>
                <a:lnTo>
                  <a:pt x="722864" y="774700"/>
                </a:lnTo>
                <a:close/>
              </a:path>
              <a:path w="1838959" h="2603500">
                <a:moveTo>
                  <a:pt x="698380" y="787400"/>
                </a:moveTo>
                <a:lnTo>
                  <a:pt x="693958" y="787400"/>
                </a:lnTo>
                <a:lnTo>
                  <a:pt x="699987" y="792412"/>
                </a:lnTo>
                <a:lnTo>
                  <a:pt x="698380" y="787400"/>
                </a:lnTo>
                <a:close/>
              </a:path>
              <a:path w="1838959" h="2603500">
                <a:moveTo>
                  <a:pt x="677283" y="762499"/>
                </a:moveTo>
                <a:lnTo>
                  <a:pt x="675104" y="774700"/>
                </a:lnTo>
                <a:lnTo>
                  <a:pt x="672690" y="774700"/>
                </a:lnTo>
                <a:lnTo>
                  <a:pt x="675541" y="787400"/>
                </a:lnTo>
                <a:lnTo>
                  <a:pt x="693958" y="787400"/>
                </a:lnTo>
                <a:lnTo>
                  <a:pt x="680876" y="767383"/>
                </a:lnTo>
                <a:lnTo>
                  <a:pt x="677283" y="762499"/>
                </a:lnTo>
                <a:close/>
              </a:path>
              <a:path w="1838959" h="2603500">
                <a:moveTo>
                  <a:pt x="717755" y="736600"/>
                </a:moveTo>
                <a:lnTo>
                  <a:pt x="690300" y="736600"/>
                </a:lnTo>
                <a:lnTo>
                  <a:pt x="681666" y="749300"/>
                </a:lnTo>
                <a:lnTo>
                  <a:pt x="672125" y="749300"/>
                </a:lnTo>
                <a:lnTo>
                  <a:pt x="667761" y="762000"/>
                </a:lnTo>
                <a:lnTo>
                  <a:pt x="668374" y="774700"/>
                </a:lnTo>
                <a:lnTo>
                  <a:pt x="677148" y="762316"/>
                </a:lnTo>
                <a:lnTo>
                  <a:pt x="676915" y="762000"/>
                </a:lnTo>
                <a:lnTo>
                  <a:pt x="719587" y="762000"/>
                </a:lnTo>
                <a:lnTo>
                  <a:pt x="717755" y="736600"/>
                </a:lnTo>
                <a:close/>
              </a:path>
              <a:path w="1838959" h="2603500">
                <a:moveTo>
                  <a:pt x="731118" y="762000"/>
                </a:moveTo>
                <a:lnTo>
                  <a:pt x="677372" y="762000"/>
                </a:lnTo>
                <a:lnTo>
                  <a:pt x="680876" y="767383"/>
                </a:lnTo>
                <a:lnTo>
                  <a:pt x="686258" y="774700"/>
                </a:lnTo>
                <a:lnTo>
                  <a:pt x="735790" y="774700"/>
                </a:lnTo>
                <a:lnTo>
                  <a:pt x="731118" y="762000"/>
                </a:lnTo>
                <a:close/>
              </a:path>
              <a:path w="1838959" h="2603500">
                <a:moveTo>
                  <a:pt x="677369" y="762017"/>
                </a:moveTo>
                <a:lnTo>
                  <a:pt x="677283" y="762499"/>
                </a:lnTo>
                <a:lnTo>
                  <a:pt x="680876" y="767383"/>
                </a:lnTo>
                <a:lnTo>
                  <a:pt x="677369" y="762017"/>
                </a:lnTo>
                <a:close/>
              </a:path>
              <a:path w="1838959" h="2603500">
                <a:moveTo>
                  <a:pt x="677364" y="762010"/>
                </a:moveTo>
                <a:lnTo>
                  <a:pt x="677148" y="762316"/>
                </a:lnTo>
                <a:lnTo>
                  <a:pt x="677283" y="762499"/>
                </a:lnTo>
                <a:lnTo>
                  <a:pt x="677364" y="762010"/>
                </a:lnTo>
                <a:close/>
              </a:path>
              <a:path w="1838959" h="2603500">
                <a:moveTo>
                  <a:pt x="677357" y="762000"/>
                </a:moveTo>
                <a:lnTo>
                  <a:pt x="676915" y="762000"/>
                </a:lnTo>
                <a:lnTo>
                  <a:pt x="677148" y="762316"/>
                </a:lnTo>
                <a:lnTo>
                  <a:pt x="677357" y="762000"/>
                </a:lnTo>
                <a:close/>
              </a:path>
              <a:path w="1838959" h="2603500">
                <a:moveTo>
                  <a:pt x="686947" y="736600"/>
                </a:moveTo>
                <a:lnTo>
                  <a:pt x="650882" y="736600"/>
                </a:lnTo>
                <a:lnTo>
                  <a:pt x="650168" y="749300"/>
                </a:lnTo>
                <a:lnTo>
                  <a:pt x="678058" y="749300"/>
                </a:lnTo>
                <a:lnTo>
                  <a:pt x="686947" y="736600"/>
                </a:lnTo>
                <a:close/>
              </a:path>
              <a:path w="1838959" h="2603500">
                <a:moveTo>
                  <a:pt x="690300" y="736600"/>
                </a:moveTo>
                <a:lnTo>
                  <a:pt x="686947" y="736600"/>
                </a:lnTo>
                <a:lnTo>
                  <a:pt x="678058" y="749300"/>
                </a:lnTo>
                <a:lnTo>
                  <a:pt x="681666" y="749300"/>
                </a:lnTo>
                <a:lnTo>
                  <a:pt x="690300" y="736600"/>
                </a:lnTo>
                <a:close/>
              </a:path>
              <a:path w="1838959" h="2603500">
                <a:moveTo>
                  <a:pt x="690639" y="711200"/>
                </a:moveTo>
                <a:lnTo>
                  <a:pt x="636921" y="711200"/>
                </a:lnTo>
                <a:lnTo>
                  <a:pt x="648030" y="723900"/>
                </a:lnTo>
                <a:lnTo>
                  <a:pt x="656017" y="736600"/>
                </a:lnTo>
                <a:lnTo>
                  <a:pt x="694923" y="736600"/>
                </a:lnTo>
                <a:lnTo>
                  <a:pt x="699395" y="723900"/>
                </a:lnTo>
                <a:lnTo>
                  <a:pt x="690639" y="711200"/>
                </a:lnTo>
                <a:close/>
              </a:path>
              <a:path w="1838959" h="2603500">
                <a:moveTo>
                  <a:pt x="631817" y="711200"/>
                </a:moveTo>
                <a:lnTo>
                  <a:pt x="624965" y="711200"/>
                </a:lnTo>
                <a:lnTo>
                  <a:pt x="633290" y="723900"/>
                </a:lnTo>
                <a:lnTo>
                  <a:pt x="641870" y="723900"/>
                </a:lnTo>
                <a:lnTo>
                  <a:pt x="631817" y="711200"/>
                </a:lnTo>
                <a:close/>
              </a:path>
              <a:path w="1838959" h="2603500">
                <a:moveTo>
                  <a:pt x="660748" y="673100"/>
                </a:moveTo>
                <a:lnTo>
                  <a:pt x="601705" y="673100"/>
                </a:lnTo>
                <a:lnTo>
                  <a:pt x="613563" y="685800"/>
                </a:lnTo>
                <a:lnTo>
                  <a:pt x="619371" y="698500"/>
                </a:lnTo>
                <a:lnTo>
                  <a:pt x="624083" y="711200"/>
                </a:lnTo>
                <a:lnTo>
                  <a:pt x="678255" y="711200"/>
                </a:lnTo>
                <a:lnTo>
                  <a:pt x="671847" y="698500"/>
                </a:lnTo>
                <a:lnTo>
                  <a:pt x="674797" y="698500"/>
                </a:lnTo>
                <a:lnTo>
                  <a:pt x="663514" y="685800"/>
                </a:lnTo>
                <a:lnTo>
                  <a:pt x="663090" y="685800"/>
                </a:lnTo>
                <a:lnTo>
                  <a:pt x="660748" y="673100"/>
                </a:lnTo>
                <a:close/>
              </a:path>
              <a:path w="1838959" h="2603500">
                <a:moveTo>
                  <a:pt x="604702" y="685800"/>
                </a:moveTo>
                <a:lnTo>
                  <a:pt x="602493" y="685800"/>
                </a:lnTo>
                <a:lnTo>
                  <a:pt x="606960" y="698500"/>
                </a:lnTo>
                <a:lnTo>
                  <a:pt x="604702" y="685800"/>
                </a:lnTo>
                <a:close/>
              </a:path>
              <a:path w="1838959" h="2603500">
                <a:moveTo>
                  <a:pt x="631600" y="635000"/>
                </a:moveTo>
                <a:lnTo>
                  <a:pt x="570782" y="635000"/>
                </a:lnTo>
                <a:lnTo>
                  <a:pt x="570847" y="637771"/>
                </a:lnTo>
                <a:lnTo>
                  <a:pt x="574813" y="647700"/>
                </a:lnTo>
                <a:lnTo>
                  <a:pt x="588516" y="647700"/>
                </a:lnTo>
                <a:lnTo>
                  <a:pt x="598586" y="660400"/>
                </a:lnTo>
                <a:lnTo>
                  <a:pt x="605253" y="673100"/>
                </a:lnTo>
                <a:lnTo>
                  <a:pt x="642891" y="673100"/>
                </a:lnTo>
                <a:lnTo>
                  <a:pt x="645106" y="660400"/>
                </a:lnTo>
                <a:lnTo>
                  <a:pt x="633785" y="647700"/>
                </a:lnTo>
                <a:lnTo>
                  <a:pt x="631600" y="635000"/>
                </a:lnTo>
                <a:close/>
              </a:path>
              <a:path w="1838959" h="2603500">
                <a:moveTo>
                  <a:pt x="588516" y="647700"/>
                </a:moveTo>
                <a:lnTo>
                  <a:pt x="575866" y="647700"/>
                </a:lnTo>
                <a:lnTo>
                  <a:pt x="578029" y="660400"/>
                </a:lnTo>
                <a:lnTo>
                  <a:pt x="581855" y="660400"/>
                </a:lnTo>
                <a:lnTo>
                  <a:pt x="588516" y="647700"/>
                </a:lnTo>
                <a:close/>
              </a:path>
              <a:path w="1838959" h="2603500">
                <a:moveTo>
                  <a:pt x="569740" y="635000"/>
                </a:moveTo>
                <a:lnTo>
                  <a:pt x="564863" y="635000"/>
                </a:lnTo>
                <a:lnTo>
                  <a:pt x="571079" y="647700"/>
                </a:lnTo>
                <a:lnTo>
                  <a:pt x="570847" y="637771"/>
                </a:lnTo>
                <a:lnTo>
                  <a:pt x="569740" y="635000"/>
                </a:lnTo>
                <a:close/>
              </a:path>
              <a:path w="1838959" h="2603500">
                <a:moveTo>
                  <a:pt x="554331" y="609600"/>
                </a:moveTo>
                <a:lnTo>
                  <a:pt x="536821" y="609600"/>
                </a:lnTo>
                <a:lnTo>
                  <a:pt x="545886" y="622300"/>
                </a:lnTo>
                <a:lnTo>
                  <a:pt x="557298" y="635000"/>
                </a:lnTo>
                <a:lnTo>
                  <a:pt x="594991" y="635000"/>
                </a:lnTo>
                <a:lnTo>
                  <a:pt x="591120" y="622300"/>
                </a:lnTo>
                <a:lnTo>
                  <a:pt x="552772" y="622300"/>
                </a:lnTo>
                <a:lnTo>
                  <a:pt x="554331" y="609600"/>
                </a:lnTo>
                <a:close/>
              </a:path>
              <a:path w="1838959" h="2603500">
                <a:moveTo>
                  <a:pt x="613140" y="622300"/>
                </a:moveTo>
                <a:lnTo>
                  <a:pt x="598048" y="622300"/>
                </a:lnTo>
                <a:lnTo>
                  <a:pt x="594991" y="635000"/>
                </a:lnTo>
                <a:lnTo>
                  <a:pt x="614075" y="635000"/>
                </a:lnTo>
                <a:lnTo>
                  <a:pt x="613140" y="622300"/>
                </a:lnTo>
                <a:close/>
              </a:path>
              <a:path w="1838959" h="2603500">
                <a:moveTo>
                  <a:pt x="586440" y="609600"/>
                </a:moveTo>
                <a:lnTo>
                  <a:pt x="559864" y="609600"/>
                </a:lnTo>
                <a:lnTo>
                  <a:pt x="561850" y="622300"/>
                </a:lnTo>
                <a:lnTo>
                  <a:pt x="587811" y="622300"/>
                </a:lnTo>
                <a:lnTo>
                  <a:pt x="586440" y="609600"/>
                </a:lnTo>
                <a:close/>
              </a:path>
              <a:path w="1838959" h="2603500">
                <a:moveTo>
                  <a:pt x="590809" y="596900"/>
                </a:moveTo>
                <a:lnTo>
                  <a:pt x="548284" y="596900"/>
                </a:lnTo>
                <a:lnTo>
                  <a:pt x="537596" y="609600"/>
                </a:lnTo>
                <a:lnTo>
                  <a:pt x="595644" y="609600"/>
                </a:lnTo>
                <a:lnTo>
                  <a:pt x="600602" y="622300"/>
                </a:lnTo>
                <a:lnTo>
                  <a:pt x="608481" y="622300"/>
                </a:lnTo>
                <a:lnTo>
                  <a:pt x="600802" y="609600"/>
                </a:lnTo>
                <a:lnTo>
                  <a:pt x="590809" y="596900"/>
                </a:lnTo>
                <a:close/>
              </a:path>
              <a:path w="1838959" h="2603500">
                <a:moveTo>
                  <a:pt x="518698" y="584200"/>
                </a:moveTo>
                <a:lnTo>
                  <a:pt x="521600" y="596900"/>
                </a:lnTo>
                <a:lnTo>
                  <a:pt x="524667" y="596900"/>
                </a:lnTo>
                <a:lnTo>
                  <a:pt x="518698" y="584200"/>
                </a:lnTo>
                <a:close/>
              </a:path>
              <a:path w="1838959" h="2603500">
                <a:moveTo>
                  <a:pt x="531779" y="584200"/>
                </a:moveTo>
                <a:lnTo>
                  <a:pt x="527588" y="584200"/>
                </a:lnTo>
                <a:lnTo>
                  <a:pt x="532474" y="596900"/>
                </a:lnTo>
                <a:lnTo>
                  <a:pt x="542811" y="596900"/>
                </a:lnTo>
                <a:lnTo>
                  <a:pt x="531779" y="584200"/>
                </a:lnTo>
                <a:close/>
              </a:path>
              <a:path w="1838959" h="2603500">
                <a:moveTo>
                  <a:pt x="579620" y="584200"/>
                </a:moveTo>
                <a:lnTo>
                  <a:pt x="540109" y="584200"/>
                </a:lnTo>
                <a:lnTo>
                  <a:pt x="542811" y="596900"/>
                </a:lnTo>
                <a:lnTo>
                  <a:pt x="587562" y="596900"/>
                </a:lnTo>
                <a:lnTo>
                  <a:pt x="579620" y="584200"/>
                </a:lnTo>
                <a:close/>
              </a:path>
              <a:path w="1838959" h="2603500">
                <a:moveTo>
                  <a:pt x="563529" y="571500"/>
                </a:moveTo>
                <a:lnTo>
                  <a:pt x="515218" y="571500"/>
                </a:lnTo>
                <a:lnTo>
                  <a:pt x="514963" y="584200"/>
                </a:lnTo>
                <a:lnTo>
                  <a:pt x="563072" y="584200"/>
                </a:lnTo>
                <a:lnTo>
                  <a:pt x="563529" y="571500"/>
                </a:lnTo>
                <a:close/>
              </a:path>
              <a:path w="1838959" h="2603500">
                <a:moveTo>
                  <a:pt x="563397" y="558800"/>
                </a:moveTo>
                <a:lnTo>
                  <a:pt x="558855" y="558800"/>
                </a:lnTo>
                <a:lnTo>
                  <a:pt x="562752" y="571500"/>
                </a:lnTo>
                <a:lnTo>
                  <a:pt x="568114" y="571500"/>
                </a:lnTo>
                <a:lnTo>
                  <a:pt x="563072" y="584200"/>
                </a:lnTo>
                <a:lnTo>
                  <a:pt x="575122" y="584200"/>
                </a:lnTo>
                <a:lnTo>
                  <a:pt x="563397" y="558800"/>
                </a:lnTo>
                <a:close/>
              </a:path>
              <a:path w="1838959" h="2603500">
                <a:moveTo>
                  <a:pt x="499912" y="558800"/>
                </a:moveTo>
                <a:lnTo>
                  <a:pt x="494530" y="558800"/>
                </a:lnTo>
                <a:lnTo>
                  <a:pt x="497083" y="571500"/>
                </a:lnTo>
                <a:lnTo>
                  <a:pt x="500614" y="559848"/>
                </a:lnTo>
                <a:lnTo>
                  <a:pt x="499912" y="558800"/>
                </a:lnTo>
                <a:close/>
              </a:path>
              <a:path w="1838959" h="2603500">
                <a:moveTo>
                  <a:pt x="552086" y="558800"/>
                </a:moveTo>
                <a:lnTo>
                  <a:pt x="500932" y="558800"/>
                </a:lnTo>
                <a:lnTo>
                  <a:pt x="500614" y="559848"/>
                </a:lnTo>
                <a:lnTo>
                  <a:pt x="508413" y="571500"/>
                </a:lnTo>
                <a:lnTo>
                  <a:pt x="555877" y="571500"/>
                </a:lnTo>
                <a:lnTo>
                  <a:pt x="552086" y="558800"/>
                </a:lnTo>
                <a:close/>
              </a:path>
              <a:path w="1838959" h="2603500">
                <a:moveTo>
                  <a:pt x="465155" y="520700"/>
                </a:moveTo>
                <a:lnTo>
                  <a:pt x="464920" y="533400"/>
                </a:lnTo>
                <a:lnTo>
                  <a:pt x="476210" y="546100"/>
                </a:lnTo>
                <a:lnTo>
                  <a:pt x="487015" y="558800"/>
                </a:lnTo>
                <a:lnTo>
                  <a:pt x="485322" y="546100"/>
                </a:lnTo>
                <a:lnTo>
                  <a:pt x="483075" y="546100"/>
                </a:lnTo>
                <a:lnTo>
                  <a:pt x="486145" y="533400"/>
                </a:lnTo>
                <a:lnTo>
                  <a:pt x="470540" y="533400"/>
                </a:lnTo>
                <a:lnTo>
                  <a:pt x="471771" y="526177"/>
                </a:lnTo>
                <a:lnTo>
                  <a:pt x="465155" y="520700"/>
                </a:lnTo>
                <a:close/>
              </a:path>
              <a:path w="1838959" h="2603500">
                <a:moveTo>
                  <a:pt x="495961" y="546100"/>
                </a:moveTo>
                <a:lnTo>
                  <a:pt x="491097" y="546100"/>
                </a:lnTo>
                <a:lnTo>
                  <a:pt x="498073" y="558800"/>
                </a:lnTo>
                <a:lnTo>
                  <a:pt x="498819" y="553507"/>
                </a:lnTo>
                <a:lnTo>
                  <a:pt x="495961" y="546100"/>
                </a:lnTo>
                <a:close/>
              </a:path>
              <a:path w="1838959" h="2603500">
                <a:moveTo>
                  <a:pt x="541903" y="546100"/>
                </a:moveTo>
                <a:lnTo>
                  <a:pt x="499863" y="546100"/>
                </a:lnTo>
                <a:lnTo>
                  <a:pt x="498819" y="553507"/>
                </a:lnTo>
                <a:lnTo>
                  <a:pt x="500861" y="558800"/>
                </a:lnTo>
                <a:lnTo>
                  <a:pt x="545619" y="558800"/>
                </a:lnTo>
                <a:lnTo>
                  <a:pt x="541903" y="546100"/>
                </a:lnTo>
                <a:close/>
              </a:path>
              <a:path w="1838959" h="2603500">
                <a:moveTo>
                  <a:pt x="509489" y="495300"/>
                </a:moveTo>
                <a:lnTo>
                  <a:pt x="454696" y="495300"/>
                </a:lnTo>
                <a:lnTo>
                  <a:pt x="469981" y="508000"/>
                </a:lnTo>
                <a:lnTo>
                  <a:pt x="480493" y="533400"/>
                </a:lnTo>
                <a:lnTo>
                  <a:pt x="488056" y="533400"/>
                </a:lnTo>
                <a:lnTo>
                  <a:pt x="483075" y="546100"/>
                </a:lnTo>
                <a:lnTo>
                  <a:pt x="546790" y="546100"/>
                </a:lnTo>
                <a:lnTo>
                  <a:pt x="551439" y="558800"/>
                </a:lnTo>
                <a:lnTo>
                  <a:pt x="554614" y="558800"/>
                </a:lnTo>
                <a:lnTo>
                  <a:pt x="549306" y="546100"/>
                </a:lnTo>
                <a:lnTo>
                  <a:pt x="539024" y="533400"/>
                </a:lnTo>
                <a:lnTo>
                  <a:pt x="529200" y="520700"/>
                </a:lnTo>
                <a:lnTo>
                  <a:pt x="515245" y="520700"/>
                </a:lnTo>
                <a:lnTo>
                  <a:pt x="509650" y="508000"/>
                </a:lnTo>
                <a:lnTo>
                  <a:pt x="516671" y="508000"/>
                </a:lnTo>
                <a:lnTo>
                  <a:pt x="509489" y="495300"/>
                </a:lnTo>
                <a:close/>
              </a:path>
              <a:path w="1838959" h="2603500">
                <a:moveTo>
                  <a:pt x="478669" y="531889"/>
                </a:moveTo>
                <a:lnTo>
                  <a:pt x="479474" y="533400"/>
                </a:lnTo>
                <a:lnTo>
                  <a:pt x="480493" y="533400"/>
                </a:lnTo>
                <a:lnTo>
                  <a:pt x="478669" y="531889"/>
                </a:lnTo>
                <a:close/>
              </a:path>
              <a:path w="1838959" h="2603500">
                <a:moveTo>
                  <a:pt x="472704" y="520700"/>
                </a:moveTo>
                <a:lnTo>
                  <a:pt x="471771" y="526177"/>
                </a:lnTo>
                <a:lnTo>
                  <a:pt x="478669" y="531889"/>
                </a:lnTo>
                <a:lnTo>
                  <a:pt x="472704" y="520700"/>
                </a:lnTo>
                <a:close/>
              </a:path>
              <a:path w="1838959" h="2603500">
                <a:moveTo>
                  <a:pt x="496418" y="482600"/>
                </a:moveTo>
                <a:lnTo>
                  <a:pt x="442314" y="482600"/>
                </a:lnTo>
                <a:lnTo>
                  <a:pt x="439768" y="495300"/>
                </a:lnTo>
                <a:lnTo>
                  <a:pt x="446076" y="508000"/>
                </a:lnTo>
                <a:lnTo>
                  <a:pt x="455719" y="508000"/>
                </a:lnTo>
                <a:lnTo>
                  <a:pt x="454696" y="495300"/>
                </a:lnTo>
                <a:lnTo>
                  <a:pt x="509489" y="495300"/>
                </a:lnTo>
                <a:lnTo>
                  <a:pt x="496418" y="482600"/>
                </a:lnTo>
                <a:close/>
              </a:path>
              <a:path w="1838959" h="2603500">
                <a:moveTo>
                  <a:pt x="475414" y="457200"/>
                </a:moveTo>
                <a:lnTo>
                  <a:pt x="424801" y="457200"/>
                </a:lnTo>
                <a:lnTo>
                  <a:pt x="425636" y="469900"/>
                </a:lnTo>
                <a:lnTo>
                  <a:pt x="423617" y="482600"/>
                </a:lnTo>
                <a:lnTo>
                  <a:pt x="429709" y="482600"/>
                </a:lnTo>
                <a:lnTo>
                  <a:pt x="434892" y="469900"/>
                </a:lnTo>
                <a:lnTo>
                  <a:pt x="473880" y="469900"/>
                </a:lnTo>
                <a:lnTo>
                  <a:pt x="475414" y="457200"/>
                </a:lnTo>
                <a:close/>
              </a:path>
              <a:path w="1838959" h="2603500">
                <a:moveTo>
                  <a:pt x="446777" y="469900"/>
                </a:moveTo>
                <a:lnTo>
                  <a:pt x="434892" y="469900"/>
                </a:lnTo>
                <a:lnTo>
                  <a:pt x="439891" y="482600"/>
                </a:lnTo>
                <a:lnTo>
                  <a:pt x="447378" y="482600"/>
                </a:lnTo>
                <a:lnTo>
                  <a:pt x="446777" y="469900"/>
                </a:lnTo>
                <a:close/>
              </a:path>
              <a:path w="1838959" h="2603500">
                <a:moveTo>
                  <a:pt x="477863" y="457200"/>
                </a:moveTo>
                <a:lnTo>
                  <a:pt x="473880" y="469900"/>
                </a:lnTo>
                <a:lnTo>
                  <a:pt x="453077" y="469900"/>
                </a:lnTo>
                <a:lnTo>
                  <a:pt x="463542" y="482600"/>
                </a:lnTo>
                <a:lnTo>
                  <a:pt x="487144" y="482600"/>
                </a:lnTo>
                <a:lnTo>
                  <a:pt x="482400" y="469900"/>
                </a:lnTo>
                <a:lnTo>
                  <a:pt x="477863" y="457200"/>
                </a:lnTo>
                <a:close/>
              </a:path>
              <a:path w="1838959" h="2603500">
                <a:moveTo>
                  <a:pt x="450159" y="431800"/>
                </a:moveTo>
                <a:lnTo>
                  <a:pt x="391920" y="431800"/>
                </a:lnTo>
                <a:lnTo>
                  <a:pt x="396270" y="444500"/>
                </a:lnTo>
                <a:lnTo>
                  <a:pt x="402563" y="457200"/>
                </a:lnTo>
                <a:lnTo>
                  <a:pt x="404350" y="457200"/>
                </a:lnTo>
                <a:lnTo>
                  <a:pt x="404436" y="444500"/>
                </a:lnTo>
                <a:lnTo>
                  <a:pt x="455396" y="444500"/>
                </a:lnTo>
                <a:lnTo>
                  <a:pt x="450159" y="431800"/>
                </a:lnTo>
                <a:close/>
              </a:path>
              <a:path w="1838959" h="2603500">
                <a:moveTo>
                  <a:pt x="467123" y="444500"/>
                </a:moveTo>
                <a:lnTo>
                  <a:pt x="406913" y="444500"/>
                </a:lnTo>
                <a:lnTo>
                  <a:pt x="404350" y="457200"/>
                </a:lnTo>
                <a:lnTo>
                  <a:pt x="467875" y="457200"/>
                </a:lnTo>
                <a:lnTo>
                  <a:pt x="467123" y="444500"/>
                </a:lnTo>
                <a:close/>
              </a:path>
              <a:path w="1838959" h="2603500">
                <a:moveTo>
                  <a:pt x="397472" y="406400"/>
                </a:moveTo>
                <a:lnTo>
                  <a:pt x="395723" y="406400"/>
                </a:lnTo>
                <a:lnTo>
                  <a:pt x="388350" y="419100"/>
                </a:lnTo>
                <a:lnTo>
                  <a:pt x="384194" y="431800"/>
                </a:lnTo>
                <a:lnTo>
                  <a:pt x="383799" y="444500"/>
                </a:lnTo>
                <a:lnTo>
                  <a:pt x="390161" y="444500"/>
                </a:lnTo>
                <a:lnTo>
                  <a:pt x="391920" y="431800"/>
                </a:lnTo>
                <a:lnTo>
                  <a:pt x="450159" y="431800"/>
                </a:lnTo>
                <a:lnTo>
                  <a:pt x="440860" y="419100"/>
                </a:lnTo>
                <a:lnTo>
                  <a:pt x="396486" y="419100"/>
                </a:lnTo>
                <a:lnTo>
                  <a:pt x="397472" y="406400"/>
                </a:lnTo>
                <a:close/>
              </a:path>
              <a:path w="1838959" h="2603500">
                <a:moveTo>
                  <a:pt x="405821" y="381000"/>
                </a:moveTo>
                <a:lnTo>
                  <a:pt x="354986" y="381000"/>
                </a:lnTo>
                <a:lnTo>
                  <a:pt x="361642" y="393700"/>
                </a:lnTo>
                <a:lnTo>
                  <a:pt x="368981" y="406400"/>
                </a:lnTo>
                <a:lnTo>
                  <a:pt x="375798" y="419100"/>
                </a:lnTo>
                <a:lnTo>
                  <a:pt x="388350" y="419100"/>
                </a:lnTo>
                <a:lnTo>
                  <a:pt x="395723" y="406400"/>
                </a:lnTo>
                <a:lnTo>
                  <a:pt x="408702" y="406400"/>
                </a:lnTo>
                <a:lnTo>
                  <a:pt x="414090" y="393700"/>
                </a:lnTo>
                <a:lnTo>
                  <a:pt x="405821" y="381000"/>
                </a:lnTo>
                <a:close/>
              </a:path>
              <a:path w="1838959" h="2603500">
                <a:moveTo>
                  <a:pt x="409156" y="406400"/>
                </a:moveTo>
                <a:lnTo>
                  <a:pt x="397472" y="406400"/>
                </a:lnTo>
                <a:lnTo>
                  <a:pt x="396486" y="419100"/>
                </a:lnTo>
                <a:lnTo>
                  <a:pt x="406886" y="419100"/>
                </a:lnTo>
                <a:lnTo>
                  <a:pt x="407667" y="417618"/>
                </a:lnTo>
                <a:lnTo>
                  <a:pt x="409156" y="406400"/>
                </a:lnTo>
                <a:close/>
              </a:path>
              <a:path w="1838959" h="2603500">
                <a:moveTo>
                  <a:pt x="407667" y="417618"/>
                </a:moveTo>
                <a:lnTo>
                  <a:pt x="406886" y="419100"/>
                </a:lnTo>
                <a:lnTo>
                  <a:pt x="407470" y="419100"/>
                </a:lnTo>
                <a:lnTo>
                  <a:pt x="407667" y="417618"/>
                </a:lnTo>
                <a:close/>
              </a:path>
              <a:path w="1838959" h="2603500">
                <a:moveTo>
                  <a:pt x="422127" y="393700"/>
                </a:moveTo>
                <a:lnTo>
                  <a:pt x="413625" y="406400"/>
                </a:lnTo>
                <a:lnTo>
                  <a:pt x="407667" y="417618"/>
                </a:lnTo>
                <a:lnTo>
                  <a:pt x="407470" y="419100"/>
                </a:lnTo>
                <a:lnTo>
                  <a:pt x="422483" y="419100"/>
                </a:lnTo>
                <a:lnTo>
                  <a:pt x="428582" y="406400"/>
                </a:lnTo>
                <a:lnTo>
                  <a:pt x="422127" y="393700"/>
                </a:lnTo>
                <a:close/>
              </a:path>
              <a:path w="1838959" h="2603500">
                <a:moveTo>
                  <a:pt x="329265" y="368300"/>
                </a:moveTo>
                <a:lnTo>
                  <a:pt x="338361" y="393700"/>
                </a:lnTo>
                <a:lnTo>
                  <a:pt x="350029" y="393700"/>
                </a:lnTo>
                <a:lnTo>
                  <a:pt x="341385" y="381000"/>
                </a:lnTo>
                <a:lnTo>
                  <a:pt x="344495" y="381000"/>
                </a:lnTo>
                <a:lnTo>
                  <a:pt x="344660" y="380643"/>
                </a:lnTo>
                <a:lnTo>
                  <a:pt x="329265" y="368300"/>
                </a:lnTo>
                <a:close/>
              </a:path>
              <a:path w="1838959" h="2603500">
                <a:moveTo>
                  <a:pt x="385610" y="355600"/>
                </a:moveTo>
                <a:lnTo>
                  <a:pt x="377398" y="355600"/>
                </a:lnTo>
                <a:lnTo>
                  <a:pt x="377241" y="357854"/>
                </a:lnTo>
                <a:lnTo>
                  <a:pt x="381516" y="368300"/>
                </a:lnTo>
                <a:lnTo>
                  <a:pt x="350372" y="368300"/>
                </a:lnTo>
                <a:lnTo>
                  <a:pt x="350029" y="393700"/>
                </a:lnTo>
                <a:lnTo>
                  <a:pt x="350220" y="393700"/>
                </a:lnTo>
                <a:lnTo>
                  <a:pt x="354986" y="381000"/>
                </a:lnTo>
                <a:lnTo>
                  <a:pt x="405821" y="381000"/>
                </a:lnTo>
                <a:lnTo>
                  <a:pt x="397553" y="368300"/>
                </a:lnTo>
                <a:lnTo>
                  <a:pt x="385610" y="355600"/>
                </a:lnTo>
                <a:close/>
              </a:path>
              <a:path w="1838959" h="2603500">
                <a:moveTo>
                  <a:pt x="344709" y="380537"/>
                </a:moveTo>
                <a:lnTo>
                  <a:pt x="345105" y="381000"/>
                </a:lnTo>
                <a:lnTo>
                  <a:pt x="344709" y="380537"/>
                </a:lnTo>
                <a:close/>
              </a:path>
              <a:path w="1838959" h="2603500">
                <a:moveTo>
                  <a:pt x="376318" y="355600"/>
                </a:moveTo>
                <a:lnTo>
                  <a:pt x="319083" y="355600"/>
                </a:lnTo>
                <a:lnTo>
                  <a:pt x="334248" y="368300"/>
                </a:lnTo>
                <a:lnTo>
                  <a:pt x="344709" y="380537"/>
                </a:lnTo>
                <a:lnTo>
                  <a:pt x="350372" y="368300"/>
                </a:lnTo>
                <a:lnTo>
                  <a:pt x="376515" y="368300"/>
                </a:lnTo>
                <a:lnTo>
                  <a:pt x="377241" y="357854"/>
                </a:lnTo>
                <a:lnTo>
                  <a:pt x="376318" y="355600"/>
                </a:lnTo>
                <a:close/>
              </a:path>
              <a:path w="1838959" h="2603500">
                <a:moveTo>
                  <a:pt x="319083" y="355600"/>
                </a:moveTo>
                <a:lnTo>
                  <a:pt x="308773" y="355600"/>
                </a:lnTo>
                <a:lnTo>
                  <a:pt x="314614" y="368300"/>
                </a:lnTo>
                <a:lnTo>
                  <a:pt x="322000" y="368300"/>
                </a:lnTo>
                <a:lnTo>
                  <a:pt x="319083" y="355600"/>
                </a:lnTo>
                <a:close/>
              </a:path>
              <a:path w="1838959" h="2603500">
                <a:moveTo>
                  <a:pt x="377398" y="355600"/>
                </a:moveTo>
                <a:lnTo>
                  <a:pt x="376318" y="355600"/>
                </a:lnTo>
                <a:lnTo>
                  <a:pt x="377241" y="357854"/>
                </a:lnTo>
                <a:lnTo>
                  <a:pt x="377398" y="355600"/>
                </a:lnTo>
                <a:close/>
              </a:path>
              <a:path w="1838959" h="2603500">
                <a:moveTo>
                  <a:pt x="372403" y="342900"/>
                </a:moveTo>
                <a:lnTo>
                  <a:pt x="308045" y="342900"/>
                </a:lnTo>
                <a:lnTo>
                  <a:pt x="315781" y="355600"/>
                </a:lnTo>
                <a:lnTo>
                  <a:pt x="378290" y="355600"/>
                </a:lnTo>
                <a:lnTo>
                  <a:pt x="372403" y="342900"/>
                </a:lnTo>
                <a:close/>
              </a:path>
              <a:path w="1838959" h="2603500">
                <a:moveTo>
                  <a:pt x="290709" y="330200"/>
                </a:moveTo>
                <a:lnTo>
                  <a:pt x="284294" y="330200"/>
                </a:lnTo>
                <a:lnTo>
                  <a:pt x="292061" y="342900"/>
                </a:lnTo>
                <a:lnTo>
                  <a:pt x="290709" y="330200"/>
                </a:lnTo>
                <a:close/>
              </a:path>
              <a:path w="1838959" h="2603500">
                <a:moveTo>
                  <a:pt x="304568" y="317500"/>
                </a:moveTo>
                <a:lnTo>
                  <a:pt x="298390" y="317500"/>
                </a:lnTo>
                <a:lnTo>
                  <a:pt x="300937" y="330200"/>
                </a:lnTo>
                <a:lnTo>
                  <a:pt x="312933" y="342900"/>
                </a:lnTo>
                <a:lnTo>
                  <a:pt x="363642" y="342900"/>
                </a:lnTo>
                <a:lnTo>
                  <a:pt x="362931" y="330200"/>
                </a:lnTo>
                <a:lnTo>
                  <a:pt x="309118" y="330200"/>
                </a:lnTo>
                <a:lnTo>
                  <a:pt x="304568" y="317500"/>
                </a:lnTo>
                <a:close/>
              </a:path>
              <a:path w="1838959" h="2603500">
                <a:moveTo>
                  <a:pt x="350707" y="317500"/>
                </a:moveTo>
                <a:lnTo>
                  <a:pt x="315828" y="317500"/>
                </a:lnTo>
                <a:lnTo>
                  <a:pt x="317023" y="330200"/>
                </a:lnTo>
                <a:lnTo>
                  <a:pt x="351801" y="330200"/>
                </a:lnTo>
                <a:lnTo>
                  <a:pt x="350707" y="317500"/>
                </a:lnTo>
                <a:close/>
              </a:path>
              <a:path w="1838959" h="2603500">
                <a:moveTo>
                  <a:pt x="269689" y="304800"/>
                </a:moveTo>
                <a:lnTo>
                  <a:pt x="264117" y="304800"/>
                </a:lnTo>
                <a:lnTo>
                  <a:pt x="266653" y="317500"/>
                </a:lnTo>
                <a:lnTo>
                  <a:pt x="269689" y="304800"/>
                </a:lnTo>
                <a:close/>
              </a:path>
              <a:path w="1838959" h="2603500">
                <a:moveTo>
                  <a:pt x="320709" y="292100"/>
                </a:moveTo>
                <a:lnTo>
                  <a:pt x="268246" y="292100"/>
                </a:lnTo>
                <a:lnTo>
                  <a:pt x="268642" y="294328"/>
                </a:lnTo>
                <a:lnTo>
                  <a:pt x="280776" y="304800"/>
                </a:lnTo>
                <a:lnTo>
                  <a:pt x="285978" y="304800"/>
                </a:lnTo>
                <a:lnTo>
                  <a:pt x="283569" y="317500"/>
                </a:lnTo>
                <a:lnTo>
                  <a:pt x="329059" y="317500"/>
                </a:lnTo>
                <a:lnTo>
                  <a:pt x="324163" y="304800"/>
                </a:lnTo>
                <a:lnTo>
                  <a:pt x="320709" y="292100"/>
                </a:lnTo>
                <a:close/>
              </a:path>
              <a:path w="1838959" h="2603500">
                <a:moveTo>
                  <a:pt x="334700" y="304800"/>
                </a:moveTo>
                <a:lnTo>
                  <a:pt x="329059" y="317500"/>
                </a:lnTo>
                <a:lnTo>
                  <a:pt x="347592" y="317500"/>
                </a:lnTo>
                <a:lnTo>
                  <a:pt x="334700" y="304800"/>
                </a:lnTo>
                <a:close/>
              </a:path>
              <a:path w="1838959" h="2603500">
                <a:moveTo>
                  <a:pt x="267035" y="292941"/>
                </a:moveTo>
                <a:lnTo>
                  <a:pt x="267507" y="304800"/>
                </a:lnTo>
                <a:lnTo>
                  <a:pt x="270502" y="304800"/>
                </a:lnTo>
                <a:lnTo>
                  <a:pt x="268642" y="294328"/>
                </a:lnTo>
                <a:lnTo>
                  <a:pt x="267035" y="292941"/>
                </a:lnTo>
                <a:close/>
              </a:path>
              <a:path w="1838959" h="2603500">
                <a:moveTo>
                  <a:pt x="267002" y="292100"/>
                </a:moveTo>
                <a:lnTo>
                  <a:pt x="266060" y="292100"/>
                </a:lnTo>
                <a:lnTo>
                  <a:pt x="267035" y="292941"/>
                </a:lnTo>
                <a:lnTo>
                  <a:pt x="267002" y="292100"/>
                </a:lnTo>
                <a:close/>
              </a:path>
              <a:path w="1838959" h="2603500">
                <a:moveTo>
                  <a:pt x="288982" y="254000"/>
                </a:moveTo>
                <a:lnTo>
                  <a:pt x="247412" y="254000"/>
                </a:lnTo>
                <a:lnTo>
                  <a:pt x="248363" y="264327"/>
                </a:lnTo>
                <a:lnTo>
                  <a:pt x="249661" y="266700"/>
                </a:lnTo>
                <a:lnTo>
                  <a:pt x="240728" y="266700"/>
                </a:lnTo>
                <a:lnTo>
                  <a:pt x="239154" y="279400"/>
                </a:lnTo>
                <a:lnTo>
                  <a:pt x="252963" y="292100"/>
                </a:lnTo>
                <a:lnTo>
                  <a:pt x="258242" y="292100"/>
                </a:lnTo>
                <a:lnTo>
                  <a:pt x="253078" y="279400"/>
                </a:lnTo>
                <a:lnTo>
                  <a:pt x="306027" y="279400"/>
                </a:lnTo>
                <a:lnTo>
                  <a:pt x="295416" y="266700"/>
                </a:lnTo>
                <a:lnTo>
                  <a:pt x="288982" y="254000"/>
                </a:lnTo>
                <a:close/>
              </a:path>
              <a:path w="1838959" h="2603500">
                <a:moveTo>
                  <a:pt x="306027" y="279400"/>
                </a:moveTo>
                <a:lnTo>
                  <a:pt x="262029" y="279400"/>
                </a:lnTo>
                <a:lnTo>
                  <a:pt x="262488" y="292100"/>
                </a:lnTo>
                <a:lnTo>
                  <a:pt x="319397" y="292100"/>
                </a:lnTo>
                <a:lnTo>
                  <a:pt x="306027" y="279400"/>
                </a:lnTo>
                <a:close/>
              </a:path>
              <a:path w="1838959" h="2603500">
                <a:moveTo>
                  <a:pt x="228679" y="254000"/>
                </a:moveTo>
                <a:lnTo>
                  <a:pt x="228095" y="254000"/>
                </a:lnTo>
                <a:lnTo>
                  <a:pt x="231462" y="266700"/>
                </a:lnTo>
                <a:lnTo>
                  <a:pt x="228679" y="254000"/>
                </a:lnTo>
                <a:close/>
              </a:path>
              <a:path w="1838959" h="2603500">
                <a:moveTo>
                  <a:pt x="237271" y="254000"/>
                </a:moveTo>
                <a:lnTo>
                  <a:pt x="233952" y="254000"/>
                </a:lnTo>
                <a:lnTo>
                  <a:pt x="236847" y="266700"/>
                </a:lnTo>
                <a:lnTo>
                  <a:pt x="240378" y="266700"/>
                </a:lnTo>
                <a:lnTo>
                  <a:pt x="237271" y="254000"/>
                </a:lnTo>
                <a:close/>
              </a:path>
              <a:path w="1838959" h="2603500">
                <a:moveTo>
                  <a:pt x="242714" y="254000"/>
                </a:moveTo>
                <a:lnTo>
                  <a:pt x="241889" y="266700"/>
                </a:lnTo>
                <a:lnTo>
                  <a:pt x="248582" y="266700"/>
                </a:lnTo>
                <a:lnTo>
                  <a:pt x="248363" y="264327"/>
                </a:lnTo>
                <a:lnTo>
                  <a:pt x="242714" y="254000"/>
                </a:lnTo>
                <a:close/>
              </a:path>
              <a:path w="1838959" h="2603500">
                <a:moveTo>
                  <a:pt x="266489" y="241300"/>
                </a:moveTo>
                <a:lnTo>
                  <a:pt x="215694" y="241300"/>
                </a:lnTo>
                <a:lnTo>
                  <a:pt x="224361" y="254000"/>
                </a:lnTo>
                <a:lnTo>
                  <a:pt x="267670" y="254000"/>
                </a:lnTo>
                <a:lnTo>
                  <a:pt x="266489" y="241300"/>
                </a:lnTo>
                <a:close/>
              </a:path>
              <a:path w="1838959" h="2603500">
                <a:moveTo>
                  <a:pt x="274714" y="241300"/>
                </a:moveTo>
                <a:lnTo>
                  <a:pt x="266489" y="241300"/>
                </a:lnTo>
                <a:lnTo>
                  <a:pt x="271783" y="254000"/>
                </a:lnTo>
                <a:lnTo>
                  <a:pt x="277850" y="254000"/>
                </a:lnTo>
                <a:lnTo>
                  <a:pt x="274714" y="241300"/>
                </a:lnTo>
                <a:close/>
              </a:path>
              <a:path w="1838959" h="2603500">
                <a:moveTo>
                  <a:pt x="212526" y="228600"/>
                </a:moveTo>
                <a:lnTo>
                  <a:pt x="203419" y="228600"/>
                </a:lnTo>
                <a:lnTo>
                  <a:pt x="205961" y="241300"/>
                </a:lnTo>
                <a:lnTo>
                  <a:pt x="211973" y="241300"/>
                </a:lnTo>
                <a:lnTo>
                  <a:pt x="212526" y="228600"/>
                </a:lnTo>
                <a:close/>
              </a:path>
              <a:path w="1838959" h="2603500">
                <a:moveTo>
                  <a:pt x="243676" y="228600"/>
                </a:moveTo>
                <a:lnTo>
                  <a:pt x="212526" y="228600"/>
                </a:lnTo>
                <a:lnTo>
                  <a:pt x="217381" y="241300"/>
                </a:lnTo>
                <a:lnTo>
                  <a:pt x="243667" y="241300"/>
                </a:lnTo>
                <a:lnTo>
                  <a:pt x="243676" y="228600"/>
                </a:lnTo>
                <a:close/>
              </a:path>
              <a:path w="1838959" h="2603500">
                <a:moveTo>
                  <a:pt x="265455" y="228600"/>
                </a:moveTo>
                <a:lnTo>
                  <a:pt x="243676" y="228600"/>
                </a:lnTo>
                <a:lnTo>
                  <a:pt x="247624" y="241300"/>
                </a:lnTo>
                <a:lnTo>
                  <a:pt x="280560" y="241300"/>
                </a:lnTo>
                <a:lnTo>
                  <a:pt x="265455" y="228600"/>
                </a:lnTo>
                <a:close/>
              </a:path>
              <a:path w="1838959" h="2603500">
                <a:moveTo>
                  <a:pt x="254475" y="215900"/>
                </a:moveTo>
                <a:lnTo>
                  <a:pt x="197658" y="215900"/>
                </a:lnTo>
                <a:lnTo>
                  <a:pt x="207307" y="228600"/>
                </a:lnTo>
                <a:lnTo>
                  <a:pt x="252921" y="228600"/>
                </a:lnTo>
                <a:lnTo>
                  <a:pt x="254475" y="215900"/>
                </a:lnTo>
                <a:close/>
              </a:path>
              <a:path w="1838959" h="2603500">
                <a:moveTo>
                  <a:pt x="181344" y="203200"/>
                </a:moveTo>
                <a:lnTo>
                  <a:pt x="181691" y="215900"/>
                </a:lnTo>
                <a:lnTo>
                  <a:pt x="184158" y="215900"/>
                </a:lnTo>
                <a:lnTo>
                  <a:pt x="181344" y="203200"/>
                </a:lnTo>
                <a:close/>
              </a:path>
              <a:path w="1838959" h="2603500">
                <a:moveTo>
                  <a:pt x="239552" y="203200"/>
                </a:moveTo>
                <a:lnTo>
                  <a:pt x="188184" y="203200"/>
                </a:lnTo>
                <a:lnTo>
                  <a:pt x="190987" y="215900"/>
                </a:lnTo>
                <a:lnTo>
                  <a:pt x="244089" y="215900"/>
                </a:lnTo>
                <a:lnTo>
                  <a:pt x="239552" y="203200"/>
                </a:lnTo>
                <a:close/>
              </a:path>
              <a:path w="1838959" h="2603500">
                <a:moveTo>
                  <a:pt x="169807" y="190500"/>
                </a:moveTo>
                <a:lnTo>
                  <a:pt x="166525" y="190500"/>
                </a:lnTo>
                <a:lnTo>
                  <a:pt x="169385" y="203200"/>
                </a:lnTo>
                <a:lnTo>
                  <a:pt x="173708" y="203200"/>
                </a:lnTo>
                <a:lnTo>
                  <a:pt x="170924" y="192637"/>
                </a:lnTo>
                <a:lnTo>
                  <a:pt x="169807" y="190500"/>
                </a:lnTo>
                <a:close/>
              </a:path>
              <a:path w="1838959" h="2603500">
                <a:moveTo>
                  <a:pt x="234467" y="190500"/>
                </a:moveTo>
                <a:lnTo>
                  <a:pt x="170361" y="190500"/>
                </a:lnTo>
                <a:lnTo>
                  <a:pt x="170924" y="192637"/>
                </a:lnTo>
                <a:lnTo>
                  <a:pt x="176446" y="203200"/>
                </a:lnTo>
                <a:lnTo>
                  <a:pt x="234342" y="203200"/>
                </a:lnTo>
                <a:lnTo>
                  <a:pt x="234467" y="190500"/>
                </a:lnTo>
                <a:close/>
              </a:path>
              <a:path w="1838959" h="2603500">
                <a:moveTo>
                  <a:pt x="193218" y="152400"/>
                </a:moveTo>
                <a:lnTo>
                  <a:pt x="162971" y="152400"/>
                </a:lnTo>
                <a:lnTo>
                  <a:pt x="168440" y="165100"/>
                </a:lnTo>
                <a:lnTo>
                  <a:pt x="156202" y="165100"/>
                </a:lnTo>
                <a:lnTo>
                  <a:pt x="145978" y="177800"/>
                </a:lnTo>
                <a:lnTo>
                  <a:pt x="148938" y="190500"/>
                </a:lnTo>
                <a:lnTo>
                  <a:pt x="163724" y="190500"/>
                </a:lnTo>
                <a:lnTo>
                  <a:pt x="162882" y="177800"/>
                </a:lnTo>
                <a:lnTo>
                  <a:pt x="206951" y="177800"/>
                </a:lnTo>
                <a:lnTo>
                  <a:pt x="201341" y="165100"/>
                </a:lnTo>
                <a:lnTo>
                  <a:pt x="193218" y="152400"/>
                </a:lnTo>
                <a:close/>
              </a:path>
              <a:path w="1838959" h="2603500">
                <a:moveTo>
                  <a:pt x="206951" y="177800"/>
                </a:moveTo>
                <a:lnTo>
                  <a:pt x="162882" y="177800"/>
                </a:lnTo>
                <a:lnTo>
                  <a:pt x="169807" y="190500"/>
                </a:lnTo>
                <a:lnTo>
                  <a:pt x="215190" y="190500"/>
                </a:lnTo>
                <a:lnTo>
                  <a:pt x="206951" y="177800"/>
                </a:lnTo>
                <a:close/>
              </a:path>
              <a:path w="1838959" h="2603500">
                <a:moveTo>
                  <a:pt x="178190" y="139700"/>
                </a:moveTo>
                <a:lnTo>
                  <a:pt x="130566" y="139700"/>
                </a:lnTo>
                <a:lnTo>
                  <a:pt x="127259" y="152400"/>
                </a:lnTo>
                <a:lnTo>
                  <a:pt x="134123" y="165100"/>
                </a:lnTo>
                <a:lnTo>
                  <a:pt x="146523" y="165100"/>
                </a:lnTo>
                <a:lnTo>
                  <a:pt x="140492" y="152400"/>
                </a:lnTo>
                <a:lnTo>
                  <a:pt x="178360" y="152400"/>
                </a:lnTo>
                <a:lnTo>
                  <a:pt x="178190" y="139700"/>
                </a:lnTo>
                <a:close/>
              </a:path>
              <a:path w="1838959" h="2603500">
                <a:moveTo>
                  <a:pt x="140859" y="152400"/>
                </a:moveTo>
                <a:lnTo>
                  <a:pt x="140492" y="152400"/>
                </a:lnTo>
                <a:lnTo>
                  <a:pt x="146523" y="165100"/>
                </a:lnTo>
                <a:lnTo>
                  <a:pt x="140859" y="152400"/>
                </a:lnTo>
                <a:close/>
              </a:path>
              <a:path w="1838959" h="2603500">
                <a:moveTo>
                  <a:pt x="154922" y="152400"/>
                </a:moveTo>
                <a:lnTo>
                  <a:pt x="140859" y="152400"/>
                </a:lnTo>
                <a:lnTo>
                  <a:pt x="146523" y="165100"/>
                </a:lnTo>
                <a:lnTo>
                  <a:pt x="168440" y="165100"/>
                </a:lnTo>
                <a:lnTo>
                  <a:pt x="154922" y="152400"/>
                </a:lnTo>
                <a:close/>
              </a:path>
              <a:path w="1838959" h="2603500">
                <a:moveTo>
                  <a:pt x="105933" y="127000"/>
                </a:moveTo>
                <a:lnTo>
                  <a:pt x="103560" y="139700"/>
                </a:lnTo>
                <a:lnTo>
                  <a:pt x="109941" y="130838"/>
                </a:lnTo>
                <a:lnTo>
                  <a:pt x="105933" y="127000"/>
                </a:lnTo>
                <a:close/>
              </a:path>
              <a:path w="1838959" h="2603500">
                <a:moveTo>
                  <a:pt x="121216" y="127000"/>
                </a:moveTo>
                <a:lnTo>
                  <a:pt x="112666" y="127000"/>
                </a:lnTo>
                <a:lnTo>
                  <a:pt x="109941" y="130838"/>
                </a:lnTo>
                <a:lnTo>
                  <a:pt x="119196" y="139700"/>
                </a:lnTo>
                <a:lnTo>
                  <a:pt x="126179" y="139700"/>
                </a:lnTo>
                <a:lnTo>
                  <a:pt x="121216" y="127000"/>
                </a:lnTo>
                <a:close/>
              </a:path>
              <a:path w="1838959" h="2603500">
                <a:moveTo>
                  <a:pt x="165371" y="127000"/>
                </a:moveTo>
                <a:lnTo>
                  <a:pt x="127992" y="127000"/>
                </a:lnTo>
                <a:lnTo>
                  <a:pt x="126179" y="139700"/>
                </a:lnTo>
                <a:lnTo>
                  <a:pt x="174570" y="139700"/>
                </a:lnTo>
                <a:lnTo>
                  <a:pt x="165371" y="127000"/>
                </a:lnTo>
                <a:close/>
              </a:path>
              <a:path w="1838959" h="2603500">
                <a:moveTo>
                  <a:pt x="80668" y="100591"/>
                </a:moveTo>
                <a:lnTo>
                  <a:pt x="80267" y="101600"/>
                </a:lnTo>
                <a:lnTo>
                  <a:pt x="85738" y="114300"/>
                </a:lnTo>
                <a:lnTo>
                  <a:pt x="112374" y="127000"/>
                </a:lnTo>
                <a:lnTo>
                  <a:pt x="151427" y="127000"/>
                </a:lnTo>
                <a:lnTo>
                  <a:pt x="155459" y="114300"/>
                </a:lnTo>
                <a:lnTo>
                  <a:pt x="143807" y="114300"/>
                </a:lnTo>
                <a:lnTo>
                  <a:pt x="143288" y="101600"/>
                </a:lnTo>
                <a:lnTo>
                  <a:pt x="81272" y="101600"/>
                </a:lnTo>
                <a:lnTo>
                  <a:pt x="80668" y="100591"/>
                </a:lnTo>
                <a:close/>
              </a:path>
              <a:path w="1838959" h="2603500">
                <a:moveTo>
                  <a:pt x="160857" y="114300"/>
                </a:moveTo>
                <a:lnTo>
                  <a:pt x="155459" y="114300"/>
                </a:lnTo>
                <a:lnTo>
                  <a:pt x="157027" y="127000"/>
                </a:lnTo>
                <a:lnTo>
                  <a:pt x="164801" y="127000"/>
                </a:lnTo>
                <a:lnTo>
                  <a:pt x="160857" y="114300"/>
                </a:lnTo>
                <a:close/>
              </a:path>
              <a:path w="1838959" h="2603500">
                <a:moveTo>
                  <a:pt x="52024" y="76200"/>
                </a:moveTo>
                <a:lnTo>
                  <a:pt x="41826" y="76200"/>
                </a:lnTo>
                <a:lnTo>
                  <a:pt x="52677" y="88900"/>
                </a:lnTo>
                <a:lnTo>
                  <a:pt x="62544" y="101600"/>
                </a:lnTo>
                <a:lnTo>
                  <a:pt x="80267" y="101600"/>
                </a:lnTo>
                <a:lnTo>
                  <a:pt x="80668" y="100591"/>
                </a:lnTo>
                <a:lnTo>
                  <a:pt x="76200" y="93133"/>
                </a:lnTo>
                <a:lnTo>
                  <a:pt x="73207" y="88900"/>
                </a:lnTo>
                <a:lnTo>
                  <a:pt x="52849" y="88900"/>
                </a:lnTo>
                <a:lnTo>
                  <a:pt x="52024" y="76200"/>
                </a:lnTo>
                <a:close/>
              </a:path>
              <a:path w="1838959" h="2603500">
                <a:moveTo>
                  <a:pt x="80958" y="99862"/>
                </a:moveTo>
                <a:lnTo>
                  <a:pt x="80668" y="100591"/>
                </a:lnTo>
                <a:lnTo>
                  <a:pt x="81272" y="101600"/>
                </a:lnTo>
                <a:lnTo>
                  <a:pt x="82186" y="101600"/>
                </a:lnTo>
                <a:lnTo>
                  <a:pt x="80958" y="99862"/>
                </a:lnTo>
                <a:close/>
              </a:path>
              <a:path w="1838959" h="2603500">
                <a:moveTo>
                  <a:pt x="81084" y="99546"/>
                </a:moveTo>
                <a:lnTo>
                  <a:pt x="80958" y="99862"/>
                </a:lnTo>
                <a:lnTo>
                  <a:pt x="82186" y="101600"/>
                </a:lnTo>
                <a:lnTo>
                  <a:pt x="81084" y="99546"/>
                </a:lnTo>
                <a:close/>
              </a:path>
              <a:path w="1838959" h="2603500">
                <a:moveTo>
                  <a:pt x="121068" y="76200"/>
                </a:moveTo>
                <a:lnTo>
                  <a:pt x="95523" y="76200"/>
                </a:lnTo>
                <a:lnTo>
                  <a:pt x="95698" y="88900"/>
                </a:lnTo>
                <a:lnTo>
                  <a:pt x="85319" y="88900"/>
                </a:lnTo>
                <a:lnTo>
                  <a:pt x="81084" y="99546"/>
                </a:lnTo>
                <a:lnTo>
                  <a:pt x="82186" y="101600"/>
                </a:lnTo>
                <a:lnTo>
                  <a:pt x="123030" y="101600"/>
                </a:lnTo>
                <a:lnTo>
                  <a:pt x="122317" y="88900"/>
                </a:lnTo>
                <a:lnTo>
                  <a:pt x="121068" y="76200"/>
                </a:lnTo>
                <a:close/>
              </a:path>
              <a:path w="1838959" h="2603500">
                <a:moveTo>
                  <a:pt x="76200" y="93133"/>
                </a:moveTo>
                <a:lnTo>
                  <a:pt x="80668" y="100591"/>
                </a:lnTo>
                <a:lnTo>
                  <a:pt x="80958" y="99862"/>
                </a:lnTo>
                <a:lnTo>
                  <a:pt x="76200" y="93133"/>
                </a:lnTo>
                <a:close/>
              </a:path>
              <a:path w="1838959" h="2603500">
                <a:moveTo>
                  <a:pt x="75367" y="88900"/>
                </a:moveTo>
                <a:lnTo>
                  <a:pt x="73665" y="88900"/>
                </a:lnTo>
                <a:lnTo>
                  <a:pt x="76200" y="93133"/>
                </a:lnTo>
                <a:lnTo>
                  <a:pt x="80958" y="99862"/>
                </a:lnTo>
                <a:lnTo>
                  <a:pt x="81084" y="99546"/>
                </a:lnTo>
                <a:lnTo>
                  <a:pt x="75367" y="88900"/>
                </a:lnTo>
                <a:close/>
              </a:path>
              <a:path w="1838959" h="2603500">
                <a:moveTo>
                  <a:pt x="81568" y="76200"/>
                </a:moveTo>
                <a:lnTo>
                  <a:pt x="58449" y="76200"/>
                </a:lnTo>
                <a:lnTo>
                  <a:pt x="61311" y="88900"/>
                </a:lnTo>
                <a:lnTo>
                  <a:pt x="83958" y="88900"/>
                </a:lnTo>
                <a:lnTo>
                  <a:pt x="81568" y="76200"/>
                </a:lnTo>
                <a:close/>
              </a:path>
              <a:path w="1838959" h="2603500">
                <a:moveTo>
                  <a:pt x="90302" y="88458"/>
                </a:moveTo>
                <a:lnTo>
                  <a:pt x="90251" y="88900"/>
                </a:lnTo>
                <a:lnTo>
                  <a:pt x="90568" y="88900"/>
                </a:lnTo>
                <a:lnTo>
                  <a:pt x="90302" y="88458"/>
                </a:lnTo>
                <a:close/>
              </a:path>
              <a:path w="1838959" h="2603500">
                <a:moveTo>
                  <a:pt x="95523" y="76200"/>
                </a:moveTo>
                <a:lnTo>
                  <a:pt x="91714" y="76200"/>
                </a:lnTo>
                <a:lnTo>
                  <a:pt x="90302" y="88458"/>
                </a:lnTo>
                <a:lnTo>
                  <a:pt x="90568" y="88900"/>
                </a:lnTo>
                <a:lnTo>
                  <a:pt x="95698" y="88900"/>
                </a:lnTo>
                <a:lnTo>
                  <a:pt x="95523" y="76200"/>
                </a:lnTo>
                <a:close/>
              </a:path>
              <a:path w="1838959" h="2603500">
                <a:moveTo>
                  <a:pt x="91714" y="76200"/>
                </a:moveTo>
                <a:lnTo>
                  <a:pt x="82898" y="76200"/>
                </a:lnTo>
                <a:lnTo>
                  <a:pt x="90302" y="88458"/>
                </a:lnTo>
                <a:lnTo>
                  <a:pt x="91714" y="76200"/>
                </a:lnTo>
                <a:close/>
              </a:path>
              <a:path w="1838959" h="2603500">
                <a:moveTo>
                  <a:pt x="94800" y="50800"/>
                </a:moveTo>
                <a:lnTo>
                  <a:pt x="40996" y="50800"/>
                </a:lnTo>
                <a:lnTo>
                  <a:pt x="51567" y="63500"/>
                </a:lnTo>
                <a:lnTo>
                  <a:pt x="47216" y="76200"/>
                </a:lnTo>
                <a:lnTo>
                  <a:pt x="70591" y="76200"/>
                </a:lnTo>
                <a:lnTo>
                  <a:pt x="62946" y="63500"/>
                </a:lnTo>
                <a:lnTo>
                  <a:pt x="97439" y="63500"/>
                </a:lnTo>
                <a:lnTo>
                  <a:pt x="94800" y="50800"/>
                </a:lnTo>
                <a:close/>
              </a:path>
              <a:path w="1838959" h="2603500">
                <a:moveTo>
                  <a:pt x="63352" y="63500"/>
                </a:moveTo>
                <a:lnTo>
                  <a:pt x="62946" y="63500"/>
                </a:lnTo>
                <a:lnTo>
                  <a:pt x="70591" y="76200"/>
                </a:lnTo>
                <a:lnTo>
                  <a:pt x="63352" y="63500"/>
                </a:lnTo>
                <a:close/>
              </a:path>
              <a:path w="1838959" h="2603500">
                <a:moveTo>
                  <a:pt x="104724" y="63500"/>
                </a:moveTo>
                <a:lnTo>
                  <a:pt x="63352" y="63500"/>
                </a:lnTo>
                <a:lnTo>
                  <a:pt x="70591" y="76200"/>
                </a:lnTo>
                <a:lnTo>
                  <a:pt x="110503" y="76200"/>
                </a:lnTo>
                <a:lnTo>
                  <a:pt x="104724" y="63500"/>
                </a:lnTo>
                <a:close/>
              </a:path>
              <a:path w="1838959" h="2603500">
                <a:moveTo>
                  <a:pt x="77868" y="38100"/>
                </a:moveTo>
                <a:lnTo>
                  <a:pt x="6977" y="38100"/>
                </a:lnTo>
                <a:lnTo>
                  <a:pt x="17183" y="50800"/>
                </a:lnTo>
                <a:lnTo>
                  <a:pt x="22992" y="63500"/>
                </a:lnTo>
                <a:lnTo>
                  <a:pt x="24617" y="59113"/>
                </a:lnTo>
                <a:lnTo>
                  <a:pt x="19296" y="50800"/>
                </a:lnTo>
                <a:lnTo>
                  <a:pt x="71188" y="50800"/>
                </a:lnTo>
                <a:lnTo>
                  <a:pt x="77868" y="38100"/>
                </a:lnTo>
                <a:close/>
              </a:path>
              <a:path w="1838959" h="2603500">
                <a:moveTo>
                  <a:pt x="25098" y="57814"/>
                </a:moveTo>
                <a:lnTo>
                  <a:pt x="24617" y="59113"/>
                </a:lnTo>
                <a:lnTo>
                  <a:pt x="27424" y="63500"/>
                </a:lnTo>
                <a:lnTo>
                  <a:pt x="25098" y="57814"/>
                </a:lnTo>
                <a:close/>
              </a:path>
              <a:path w="1838959" h="2603500">
                <a:moveTo>
                  <a:pt x="35423" y="50800"/>
                </a:moveTo>
                <a:lnTo>
                  <a:pt x="33228" y="50800"/>
                </a:lnTo>
                <a:lnTo>
                  <a:pt x="33672" y="63500"/>
                </a:lnTo>
                <a:lnTo>
                  <a:pt x="40207" y="63500"/>
                </a:lnTo>
                <a:lnTo>
                  <a:pt x="35423" y="50800"/>
                </a:lnTo>
                <a:close/>
              </a:path>
              <a:path w="1838959" h="2603500">
                <a:moveTo>
                  <a:pt x="27698" y="50800"/>
                </a:moveTo>
                <a:lnTo>
                  <a:pt x="22230" y="50800"/>
                </a:lnTo>
                <a:lnTo>
                  <a:pt x="25098" y="57814"/>
                </a:lnTo>
                <a:lnTo>
                  <a:pt x="27698" y="50800"/>
                </a:lnTo>
                <a:close/>
              </a:path>
              <a:path w="1838959" h="2603500">
                <a:moveTo>
                  <a:pt x="3878" y="25400"/>
                </a:moveTo>
                <a:lnTo>
                  <a:pt x="0" y="38100"/>
                </a:lnTo>
                <a:lnTo>
                  <a:pt x="10160" y="38100"/>
                </a:lnTo>
                <a:lnTo>
                  <a:pt x="6905" y="28901"/>
                </a:lnTo>
                <a:lnTo>
                  <a:pt x="3878" y="25400"/>
                </a:lnTo>
                <a:close/>
              </a:path>
              <a:path w="1838959" h="2603500">
                <a:moveTo>
                  <a:pt x="6905" y="28901"/>
                </a:moveTo>
                <a:lnTo>
                  <a:pt x="10160" y="38100"/>
                </a:lnTo>
                <a:lnTo>
                  <a:pt x="14856" y="38100"/>
                </a:lnTo>
                <a:lnTo>
                  <a:pt x="6905" y="28901"/>
                </a:lnTo>
                <a:close/>
              </a:path>
              <a:path w="1838959" h="2603500">
                <a:moveTo>
                  <a:pt x="69740" y="25400"/>
                </a:moveTo>
                <a:lnTo>
                  <a:pt x="5666" y="25400"/>
                </a:lnTo>
                <a:lnTo>
                  <a:pt x="6905" y="28901"/>
                </a:lnTo>
                <a:lnTo>
                  <a:pt x="14856" y="38100"/>
                </a:lnTo>
                <a:lnTo>
                  <a:pt x="78855" y="38100"/>
                </a:lnTo>
                <a:lnTo>
                  <a:pt x="69740" y="25400"/>
                </a:lnTo>
                <a:close/>
              </a:path>
              <a:path w="1838959" h="2603500">
                <a:moveTo>
                  <a:pt x="5643" y="12700"/>
                </a:moveTo>
                <a:lnTo>
                  <a:pt x="1833" y="12700"/>
                </a:lnTo>
                <a:lnTo>
                  <a:pt x="1478" y="25400"/>
                </a:lnTo>
                <a:lnTo>
                  <a:pt x="7091" y="25400"/>
                </a:lnTo>
                <a:lnTo>
                  <a:pt x="5643" y="12700"/>
                </a:lnTo>
                <a:close/>
              </a:path>
              <a:path w="1838959" h="2603500">
                <a:moveTo>
                  <a:pt x="51445" y="12700"/>
                </a:moveTo>
                <a:lnTo>
                  <a:pt x="16972" y="12700"/>
                </a:lnTo>
                <a:lnTo>
                  <a:pt x="21925" y="25400"/>
                </a:lnTo>
                <a:lnTo>
                  <a:pt x="57367" y="25400"/>
                </a:lnTo>
                <a:lnTo>
                  <a:pt x="51445" y="12700"/>
                </a:lnTo>
                <a:close/>
              </a:path>
              <a:path w="1838959" h="2603500">
                <a:moveTo>
                  <a:pt x="54615" y="12700"/>
                </a:moveTo>
                <a:lnTo>
                  <a:pt x="51656" y="12700"/>
                </a:lnTo>
                <a:lnTo>
                  <a:pt x="59872" y="25400"/>
                </a:lnTo>
                <a:lnTo>
                  <a:pt x="54615" y="12700"/>
                </a:lnTo>
                <a:close/>
              </a:path>
              <a:path w="1838959" h="2603500">
                <a:moveTo>
                  <a:pt x="26442" y="0"/>
                </a:moveTo>
                <a:lnTo>
                  <a:pt x="23135" y="12700"/>
                </a:lnTo>
                <a:lnTo>
                  <a:pt x="35336" y="12700"/>
                </a:lnTo>
                <a:lnTo>
                  <a:pt x="26442" y="0"/>
                </a:lnTo>
                <a:close/>
              </a:path>
              <a:path w="1838959" h="2603500">
                <a:moveTo>
                  <a:pt x="35568" y="12040"/>
                </a:moveTo>
                <a:lnTo>
                  <a:pt x="35336" y="12700"/>
                </a:lnTo>
                <a:lnTo>
                  <a:pt x="35971" y="12700"/>
                </a:lnTo>
                <a:lnTo>
                  <a:pt x="35568" y="12040"/>
                </a:lnTo>
                <a:close/>
              </a:path>
              <a:path w="1838959" h="2603500">
                <a:moveTo>
                  <a:pt x="35578" y="12014"/>
                </a:moveTo>
                <a:lnTo>
                  <a:pt x="35971" y="12700"/>
                </a:lnTo>
                <a:lnTo>
                  <a:pt x="35578" y="12014"/>
                </a:lnTo>
                <a:close/>
              </a:path>
              <a:path w="1838959" h="2603500">
                <a:moveTo>
                  <a:pt x="45509" y="0"/>
                </a:moveTo>
                <a:lnTo>
                  <a:pt x="39810" y="0"/>
                </a:lnTo>
                <a:lnTo>
                  <a:pt x="35578" y="12014"/>
                </a:lnTo>
                <a:lnTo>
                  <a:pt x="35971" y="12700"/>
                </a:lnTo>
                <a:lnTo>
                  <a:pt x="53268" y="12700"/>
                </a:lnTo>
                <a:lnTo>
                  <a:pt x="45509" y="0"/>
                </a:lnTo>
                <a:close/>
              </a:path>
              <a:path w="1838959" h="2603500">
                <a:moveTo>
                  <a:pt x="28681" y="0"/>
                </a:moveTo>
                <a:lnTo>
                  <a:pt x="28211" y="0"/>
                </a:lnTo>
                <a:lnTo>
                  <a:pt x="35568" y="12040"/>
                </a:lnTo>
                <a:lnTo>
                  <a:pt x="28681" y="0"/>
                </a:lnTo>
                <a:close/>
              </a:path>
            </a:pathLst>
          </a:custGeom>
          <a:solidFill>
            <a:srgbClr val="DB2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1"/>
          <p:cNvSpPr/>
          <p:nvPr/>
        </p:nvSpPr>
        <p:spPr>
          <a:xfrm>
            <a:off x="6206896" y="5143868"/>
            <a:ext cx="271525" cy="2743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2"/>
          <p:cNvSpPr txBox="1"/>
          <p:nvPr/>
        </p:nvSpPr>
        <p:spPr>
          <a:xfrm>
            <a:off x="7226300" y="8153400"/>
            <a:ext cx="182308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360" dirty="0">
                <a:solidFill>
                  <a:srgbClr val="FF2E00"/>
                </a:solidFill>
                <a:latin typeface="Verdana"/>
                <a:cs typeface="Verdana"/>
              </a:rPr>
              <a:t>API</a:t>
            </a:r>
            <a:r>
              <a:rPr sz="3000" spc="355" dirty="0">
                <a:solidFill>
                  <a:srgbClr val="FF2E00"/>
                </a:solidFill>
                <a:latin typeface="Verdana"/>
                <a:cs typeface="Verdana"/>
              </a:rPr>
              <a:t> </a:t>
            </a:r>
            <a:r>
              <a:rPr sz="3000" spc="160" dirty="0">
                <a:solidFill>
                  <a:srgbClr val="FF2E00"/>
                </a:solidFill>
                <a:latin typeface="Verdana"/>
                <a:cs typeface="Verdana"/>
              </a:rPr>
              <a:t>URL</a:t>
            </a:r>
            <a:endParaRPr sz="3000">
              <a:latin typeface="Verdana"/>
              <a:cs typeface="Verdana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263023" y="3524669"/>
            <a:ext cx="54797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pc="-60" dirty="0" smtClean="0">
                <a:solidFill>
                  <a:srgbClr val="FF2E00"/>
                </a:solidFill>
                <a:latin typeface="Verdana"/>
                <a:cs typeface="Verdana"/>
              </a:rPr>
              <a:t>We </a:t>
            </a:r>
            <a:r>
              <a:rPr lang="en-US" spc="90" dirty="0" smtClean="0">
                <a:solidFill>
                  <a:srgbClr val="FF2E00"/>
                </a:solidFill>
                <a:latin typeface="Verdana"/>
                <a:cs typeface="Verdana"/>
              </a:rPr>
              <a:t>use </a:t>
            </a:r>
            <a:r>
              <a:rPr lang="en-US" spc="585" dirty="0" smtClean="0">
                <a:solidFill>
                  <a:srgbClr val="FF2E00"/>
                </a:solidFill>
                <a:latin typeface="Verdana"/>
                <a:cs typeface="Verdana"/>
              </a:rPr>
              <a:t>GET </a:t>
            </a:r>
            <a:r>
              <a:rPr lang="en-US" spc="229" dirty="0" smtClean="0">
                <a:solidFill>
                  <a:srgbClr val="FF2E00"/>
                </a:solidFill>
                <a:latin typeface="Verdana"/>
                <a:cs typeface="Verdana"/>
              </a:rPr>
              <a:t>method </a:t>
            </a:r>
            <a:r>
              <a:rPr lang="en-US" spc="365" dirty="0" smtClean="0">
                <a:solidFill>
                  <a:srgbClr val="FF2E00"/>
                </a:solidFill>
                <a:latin typeface="Verdana"/>
                <a:cs typeface="Verdana"/>
              </a:rPr>
              <a:t>for </a:t>
            </a:r>
            <a:r>
              <a:rPr lang="en-US" spc="180" dirty="0" smtClean="0">
                <a:solidFill>
                  <a:srgbClr val="FF2E00"/>
                </a:solidFill>
                <a:latin typeface="Verdana"/>
                <a:cs typeface="Verdana"/>
              </a:rPr>
              <a:t>getting</a:t>
            </a:r>
            <a:r>
              <a:rPr lang="en-US" spc="370" dirty="0" smtClean="0">
                <a:solidFill>
                  <a:srgbClr val="FF2E00"/>
                </a:solidFill>
                <a:latin typeface="Verdana"/>
                <a:cs typeface="Verdana"/>
              </a:rPr>
              <a:t> </a:t>
            </a:r>
            <a:r>
              <a:rPr lang="en-US" spc="235" dirty="0" smtClean="0">
                <a:solidFill>
                  <a:srgbClr val="FF2E00"/>
                </a:solidFill>
                <a:latin typeface="Verdana"/>
                <a:cs typeface="Verdana"/>
              </a:rPr>
              <a:t>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074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8500" y="647700"/>
            <a:ext cx="531050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520950" algn="l"/>
              </a:tabLst>
            </a:pPr>
            <a:r>
              <a:rPr spc="250" dirty="0"/>
              <a:t>M</a:t>
            </a:r>
            <a:r>
              <a:rPr spc="-535" dirty="0"/>
              <a:t> </a:t>
            </a:r>
            <a:r>
              <a:rPr spc="250" dirty="0"/>
              <a:t>O</a:t>
            </a:r>
            <a:r>
              <a:rPr spc="-535" dirty="0"/>
              <a:t> </a:t>
            </a:r>
            <a:r>
              <a:rPr spc="-335" dirty="0"/>
              <a:t>V</a:t>
            </a:r>
            <a:r>
              <a:rPr spc="-530" dirty="0"/>
              <a:t> </a:t>
            </a:r>
            <a:r>
              <a:rPr spc="-85" dirty="0"/>
              <a:t>I</a:t>
            </a:r>
            <a:r>
              <a:rPr spc="-535" dirty="0"/>
              <a:t> </a:t>
            </a:r>
            <a:r>
              <a:rPr spc="-335" dirty="0"/>
              <a:t>E	</a:t>
            </a:r>
            <a:r>
              <a:rPr spc="-500" dirty="0"/>
              <a:t>S</a:t>
            </a:r>
            <a:r>
              <a:rPr spc="-550" dirty="0"/>
              <a:t> </a:t>
            </a:r>
            <a:r>
              <a:rPr spc="-335" dirty="0"/>
              <a:t>E</a:t>
            </a:r>
            <a:r>
              <a:rPr spc="-545" dirty="0"/>
              <a:t> </a:t>
            </a:r>
            <a:r>
              <a:rPr spc="-585" dirty="0"/>
              <a:t>R</a:t>
            </a:r>
            <a:r>
              <a:rPr spc="-520" dirty="0"/>
              <a:t> </a:t>
            </a:r>
            <a:r>
              <a:rPr spc="-335" dirty="0"/>
              <a:t>V</a:t>
            </a:r>
            <a:r>
              <a:rPr spc="-550" dirty="0"/>
              <a:t> </a:t>
            </a:r>
            <a:r>
              <a:rPr spc="-85" dirty="0"/>
              <a:t>I</a:t>
            </a:r>
            <a:r>
              <a:rPr spc="-545" dirty="0"/>
              <a:t> </a:t>
            </a:r>
            <a:r>
              <a:rPr spc="-85" dirty="0"/>
              <a:t>C</a:t>
            </a:r>
            <a:r>
              <a:rPr spc="-550" dirty="0"/>
              <a:t> </a:t>
            </a:r>
            <a:r>
              <a:rPr spc="-335" dirty="0"/>
              <a:t>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spc="-20" dirty="0"/>
              <a:t>9</a:t>
            </a:fld>
            <a:r>
              <a:rPr sz="2700" spc="-30" baseline="1543" dirty="0"/>
              <a:t>/70</a:t>
            </a:r>
            <a:endParaRPr sz="2700" baseline="1543"/>
          </a:p>
        </p:txBody>
      </p:sp>
      <p:sp>
        <p:nvSpPr>
          <p:cNvPr id="3" name="object 3"/>
          <p:cNvSpPr txBox="1"/>
          <p:nvPr/>
        </p:nvSpPr>
        <p:spPr>
          <a:xfrm>
            <a:off x="736600" y="1955800"/>
            <a:ext cx="8929370" cy="1026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000" dirty="0" err="1" smtClean="0">
                <a:solidFill>
                  <a:srgbClr val="55D7FF"/>
                </a:solidFill>
                <a:latin typeface="Courier New"/>
                <a:cs typeface="Courier New"/>
              </a:rPr>
              <a:t>src</a:t>
            </a:r>
            <a:r>
              <a:rPr lang="en-US" sz="2000" dirty="0" smtClean="0">
                <a:solidFill>
                  <a:srgbClr val="55D7FF"/>
                </a:solidFill>
                <a:latin typeface="Courier New"/>
                <a:cs typeface="Courier New"/>
              </a:rPr>
              <a:t>/app/home/</a:t>
            </a:r>
            <a:r>
              <a:rPr lang="en-US" sz="2000" dirty="0" err="1" smtClean="0">
                <a:solidFill>
                  <a:srgbClr val="55D7FF"/>
                </a:solidFill>
                <a:latin typeface="Courier New"/>
                <a:cs typeface="Courier New"/>
              </a:rPr>
              <a:t>home.page.ts</a:t>
            </a:r>
            <a:endParaRPr sz="20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750" dirty="0">
              <a:latin typeface="Times New Roman"/>
              <a:cs typeface="Times New Roman"/>
            </a:endParaRPr>
          </a:p>
          <a:p>
            <a:pPr marL="83820">
              <a:lnSpc>
                <a:spcPct val="100000"/>
              </a:lnSpc>
              <a:tabLst>
                <a:tab pos="373380" algn="l"/>
                <a:tab pos="4572635" algn="l"/>
                <a:tab pos="5875655" algn="l"/>
              </a:tabLst>
            </a:pPr>
            <a:endParaRPr sz="1900" dirty="0"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932946" y="4174401"/>
            <a:ext cx="4617085" cy="3543300"/>
          </a:xfrm>
          <a:custGeom>
            <a:avLst/>
            <a:gdLst/>
            <a:ahLst/>
            <a:cxnLst/>
            <a:rect l="l" t="t" r="r" b="b"/>
            <a:pathLst>
              <a:path w="4617084" h="3543300">
                <a:moveTo>
                  <a:pt x="4572990" y="3530600"/>
                </a:moveTo>
                <a:lnTo>
                  <a:pt x="4559623" y="3530600"/>
                </a:lnTo>
                <a:lnTo>
                  <a:pt x="4566416" y="3543300"/>
                </a:lnTo>
                <a:lnTo>
                  <a:pt x="4577422" y="3543300"/>
                </a:lnTo>
                <a:lnTo>
                  <a:pt x="4572990" y="3530600"/>
                </a:lnTo>
                <a:close/>
              </a:path>
              <a:path w="4617084" h="3543300">
                <a:moveTo>
                  <a:pt x="4585596" y="3530600"/>
                </a:moveTo>
                <a:lnTo>
                  <a:pt x="4576991" y="3530600"/>
                </a:lnTo>
                <a:lnTo>
                  <a:pt x="4577422" y="3543300"/>
                </a:lnTo>
                <a:lnTo>
                  <a:pt x="4587252" y="3543300"/>
                </a:lnTo>
                <a:lnTo>
                  <a:pt x="4585596" y="3530600"/>
                </a:lnTo>
                <a:close/>
              </a:path>
              <a:path w="4617084" h="3543300">
                <a:moveTo>
                  <a:pt x="4602081" y="3530600"/>
                </a:moveTo>
                <a:lnTo>
                  <a:pt x="4589479" y="3530600"/>
                </a:lnTo>
                <a:lnTo>
                  <a:pt x="4596574" y="3543300"/>
                </a:lnTo>
                <a:lnTo>
                  <a:pt x="4602529" y="3543300"/>
                </a:lnTo>
                <a:lnTo>
                  <a:pt x="4602081" y="3530600"/>
                </a:lnTo>
                <a:close/>
              </a:path>
              <a:path w="4617084" h="3543300">
                <a:moveTo>
                  <a:pt x="4553831" y="3517900"/>
                </a:moveTo>
                <a:lnTo>
                  <a:pt x="4551173" y="3530600"/>
                </a:lnTo>
                <a:lnTo>
                  <a:pt x="4555540" y="3530600"/>
                </a:lnTo>
                <a:lnTo>
                  <a:pt x="4553831" y="3517900"/>
                </a:lnTo>
                <a:close/>
              </a:path>
              <a:path w="4617084" h="3543300">
                <a:moveTo>
                  <a:pt x="4565964" y="3517900"/>
                </a:moveTo>
                <a:lnTo>
                  <a:pt x="4557826" y="3517900"/>
                </a:lnTo>
                <a:lnTo>
                  <a:pt x="4561362" y="3530600"/>
                </a:lnTo>
                <a:lnTo>
                  <a:pt x="4566627" y="3530600"/>
                </a:lnTo>
                <a:lnTo>
                  <a:pt x="4567244" y="3521543"/>
                </a:lnTo>
                <a:lnTo>
                  <a:pt x="4565964" y="3517900"/>
                </a:lnTo>
                <a:close/>
              </a:path>
              <a:path w="4617084" h="3543300">
                <a:moveTo>
                  <a:pt x="4589068" y="3517900"/>
                </a:moveTo>
                <a:lnTo>
                  <a:pt x="4567492" y="3517900"/>
                </a:lnTo>
                <a:lnTo>
                  <a:pt x="4567244" y="3521543"/>
                </a:lnTo>
                <a:lnTo>
                  <a:pt x="4570425" y="3530600"/>
                </a:lnTo>
                <a:lnTo>
                  <a:pt x="4590935" y="3530600"/>
                </a:lnTo>
                <a:lnTo>
                  <a:pt x="4589068" y="3517900"/>
                </a:lnTo>
                <a:close/>
              </a:path>
              <a:path w="4617084" h="3543300">
                <a:moveTo>
                  <a:pt x="4615038" y="3517900"/>
                </a:moveTo>
                <a:lnTo>
                  <a:pt x="4589068" y="3517900"/>
                </a:lnTo>
                <a:lnTo>
                  <a:pt x="4595152" y="3530600"/>
                </a:lnTo>
                <a:lnTo>
                  <a:pt x="4616792" y="3530600"/>
                </a:lnTo>
                <a:lnTo>
                  <a:pt x="4615038" y="3517900"/>
                </a:lnTo>
                <a:close/>
              </a:path>
              <a:path w="4617084" h="3543300">
                <a:moveTo>
                  <a:pt x="4541087" y="3505200"/>
                </a:moveTo>
                <a:lnTo>
                  <a:pt x="4539026" y="3517900"/>
                </a:lnTo>
                <a:lnTo>
                  <a:pt x="4544479" y="3517900"/>
                </a:lnTo>
                <a:lnTo>
                  <a:pt x="4541087" y="3505200"/>
                </a:lnTo>
                <a:close/>
              </a:path>
              <a:path w="4617084" h="3543300">
                <a:moveTo>
                  <a:pt x="4549292" y="3505200"/>
                </a:moveTo>
                <a:lnTo>
                  <a:pt x="4545977" y="3505200"/>
                </a:lnTo>
                <a:lnTo>
                  <a:pt x="4545406" y="3517900"/>
                </a:lnTo>
                <a:lnTo>
                  <a:pt x="4551296" y="3517900"/>
                </a:lnTo>
                <a:lnTo>
                  <a:pt x="4549292" y="3505200"/>
                </a:lnTo>
                <a:close/>
              </a:path>
              <a:path w="4617084" h="3543300">
                <a:moveTo>
                  <a:pt x="4603724" y="3505200"/>
                </a:moveTo>
                <a:lnTo>
                  <a:pt x="4549292" y="3505200"/>
                </a:lnTo>
                <a:lnTo>
                  <a:pt x="4552903" y="3517900"/>
                </a:lnTo>
                <a:lnTo>
                  <a:pt x="4608929" y="3517900"/>
                </a:lnTo>
                <a:lnTo>
                  <a:pt x="4603724" y="3505200"/>
                </a:lnTo>
                <a:close/>
              </a:path>
              <a:path w="4617084" h="3543300">
                <a:moveTo>
                  <a:pt x="4609693" y="3505200"/>
                </a:moveTo>
                <a:lnTo>
                  <a:pt x="4603724" y="3505200"/>
                </a:lnTo>
                <a:lnTo>
                  <a:pt x="4610427" y="3517900"/>
                </a:lnTo>
                <a:lnTo>
                  <a:pt x="4609693" y="3505200"/>
                </a:lnTo>
                <a:close/>
              </a:path>
              <a:path w="4617084" h="3543300">
                <a:moveTo>
                  <a:pt x="4528337" y="3492500"/>
                </a:moveTo>
                <a:lnTo>
                  <a:pt x="4521504" y="3492500"/>
                </a:lnTo>
                <a:lnTo>
                  <a:pt x="4529462" y="3505200"/>
                </a:lnTo>
                <a:lnTo>
                  <a:pt x="4529670" y="3505200"/>
                </a:lnTo>
                <a:lnTo>
                  <a:pt x="4528337" y="3492500"/>
                </a:lnTo>
                <a:close/>
              </a:path>
              <a:path w="4617084" h="3543300">
                <a:moveTo>
                  <a:pt x="4600329" y="3492500"/>
                </a:moveTo>
                <a:lnTo>
                  <a:pt x="4544531" y="3492500"/>
                </a:lnTo>
                <a:lnTo>
                  <a:pt x="4540476" y="3505200"/>
                </a:lnTo>
                <a:lnTo>
                  <a:pt x="4601565" y="3505200"/>
                </a:lnTo>
                <a:lnTo>
                  <a:pt x="4600329" y="3492500"/>
                </a:lnTo>
                <a:close/>
              </a:path>
              <a:path w="4617084" h="3543300">
                <a:moveTo>
                  <a:pt x="4582895" y="3479800"/>
                </a:moveTo>
                <a:lnTo>
                  <a:pt x="4525657" y="3479800"/>
                </a:lnTo>
                <a:lnTo>
                  <a:pt x="4525837" y="3492500"/>
                </a:lnTo>
                <a:lnTo>
                  <a:pt x="4586377" y="3492500"/>
                </a:lnTo>
                <a:lnTo>
                  <a:pt x="4582895" y="3479800"/>
                </a:lnTo>
                <a:close/>
              </a:path>
              <a:path w="4617084" h="3543300">
                <a:moveTo>
                  <a:pt x="4593551" y="3479800"/>
                </a:moveTo>
                <a:lnTo>
                  <a:pt x="4587519" y="3479800"/>
                </a:lnTo>
                <a:lnTo>
                  <a:pt x="4589335" y="3492500"/>
                </a:lnTo>
                <a:lnTo>
                  <a:pt x="4593551" y="3479800"/>
                </a:lnTo>
                <a:close/>
              </a:path>
              <a:path w="4617084" h="3543300">
                <a:moveTo>
                  <a:pt x="4522717" y="3467100"/>
                </a:moveTo>
                <a:lnTo>
                  <a:pt x="4504590" y="3467100"/>
                </a:lnTo>
                <a:lnTo>
                  <a:pt x="4504258" y="3479800"/>
                </a:lnTo>
                <a:lnTo>
                  <a:pt x="4519278" y="3479800"/>
                </a:lnTo>
                <a:lnTo>
                  <a:pt x="4522717" y="3467100"/>
                </a:lnTo>
                <a:close/>
              </a:path>
              <a:path w="4617084" h="3543300">
                <a:moveTo>
                  <a:pt x="4546219" y="3454400"/>
                </a:moveTo>
                <a:lnTo>
                  <a:pt x="4534885" y="3454400"/>
                </a:lnTo>
                <a:lnTo>
                  <a:pt x="4528680" y="3467100"/>
                </a:lnTo>
                <a:lnTo>
                  <a:pt x="4522717" y="3467100"/>
                </a:lnTo>
                <a:lnTo>
                  <a:pt x="4519278" y="3479800"/>
                </a:lnTo>
                <a:lnTo>
                  <a:pt x="4535011" y="3479800"/>
                </a:lnTo>
                <a:lnTo>
                  <a:pt x="4542759" y="3467100"/>
                </a:lnTo>
                <a:lnTo>
                  <a:pt x="4546219" y="3454400"/>
                </a:lnTo>
                <a:close/>
              </a:path>
              <a:path w="4617084" h="3543300">
                <a:moveTo>
                  <a:pt x="4566358" y="3454400"/>
                </a:moveTo>
                <a:lnTo>
                  <a:pt x="4546219" y="3454400"/>
                </a:lnTo>
                <a:lnTo>
                  <a:pt x="4542759" y="3467100"/>
                </a:lnTo>
                <a:lnTo>
                  <a:pt x="4535011" y="3479800"/>
                </a:lnTo>
                <a:lnTo>
                  <a:pt x="4574095" y="3479800"/>
                </a:lnTo>
                <a:lnTo>
                  <a:pt x="4576269" y="3467100"/>
                </a:lnTo>
                <a:lnTo>
                  <a:pt x="4562830" y="3467100"/>
                </a:lnTo>
                <a:lnTo>
                  <a:pt x="4566358" y="3454400"/>
                </a:lnTo>
                <a:close/>
              </a:path>
              <a:path w="4617084" h="3543300">
                <a:moveTo>
                  <a:pt x="4486063" y="3444406"/>
                </a:moveTo>
                <a:lnTo>
                  <a:pt x="4481909" y="3448756"/>
                </a:lnTo>
                <a:lnTo>
                  <a:pt x="4486046" y="3454400"/>
                </a:lnTo>
                <a:lnTo>
                  <a:pt x="4486681" y="3467100"/>
                </a:lnTo>
                <a:lnTo>
                  <a:pt x="4496104" y="3467100"/>
                </a:lnTo>
                <a:lnTo>
                  <a:pt x="4494477" y="3454400"/>
                </a:lnTo>
                <a:lnTo>
                  <a:pt x="4486063" y="3444406"/>
                </a:lnTo>
                <a:close/>
              </a:path>
              <a:path w="4617084" h="3543300">
                <a:moveTo>
                  <a:pt x="4540905" y="3441700"/>
                </a:moveTo>
                <a:lnTo>
                  <a:pt x="4488647" y="3441700"/>
                </a:lnTo>
                <a:lnTo>
                  <a:pt x="4500306" y="3454400"/>
                </a:lnTo>
                <a:lnTo>
                  <a:pt x="4508973" y="3467100"/>
                </a:lnTo>
                <a:lnTo>
                  <a:pt x="4528680" y="3467100"/>
                </a:lnTo>
                <a:lnTo>
                  <a:pt x="4534885" y="3454400"/>
                </a:lnTo>
                <a:lnTo>
                  <a:pt x="4549947" y="3454400"/>
                </a:lnTo>
                <a:lnTo>
                  <a:pt x="4540905" y="3441700"/>
                </a:lnTo>
                <a:close/>
              </a:path>
              <a:path w="4617084" h="3543300">
                <a:moveTo>
                  <a:pt x="4476736" y="3441700"/>
                </a:moveTo>
                <a:lnTo>
                  <a:pt x="4470993" y="3441700"/>
                </a:lnTo>
                <a:lnTo>
                  <a:pt x="4476520" y="3454400"/>
                </a:lnTo>
                <a:lnTo>
                  <a:pt x="4481909" y="3448756"/>
                </a:lnTo>
                <a:lnTo>
                  <a:pt x="4476736" y="3441700"/>
                </a:lnTo>
                <a:close/>
              </a:path>
              <a:path w="4617084" h="3543300">
                <a:moveTo>
                  <a:pt x="4488647" y="3441700"/>
                </a:moveTo>
                <a:lnTo>
                  <a:pt x="4483784" y="3441700"/>
                </a:lnTo>
                <a:lnTo>
                  <a:pt x="4486063" y="3444406"/>
                </a:lnTo>
                <a:lnTo>
                  <a:pt x="4488647" y="3441700"/>
                </a:lnTo>
                <a:close/>
              </a:path>
              <a:path w="4617084" h="3543300">
                <a:moveTo>
                  <a:pt x="4470610" y="3440988"/>
                </a:moveTo>
                <a:lnTo>
                  <a:pt x="4470201" y="3441700"/>
                </a:lnTo>
                <a:lnTo>
                  <a:pt x="4470993" y="3441700"/>
                </a:lnTo>
                <a:lnTo>
                  <a:pt x="4470610" y="3440988"/>
                </a:lnTo>
                <a:close/>
              </a:path>
              <a:path w="4617084" h="3543300">
                <a:moveTo>
                  <a:pt x="4521695" y="3429000"/>
                </a:moveTo>
                <a:lnTo>
                  <a:pt x="4484489" y="3429000"/>
                </a:lnTo>
                <a:lnTo>
                  <a:pt x="4476902" y="3441700"/>
                </a:lnTo>
                <a:lnTo>
                  <a:pt x="4528389" y="3441700"/>
                </a:lnTo>
                <a:lnTo>
                  <a:pt x="4521695" y="3429000"/>
                </a:lnTo>
                <a:close/>
              </a:path>
              <a:path w="4617084" h="3543300">
                <a:moveTo>
                  <a:pt x="4512238" y="3416300"/>
                </a:moveTo>
                <a:lnTo>
                  <a:pt x="4452099" y="3416300"/>
                </a:lnTo>
                <a:lnTo>
                  <a:pt x="4464148" y="3429000"/>
                </a:lnTo>
                <a:lnTo>
                  <a:pt x="4470610" y="3440988"/>
                </a:lnTo>
                <a:lnTo>
                  <a:pt x="4477492" y="3429000"/>
                </a:lnTo>
                <a:lnTo>
                  <a:pt x="4523782" y="3429000"/>
                </a:lnTo>
                <a:lnTo>
                  <a:pt x="4512238" y="3416300"/>
                </a:lnTo>
                <a:close/>
              </a:path>
              <a:path w="4617084" h="3543300">
                <a:moveTo>
                  <a:pt x="4443206" y="3403600"/>
                </a:moveTo>
                <a:lnTo>
                  <a:pt x="4439589" y="3403600"/>
                </a:lnTo>
                <a:lnTo>
                  <a:pt x="4446168" y="3416300"/>
                </a:lnTo>
                <a:lnTo>
                  <a:pt x="4448304" y="3416300"/>
                </a:lnTo>
                <a:lnTo>
                  <a:pt x="4443206" y="3403600"/>
                </a:lnTo>
                <a:close/>
              </a:path>
              <a:path w="4617084" h="3543300">
                <a:moveTo>
                  <a:pt x="4492475" y="3390900"/>
                </a:moveTo>
                <a:lnTo>
                  <a:pt x="4437529" y="3390900"/>
                </a:lnTo>
                <a:lnTo>
                  <a:pt x="4447844" y="3403600"/>
                </a:lnTo>
                <a:lnTo>
                  <a:pt x="4455159" y="3416300"/>
                </a:lnTo>
                <a:lnTo>
                  <a:pt x="4509069" y="3416300"/>
                </a:lnTo>
                <a:lnTo>
                  <a:pt x="4503909" y="3403600"/>
                </a:lnTo>
                <a:lnTo>
                  <a:pt x="4491113" y="3403600"/>
                </a:lnTo>
                <a:lnTo>
                  <a:pt x="4492475" y="3390900"/>
                </a:lnTo>
                <a:close/>
              </a:path>
              <a:path w="4617084" h="3543300">
                <a:moveTo>
                  <a:pt x="4437529" y="3390900"/>
                </a:moveTo>
                <a:lnTo>
                  <a:pt x="4425095" y="3390900"/>
                </a:lnTo>
                <a:lnTo>
                  <a:pt x="4427525" y="3403600"/>
                </a:lnTo>
                <a:lnTo>
                  <a:pt x="4431588" y="3403600"/>
                </a:lnTo>
                <a:lnTo>
                  <a:pt x="4437529" y="3390900"/>
                </a:lnTo>
                <a:close/>
              </a:path>
              <a:path w="4617084" h="3543300">
                <a:moveTo>
                  <a:pt x="4418825" y="3388760"/>
                </a:moveTo>
                <a:lnTo>
                  <a:pt x="4419420" y="3390900"/>
                </a:lnTo>
                <a:lnTo>
                  <a:pt x="4419929" y="3390900"/>
                </a:lnTo>
                <a:lnTo>
                  <a:pt x="4418825" y="3388760"/>
                </a:lnTo>
                <a:close/>
              </a:path>
              <a:path w="4617084" h="3543300">
                <a:moveTo>
                  <a:pt x="4478140" y="3378200"/>
                </a:moveTo>
                <a:lnTo>
                  <a:pt x="4417956" y="3378200"/>
                </a:lnTo>
                <a:lnTo>
                  <a:pt x="4423594" y="3390900"/>
                </a:lnTo>
                <a:lnTo>
                  <a:pt x="4480852" y="3390900"/>
                </a:lnTo>
                <a:lnTo>
                  <a:pt x="4478140" y="3378200"/>
                </a:lnTo>
                <a:close/>
              </a:path>
              <a:path w="4617084" h="3543300">
                <a:moveTo>
                  <a:pt x="4415889" y="3378200"/>
                </a:moveTo>
                <a:lnTo>
                  <a:pt x="4413377" y="3378200"/>
                </a:lnTo>
                <a:lnTo>
                  <a:pt x="4418825" y="3388760"/>
                </a:lnTo>
                <a:lnTo>
                  <a:pt x="4415889" y="3378200"/>
                </a:lnTo>
                <a:close/>
              </a:path>
              <a:path w="4617084" h="3543300">
                <a:moveTo>
                  <a:pt x="4432427" y="3352800"/>
                </a:moveTo>
                <a:lnTo>
                  <a:pt x="4384929" y="3352800"/>
                </a:lnTo>
                <a:lnTo>
                  <a:pt x="4384641" y="3365500"/>
                </a:lnTo>
                <a:lnTo>
                  <a:pt x="4394169" y="3378200"/>
                </a:lnTo>
                <a:lnTo>
                  <a:pt x="4400918" y="3378200"/>
                </a:lnTo>
                <a:lnTo>
                  <a:pt x="4401638" y="3365500"/>
                </a:lnTo>
                <a:lnTo>
                  <a:pt x="4434361" y="3365500"/>
                </a:lnTo>
                <a:lnTo>
                  <a:pt x="4432427" y="3352800"/>
                </a:lnTo>
                <a:close/>
              </a:path>
              <a:path w="4617084" h="3543300">
                <a:moveTo>
                  <a:pt x="4438132" y="3365500"/>
                </a:moveTo>
                <a:lnTo>
                  <a:pt x="4409492" y="3365500"/>
                </a:lnTo>
                <a:lnTo>
                  <a:pt x="4400918" y="3378200"/>
                </a:lnTo>
                <a:lnTo>
                  <a:pt x="4442117" y="3378200"/>
                </a:lnTo>
                <a:lnTo>
                  <a:pt x="4438132" y="3365500"/>
                </a:lnTo>
                <a:close/>
              </a:path>
              <a:path w="4617084" h="3543300">
                <a:moveTo>
                  <a:pt x="4460367" y="3365500"/>
                </a:moveTo>
                <a:lnTo>
                  <a:pt x="4444695" y="3365500"/>
                </a:lnTo>
                <a:lnTo>
                  <a:pt x="4442117" y="3378200"/>
                </a:lnTo>
                <a:lnTo>
                  <a:pt x="4467593" y="3378200"/>
                </a:lnTo>
                <a:lnTo>
                  <a:pt x="4460367" y="3365500"/>
                </a:lnTo>
                <a:close/>
              </a:path>
              <a:path w="4617084" h="3543300">
                <a:moveTo>
                  <a:pt x="4408081" y="3327400"/>
                </a:moveTo>
                <a:lnTo>
                  <a:pt x="4366168" y="3327400"/>
                </a:lnTo>
                <a:lnTo>
                  <a:pt x="4374007" y="3340100"/>
                </a:lnTo>
                <a:lnTo>
                  <a:pt x="4379239" y="3352800"/>
                </a:lnTo>
                <a:lnTo>
                  <a:pt x="4441294" y="3352800"/>
                </a:lnTo>
                <a:lnTo>
                  <a:pt x="4446596" y="3365500"/>
                </a:lnTo>
                <a:lnTo>
                  <a:pt x="4454307" y="3365500"/>
                </a:lnTo>
                <a:lnTo>
                  <a:pt x="4446249" y="3352800"/>
                </a:lnTo>
                <a:lnTo>
                  <a:pt x="4435817" y="3340100"/>
                </a:lnTo>
                <a:lnTo>
                  <a:pt x="4408208" y="3340100"/>
                </a:lnTo>
                <a:lnTo>
                  <a:pt x="4408081" y="3327400"/>
                </a:lnTo>
                <a:close/>
              </a:path>
              <a:path w="4617084" h="3543300">
                <a:moveTo>
                  <a:pt x="4365744" y="3340100"/>
                </a:moveTo>
                <a:lnTo>
                  <a:pt x="4368914" y="3352800"/>
                </a:lnTo>
                <a:lnTo>
                  <a:pt x="4371695" y="3352800"/>
                </a:lnTo>
                <a:lnTo>
                  <a:pt x="4365744" y="3340100"/>
                </a:lnTo>
                <a:close/>
              </a:path>
              <a:path w="4617084" h="3543300">
                <a:moveTo>
                  <a:pt x="4366168" y="3327400"/>
                </a:moveTo>
                <a:lnTo>
                  <a:pt x="4361434" y="3327400"/>
                </a:lnTo>
                <a:lnTo>
                  <a:pt x="4361807" y="3340100"/>
                </a:lnTo>
                <a:lnTo>
                  <a:pt x="4362743" y="3340100"/>
                </a:lnTo>
                <a:lnTo>
                  <a:pt x="4366168" y="3327400"/>
                </a:lnTo>
                <a:close/>
              </a:path>
              <a:path w="4617084" h="3543300">
                <a:moveTo>
                  <a:pt x="4423752" y="3327400"/>
                </a:moveTo>
                <a:lnTo>
                  <a:pt x="4412335" y="3327400"/>
                </a:lnTo>
                <a:lnTo>
                  <a:pt x="4408208" y="3340100"/>
                </a:lnTo>
                <a:lnTo>
                  <a:pt x="4432238" y="3340100"/>
                </a:lnTo>
                <a:lnTo>
                  <a:pt x="4423752" y="3327400"/>
                </a:lnTo>
                <a:close/>
              </a:path>
              <a:path w="4617084" h="3543300">
                <a:moveTo>
                  <a:pt x="4340474" y="3314700"/>
                </a:moveTo>
                <a:lnTo>
                  <a:pt x="4343412" y="3327400"/>
                </a:lnTo>
                <a:lnTo>
                  <a:pt x="4345879" y="3327400"/>
                </a:lnTo>
                <a:lnTo>
                  <a:pt x="4340474" y="3314700"/>
                </a:lnTo>
                <a:close/>
              </a:path>
              <a:path w="4617084" h="3543300">
                <a:moveTo>
                  <a:pt x="4389359" y="3302000"/>
                </a:moveTo>
                <a:lnTo>
                  <a:pt x="4340889" y="3302000"/>
                </a:lnTo>
                <a:lnTo>
                  <a:pt x="4346205" y="3314700"/>
                </a:lnTo>
                <a:lnTo>
                  <a:pt x="4346937" y="3327400"/>
                </a:lnTo>
                <a:lnTo>
                  <a:pt x="4405226" y="3327400"/>
                </a:lnTo>
                <a:lnTo>
                  <a:pt x="4400078" y="3314700"/>
                </a:lnTo>
                <a:lnTo>
                  <a:pt x="4394110" y="3314700"/>
                </a:lnTo>
                <a:lnTo>
                  <a:pt x="4389359" y="3302000"/>
                </a:lnTo>
                <a:close/>
              </a:path>
              <a:path w="4617084" h="3543300">
                <a:moveTo>
                  <a:pt x="4413127" y="3314700"/>
                </a:moveTo>
                <a:lnTo>
                  <a:pt x="4402493" y="3314700"/>
                </a:lnTo>
                <a:lnTo>
                  <a:pt x="4407341" y="3327400"/>
                </a:lnTo>
                <a:lnTo>
                  <a:pt x="4419314" y="3327400"/>
                </a:lnTo>
                <a:lnTo>
                  <a:pt x="4413127" y="3314700"/>
                </a:lnTo>
                <a:close/>
              </a:path>
              <a:path w="4617084" h="3543300">
                <a:moveTo>
                  <a:pt x="4330661" y="3302000"/>
                </a:moveTo>
                <a:lnTo>
                  <a:pt x="4321910" y="3302000"/>
                </a:lnTo>
                <a:lnTo>
                  <a:pt x="4332977" y="3314700"/>
                </a:lnTo>
                <a:lnTo>
                  <a:pt x="4330661" y="3302000"/>
                </a:lnTo>
                <a:close/>
              </a:path>
              <a:path w="4617084" h="3543300">
                <a:moveTo>
                  <a:pt x="4339810" y="3302000"/>
                </a:moveTo>
                <a:lnTo>
                  <a:pt x="4336423" y="3302000"/>
                </a:lnTo>
                <a:lnTo>
                  <a:pt x="4343615" y="3314700"/>
                </a:lnTo>
                <a:lnTo>
                  <a:pt x="4345100" y="3314700"/>
                </a:lnTo>
                <a:lnTo>
                  <a:pt x="4339810" y="3302000"/>
                </a:lnTo>
                <a:close/>
              </a:path>
              <a:path w="4617084" h="3543300">
                <a:moveTo>
                  <a:pt x="4316432" y="3296153"/>
                </a:moveTo>
                <a:lnTo>
                  <a:pt x="4315688" y="3302000"/>
                </a:lnTo>
                <a:lnTo>
                  <a:pt x="4321910" y="3302000"/>
                </a:lnTo>
                <a:lnTo>
                  <a:pt x="4316432" y="3296153"/>
                </a:lnTo>
                <a:close/>
              </a:path>
              <a:path w="4617084" h="3543300">
                <a:moveTo>
                  <a:pt x="4333001" y="3289300"/>
                </a:moveTo>
                <a:lnTo>
                  <a:pt x="4324075" y="3289300"/>
                </a:lnTo>
                <a:lnTo>
                  <a:pt x="4326652" y="3302000"/>
                </a:lnTo>
                <a:lnTo>
                  <a:pt x="4330867" y="3302000"/>
                </a:lnTo>
                <a:lnTo>
                  <a:pt x="4333001" y="3289300"/>
                </a:lnTo>
                <a:close/>
              </a:path>
              <a:path w="4617084" h="3543300">
                <a:moveTo>
                  <a:pt x="4345851" y="3263900"/>
                </a:moveTo>
                <a:lnTo>
                  <a:pt x="4298384" y="3263900"/>
                </a:lnTo>
                <a:lnTo>
                  <a:pt x="4313991" y="3276600"/>
                </a:lnTo>
                <a:lnTo>
                  <a:pt x="4325053" y="3289300"/>
                </a:lnTo>
                <a:lnTo>
                  <a:pt x="4333001" y="3289300"/>
                </a:lnTo>
                <a:lnTo>
                  <a:pt x="4332760" y="3302000"/>
                </a:lnTo>
                <a:lnTo>
                  <a:pt x="4392174" y="3302000"/>
                </a:lnTo>
                <a:lnTo>
                  <a:pt x="4381720" y="3289300"/>
                </a:lnTo>
                <a:lnTo>
                  <a:pt x="4371750" y="3276600"/>
                </a:lnTo>
                <a:lnTo>
                  <a:pt x="4352201" y="3276600"/>
                </a:lnTo>
                <a:lnTo>
                  <a:pt x="4345851" y="3263900"/>
                </a:lnTo>
                <a:close/>
              </a:path>
              <a:path w="4617084" h="3543300">
                <a:moveTo>
                  <a:pt x="4317304" y="3289300"/>
                </a:moveTo>
                <a:lnTo>
                  <a:pt x="4310011" y="3289300"/>
                </a:lnTo>
                <a:lnTo>
                  <a:pt x="4316432" y="3296153"/>
                </a:lnTo>
                <a:lnTo>
                  <a:pt x="4317304" y="3289300"/>
                </a:lnTo>
                <a:close/>
              </a:path>
              <a:path w="4617084" h="3543300">
                <a:moveTo>
                  <a:pt x="4303364" y="3276600"/>
                </a:moveTo>
                <a:lnTo>
                  <a:pt x="4297366" y="3276600"/>
                </a:lnTo>
                <a:lnTo>
                  <a:pt x="4301896" y="3289300"/>
                </a:lnTo>
                <a:lnTo>
                  <a:pt x="4302163" y="3289300"/>
                </a:lnTo>
                <a:lnTo>
                  <a:pt x="4303364" y="3276600"/>
                </a:lnTo>
                <a:close/>
              </a:path>
              <a:path w="4617084" h="3543300">
                <a:moveTo>
                  <a:pt x="4298384" y="3263900"/>
                </a:moveTo>
                <a:lnTo>
                  <a:pt x="4290336" y="3263900"/>
                </a:lnTo>
                <a:lnTo>
                  <a:pt x="4289117" y="3276600"/>
                </a:lnTo>
                <a:lnTo>
                  <a:pt x="4299966" y="3276600"/>
                </a:lnTo>
                <a:lnTo>
                  <a:pt x="4298384" y="3263900"/>
                </a:lnTo>
                <a:close/>
              </a:path>
              <a:path w="4617084" h="3543300">
                <a:moveTo>
                  <a:pt x="4337675" y="3251200"/>
                </a:moveTo>
                <a:lnTo>
                  <a:pt x="4285771" y="3251200"/>
                </a:lnTo>
                <a:lnTo>
                  <a:pt x="4283544" y="3263900"/>
                </a:lnTo>
                <a:lnTo>
                  <a:pt x="4345851" y="3263900"/>
                </a:lnTo>
                <a:lnTo>
                  <a:pt x="4358892" y="3276600"/>
                </a:lnTo>
                <a:lnTo>
                  <a:pt x="4351200" y="3263900"/>
                </a:lnTo>
                <a:lnTo>
                  <a:pt x="4337675" y="3251200"/>
                </a:lnTo>
                <a:close/>
              </a:path>
              <a:path w="4617084" h="3543300">
                <a:moveTo>
                  <a:pt x="4278024" y="3238500"/>
                </a:moveTo>
                <a:lnTo>
                  <a:pt x="4268903" y="3238500"/>
                </a:lnTo>
                <a:lnTo>
                  <a:pt x="4267415" y="3251200"/>
                </a:lnTo>
                <a:lnTo>
                  <a:pt x="4273257" y="3251200"/>
                </a:lnTo>
                <a:lnTo>
                  <a:pt x="4278024" y="3238500"/>
                </a:lnTo>
                <a:close/>
              </a:path>
              <a:path w="4617084" h="3543300">
                <a:moveTo>
                  <a:pt x="4289352" y="3238500"/>
                </a:moveTo>
                <a:lnTo>
                  <a:pt x="4278024" y="3238500"/>
                </a:lnTo>
                <a:lnTo>
                  <a:pt x="4283063" y="3251200"/>
                </a:lnTo>
                <a:lnTo>
                  <a:pt x="4290353" y="3251200"/>
                </a:lnTo>
                <a:lnTo>
                  <a:pt x="4289352" y="3238500"/>
                </a:lnTo>
                <a:close/>
              </a:path>
              <a:path w="4617084" h="3543300">
                <a:moveTo>
                  <a:pt x="4328597" y="3238500"/>
                </a:moveTo>
                <a:lnTo>
                  <a:pt x="4295559" y="3238500"/>
                </a:lnTo>
                <a:lnTo>
                  <a:pt x="4306087" y="3251200"/>
                </a:lnTo>
                <a:lnTo>
                  <a:pt x="4333214" y="3251200"/>
                </a:lnTo>
                <a:lnTo>
                  <a:pt x="4328597" y="3238500"/>
                </a:lnTo>
                <a:close/>
              </a:path>
              <a:path w="4617084" h="3543300">
                <a:moveTo>
                  <a:pt x="4316275" y="3225800"/>
                </a:moveTo>
                <a:lnTo>
                  <a:pt x="4253318" y="3225800"/>
                </a:lnTo>
                <a:lnTo>
                  <a:pt x="4267583" y="3238500"/>
                </a:lnTo>
                <a:lnTo>
                  <a:pt x="4315129" y="3238500"/>
                </a:lnTo>
                <a:lnTo>
                  <a:pt x="4316275" y="3225800"/>
                </a:lnTo>
                <a:close/>
              </a:path>
              <a:path w="4617084" h="3543300">
                <a:moveTo>
                  <a:pt x="4318696" y="3225800"/>
                </a:moveTo>
                <a:lnTo>
                  <a:pt x="4315129" y="3238500"/>
                </a:lnTo>
                <a:lnTo>
                  <a:pt x="4323472" y="3238500"/>
                </a:lnTo>
                <a:lnTo>
                  <a:pt x="4318696" y="3225800"/>
                </a:lnTo>
                <a:close/>
              </a:path>
              <a:path w="4617084" h="3543300">
                <a:moveTo>
                  <a:pt x="4231020" y="3221274"/>
                </a:moveTo>
                <a:lnTo>
                  <a:pt x="4227893" y="3225800"/>
                </a:lnTo>
                <a:lnTo>
                  <a:pt x="4232884" y="3225800"/>
                </a:lnTo>
                <a:lnTo>
                  <a:pt x="4231020" y="3221274"/>
                </a:lnTo>
                <a:close/>
              </a:path>
              <a:path w="4617084" h="3543300">
                <a:moveTo>
                  <a:pt x="4235389" y="3214951"/>
                </a:moveTo>
                <a:lnTo>
                  <a:pt x="4233119" y="3218237"/>
                </a:lnTo>
                <a:lnTo>
                  <a:pt x="4232884" y="3225800"/>
                </a:lnTo>
                <a:lnTo>
                  <a:pt x="4236529" y="3225800"/>
                </a:lnTo>
                <a:lnTo>
                  <a:pt x="4236575" y="3218237"/>
                </a:lnTo>
                <a:lnTo>
                  <a:pt x="4235389" y="3214951"/>
                </a:lnTo>
                <a:close/>
              </a:path>
              <a:path w="4617084" h="3543300">
                <a:moveTo>
                  <a:pt x="4247108" y="3213100"/>
                </a:moveTo>
                <a:lnTo>
                  <a:pt x="4236669" y="3213100"/>
                </a:lnTo>
                <a:lnTo>
                  <a:pt x="4236611" y="3218338"/>
                </a:lnTo>
                <a:lnTo>
                  <a:pt x="4239302" y="3225800"/>
                </a:lnTo>
                <a:lnTo>
                  <a:pt x="4247410" y="3225800"/>
                </a:lnTo>
                <a:lnTo>
                  <a:pt x="4247108" y="3213100"/>
                </a:lnTo>
                <a:close/>
              </a:path>
              <a:path w="4617084" h="3543300">
                <a:moveTo>
                  <a:pt x="4307649" y="3213100"/>
                </a:moveTo>
                <a:lnTo>
                  <a:pt x="4250700" y="3213100"/>
                </a:lnTo>
                <a:lnTo>
                  <a:pt x="4249704" y="3225800"/>
                </a:lnTo>
                <a:lnTo>
                  <a:pt x="4308861" y="3225800"/>
                </a:lnTo>
                <a:lnTo>
                  <a:pt x="4307649" y="3213100"/>
                </a:lnTo>
                <a:close/>
              </a:path>
              <a:path w="4617084" h="3543300">
                <a:moveTo>
                  <a:pt x="4233278" y="3213100"/>
                </a:moveTo>
                <a:lnTo>
                  <a:pt x="4227652" y="3213100"/>
                </a:lnTo>
                <a:lnTo>
                  <a:pt x="4231020" y="3221274"/>
                </a:lnTo>
                <a:lnTo>
                  <a:pt x="4233119" y="3218237"/>
                </a:lnTo>
                <a:lnTo>
                  <a:pt x="4233278" y="3213100"/>
                </a:lnTo>
                <a:close/>
              </a:path>
              <a:path w="4617084" h="3543300">
                <a:moveTo>
                  <a:pt x="4236669" y="3213100"/>
                </a:moveTo>
                <a:lnTo>
                  <a:pt x="4234721" y="3213100"/>
                </a:lnTo>
                <a:lnTo>
                  <a:pt x="4235389" y="3214951"/>
                </a:lnTo>
                <a:lnTo>
                  <a:pt x="4236669" y="3213100"/>
                </a:lnTo>
                <a:close/>
              </a:path>
              <a:path w="4617084" h="3543300">
                <a:moveTo>
                  <a:pt x="4226758" y="3200400"/>
                </a:moveTo>
                <a:lnTo>
                  <a:pt x="4217612" y="3200400"/>
                </a:lnTo>
                <a:lnTo>
                  <a:pt x="4223600" y="3213100"/>
                </a:lnTo>
                <a:lnTo>
                  <a:pt x="4226900" y="3206226"/>
                </a:lnTo>
                <a:lnTo>
                  <a:pt x="4226758" y="3200400"/>
                </a:lnTo>
                <a:close/>
              </a:path>
              <a:path w="4617084" h="3543300">
                <a:moveTo>
                  <a:pt x="4290650" y="3200400"/>
                </a:moveTo>
                <a:lnTo>
                  <a:pt x="4229697" y="3200400"/>
                </a:lnTo>
                <a:lnTo>
                  <a:pt x="4226900" y="3206226"/>
                </a:lnTo>
                <a:lnTo>
                  <a:pt x="4227068" y="3213100"/>
                </a:lnTo>
                <a:lnTo>
                  <a:pt x="4295838" y="3213100"/>
                </a:lnTo>
                <a:lnTo>
                  <a:pt x="4290650" y="3200400"/>
                </a:lnTo>
                <a:close/>
              </a:path>
              <a:path w="4617084" h="3543300">
                <a:moveTo>
                  <a:pt x="4237078" y="3187700"/>
                </a:moveTo>
                <a:lnTo>
                  <a:pt x="4212787" y="3187700"/>
                </a:lnTo>
                <a:lnTo>
                  <a:pt x="4212640" y="3200400"/>
                </a:lnTo>
                <a:lnTo>
                  <a:pt x="4226758" y="3200400"/>
                </a:lnTo>
                <a:lnTo>
                  <a:pt x="4226900" y="3206226"/>
                </a:lnTo>
                <a:lnTo>
                  <a:pt x="4229697" y="3200400"/>
                </a:lnTo>
                <a:lnTo>
                  <a:pt x="4232209" y="3196803"/>
                </a:lnTo>
                <a:lnTo>
                  <a:pt x="4237078" y="3187700"/>
                </a:lnTo>
                <a:close/>
              </a:path>
              <a:path w="4617084" h="3543300">
                <a:moveTo>
                  <a:pt x="4268316" y="3175000"/>
                </a:moveTo>
                <a:lnTo>
                  <a:pt x="4253859" y="3175000"/>
                </a:lnTo>
                <a:lnTo>
                  <a:pt x="4254284" y="3187700"/>
                </a:lnTo>
                <a:lnTo>
                  <a:pt x="4238567" y="3187700"/>
                </a:lnTo>
                <a:lnTo>
                  <a:pt x="4232209" y="3196803"/>
                </a:lnTo>
                <a:lnTo>
                  <a:pt x="4230285" y="3200400"/>
                </a:lnTo>
                <a:lnTo>
                  <a:pt x="4271779" y="3200400"/>
                </a:lnTo>
                <a:lnTo>
                  <a:pt x="4262983" y="3187700"/>
                </a:lnTo>
                <a:lnTo>
                  <a:pt x="4268316" y="3175000"/>
                </a:lnTo>
                <a:close/>
              </a:path>
              <a:path w="4617084" h="3543300">
                <a:moveTo>
                  <a:pt x="4279160" y="3187700"/>
                </a:moveTo>
                <a:lnTo>
                  <a:pt x="4276601" y="3187700"/>
                </a:lnTo>
                <a:lnTo>
                  <a:pt x="4271779" y="3200400"/>
                </a:lnTo>
                <a:lnTo>
                  <a:pt x="4281170" y="3200400"/>
                </a:lnTo>
                <a:lnTo>
                  <a:pt x="4279160" y="3187700"/>
                </a:lnTo>
                <a:close/>
              </a:path>
              <a:path w="4617084" h="3543300">
                <a:moveTo>
                  <a:pt x="4238567" y="3187700"/>
                </a:moveTo>
                <a:lnTo>
                  <a:pt x="4237078" y="3187700"/>
                </a:lnTo>
                <a:lnTo>
                  <a:pt x="4232209" y="3196803"/>
                </a:lnTo>
                <a:lnTo>
                  <a:pt x="4238567" y="3187700"/>
                </a:lnTo>
                <a:close/>
              </a:path>
              <a:path w="4617084" h="3543300">
                <a:moveTo>
                  <a:pt x="4198200" y="3175000"/>
                </a:moveTo>
                <a:lnTo>
                  <a:pt x="4186046" y="3175000"/>
                </a:lnTo>
                <a:lnTo>
                  <a:pt x="4201109" y="3187700"/>
                </a:lnTo>
                <a:lnTo>
                  <a:pt x="4208107" y="3187700"/>
                </a:lnTo>
                <a:lnTo>
                  <a:pt x="4198200" y="3175000"/>
                </a:lnTo>
                <a:close/>
              </a:path>
              <a:path w="4617084" h="3543300">
                <a:moveTo>
                  <a:pt x="4248124" y="3162300"/>
                </a:moveTo>
                <a:lnTo>
                  <a:pt x="4210862" y="3162300"/>
                </a:lnTo>
                <a:lnTo>
                  <a:pt x="4210913" y="3175000"/>
                </a:lnTo>
                <a:lnTo>
                  <a:pt x="4207435" y="3175000"/>
                </a:lnTo>
                <a:lnTo>
                  <a:pt x="4208107" y="3187700"/>
                </a:lnTo>
                <a:lnTo>
                  <a:pt x="4246085" y="3187700"/>
                </a:lnTo>
                <a:lnTo>
                  <a:pt x="4248124" y="3162300"/>
                </a:lnTo>
                <a:close/>
              </a:path>
              <a:path w="4617084" h="3543300">
                <a:moveTo>
                  <a:pt x="4210862" y="3162300"/>
                </a:moveTo>
                <a:lnTo>
                  <a:pt x="4193590" y="3162300"/>
                </a:lnTo>
                <a:lnTo>
                  <a:pt x="4199432" y="3175000"/>
                </a:lnTo>
                <a:lnTo>
                  <a:pt x="4210913" y="3175000"/>
                </a:lnTo>
                <a:lnTo>
                  <a:pt x="4210862" y="3162300"/>
                </a:lnTo>
                <a:close/>
              </a:path>
              <a:path w="4617084" h="3543300">
                <a:moveTo>
                  <a:pt x="4233320" y="3149600"/>
                </a:moveTo>
                <a:lnTo>
                  <a:pt x="4167263" y="3149600"/>
                </a:lnTo>
                <a:lnTo>
                  <a:pt x="4171748" y="3162300"/>
                </a:lnTo>
                <a:lnTo>
                  <a:pt x="4236300" y="3162300"/>
                </a:lnTo>
                <a:lnTo>
                  <a:pt x="4233320" y="3149600"/>
                </a:lnTo>
                <a:close/>
              </a:path>
              <a:path w="4617084" h="3543300">
                <a:moveTo>
                  <a:pt x="4225492" y="3136900"/>
                </a:moveTo>
                <a:lnTo>
                  <a:pt x="4167759" y="3136900"/>
                </a:lnTo>
                <a:lnTo>
                  <a:pt x="4174249" y="3149600"/>
                </a:lnTo>
                <a:lnTo>
                  <a:pt x="4230268" y="3149600"/>
                </a:lnTo>
                <a:lnTo>
                  <a:pt x="4225492" y="3136900"/>
                </a:lnTo>
                <a:close/>
              </a:path>
              <a:path w="4617084" h="3543300">
                <a:moveTo>
                  <a:pt x="4154932" y="3124200"/>
                </a:moveTo>
                <a:lnTo>
                  <a:pt x="4151612" y="3124200"/>
                </a:lnTo>
                <a:lnTo>
                  <a:pt x="4154172" y="3136900"/>
                </a:lnTo>
                <a:lnTo>
                  <a:pt x="4154932" y="3124200"/>
                </a:lnTo>
                <a:close/>
              </a:path>
              <a:path w="4617084" h="3543300">
                <a:moveTo>
                  <a:pt x="4183837" y="3124200"/>
                </a:moveTo>
                <a:lnTo>
                  <a:pt x="4156539" y="3124200"/>
                </a:lnTo>
                <a:lnTo>
                  <a:pt x="4167187" y="3136900"/>
                </a:lnTo>
                <a:lnTo>
                  <a:pt x="4197512" y="3136900"/>
                </a:lnTo>
                <a:lnTo>
                  <a:pt x="4183837" y="3124200"/>
                </a:lnTo>
                <a:close/>
              </a:path>
              <a:path w="4617084" h="3543300">
                <a:moveTo>
                  <a:pt x="4199902" y="3111500"/>
                </a:moveTo>
                <a:lnTo>
                  <a:pt x="4188650" y="3111500"/>
                </a:lnTo>
                <a:lnTo>
                  <a:pt x="4194020" y="3124200"/>
                </a:lnTo>
                <a:lnTo>
                  <a:pt x="4198940" y="3136900"/>
                </a:lnTo>
                <a:lnTo>
                  <a:pt x="4209961" y="3136900"/>
                </a:lnTo>
                <a:lnTo>
                  <a:pt x="4199841" y="3124200"/>
                </a:lnTo>
                <a:lnTo>
                  <a:pt x="4204621" y="3124200"/>
                </a:lnTo>
                <a:lnTo>
                  <a:pt x="4199902" y="3111500"/>
                </a:lnTo>
                <a:close/>
              </a:path>
              <a:path w="4617084" h="3543300">
                <a:moveTo>
                  <a:pt x="4122234" y="3111500"/>
                </a:moveTo>
                <a:lnTo>
                  <a:pt x="4119791" y="3111500"/>
                </a:lnTo>
                <a:lnTo>
                  <a:pt x="4123196" y="3124200"/>
                </a:lnTo>
                <a:lnTo>
                  <a:pt x="4122234" y="3111500"/>
                </a:lnTo>
                <a:close/>
              </a:path>
              <a:path w="4617084" h="3543300">
                <a:moveTo>
                  <a:pt x="4135767" y="3111500"/>
                </a:moveTo>
                <a:lnTo>
                  <a:pt x="4126649" y="3111500"/>
                </a:lnTo>
                <a:lnTo>
                  <a:pt x="4128837" y="3124200"/>
                </a:lnTo>
                <a:lnTo>
                  <a:pt x="4135767" y="3111500"/>
                </a:lnTo>
                <a:close/>
              </a:path>
              <a:path w="4617084" h="3543300">
                <a:moveTo>
                  <a:pt x="4180488" y="3111500"/>
                </a:moveTo>
                <a:lnTo>
                  <a:pt x="4137571" y="3111500"/>
                </a:lnTo>
                <a:lnTo>
                  <a:pt x="4148226" y="3124200"/>
                </a:lnTo>
                <a:lnTo>
                  <a:pt x="4185305" y="3124200"/>
                </a:lnTo>
                <a:lnTo>
                  <a:pt x="4180488" y="3111500"/>
                </a:lnTo>
                <a:close/>
              </a:path>
              <a:path w="4617084" h="3543300">
                <a:moveTo>
                  <a:pt x="4167517" y="3086100"/>
                </a:moveTo>
                <a:lnTo>
                  <a:pt x="4109081" y="3086100"/>
                </a:lnTo>
                <a:lnTo>
                  <a:pt x="4121962" y="3098800"/>
                </a:lnTo>
                <a:lnTo>
                  <a:pt x="4111904" y="3098800"/>
                </a:lnTo>
                <a:lnTo>
                  <a:pt x="4119433" y="3111500"/>
                </a:lnTo>
                <a:lnTo>
                  <a:pt x="4185353" y="3111500"/>
                </a:lnTo>
                <a:lnTo>
                  <a:pt x="4181987" y="3098800"/>
                </a:lnTo>
                <a:lnTo>
                  <a:pt x="4167517" y="3086100"/>
                </a:lnTo>
                <a:close/>
              </a:path>
              <a:path w="4617084" h="3543300">
                <a:moveTo>
                  <a:pt x="4102481" y="3073400"/>
                </a:moveTo>
                <a:lnTo>
                  <a:pt x="4092973" y="3073400"/>
                </a:lnTo>
                <a:lnTo>
                  <a:pt x="4088490" y="3086100"/>
                </a:lnTo>
                <a:lnTo>
                  <a:pt x="4091800" y="3098800"/>
                </a:lnTo>
                <a:lnTo>
                  <a:pt x="4099867" y="3086100"/>
                </a:lnTo>
                <a:lnTo>
                  <a:pt x="4109171" y="3086100"/>
                </a:lnTo>
                <a:lnTo>
                  <a:pt x="4102481" y="3073400"/>
                </a:lnTo>
                <a:close/>
              </a:path>
              <a:path w="4617084" h="3543300">
                <a:moveTo>
                  <a:pt x="4154939" y="3073400"/>
                </a:moveTo>
                <a:lnTo>
                  <a:pt x="4114261" y="3073400"/>
                </a:lnTo>
                <a:lnTo>
                  <a:pt x="4114104" y="3086100"/>
                </a:lnTo>
                <a:lnTo>
                  <a:pt x="4166586" y="3086100"/>
                </a:lnTo>
                <a:lnTo>
                  <a:pt x="4154939" y="3073400"/>
                </a:lnTo>
                <a:close/>
              </a:path>
              <a:path w="4617084" h="3543300">
                <a:moveTo>
                  <a:pt x="4084162" y="3060700"/>
                </a:moveTo>
                <a:lnTo>
                  <a:pt x="4071945" y="3060700"/>
                </a:lnTo>
                <a:lnTo>
                  <a:pt x="4075259" y="3073400"/>
                </a:lnTo>
                <a:lnTo>
                  <a:pt x="4086105" y="3073400"/>
                </a:lnTo>
                <a:lnTo>
                  <a:pt x="4084162" y="3060700"/>
                </a:lnTo>
                <a:close/>
              </a:path>
              <a:path w="4617084" h="3543300">
                <a:moveTo>
                  <a:pt x="4131420" y="3060700"/>
                </a:moveTo>
                <a:lnTo>
                  <a:pt x="4084851" y="3060700"/>
                </a:lnTo>
                <a:lnTo>
                  <a:pt x="4089425" y="3073400"/>
                </a:lnTo>
                <a:lnTo>
                  <a:pt x="4136115" y="3073400"/>
                </a:lnTo>
                <a:lnTo>
                  <a:pt x="4131420" y="3060700"/>
                </a:lnTo>
                <a:close/>
              </a:path>
              <a:path w="4617084" h="3543300">
                <a:moveTo>
                  <a:pt x="4140555" y="3060700"/>
                </a:moveTo>
                <a:lnTo>
                  <a:pt x="4136161" y="3060700"/>
                </a:lnTo>
                <a:lnTo>
                  <a:pt x="4142460" y="3073400"/>
                </a:lnTo>
                <a:lnTo>
                  <a:pt x="4140555" y="3060700"/>
                </a:lnTo>
                <a:close/>
              </a:path>
              <a:path w="4617084" h="3543300">
                <a:moveTo>
                  <a:pt x="4112120" y="3035300"/>
                </a:moveTo>
                <a:lnTo>
                  <a:pt x="4101552" y="3035300"/>
                </a:lnTo>
                <a:lnTo>
                  <a:pt x="4095201" y="3048000"/>
                </a:lnTo>
                <a:lnTo>
                  <a:pt x="4073550" y="3048000"/>
                </a:lnTo>
                <a:lnTo>
                  <a:pt x="4068633" y="3060700"/>
                </a:lnTo>
                <a:lnTo>
                  <a:pt x="4126839" y="3060700"/>
                </a:lnTo>
                <a:lnTo>
                  <a:pt x="4112120" y="3035300"/>
                </a:lnTo>
                <a:close/>
              </a:path>
              <a:path w="4617084" h="3543300">
                <a:moveTo>
                  <a:pt x="4081464" y="3035300"/>
                </a:moveTo>
                <a:lnTo>
                  <a:pt x="4039362" y="3035300"/>
                </a:lnTo>
                <a:lnTo>
                  <a:pt x="4043602" y="3048000"/>
                </a:lnTo>
                <a:lnTo>
                  <a:pt x="4081906" y="3048000"/>
                </a:lnTo>
                <a:lnTo>
                  <a:pt x="4081464" y="3035300"/>
                </a:lnTo>
                <a:close/>
              </a:path>
              <a:path w="4617084" h="3543300">
                <a:moveTo>
                  <a:pt x="4095664" y="3035300"/>
                </a:moveTo>
                <a:lnTo>
                  <a:pt x="4087901" y="3035300"/>
                </a:lnTo>
                <a:lnTo>
                  <a:pt x="4091347" y="3048000"/>
                </a:lnTo>
                <a:lnTo>
                  <a:pt x="4095664" y="3035300"/>
                </a:lnTo>
                <a:close/>
              </a:path>
              <a:path w="4617084" h="3543300">
                <a:moveTo>
                  <a:pt x="4080646" y="3009900"/>
                </a:moveTo>
                <a:lnTo>
                  <a:pt x="4022792" y="3009900"/>
                </a:lnTo>
                <a:lnTo>
                  <a:pt x="4039933" y="3022600"/>
                </a:lnTo>
                <a:lnTo>
                  <a:pt x="4029417" y="3035300"/>
                </a:lnTo>
                <a:lnTo>
                  <a:pt x="4098109" y="3035300"/>
                </a:lnTo>
                <a:lnTo>
                  <a:pt x="4095940" y="3022600"/>
                </a:lnTo>
                <a:lnTo>
                  <a:pt x="4084376" y="3022600"/>
                </a:lnTo>
                <a:lnTo>
                  <a:pt x="4080646" y="3009900"/>
                </a:lnTo>
                <a:close/>
              </a:path>
              <a:path w="4617084" h="3543300">
                <a:moveTo>
                  <a:pt x="4030987" y="2959100"/>
                </a:moveTo>
                <a:lnTo>
                  <a:pt x="3967410" y="2959100"/>
                </a:lnTo>
                <a:lnTo>
                  <a:pt x="3966349" y="2971800"/>
                </a:lnTo>
                <a:lnTo>
                  <a:pt x="3985387" y="2971800"/>
                </a:lnTo>
                <a:lnTo>
                  <a:pt x="3983521" y="2976382"/>
                </a:lnTo>
                <a:lnTo>
                  <a:pt x="3992295" y="2984500"/>
                </a:lnTo>
                <a:lnTo>
                  <a:pt x="3992163" y="2997200"/>
                </a:lnTo>
                <a:lnTo>
                  <a:pt x="4010215" y="2997200"/>
                </a:lnTo>
                <a:lnTo>
                  <a:pt x="4010079" y="3009900"/>
                </a:lnTo>
                <a:lnTo>
                  <a:pt x="4076930" y="3009900"/>
                </a:lnTo>
                <a:lnTo>
                  <a:pt x="4065409" y="2997200"/>
                </a:lnTo>
                <a:lnTo>
                  <a:pt x="4055543" y="2984500"/>
                </a:lnTo>
                <a:lnTo>
                  <a:pt x="4038373" y="2984500"/>
                </a:lnTo>
                <a:lnTo>
                  <a:pt x="4035552" y="2971800"/>
                </a:lnTo>
                <a:lnTo>
                  <a:pt x="4030987" y="2959100"/>
                </a:lnTo>
                <a:close/>
              </a:path>
              <a:path w="4617084" h="3543300">
                <a:moveTo>
                  <a:pt x="4069194" y="2984500"/>
                </a:moveTo>
                <a:lnTo>
                  <a:pt x="4062742" y="2984500"/>
                </a:lnTo>
                <a:lnTo>
                  <a:pt x="4065587" y="2997200"/>
                </a:lnTo>
                <a:lnTo>
                  <a:pt x="4069194" y="2984500"/>
                </a:lnTo>
                <a:close/>
              </a:path>
              <a:path w="4617084" h="3543300">
                <a:moveTo>
                  <a:pt x="3978568" y="2971800"/>
                </a:moveTo>
                <a:lnTo>
                  <a:pt x="3978008" y="2971800"/>
                </a:lnTo>
                <a:lnTo>
                  <a:pt x="3980218" y="2984500"/>
                </a:lnTo>
                <a:lnTo>
                  <a:pt x="3983521" y="2976382"/>
                </a:lnTo>
                <a:lnTo>
                  <a:pt x="3978568" y="2971800"/>
                </a:lnTo>
                <a:close/>
              </a:path>
              <a:path w="4617084" h="3543300">
                <a:moveTo>
                  <a:pt x="3965006" y="2959100"/>
                </a:moveTo>
                <a:lnTo>
                  <a:pt x="3960609" y="2959100"/>
                </a:lnTo>
                <a:lnTo>
                  <a:pt x="3961670" y="2971800"/>
                </a:lnTo>
                <a:lnTo>
                  <a:pt x="3963274" y="2971800"/>
                </a:lnTo>
                <a:lnTo>
                  <a:pt x="3965006" y="2959100"/>
                </a:lnTo>
                <a:close/>
              </a:path>
              <a:path w="4617084" h="3543300">
                <a:moveTo>
                  <a:pt x="3938766" y="2951618"/>
                </a:moveTo>
                <a:lnTo>
                  <a:pt x="3940461" y="2959100"/>
                </a:lnTo>
                <a:lnTo>
                  <a:pt x="3941217" y="2953806"/>
                </a:lnTo>
                <a:lnTo>
                  <a:pt x="3938766" y="2951618"/>
                </a:lnTo>
                <a:close/>
              </a:path>
              <a:path w="4617084" h="3543300">
                <a:moveTo>
                  <a:pt x="3932159" y="2934415"/>
                </a:moveTo>
                <a:lnTo>
                  <a:pt x="3930278" y="2937346"/>
                </a:lnTo>
                <a:lnTo>
                  <a:pt x="3929143" y="2946400"/>
                </a:lnTo>
                <a:lnTo>
                  <a:pt x="3942275" y="2946400"/>
                </a:lnTo>
                <a:lnTo>
                  <a:pt x="3941217" y="2953806"/>
                </a:lnTo>
                <a:lnTo>
                  <a:pt x="3947147" y="2959100"/>
                </a:lnTo>
                <a:lnTo>
                  <a:pt x="3967742" y="2959100"/>
                </a:lnTo>
                <a:lnTo>
                  <a:pt x="3950855" y="2946400"/>
                </a:lnTo>
                <a:lnTo>
                  <a:pt x="3932159" y="2934415"/>
                </a:lnTo>
                <a:close/>
              </a:path>
              <a:path w="4617084" h="3543300">
                <a:moveTo>
                  <a:pt x="3977479" y="2933700"/>
                </a:moveTo>
                <a:lnTo>
                  <a:pt x="3948222" y="2933700"/>
                </a:lnTo>
                <a:lnTo>
                  <a:pt x="3963194" y="2946400"/>
                </a:lnTo>
                <a:lnTo>
                  <a:pt x="3967742" y="2959100"/>
                </a:lnTo>
                <a:lnTo>
                  <a:pt x="4021883" y="2959100"/>
                </a:lnTo>
                <a:lnTo>
                  <a:pt x="4014377" y="2946400"/>
                </a:lnTo>
                <a:lnTo>
                  <a:pt x="3986593" y="2946400"/>
                </a:lnTo>
                <a:lnTo>
                  <a:pt x="3977479" y="2933700"/>
                </a:lnTo>
                <a:close/>
              </a:path>
              <a:path w="4617084" h="3543300">
                <a:moveTo>
                  <a:pt x="3937584" y="2946400"/>
                </a:moveTo>
                <a:lnTo>
                  <a:pt x="3932920" y="2946400"/>
                </a:lnTo>
                <a:lnTo>
                  <a:pt x="3938766" y="2951618"/>
                </a:lnTo>
                <a:lnTo>
                  <a:pt x="3937584" y="2946400"/>
                </a:lnTo>
                <a:close/>
              </a:path>
              <a:path w="4617084" h="3543300">
                <a:moveTo>
                  <a:pt x="3942758" y="2904727"/>
                </a:moveTo>
                <a:lnTo>
                  <a:pt x="3938328" y="2908300"/>
                </a:lnTo>
                <a:lnTo>
                  <a:pt x="3930180" y="2908300"/>
                </a:lnTo>
                <a:lnTo>
                  <a:pt x="3925233" y="2921000"/>
                </a:lnTo>
                <a:lnTo>
                  <a:pt x="3922669" y="2933700"/>
                </a:lnTo>
                <a:lnTo>
                  <a:pt x="3924470" y="2946400"/>
                </a:lnTo>
                <a:lnTo>
                  <a:pt x="3930278" y="2937346"/>
                </a:lnTo>
                <a:lnTo>
                  <a:pt x="3930736" y="2933700"/>
                </a:lnTo>
                <a:lnTo>
                  <a:pt x="3990027" y="2933700"/>
                </a:lnTo>
                <a:lnTo>
                  <a:pt x="3984193" y="2921000"/>
                </a:lnTo>
                <a:lnTo>
                  <a:pt x="3934474" y="2921000"/>
                </a:lnTo>
                <a:lnTo>
                  <a:pt x="3941930" y="2908300"/>
                </a:lnTo>
                <a:lnTo>
                  <a:pt x="3942758" y="2904727"/>
                </a:lnTo>
                <a:close/>
              </a:path>
              <a:path w="4617084" h="3543300">
                <a:moveTo>
                  <a:pt x="4004445" y="2933700"/>
                </a:moveTo>
                <a:lnTo>
                  <a:pt x="3998623" y="2933700"/>
                </a:lnTo>
                <a:lnTo>
                  <a:pt x="3992520" y="2946400"/>
                </a:lnTo>
                <a:lnTo>
                  <a:pt x="4009529" y="2946400"/>
                </a:lnTo>
                <a:lnTo>
                  <a:pt x="4004445" y="2933700"/>
                </a:lnTo>
                <a:close/>
              </a:path>
              <a:path w="4617084" h="3543300">
                <a:moveTo>
                  <a:pt x="3931042" y="2933700"/>
                </a:moveTo>
                <a:lnTo>
                  <a:pt x="3930736" y="2933700"/>
                </a:lnTo>
                <a:lnTo>
                  <a:pt x="3930278" y="2937346"/>
                </a:lnTo>
                <a:lnTo>
                  <a:pt x="3932159" y="2934415"/>
                </a:lnTo>
                <a:lnTo>
                  <a:pt x="3931042" y="2933700"/>
                </a:lnTo>
                <a:close/>
              </a:path>
              <a:path w="4617084" h="3543300">
                <a:moveTo>
                  <a:pt x="3932618" y="2933700"/>
                </a:moveTo>
                <a:lnTo>
                  <a:pt x="3931042" y="2933700"/>
                </a:lnTo>
                <a:lnTo>
                  <a:pt x="3932159" y="2934415"/>
                </a:lnTo>
                <a:lnTo>
                  <a:pt x="3932618" y="2933700"/>
                </a:lnTo>
                <a:close/>
              </a:path>
              <a:path w="4617084" h="3543300">
                <a:moveTo>
                  <a:pt x="3922915" y="2921000"/>
                </a:moveTo>
                <a:lnTo>
                  <a:pt x="3915613" y="2933700"/>
                </a:lnTo>
                <a:lnTo>
                  <a:pt x="3918000" y="2933700"/>
                </a:lnTo>
                <a:lnTo>
                  <a:pt x="3922915" y="2921000"/>
                </a:lnTo>
                <a:close/>
              </a:path>
              <a:path w="4617084" h="3543300">
                <a:moveTo>
                  <a:pt x="3930180" y="2908300"/>
                </a:moveTo>
                <a:lnTo>
                  <a:pt x="3903652" y="2908300"/>
                </a:lnTo>
                <a:lnTo>
                  <a:pt x="3903510" y="2921000"/>
                </a:lnTo>
                <a:lnTo>
                  <a:pt x="3925233" y="2921000"/>
                </a:lnTo>
                <a:lnTo>
                  <a:pt x="3930180" y="2908300"/>
                </a:lnTo>
                <a:close/>
              </a:path>
              <a:path w="4617084" h="3543300">
                <a:moveTo>
                  <a:pt x="3954076" y="2895600"/>
                </a:moveTo>
                <a:lnTo>
                  <a:pt x="3942758" y="2904727"/>
                </a:lnTo>
                <a:lnTo>
                  <a:pt x="3941930" y="2908300"/>
                </a:lnTo>
                <a:lnTo>
                  <a:pt x="3934474" y="2921000"/>
                </a:lnTo>
                <a:lnTo>
                  <a:pt x="3972306" y="2921000"/>
                </a:lnTo>
                <a:lnTo>
                  <a:pt x="3968408" y="2908300"/>
                </a:lnTo>
                <a:lnTo>
                  <a:pt x="3954076" y="2895600"/>
                </a:lnTo>
                <a:close/>
              </a:path>
              <a:path w="4617084" h="3543300">
                <a:moveTo>
                  <a:pt x="3982123" y="2908300"/>
                </a:moveTo>
                <a:lnTo>
                  <a:pt x="3975760" y="2921000"/>
                </a:lnTo>
                <a:lnTo>
                  <a:pt x="3978821" y="2921000"/>
                </a:lnTo>
                <a:lnTo>
                  <a:pt x="3982123" y="2908300"/>
                </a:lnTo>
                <a:close/>
              </a:path>
              <a:path w="4617084" h="3543300">
                <a:moveTo>
                  <a:pt x="3883886" y="2885545"/>
                </a:moveTo>
                <a:lnTo>
                  <a:pt x="3879775" y="2889896"/>
                </a:lnTo>
                <a:lnTo>
                  <a:pt x="3884269" y="2895600"/>
                </a:lnTo>
                <a:lnTo>
                  <a:pt x="3885158" y="2908300"/>
                </a:lnTo>
                <a:lnTo>
                  <a:pt x="3894632" y="2908300"/>
                </a:lnTo>
                <a:lnTo>
                  <a:pt x="3892781" y="2895600"/>
                </a:lnTo>
                <a:lnTo>
                  <a:pt x="3883886" y="2885545"/>
                </a:lnTo>
                <a:close/>
              </a:path>
              <a:path w="4617084" h="3543300">
                <a:moveTo>
                  <a:pt x="3948298" y="2882900"/>
                </a:moveTo>
                <a:lnTo>
                  <a:pt x="3886385" y="2882900"/>
                </a:lnTo>
                <a:lnTo>
                  <a:pt x="3898555" y="2895600"/>
                </a:lnTo>
                <a:lnTo>
                  <a:pt x="3907741" y="2908300"/>
                </a:lnTo>
                <a:lnTo>
                  <a:pt x="3938328" y="2908300"/>
                </a:lnTo>
                <a:lnTo>
                  <a:pt x="3942758" y="2904727"/>
                </a:lnTo>
                <a:lnTo>
                  <a:pt x="3944874" y="2895600"/>
                </a:lnTo>
                <a:lnTo>
                  <a:pt x="3948298" y="2882900"/>
                </a:lnTo>
                <a:close/>
              </a:path>
              <a:path w="4617084" h="3543300">
                <a:moveTo>
                  <a:pt x="3920796" y="2857500"/>
                </a:moveTo>
                <a:lnTo>
                  <a:pt x="3848379" y="2857500"/>
                </a:lnTo>
                <a:lnTo>
                  <a:pt x="3860774" y="2870200"/>
                </a:lnTo>
                <a:lnTo>
                  <a:pt x="3868313" y="2882900"/>
                </a:lnTo>
                <a:lnTo>
                  <a:pt x="3874388" y="2895600"/>
                </a:lnTo>
                <a:lnTo>
                  <a:pt x="3879775" y="2889896"/>
                </a:lnTo>
                <a:lnTo>
                  <a:pt x="3874262" y="2882900"/>
                </a:lnTo>
                <a:lnTo>
                  <a:pt x="3926102" y="2882900"/>
                </a:lnTo>
                <a:lnTo>
                  <a:pt x="3919118" y="2870200"/>
                </a:lnTo>
                <a:lnTo>
                  <a:pt x="3927794" y="2870200"/>
                </a:lnTo>
                <a:lnTo>
                  <a:pt x="3920796" y="2857500"/>
                </a:lnTo>
                <a:close/>
              </a:path>
              <a:path w="4617084" h="3543300">
                <a:moveTo>
                  <a:pt x="3886385" y="2882900"/>
                </a:moveTo>
                <a:lnTo>
                  <a:pt x="3881545" y="2882900"/>
                </a:lnTo>
                <a:lnTo>
                  <a:pt x="3883886" y="2885545"/>
                </a:lnTo>
                <a:lnTo>
                  <a:pt x="3886385" y="2882900"/>
                </a:lnTo>
                <a:close/>
              </a:path>
              <a:path w="4617084" h="3543300">
                <a:moveTo>
                  <a:pt x="3852557" y="2870200"/>
                </a:moveTo>
                <a:lnTo>
                  <a:pt x="3850733" y="2870200"/>
                </a:lnTo>
                <a:lnTo>
                  <a:pt x="3855520" y="2882900"/>
                </a:lnTo>
                <a:lnTo>
                  <a:pt x="3852557" y="2870200"/>
                </a:lnTo>
                <a:close/>
              </a:path>
              <a:path w="4617084" h="3543300">
                <a:moveTo>
                  <a:pt x="3900198" y="2844800"/>
                </a:moveTo>
                <a:lnTo>
                  <a:pt x="3843389" y="2844800"/>
                </a:lnTo>
                <a:lnTo>
                  <a:pt x="3851225" y="2857500"/>
                </a:lnTo>
                <a:lnTo>
                  <a:pt x="3905442" y="2857500"/>
                </a:lnTo>
                <a:lnTo>
                  <a:pt x="3900198" y="2844800"/>
                </a:lnTo>
                <a:close/>
              </a:path>
              <a:path w="4617084" h="3543300">
                <a:moveTo>
                  <a:pt x="3816279" y="2832100"/>
                </a:moveTo>
                <a:lnTo>
                  <a:pt x="3808298" y="2832100"/>
                </a:lnTo>
                <a:lnTo>
                  <a:pt x="3818864" y="2844800"/>
                </a:lnTo>
                <a:lnTo>
                  <a:pt x="3818667" y="2839945"/>
                </a:lnTo>
                <a:lnTo>
                  <a:pt x="3816279" y="2832100"/>
                </a:lnTo>
                <a:close/>
              </a:path>
              <a:path w="4617084" h="3543300">
                <a:moveTo>
                  <a:pt x="3872864" y="2819400"/>
                </a:moveTo>
                <a:lnTo>
                  <a:pt x="3812252" y="2819400"/>
                </a:lnTo>
                <a:lnTo>
                  <a:pt x="3818347" y="2832100"/>
                </a:lnTo>
                <a:lnTo>
                  <a:pt x="3818667" y="2839945"/>
                </a:lnTo>
                <a:lnTo>
                  <a:pt x="3820144" y="2844800"/>
                </a:lnTo>
                <a:lnTo>
                  <a:pt x="3887054" y="2844800"/>
                </a:lnTo>
                <a:lnTo>
                  <a:pt x="3887978" y="2832100"/>
                </a:lnTo>
                <a:lnTo>
                  <a:pt x="3875925" y="2832100"/>
                </a:lnTo>
                <a:lnTo>
                  <a:pt x="3872864" y="2819400"/>
                </a:lnTo>
                <a:close/>
              </a:path>
              <a:path w="4617084" h="3543300">
                <a:moveTo>
                  <a:pt x="3813230" y="2829490"/>
                </a:moveTo>
                <a:lnTo>
                  <a:pt x="3814005" y="2832100"/>
                </a:lnTo>
                <a:lnTo>
                  <a:pt x="3814647" y="2832100"/>
                </a:lnTo>
                <a:lnTo>
                  <a:pt x="3813230" y="2829490"/>
                </a:lnTo>
                <a:close/>
              </a:path>
              <a:path w="4617084" h="3543300">
                <a:moveTo>
                  <a:pt x="3810236" y="2819400"/>
                </a:moveTo>
                <a:lnTo>
                  <a:pt x="3807752" y="2819400"/>
                </a:lnTo>
                <a:lnTo>
                  <a:pt x="3813230" y="2829490"/>
                </a:lnTo>
                <a:lnTo>
                  <a:pt x="3810236" y="2819400"/>
                </a:lnTo>
                <a:close/>
              </a:path>
              <a:path w="4617084" h="3543300">
                <a:moveTo>
                  <a:pt x="3825760" y="2794000"/>
                </a:moveTo>
                <a:lnTo>
                  <a:pt x="3777932" y="2794000"/>
                </a:lnTo>
                <a:lnTo>
                  <a:pt x="3777922" y="2806700"/>
                </a:lnTo>
                <a:lnTo>
                  <a:pt x="3787948" y="2819400"/>
                </a:lnTo>
                <a:lnTo>
                  <a:pt x="3794785" y="2819400"/>
                </a:lnTo>
                <a:lnTo>
                  <a:pt x="3795030" y="2806700"/>
                </a:lnTo>
                <a:lnTo>
                  <a:pt x="3828075" y="2806700"/>
                </a:lnTo>
                <a:lnTo>
                  <a:pt x="3825760" y="2794000"/>
                </a:lnTo>
                <a:close/>
              </a:path>
              <a:path w="4617084" h="3543300">
                <a:moveTo>
                  <a:pt x="3828075" y="2806700"/>
                </a:moveTo>
                <a:lnTo>
                  <a:pt x="3803263" y="2806700"/>
                </a:lnTo>
                <a:lnTo>
                  <a:pt x="3794785" y="2819400"/>
                </a:lnTo>
                <a:lnTo>
                  <a:pt x="3832204" y="2819400"/>
                </a:lnTo>
                <a:lnTo>
                  <a:pt x="3828075" y="2806700"/>
                </a:lnTo>
                <a:close/>
              </a:path>
              <a:path w="4617084" h="3543300">
                <a:moveTo>
                  <a:pt x="3854538" y="2806700"/>
                </a:moveTo>
                <a:lnTo>
                  <a:pt x="3838714" y="2806700"/>
                </a:lnTo>
                <a:lnTo>
                  <a:pt x="3836349" y="2819400"/>
                </a:lnTo>
                <a:lnTo>
                  <a:pt x="3861993" y="2819400"/>
                </a:lnTo>
                <a:lnTo>
                  <a:pt x="3854538" y="2806700"/>
                </a:lnTo>
                <a:close/>
              </a:path>
              <a:path w="4617084" h="3543300">
                <a:moveTo>
                  <a:pt x="3828668" y="2781300"/>
                </a:moveTo>
                <a:lnTo>
                  <a:pt x="3766172" y="2781300"/>
                </a:lnTo>
                <a:lnTo>
                  <a:pt x="3771753" y="2794000"/>
                </a:lnTo>
                <a:lnTo>
                  <a:pt x="3834652" y="2794000"/>
                </a:lnTo>
                <a:lnTo>
                  <a:pt x="3840278" y="2806700"/>
                </a:lnTo>
                <a:lnTo>
                  <a:pt x="3848076" y="2806700"/>
                </a:lnTo>
                <a:lnTo>
                  <a:pt x="3839610" y="2794000"/>
                </a:lnTo>
                <a:lnTo>
                  <a:pt x="3828668" y="2781300"/>
                </a:lnTo>
                <a:close/>
              </a:path>
              <a:path w="4617084" h="3543300">
                <a:moveTo>
                  <a:pt x="3799954" y="2768600"/>
                </a:moveTo>
                <a:lnTo>
                  <a:pt x="3746048" y="2768600"/>
                </a:lnTo>
                <a:lnTo>
                  <a:pt x="3753154" y="2781300"/>
                </a:lnTo>
                <a:lnTo>
                  <a:pt x="3800449" y="2781300"/>
                </a:lnTo>
                <a:lnTo>
                  <a:pt x="3799954" y="2768600"/>
                </a:lnTo>
                <a:close/>
              </a:path>
              <a:path w="4617084" h="3543300">
                <a:moveTo>
                  <a:pt x="3815778" y="2768600"/>
                </a:moveTo>
                <a:lnTo>
                  <a:pt x="3804132" y="2768600"/>
                </a:lnTo>
                <a:lnTo>
                  <a:pt x="3800449" y="2781300"/>
                </a:lnTo>
                <a:lnTo>
                  <a:pt x="3824809" y="2781300"/>
                </a:lnTo>
                <a:lnTo>
                  <a:pt x="3815778" y="2768600"/>
                </a:lnTo>
                <a:close/>
              </a:path>
              <a:path w="4617084" h="3543300">
                <a:moveTo>
                  <a:pt x="3776309" y="2743200"/>
                </a:moveTo>
                <a:lnTo>
                  <a:pt x="3731215" y="2743200"/>
                </a:lnTo>
                <a:lnTo>
                  <a:pt x="3736943" y="2755900"/>
                </a:lnTo>
                <a:lnTo>
                  <a:pt x="3738127" y="2768600"/>
                </a:lnTo>
                <a:lnTo>
                  <a:pt x="3797093" y="2768600"/>
                </a:lnTo>
                <a:lnTo>
                  <a:pt x="3791536" y="2755900"/>
                </a:lnTo>
                <a:lnTo>
                  <a:pt x="3780248" y="2755900"/>
                </a:lnTo>
                <a:lnTo>
                  <a:pt x="3776309" y="2743200"/>
                </a:lnTo>
                <a:close/>
              </a:path>
              <a:path w="4617084" h="3543300">
                <a:moveTo>
                  <a:pt x="3804702" y="2755900"/>
                </a:moveTo>
                <a:lnTo>
                  <a:pt x="3793655" y="2755900"/>
                </a:lnTo>
                <a:lnTo>
                  <a:pt x="3799235" y="2768600"/>
                </a:lnTo>
                <a:lnTo>
                  <a:pt x="3811255" y="2768600"/>
                </a:lnTo>
                <a:lnTo>
                  <a:pt x="3804702" y="2755900"/>
                </a:lnTo>
                <a:close/>
              </a:path>
              <a:path w="4617084" h="3543300">
                <a:moveTo>
                  <a:pt x="3706759" y="2730500"/>
                </a:moveTo>
                <a:lnTo>
                  <a:pt x="3699116" y="2730500"/>
                </a:lnTo>
                <a:lnTo>
                  <a:pt x="3699572" y="2743200"/>
                </a:lnTo>
                <a:lnTo>
                  <a:pt x="3712213" y="2755900"/>
                </a:lnTo>
                <a:lnTo>
                  <a:pt x="3720985" y="2755900"/>
                </a:lnTo>
                <a:lnTo>
                  <a:pt x="3731215" y="2743200"/>
                </a:lnTo>
                <a:lnTo>
                  <a:pt x="3705466" y="2743200"/>
                </a:lnTo>
                <a:lnTo>
                  <a:pt x="3706759" y="2730500"/>
                </a:lnTo>
                <a:close/>
              </a:path>
              <a:path w="4617084" h="3543300">
                <a:moveTo>
                  <a:pt x="3771717" y="2730500"/>
                </a:moveTo>
                <a:lnTo>
                  <a:pt x="3713724" y="2730500"/>
                </a:lnTo>
                <a:lnTo>
                  <a:pt x="3716560" y="2743200"/>
                </a:lnTo>
                <a:lnTo>
                  <a:pt x="3782570" y="2743200"/>
                </a:lnTo>
                <a:lnTo>
                  <a:pt x="3771717" y="2730500"/>
                </a:lnTo>
                <a:close/>
              </a:path>
              <a:path w="4617084" h="3543300">
                <a:moveTo>
                  <a:pt x="3734473" y="2705100"/>
                </a:moveTo>
                <a:lnTo>
                  <a:pt x="3686637" y="2705100"/>
                </a:lnTo>
                <a:lnTo>
                  <a:pt x="3702921" y="2717800"/>
                </a:lnTo>
                <a:lnTo>
                  <a:pt x="3714692" y="2730500"/>
                </a:lnTo>
                <a:lnTo>
                  <a:pt x="3749420" y="2730500"/>
                </a:lnTo>
                <a:lnTo>
                  <a:pt x="3746477" y="2717800"/>
                </a:lnTo>
                <a:lnTo>
                  <a:pt x="3741272" y="2717800"/>
                </a:lnTo>
                <a:lnTo>
                  <a:pt x="3734473" y="2705100"/>
                </a:lnTo>
                <a:close/>
              </a:path>
              <a:path w="4617084" h="3543300">
                <a:moveTo>
                  <a:pt x="3756647" y="2717800"/>
                </a:moveTo>
                <a:lnTo>
                  <a:pt x="3749401" y="2717800"/>
                </a:lnTo>
                <a:lnTo>
                  <a:pt x="3752335" y="2730500"/>
                </a:lnTo>
                <a:lnTo>
                  <a:pt x="3761371" y="2730500"/>
                </a:lnTo>
                <a:lnTo>
                  <a:pt x="3756647" y="2717800"/>
                </a:lnTo>
                <a:close/>
              </a:path>
              <a:path w="4617084" h="3543300">
                <a:moveTo>
                  <a:pt x="3671417" y="2705100"/>
                </a:moveTo>
                <a:lnTo>
                  <a:pt x="3668991" y="2705100"/>
                </a:lnTo>
                <a:lnTo>
                  <a:pt x="3672440" y="2717800"/>
                </a:lnTo>
                <a:lnTo>
                  <a:pt x="3673625" y="2717800"/>
                </a:lnTo>
                <a:lnTo>
                  <a:pt x="3672690" y="2707298"/>
                </a:lnTo>
                <a:lnTo>
                  <a:pt x="3671417" y="2705100"/>
                </a:lnTo>
                <a:close/>
              </a:path>
              <a:path w="4617084" h="3543300">
                <a:moveTo>
                  <a:pt x="3686637" y="2705100"/>
                </a:moveTo>
                <a:lnTo>
                  <a:pt x="3672494" y="2705100"/>
                </a:lnTo>
                <a:lnTo>
                  <a:pt x="3672690" y="2707298"/>
                </a:lnTo>
                <a:lnTo>
                  <a:pt x="3678768" y="2717800"/>
                </a:lnTo>
                <a:lnTo>
                  <a:pt x="3688676" y="2717800"/>
                </a:lnTo>
                <a:lnTo>
                  <a:pt x="3686637" y="2705100"/>
                </a:lnTo>
                <a:close/>
              </a:path>
              <a:path w="4617084" h="3543300">
                <a:moveTo>
                  <a:pt x="3725368" y="2692400"/>
                </a:moveTo>
                <a:lnTo>
                  <a:pt x="3688791" y="2692400"/>
                </a:lnTo>
                <a:lnTo>
                  <a:pt x="3683021" y="2705100"/>
                </a:lnTo>
                <a:lnTo>
                  <a:pt x="3734473" y="2705100"/>
                </a:lnTo>
                <a:lnTo>
                  <a:pt x="3747913" y="2717800"/>
                </a:lnTo>
                <a:lnTo>
                  <a:pt x="3739619" y="2705100"/>
                </a:lnTo>
                <a:lnTo>
                  <a:pt x="3725368" y="2692400"/>
                </a:lnTo>
                <a:close/>
              </a:path>
              <a:path w="4617084" h="3543300">
                <a:moveTo>
                  <a:pt x="3677837" y="2692400"/>
                </a:moveTo>
                <a:lnTo>
                  <a:pt x="3670469" y="2692400"/>
                </a:lnTo>
                <a:lnTo>
                  <a:pt x="3673477" y="2705100"/>
                </a:lnTo>
                <a:lnTo>
                  <a:pt x="3683021" y="2705100"/>
                </a:lnTo>
                <a:lnTo>
                  <a:pt x="3677837" y="2692400"/>
                </a:lnTo>
                <a:close/>
              </a:path>
              <a:path w="4617084" h="3543300">
                <a:moveTo>
                  <a:pt x="3705507" y="2667000"/>
                </a:moveTo>
                <a:lnTo>
                  <a:pt x="3702126" y="2679700"/>
                </a:lnTo>
                <a:lnTo>
                  <a:pt x="3654186" y="2679700"/>
                </a:lnTo>
                <a:lnTo>
                  <a:pt x="3655918" y="2692400"/>
                </a:lnTo>
                <a:lnTo>
                  <a:pt x="3716167" y="2692400"/>
                </a:lnTo>
                <a:lnTo>
                  <a:pt x="3710606" y="2679700"/>
                </a:lnTo>
                <a:lnTo>
                  <a:pt x="3705507" y="2667000"/>
                </a:lnTo>
                <a:close/>
              </a:path>
              <a:path w="4617084" h="3543300">
                <a:moveTo>
                  <a:pt x="3703029" y="2667000"/>
                </a:moveTo>
                <a:lnTo>
                  <a:pt x="3625143" y="2667000"/>
                </a:lnTo>
                <a:lnTo>
                  <a:pt x="3632170" y="2679700"/>
                </a:lnTo>
                <a:lnTo>
                  <a:pt x="3702126" y="2679700"/>
                </a:lnTo>
                <a:lnTo>
                  <a:pt x="3703029" y="2667000"/>
                </a:lnTo>
                <a:close/>
              </a:path>
              <a:path w="4617084" h="3543300">
                <a:moveTo>
                  <a:pt x="3634003" y="2603500"/>
                </a:moveTo>
                <a:lnTo>
                  <a:pt x="3559432" y="2603500"/>
                </a:lnTo>
                <a:lnTo>
                  <a:pt x="3559143" y="2616200"/>
                </a:lnTo>
                <a:lnTo>
                  <a:pt x="3585537" y="2616200"/>
                </a:lnTo>
                <a:lnTo>
                  <a:pt x="3591093" y="2628900"/>
                </a:lnTo>
                <a:lnTo>
                  <a:pt x="3621463" y="2628900"/>
                </a:lnTo>
                <a:lnTo>
                  <a:pt x="3614915" y="2641600"/>
                </a:lnTo>
                <a:lnTo>
                  <a:pt x="3611786" y="2654300"/>
                </a:lnTo>
                <a:lnTo>
                  <a:pt x="3612680" y="2667000"/>
                </a:lnTo>
                <a:lnTo>
                  <a:pt x="3685723" y="2667000"/>
                </a:lnTo>
                <a:lnTo>
                  <a:pt x="3681310" y="2654300"/>
                </a:lnTo>
                <a:lnTo>
                  <a:pt x="3676268" y="2654300"/>
                </a:lnTo>
                <a:lnTo>
                  <a:pt x="3666299" y="2641600"/>
                </a:lnTo>
                <a:lnTo>
                  <a:pt x="3623060" y="2641600"/>
                </a:lnTo>
                <a:lnTo>
                  <a:pt x="3630251" y="2628900"/>
                </a:lnTo>
                <a:lnTo>
                  <a:pt x="3631691" y="2616200"/>
                </a:lnTo>
                <a:lnTo>
                  <a:pt x="3634003" y="2603500"/>
                </a:lnTo>
                <a:close/>
              </a:path>
              <a:path w="4617084" h="3543300">
                <a:moveTo>
                  <a:pt x="3686168" y="2654300"/>
                </a:moveTo>
                <a:lnTo>
                  <a:pt x="3683230" y="2654300"/>
                </a:lnTo>
                <a:lnTo>
                  <a:pt x="3685723" y="2667000"/>
                </a:lnTo>
                <a:lnTo>
                  <a:pt x="3693858" y="2667000"/>
                </a:lnTo>
                <a:lnTo>
                  <a:pt x="3686168" y="2654300"/>
                </a:lnTo>
                <a:close/>
              </a:path>
              <a:path w="4617084" h="3543300">
                <a:moveTo>
                  <a:pt x="3592207" y="2641600"/>
                </a:moveTo>
                <a:lnTo>
                  <a:pt x="3591521" y="2654300"/>
                </a:lnTo>
                <a:lnTo>
                  <a:pt x="3596741" y="2654300"/>
                </a:lnTo>
                <a:lnTo>
                  <a:pt x="3592207" y="2641600"/>
                </a:lnTo>
                <a:close/>
              </a:path>
              <a:path w="4617084" h="3543300">
                <a:moveTo>
                  <a:pt x="3614448" y="2641600"/>
                </a:moveTo>
                <a:lnTo>
                  <a:pt x="3603076" y="2641600"/>
                </a:lnTo>
                <a:lnTo>
                  <a:pt x="3602756" y="2654300"/>
                </a:lnTo>
                <a:lnTo>
                  <a:pt x="3608743" y="2654300"/>
                </a:lnTo>
                <a:lnTo>
                  <a:pt x="3614448" y="2641600"/>
                </a:lnTo>
                <a:close/>
              </a:path>
              <a:path w="4617084" h="3543300">
                <a:moveTo>
                  <a:pt x="3596665" y="2628900"/>
                </a:moveTo>
                <a:lnTo>
                  <a:pt x="3585046" y="2628900"/>
                </a:lnTo>
                <a:lnTo>
                  <a:pt x="3593715" y="2641600"/>
                </a:lnTo>
                <a:lnTo>
                  <a:pt x="3599914" y="2641600"/>
                </a:lnTo>
                <a:lnTo>
                  <a:pt x="3596665" y="2628900"/>
                </a:lnTo>
                <a:close/>
              </a:path>
              <a:path w="4617084" h="3543300">
                <a:moveTo>
                  <a:pt x="3621463" y="2628900"/>
                </a:moveTo>
                <a:lnTo>
                  <a:pt x="3596665" y="2628900"/>
                </a:lnTo>
                <a:lnTo>
                  <a:pt x="3601124" y="2641600"/>
                </a:lnTo>
                <a:lnTo>
                  <a:pt x="3614915" y="2641600"/>
                </a:lnTo>
                <a:lnTo>
                  <a:pt x="3621463" y="2628900"/>
                </a:lnTo>
                <a:close/>
              </a:path>
              <a:path w="4617084" h="3543300">
                <a:moveTo>
                  <a:pt x="3634410" y="2628900"/>
                </a:moveTo>
                <a:lnTo>
                  <a:pt x="3630251" y="2628900"/>
                </a:lnTo>
                <a:lnTo>
                  <a:pt x="3623060" y="2641600"/>
                </a:lnTo>
                <a:lnTo>
                  <a:pt x="3632839" y="2641600"/>
                </a:lnTo>
                <a:lnTo>
                  <a:pt x="3633329" y="2640552"/>
                </a:lnTo>
                <a:lnTo>
                  <a:pt x="3634410" y="2628900"/>
                </a:lnTo>
                <a:close/>
              </a:path>
              <a:path w="4617084" h="3543300">
                <a:moveTo>
                  <a:pt x="3633329" y="2640552"/>
                </a:moveTo>
                <a:lnTo>
                  <a:pt x="3632839" y="2641600"/>
                </a:lnTo>
                <a:lnTo>
                  <a:pt x="3633231" y="2641600"/>
                </a:lnTo>
                <a:lnTo>
                  <a:pt x="3633329" y="2640552"/>
                </a:lnTo>
                <a:close/>
              </a:path>
              <a:path w="4617084" h="3543300">
                <a:moveTo>
                  <a:pt x="3645904" y="2616200"/>
                </a:moveTo>
                <a:lnTo>
                  <a:pt x="3637941" y="2628900"/>
                </a:lnTo>
                <a:lnTo>
                  <a:pt x="3638778" y="2628900"/>
                </a:lnTo>
                <a:lnTo>
                  <a:pt x="3633329" y="2640552"/>
                </a:lnTo>
                <a:lnTo>
                  <a:pt x="3633231" y="2641600"/>
                </a:lnTo>
                <a:lnTo>
                  <a:pt x="3647630" y="2641600"/>
                </a:lnTo>
                <a:lnTo>
                  <a:pt x="3652517" y="2628900"/>
                </a:lnTo>
                <a:lnTo>
                  <a:pt x="3645904" y="2616200"/>
                </a:lnTo>
                <a:close/>
              </a:path>
              <a:path w="4617084" h="3543300">
                <a:moveTo>
                  <a:pt x="3582451" y="2626812"/>
                </a:moveTo>
                <a:lnTo>
                  <a:pt x="3581844" y="2628900"/>
                </a:lnTo>
                <a:lnTo>
                  <a:pt x="3585046" y="2628900"/>
                </a:lnTo>
                <a:lnTo>
                  <a:pt x="3582451" y="2626812"/>
                </a:lnTo>
                <a:close/>
              </a:path>
              <a:path w="4617084" h="3543300">
                <a:moveTo>
                  <a:pt x="3585537" y="2616200"/>
                </a:moveTo>
                <a:lnTo>
                  <a:pt x="3569258" y="2616200"/>
                </a:lnTo>
                <a:lnTo>
                  <a:pt x="3582451" y="2626812"/>
                </a:lnTo>
                <a:lnTo>
                  <a:pt x="3585537" y="2616200"/>
                </a:lnTo>
                <a:close/>
              </a:path>
              <a:path w="4617084" h="3543300">
                <a:moveTo>
                  <a:pt x="3552685" y="2603500"/>
                </a:moveTo>
                <a:lnTo>
                  <a:pt x="3549497" y="2603500"/>
                </a:lnTo>
                <a:lnTo>
                  <a:pt x="3554589" y="2616200"/>
                </a:lnTo>
                <a:lnTo>
                  <a:pt x="3555624" y="2616200"/>
                </a:lnTo>
                <a:lnTo>
                  <a:pt x="3552685" y="2603500"/>
                </a:lnTo>
                <a:close/>
              </a:path>
              <a:path w="4617084" h="3543300">
                <a:moveTo>
                  <a:pt x="3565156" y="2578100"/>
                </a:moveTo>
                <a:lnTo>
                  <a:pt x="3542309" y="2578100"/>
                </a:lnTo>
                <a:lnTo>
                  <a:pt x="3549591" y="2590800"/>
                </a:lnTo>
                <a:lnTo>
                  <a:pt x="3556594" y="2603500"/>
                </a:lnTo>
                <a:lnTo>
                  <a:pt x="3589261" y="2603500"/>
                </a:lnTo>
                <a:lnTo>
                  <a:pt x="3589350" y="2590800"/>
                </a:lnTo>
                <a:lnTo>
                  <a:pt x="3579448" y="2590800"/>
                </a:lnTo>
                <a:lnTo>
                  <a:pt x="3565156" y="2578100"/>
                </a:lnTo>
                <a:close/>
              </a:path>
              <a:path w="4617084" h="3543300">
                <a:moveTo>
                  <a:pt x="3604185" y="2590800"/>
                </a:moveTo>
                <a:lnTo>
                  <a:pt x="3589350" y="2590800"/>
                </a:lnTo>
                <a:lnTo>
                  <a:pt x="3589261" y="2603500"/>
                </a:lnTo>
                <a:lnTo>
                  <a:pt x="3607168" y="2603500"/>
                </a:lnTo>
                <a:lnTo>
                  <a:pt x="3604185" y="2590800"/>
                </a:lnTo>
                <a:close/>
              </a:path>
              <a:path w="4617084" h="3543300">
                <a:moveTo>
                  <a:pt x="3612822" y="2590800"/>
                </a:moveTo>
                <a:lnTo>
                  <a:pt x="3610665" y="2590800"/>
                </a:lnTo>
                <a:lnTo>
                  <a:pt x="3607168" y="2603500"/>
                </a:lnTo>
                <a:lnTo>
                  <a:pt x="3616130" y="2603500"/>
                </a:lnTo>
                <a:lnTo>
                  <a:pt x="3612822" y="2590800"/>
                </a:lnTo>
                <a:close/>
              </a:path>
              <a:path w="4617084" h="3543300">
                <a:moveTo>
                  <a:pt x="3580866" y="2565400"/>
                </a:moveTo>
                <a:lnTo>
                  <a:pt x="3575229" y="2565400"/>
                </a:lnTo>
                <a:lnTo>
                  <a:pt x="3580682" y="2578100"/>
                </a:lnTo>
                <a:lnTo>
                  <a:pt x="3579448" y="2590800"/>
                </a:lnTo>
                <a:lnTo>
                  <a:pt x="3599229" y="2590800"/>
                </a:lnTo>
                <a:lnTo>
                  <a:pt x="3591788" y="2578100"/>
                </a:lnTo>
                <a:lnTo>
                  <a:pt x="3585941" y="2578100"/>
                </a:lnTo>
                <a:lnTo>
                  <a:pt x="3580866" y="2565400"/>
                </a:lnTo>
                <a:close/>
              </a:path>
              <a:path w="4617084" h="3543300">
                <a:moveTo>
                  <a:pt x="3601001" y="2580822"/>
                </a:moveTo>
                <a:lnTo>
                  <a:pt x="3601559" y="2590800"/>
                </a:lnTo>
                <a:lnTo>
                  <a:pt x="3607720" y="2590800"/>
                </a:lnTo>
                <a:lnTo>
                  <a:pt x="3601001" y="2580822"/>
                </a:lnTo>
                <a:close/>
              </a:path>
              <a:path w="4617084" h="3543300">
                <a:moveTo>
                  <a:pt x="3600848" y="2578100"/>
                </a:moveTo>
                <a:lnTo>
                  <a:pt x="3599167" y="2578100"/>
                </a:lnTo>
                <a:lnTo>
                  <a:pt x="3601001" y="2580822"/>
                </a:lnTo>
                <a:lnTo>
                  <a:pt x="3600848" y="2578100"/>
                </a:lnTo>
                <a:close/>
              </a:path>
              <a:path w="4617084" h="3543300">
                <a:moveTo>
                  <a:pt x="3509835" y="2565400"/>
                </a:moveTo>
                <a:lnTo>
                  <a:pt x="3509149" y="2578100"/>
                </a:lnTo>
                <a:lnTo>
                  <a:pt x="3514420" y="2578100"/>
                </a:lnTo>
                <a:lnTo>
                  <a:pt x="3509835" y="2565400"/>
                </a:lnTo>
                <a:close/>
              </a:path>
              <a:path w="4617084" h="3543300">
                <a:moveTo>
                  <a:pt x="3566218" y="2565400"/>
                </a:moveTo>
                <a:lnTo>
                  <a:pt x="3537348" y="2565400"/>
                </a:lnTo>
                <a:lnTo>
                  <a:pt x="3548570" y="2578100"/>
                </a:lnTo>
                <a:lnTo>
                  <a:pt x="3571914" y="2578100"/>
                </a:lnTo>
                <a:lnTo>
                  <a:pt x="3566218" y="2565400"/>
                </a:lnTo>
                <a:close/>
              </a:path>
              <a:path w="4617084" h="3543300">
                <a:moveTo>
                  <a:pt x="3546957" y="2552700"/>
                </a:moveTo>
                <a:lnTo>
                  <a:pt x="3491576" y="2552700"/>
                </a:lnTo>
                <a:lnTo>
                  <a:pt x="3499481" y="2565400"/>
                </a:lnTo>
                <a:lnTo>
                  <a:pt x="3550484" y="2565400"/>
                </a:lnTo>
                <a:lnTo>
                  <a:pt x="3546957" y="2552700"/>
                </a:lnTo>
                <a:close/>
              </a:path>
              <a:path w="4617084" h="3543300">
                <a:moveTo>
                  <a:pt x="3565790" y="2552700"/>
                </a:moveTo>
                <a:lnTo>
                  <a:pt x="3549109" y="2552700"/>
                </a:lnTo>
                <a:lnTo>
                  <a:pt x="3550743" y="2565400"/>
                </a:lnTo>
                <a:lnTo>
                  <a:pt x="3568528" y="2565400"/>
                </a:lnTo>
                <a:lnTo>
                  <a:pt x="3565790" y="2552700"/>
                </a:lnTo>
                <a:close/>
              </a:path>
              <a:path w="4617084" h="3543300">
                <a:moveTo>
                  <a:pt x="3575772" y="2556858"/>
                </a:moveTo>
                <a:lnTo>
                  <a:pt x="3577483" y="2565400"/>
                </a:lnTo>
                <a:lnTo>
                  <a:pt x="3578506" y="2565400"/>
                </a:lnTo>
                <a:lnTo>
                  <a:pt x="3575772" y="2556858"/>
                </a:lnTo>
                <a:close/>
              </a:path>
              <a:path w="4617084" h="3543300">
                <a:moveTo>
                  <a:pt x="3574938" y="2552700"/>
                </a:moveTo>
                <a:lnTo>
                  <a:pt x="3574440" y="2552700"/>
                </a:lnTo>
                <a:lnTo>
                  <a:pt x="3575772" y="2556858"/>
                </a:lnTo>
                <a:lnTo>
                  <a:pt x="3574938" y="2552700"/>
                </a:lnTo>
                <a:close/>
              </a:path>
              <a:path w="4617084" h="3543300">
                <a:moveTo>
                  <a:pt x="3545854" y="2527300"/>
                </a:moveTo>
                <a:lnTo>
                  <a:pt x="3471329" y="2527300"/>
                </a:lnTo>
                <a:lnTo>
                  <a:pt x="3467073" y="2540000"/>
                </a:lnTo>
                <a:lnTo>
                  <a:pt x="3487954" y="2540000"/>
                </a:lnTo>
                <a:lnTo>
                  <a:pt x="3501516" y="2552700"/>
                </a:lnTo>
                <a:lnTo>
                  <a:pt x="3562144" y="2552700"/>
                </a:lnTo>
                <a:lnTo>
                  <a:pt x="3547084" y="2540000"/>
                </a:lnTo>
                <a:lnTo>
                  <a:pt x="3545854" y="2527300"/>
                </a:lnTo>
                <a:close/>
              </a:path>
              <a:path w="4617084" h="3543300">
                <a:moveTo>
                  <a:pt x="3464374" y="2527300"/>
                </a:moveTo>
                <a:lnTo>
                  <a:pt x="3457892" y="2527300"/>
                </a:lnTo>
                <a:lnTo>
                  <a:pt x="3460862" y="2540000"/>
                </a:lnTo>
                <a:lnTo>
                  <a:pt x="3464374" y="2527300"/>
                </a:lnTo>
                <a:close/>
              </a:path>
              <a:path w="4617084" h="3543300">
                <a:moveTo>
                  <a:pt x="3514361" y="2514600"/>
                </a:moveTo>
                <a:lnTo>
                  <a:pt x="3452981" y="2514600"/>
                </a:lnTo>
                <a:lnTo>
                  <a:pt x="3448227" y="2527300"/>
                </a:lnTo>
                <a:lnTo>
                  <a:pt x="3519298" y="2527300"/>
                </a:lnTo>
                <a:lnTo>
                  <a:pt x="3514361" y="2514600"/>
                </a:lnTo>
                <a:close/>
              </a:path>
              <a:path w="4617084" h="3543300">
                <a:moveTo>
                  <a:pt x="3522424" y="2514600"/>
                </a:moveTo>
                <a:lnTo>
                  <a:pt x="3523780" y="2527300"/>
                </a:lnTo>
                <a:lnTo>
                  <a:pt x="3533708" y="2527300"/>
                </a:lnTo>
                <a:lnTo>
                  <a:pt x="3522424" y="2514600"/>
                </a:lnTo>
                <a:close/>
              </a:path>
              <a:path w="4617084" h="3543300">
                <a:moveTo>
                  <a:pt x="3535627" y="2514600"/>
                </a:moveTo>
                <a:lnTo>
                  <a:pt x="3535489" y="2527300"/>
                </a:lnTo>
                <a:lnTo>
                  <a:pt x="3537970" y="2527300"/>
                </a:lnTo>
                <a:lnTo>
                  <a:pt x="3535627" y="2514600"/>
                </a:lnTo>
                <a:close/>
              </a:path>
              <a:path w="4617084" h="3543300">
                <a:moveTo>
                  <a:pt x="3458691" y="2489200"/>
                </a:moveTo>
                <a:lnTo>
                  <a:pt x="3436866" y="2489200"/>
                </a:lnTo>
                <a:lnTo>
                  <a:pt x="3450615" y="2501900"/>
                </a:lnTo>
                <a:lnTo>
                  <a:pt x="3445897" y="2514600"/>
                </a:lnTo>
                <a:lnTo>
                  <a:pt x="3509297" y="2514600"/>
                </a:lnTo>
                <a:lnTo>
                  <a:pt x="3504438" y="2501900"/>
                </a:lnTo>
                <a:lnTo>
                  <a:pt x="3465925" y="2501900"/>
                </a:lnTo>
                <a:lnTo>
                  <a:pt x="3464631" y="2497131"/>
                </a:lnTo>
                <a:lnTo>
                  <a:pt x="3463202" y="2494081"/>
                </a:lnTo>
                <a:lnTo>
                  <a:pt x="3458691" y="2489200"/>
                </a:lnTo>
                <a:close/>
              </a:path>
              <a:path w="4617084" h="3543300">
                <a:moveTo>
                  <a:pt x="3429304" y="2489200"/>
                </a:moveTo>
                <a:lnTo>
                  <a:pt x="3415538" y="2489200"/>
                </a:lnTo>
                <a:lnTo>
                  <a:pt x="3420273" y="2501900"/>
                </a:lnTo>
                <a:lnTo>
                  <a:pt x="3430605" y="2501900"/>
                </a:lnTo>
                <a:lnTo>
                  <a:pt x="3429304" y="2489200"/>
                </a:lnTo>
                <a:close/>
              </a:path>
              <a:path w="4617084" h="3543300">
                <a:moveTo>
                  <a:pt x="3434215" y="2501591"/>
                </a:moveTo>
                <a:lnTo>
                  <a:pt x="3434149" y="2501900"/>
                </a:lnTo>
                <a:lnTo>
                  <a:pt x="3434338" y="2501900"/>
                </a:lnTo>
                <a:lnTo>
                  <a:pt x="3434215" y="2501591"/>
                </a:lnTo>
                <a:close/>
              </a:path>
              <a:path w="4617084" h="3543300">
                <a:moveTo>
                  <a:pt x="3464631" y="2497131"/>
                </a:moveTo>
                <a:lnTo>
                  <a:pt x="3465925" y="2501900"/>
                </a:lnTo>
                <a:lnTo>
                  <a:pt x="3466865" y="2501900"/>
                </a:lnTo>
                <a:lnTo>
                  <a:pt x="3464631" y="2497131"/>
                </a:lnTo>
                <a:close/>
              </a:path>
              <a:path w="4617084" h="3543300">
                <a:moveTo>
                  <a:pt x="3464054" y="2495003"/>
                </a:moveTo>
                <a:lnTo>
                  <a:pt x="3464631" y="2497131"/>
                </a:lnTo>
                <a:lnTo>
                  <a:pt x="3466865" y="2501900"/>
                </a:lnTo>
                <a:lnTo>
                  <a:pt x="3470427" y="2501900"/>
                </a:lnTo>
                <a:lnTo>
                  <a:pt x="3464054" y="2495003"/>
                </a:lnTo>
                <a:close/>
              </a:path>
              <a:path w="4617084" h="3543300">
                <a:moveTo>
                  <a:pt x="3486810" y="2489200"/>
                </a:moveTo>
                <a:lnTo>
                  <a:pt x="3472142" y="2489200"/>
                </a:lnTo>
                <a:lnTo>
                  <a:pt x="3470427" y="2501900"/>
                </a:lnTo>
                <a:lnTo>
                  <a:pt x="3489812" y="2501900"/>
                </a:lnTo>
                <a:lnTo>
                  <a:pt x="3486810" y="2489200"/>
                </a:lnTo>
                <a:close/>
              </a:path>
              <a:path w="4617084" h="3543300">
                <a:moveTo>
                  <a:pt x="3493459" y="2493000"/>
                </a:moveTo>
                <a:lnTo>
                  <a:pt x="3493292" y="2501900"/>
                </a:lnTo>
                <a:lnTo>
                  <a:pt x="3504438" y="2501900"/>
                </a:lnTo>
                <a:lnTo>
                  <a:pt x="3493459" y="2493000"/>
                </a:lnTo>
                <a:close/>
              </a:path>
              <a:path w="4617084" h="3543300">
                <a:moveTo>
                  <a:pt x="3436866" y="2489200"/>
                </a:moveTo>
                <a:lnTo>
                  <a:pt x="3429304" y="2489200"/>
                </a:lnTo>
                <a:lnTo>
                  <a:pt x="3434215" y="2501591"/>
                </a:lnTo>
                <a:lnTo>
                  <a:pt x="3436866" y="2489200"/>
                </a:lnTo>
                <a:close/>
              </a:path>
              <a:path w="4617084" h="3543300">
                <a:moveTo>
                  <a:pt x="3462479" y="2489200"/>
                </a:moveTo>
                <a:lnTo>
                  <a:pt x="3460915" y="2489200"/>
                </a:lnTo>
                <a:lnTo>
                  <a:pt x="3463202" y="2494081"/>
                </a:lnTo>
                <a:lnTo>
                  <a:pt x="3464054" y="2495003"/>
                </a:lnTo>
                <a:lnTo>
                  <a:pt x="3462479" y="2489200"/>
                </a:lnTo>
                <a:close/>
              </a:path>
              <a:path w="4617084" h="3543300">
                <a:moveTo>
                  <a:pt x="3493530" y="2489200"/>
                </a:moveTo>
                <a:lnTo>
                  <a:pt x="3488770" y="2489200"/>
                </a:lnTo>
                <a:lnTo>
                  <a:pt x="3493459" y="2493000"/>
                </a:lnTo>
                <a:lnTo>
                  <a:pt x="3493530" y="2489200"/>
                </a:lnTo>
                <a:close/>
              </a:path>
              <a:path w="4617084" h="3543300">
                <a:moveTo>
                  <a:pt x="3460085" y="2463800"/>
                </a:moveTo>
                <a:lnTo>
                  <a:pt x="3397379" y="2463800"/>
                </a:lnTo>
                <a:lnTo>
                  <a:pt x="3415461" y="2476500"/>
                </a:lnTo>
                <a:lnTo>
                  <a:pt x="3405186" y="2489200"/>
                </a:lnTo>
                <a:lnTo>
                  <a:pt x="3461945" y="2489200"/>
                </a:lnTo>
                <a:lnTo>
                  <a:pt x="3464204" y="2476500"/>
                </a:lnTo>
                <a:lnTo>
                  <a:pt x="3471799" y="2476500"/>
                </a:lnTo>
                <a:lnTo>
                  <a:pt x="3460085" y="2463800"/>
                </a:lnTo>
                <a:close/>
              </a:path>
              <a:path w="4617084" h="3543300">
                <a:moveTo>
                  <a:pt x="3474344" y="2476500"/>
                </a:moveTo>
                <a:lnTo>
                  <a:pt x="3464204" y="2476500"/>
                </a:lnTo>
                <a:lnTo>
                  <a:pt x="3468159" y="2489200"/>
                </a:lnTo>
                <a:lnTo>
                  <a:pt x="3472335" y="2489200"/>
                </a:lnTo>
                <a:lnTo>
                  <a:pt x="3474344" y="2476500"/>
                </a:lnTo>
                <a:close/>
              </a:path>
              <a:path w="4617084" h="3543300">
                <a:moveTo>
                  <a:pt x="3451909" y="2451100"/>
                </a:moveTo>
                <a:lnTo>
                  <a:pt x="3379841" y="2451100"/>
                </a:lnTo>
                <a:lnTo>
                  <a:pt x="3375395" y="2463800"/>
                </a:lnTo>
                <a:lnTo>
                  <a:pt x="3455998" y="2463800"/>
                </a:lnTo>
                <a:lnTo>
                  <a:pt x="3451909" y="2451100"/>
                </a:lnTo>
                <a:close/>
              </a:path>
              <a:path w="4617084" h="3543300">
                <a:moveTo>
                  <a:pt x="3429519" y="2438400"/>
                </a:moveTo>
                <a:lnTo>
                  <a:pt x="3368170" y="2438400"/>
                </a:lnTo>
                <a:lnTo>
                  <a:pt x="3384461" y="2451100"/>
                </a:lnTo>
                <a:lnTo>
                  <a:pt x="3440163" y="2451100"/>
                </a:lnTo>
                <a:lnTo>
                  <a:pt x="3429519" y="2438400"/>
                </a:lnTo>
                <a:close/>
              </a:path>
              <a:path w="4617084" h="3543300">
                <a:moveTo>
                  <a:pt x="3440169" y="2451076"/>
                </a:moveTo>
                <a:close/>
              </a:path>
              <a:path w="4617084" h="3543300">
                <a:moveTo>
                  <a:pt x="3443376" y="2438400"/>
                </a:moveTo>
                <a:lnTo>
                  <a:pt x="3436924" y="2438400"/>
                </a:lnTo>
                <a:lnTo>
                  <a:pt x="3440169" y="2451076"/>
                </a:lnTo>
                <a:lnTo>
                  <a:pt x="3443376" y="2438400"/>
                </a:lnTo>
                <a:close/>
              </a:path>
              <a:path w="4617084" h="3543300">
                <a:moveTo>
                  <a:pt x="3351146" y="2425700"/>
                </a:moveTo>
                <a:lnTo>
                  <a:pt x="3350742" y="2425700"/>
                </a:lnTo>
                <a:lnTo>
                  <a:pt x="3353384" y="2438400"/>
                </a:lnTo>
                <a:lnTo>
                  <a:pt x="3356409" y="2430352"/>
                </a:lnTo>
                <a:lnTo>
                  <a:pt x="3351146" y="2425700"/>
                </a:lnTo>
                <a:close/>
              </a:path>
              <a:path w="4617084" h="3543300">
                <a:moveTo>
                  <a:pt x="3411871" y="2425700"/>
                </a:moveTo>
                <a:lnTo>
                  <a:pt x="3358159" y="2425700"/>
                </a:lnTo>
                <a:lnTo>
                  <a:pt x="3356409" y="2430352"/>
                </a:lnTo>
                <a:lnTo>
                  <a:pt x="3365512" y="2438400"/>
                </a:lnTo>
                <a:lnTo>
                  <a:pt x="3415931" y="2438400"/>
                </a:lnTo>
                <a:lnTo>
                  <a:pt x="3411871" y="2425700"/>
                </a:lnTo>
                <a:close/>
              </a:path>
              <a:path w="4617084" h="3543300">
                <a:moveTo>
                  <a:pt x="3335593" y="2413000"/>
                </a:moveTo>
                <a:lnTo>
                  <a:pt x="3333942" y="2413000"/>
                </a:lnTo>
                <a:lnTo>
                  <a:pt x="3332264" y="2425700"/>
                </a:lnTo>
                <a:lnTo>
                  <a:pt x="3338779" y="2425700"/>
                </a:lnTo>
                <a:lnTo>
                  <a:pt x="3335593" y="2413000"/>
                </a:lnTo>
                <a:close/>
              </a:path>
              <a:path w="4617084" h="3543300">
                <a:moveTo>
                  <a:pt x="3403821" y="2413000"/>
                </a:moveTo>
                <a:lnTo>
                  <a:pt x="3339693" y="2413000"/>
                </a:lnTo>
                <a:lnTo>
                  <a:pt x="3338779" y="2425700"/>
                </a:lnTo>
                <a:lnTo>
                  <a:pt x="3408687" y="2425700"/>
                </a:lnTo>
                <a:lnTo>
                  <a:pt x="3403821" y="2413000"/>
                </a:lnTo>
                <a:close/>
              </a:path>
              <a:path w="4617084" h="3543300">
                <a:moveTo>
                  <a:pt x="3310172" y="2405425"/>
                </a:moveTo>
                <a:lnTo>
                  <a:pt x="3312020" y="2413000"/>
                </a:lnTo>
                <a:lnTo>
                  <a:pt x="3312756" y="2407670"/>
                </a:lnTo>
                <a:lnTo>
                  <a:pt x="3310172" y="2405425"/>
                </a:lnTo>
                <a:close/>
              </a:path>
              <a:path w="4617084" h="3543300">
                <a:moveTo>
                  <a:pt x="3301524" y="2387600"/>
                </a:moveTo>
                <a:lnTo>
                  <a:pt x="3300152" y="2400300"/>
                </a:lnTo>
                <a:lnTo>
                  <a:pt x="3313774" y="2400300"/>
                </a:lnTo>
                <a:lnTo>
                  <a:pt x="3312756" y="2407670"/>
                </a:lnTo>
                <a:lnTo>
                  <a:pt x="3318891" y="2413000"/>
                </a:lnTo>
                <a:lnTo>
                  <a:pt x="3325839" y="2402916"/>
                </a:lnTo>
                <a:lnTo>
                  <a:pt x="3322269" y="2400300"/>
                </a:lnTo>
                <a:lnTo>
                  <a:pt x="3301524" y="2387600"/>
                </a:lnTo>
                <a:close/>
              </a:path>
              <a:path w="4617084" h="3543300">
                <a:moveTo>
                  <a:pt x="3329753" y="2405786"/>
                </a:moveTo>
                <a:lnTo>
                  <a:pt x="3332530" y="2413000"/>
                </a:lnTo>
                <a:lnTo>
                  <a:pt x="3339595" y="2413000"/>
                </a:lnTo>
                <a:lnTo>
                  <a:pt x="3329753" y="2405786"/>
                </a:lnTo>
                <a:close/>
              </a:path>
              <a:path w="4617084" h="3543300">
                <a:moveTo>
                  <a:pt x="3348480" y="2387600"/>
                </a:moveTo>
                <a:lnTo>
                  <a:pt x="3319192" y="2387600"/>
                </a:lnTo>
                <a:lnTo>
                  <a:pt x="3334763" y="2400300"/>
                </a:lnTo>
                <a:lnTo>
                  <a:pt x="3339595" y="2413000"/>
                </a:lnTo>
                <a:lnTo>
                  <a:pt x="3398921" y="2413000"/>
                </a:lnTo>
                <a:lnTo>
                  <a:pt x="3394244" y="2400300"/>
                </a:lnTo>
                <a:lnTo>
                  <a:pt x="3358159" y="2400300"/>
                </a:lnTo>
                <a:lnTo>
                  <a:pt x="3348480" y="2387600"/>
                </a:lnTo>
                <a:close/>
              </a:path>
              <a:path w="4617084" h="3543300">
                <a:moveTo>
                  <a:pt x="3327642" y="2400300"/>
                </a:moveTo>
                <a:lnTo>
                  <a:pt x="3325839" y="2402916"/>
                </a:lnTo>
                <a:lnTo>
                  <a:pt x="3329753" y="2405786"/>
                </a:lnTo>
                <a:lnTo>
                  <a:pt x="3327642" y="2400300"/>
                </a:lnTo>
                <a:close/>
              </a:path>
              <a:path w="4617084" h="3543300">
                <a:moveTo>
                  <a:pt x="3308921" y="2400300"/>
                </a:moveTo>
                <a:lnTo>
                  <a:pt x="3304272" y="2400300"/>
                </a:lnTo>
                <a:lnTo>
                  <a:pt x="3310172" y="2405425"/>
                </a:lnTo>
                <a:lnTo>
                  <a:pt x="3308921" y="2400300"/>
                </a:lnTo>
                <a:close/>
              </a:path>
              <a:path w="4617084" h="3543300">
                <a:moveTo>
                  <a:pt x="3375924" y="2387600"/>
                </a:moveTo>
                <a:lnTo>
                  <a:pt x="3370025" y="2387600"/>
                </a:lnTo>
                <a:lnTo>
                  <a:pt x="3364049" y="2400300"/>
                </a:lnTo>
                <a:lnTo>
                  <a:pt x="3381578" y="2400300"/>
                </a:lnTo>
                <a:lnTo>
                  <a:pt x="3375924" y="2387600"/>
                </a:lnTo>
                <a:close/>
              </a:path>
              <a:path w="4617084" h="3543300">
                <a:moveTo>
                  <a:pt x="3312215" y="2358625"/>
                </a:moveTo>
                <a:lnTo>
                  <a:pt x="3307803" y="2362200"/>
                </a:lnTo>
                <a:lnTo>
                  <a:pt x="3299790" y="2362200"/>
                </a:lnTo>
                <a:lnTo>
                  <a:pt x="3295104" y="2374900"/>
                </a:lnTo>
                <a:lnTo>
                  <a:pt x="3293092" y="2387600"/>
                </a:lnTo>
                <a:lnTo>
                  <a:pt x="3361059" y="2387600"/>
                </a:lnTo>
                <a:lnTo>
                  <a:pt x="3354781" y="2374900"/>
                </a:lnTo>
                <a:lnTo>
                  <a:pt x="3304365" y="2374900"/>
                </a:lnTo>
                <a:lnTo>
                  <a:pt x="3311531" y="2362200"/>
                </a:lnTo>
                <a:lnTo>
                  <a:pt x="3312215" y="2358625"/>
                </a:lnTo>
                <a:close/>
              </a:path>
              <a:path w="4617084" h="3543300">
                <a:moveTo>
                  <a:pt x="3299790" y="2362200"/>
                </a:moveTo>
                <a:lnTo>
                  <a:pt x="3273141" y="2362200"/>
                </a:lnTo>
                <a:lnTo>
                  <a:pt x="3273183" y="2374900"/>
                </a:lnTo>
                <a:lnTo>
                  <a:pt x="3295104" y="2374900"/>
                </a:lnTo>
                <a:lnTo>
                  <a:pt x="3299790" y="2362200"/>
                </a:lnTo>
                <a:close/>
              </a:path>
              <a:path w="4617084" h="3543300">
                <a:moveTo>
                  <a:pt x="3338027" y="2349500"/>
                </a:moveTo>
                <a:lnTo>
                  <a:pt x="3323482" y="2349500"/>
                </a:lnTo>
                <a:lnTo>
                  <a:pt x="3312215" y="2358625"/>
                </a:lnTo>
                <a:lnTo>
                  <a:pt x="3311531" y="2362200"/>
                </a:lnTo>
                <a:lnTo>
                  <a:pt x="3304365" y="2374900"/>
                </a:lnTo>
                <a:lnTo>
                  <a:pt x="3342640" y="2374900"/>
                </a:lnTo>
                <a:lnTo>
                  <a:pt x="3338027" y="2349500"/>
                </a:lnTo>
                <a:close/>
              </a:path>
              <a:path w="4617084" h="3543300">
                <a:moveTo>
                  <a:pt x="3352330" y="2362200"/>
                </a:moveTo>
                <a:lnTo>
                  <a:pt x="3345980" y="2362200"/>
                </a:lnTo>
                <a:lnTo>
                  <a:pt x="3349434" y="2374900"/>
                </a:lnTo>
                <a:lnTo>
                  <a:pt x="3352330" y="2362200"/>
                </a:lnTo>
                <a:close/>
              </a:path>
              <a:path w="4617084" h="3543300">
                <a:moveTo>
                  <a:pt x="3252145" y="2339383"/>
                </a:moveTo>
                <a:lnTo>
                  <a:pt x="3248073" y="2343738"/>
                </a:lnTo>
                <a:lnTo>
                  <a:pt x="3252927" y="2349500"/>
                </a:lnTo>
                <a:lnTo>
                  <a:pt x="3254070" y="2362200"/>
                </a:lnTo>
                <a:lnTo>
                  <a:pt x="3263595" y="2362200"/>
                </a:lnTo>
                <a:lnTo>
                  <a:pt x="3261526" y="2349500"/>
                </a:lnTo>
                <a:lnTo>
                  <a:pt x="3252145" y="2339383"/>
                </a:lnTo>
                <a:close/>
              </a:path>
              <a:path w="4617084" h="3543300">
                <a:moveTo>
                  <a:pt x="3317083" y="2336800"/>
                </a:moveTo>
                <a:lnTo>
                  <a:pt x="3254560" y="2336800"/>
                </a:lnTo>
                <a:lnTo>
                  <a:pt x="3267243" y="2349500"/>
                </a:lnTo>
                <a:lnTo>
                  <a:pt x="3276949" y="2362200"/>
                </a:lnTo>
                <a:lnTo>
                  <a:pt x="3307803" y="2362200"/>
                </a:lnTo>
                <a:lnTo>
                  <a:pt x="3312215" y="2358625"/>
                </a:lnTo>
                <a:lnTo>
                  <a:pt x="3313963" y="2349500"/>
                </a:lnTo>
                <a:lnTo>
                  <a:pt x="3317083" y="2336800"/>
                </a:lnTo>
                <a:close/>
              </a:path>
              <a:path w="4617084" h="3543300">
                <a:moveTo>
                  <a:pt x="3288247" y="2311400"/>
                </a:moveTo>
                <a:lnTo>
                  <a:pt x="3215093" y="2311400"/>
                </a:lnTo>
                <a:lnTo>
                  <a:pt x="3227839" y="2324100"/>
                </a:lnTo>
                <a:lnTo>
                  <a:pt x="3236067" y="2336800"/>
                </a:lnTo>
                <a:lnTo>
                  <a:pt x="3242686" y="2349500"/>
                </a:lnTo>
                <a:lnTo>
                  <a:pt x="3248073" y="2343738"/>
                </a:lnTo>
                <a:lnTo>
                  <a:pt x="3242230" y="2336800"/>
                </a:lnTo>
                <a:lnTo>
                  <a:pt x="3294248" y="2336800"/>
                </a:lnTo>
                <a:lnTo>
                  <a:pt x="3286988" y="2324100"/>
                </a:lnTo>
                <a:lnTo>
                  <a:pt x="3295648" y="2324100"/>
                </a:lnTo>
                <a:lnTo>
                  <a:pt x="3288247" y="2311400"/>
                </a:lnTo>
                <a:close/>
              </a:path>
              <a:path w="4617084" h="3543300">
                <a:moveTo>
                  <a:pt x="3254560" y="2336800"/>
                </a:moveTo>
                <a:lnTo>
                  <a:pt x="3249750" y="2336800"/>
                </a:lnTo>
                <a:lnTo>
                  <a:pt x="3252145" y="2339383"/>
                </a:lnTo>
                <a:lnTo>
                  <a:pt x="3254560" y="2336800"/>
                </a:lnTo>
                <a:close/>
              </a:path>
              <a:path w="4617084" h="3543300">
                <a:moveTo>
                  <a:pt x="3219729" y="2324100"/>
                </a:moveTo>
                <a:lnTo>
                  <a:pt x="3218019" y="2324100"/>
                </a:lnTo>
                <a:lnTo>
                  <a:pt x="3222978" y="2336800"/>
                </a:lnTo>
                <a:lnTo>
                  <a:pt x="3219729" y="2324100"/>
                </a:lnTo>
                <a:close/>
              </a:path>
              <a:path w="4617084" h="3543300">
                <a:moveTo>
                  <a:pt x="3238020" y="2273300"/>
                </a:moveTo>
                <a:lnTo>
                  <a:pt x="3176987" y="2273300"/>
                </a:lnTo>
                <a:lnTo>
                  <a:pt x="3183534" y="2286000"/>
                </a:lnTo>
                <a:lnTo>
                  <a:pt x="3184047" y="2293740"/>
                </a:lnTo>
                <a:lnTo>
                  <a:pt x="3185620" y="2298700"/>
                </a:lnTo>
                <a:lnTo>
                  <a:pt x="3209374" y="2298700"/>
                </a:lnTo>
                <a:lnTo>
                  <a:pt x="3217730" y="2311400"/>
                </a:lnTo>
                <a:lnTo>
                  <a:pt x="3252495" y="2311400"/>
                </a:lnTo>
                <a:lnTo>
                  <a:pt x="3253422" y="2298700"/>
                </a:lnTo>
                <a:lnTo>
                  <a:pt x="3253911" y="2286000"/>
                </a:lnTo>
                <a:lnTo>
                  <a:pt x="3241433" y="2286000"/>
                </a:lnTo>
                <a:lnTo>
                  <a:pt x="3238020" y="2273300"/>
                </a:lnTo>
                <a:close/>
              </a:path>
              <a:path w="4617084" h="3543300">
                <a:moveTo>
                  <a:pt x="3272243" y="2298700"/>
                </a:moveTo>
                <a:lnTo>
                  <a:pt x="3263658" y="2298700"/>
                </a:lnTo>
                <a:lnTo>
                  <a:pt x="3252495" y="2311400"/>
                </a:lnTo>
                <a:lnTo>
                  <a:pt x="3274849" y="2311400"/>
                </a:lnTo>
                <a:lnTo>
                  <a:pt x="3272243" y="2298700"/>
                </a:lnTo>
                <a:close/>
              </a:path>
              <a:path w="4617084" h="3543300">
                <a:moveTo>
                  <a:pt x="3181592" y="2286000"/>
                </a:moveTo>
                <a:lnTo>
                  <a:pt x="3173501" y="2286000"/>
                </a:lnTo>
                <a:lnTo>
                  <a:pt x="3184375" y="2298700"/>
                </a:lnTo>
                <a:lnTo>
                  <a:pt x="3184047" y="2293740"/>
                </a:lnTo>
                <a:lnTo>
                  <a:pt x="3181592" y="2286000"/>
                </a:lnTo>
                <a:close/>
              </a:path>
              <a:path w="4617084" h="3543300">
                <a:moveTo>
                  <a:pt x="3158856" y="2260600"/>
                </a:moveTo>
                <a:lnTo>
                  <a:pt x="3141631" y="2260600"/>
                </a:lnTo>
                <a:lnTo>
                  <a:pt x="3152155" y="2273300"/>
                </a:lnTo>
                <a:lnTo>
                  <a:pt x="3159086" y="2273300"/>
                </a:lnTo>
                <a:lnTo>
                  <a:pt x="3158856" y="2260600"/>
                </a:lnTo>
                <a:close/>
              </a:path>
              <a:path w="4617084" h="3543300">
                <a:moveTo>
                  <a:pt x="3189541" y="2247900"/>
                </a:moveTo>
                <a:lnTo>
                  <a:pt x="3151301" y="2247900"/>
                </a:lnTo>
                <a:lnTo>
                  <a:pt x="3141357" y="2260600"/>
                </a:lnTo>
                <a:lnTo>
                  <a:pt x="3164520" y="2260600"/>
                </a:lnTo>
                <a:lnTo>
                  <a:pt x="3167468" y="2273300"/>
                </a:lnTo>
                <a:lnTo>
                  <a:pt x="3196712" y="2273300"/>
                </a:lnTo>
                <a:lnTo>
                  <a:pt x="3192229" y="2260600"/>
                </a:lnTo>
                <a:lnTo>
                  <a:pt x="3189541" y="2247900"/>
                </a:lnTo>
                <a:close/>
              </a:path>
              <a:path w="4617084" h="3543300">
                <a:moveTo>
                  <a:pt x="3219145" y="2260600"/>
                </a:moveTo>
                <a:lnTo>
                  <a:pt x="3203168" y="2260600"/>
                </a:lnTo>
                <a:lnTo>
                  <a:pt x="3201016" y="2273300"/>
                </a:lnTo>
                <a:lnTo>
                  <a:pt x="3226822" y="2273300"/>
                </a:lnTo>
                <a:lnTo>
                  <a:pt x="3219145" y="2260600"/>
                </a:lnTo>
                <a:close/>
              </a:path>
              <a:path w="4617084" h="3543300">
                <a:moveTo>
                  <a:pt x="3127095" y="2247900"/>
                </a:moveTo>
                <a:lnTo>
                  <a:pt x="3124542" y="2247900"/>
                </a:lnTo>
                <a:lnTo>
                  <a:pt x="3129481" y="2260600"/>
                </a:lnTo>
                <a:lnTo>
                  <a:pt x="3127095" y="2247900"/>
                </a:lnTo>
                <a:close/>
              </a:path>
              <a:path w="4617084" h="3543300">
                <a:moveTo>
                  <a:pt x="3140652" y="2247900"/>
                </a:moveTo>
                <a:lnTo>
                  <a:pt x="3134156" y="2247900"/>
                </a:lnTo>
                <a:lnTo>
                  <a:pt x="3139918" y="2260600"/>
                </a:lnTo>
                <a:lnTo>
                  <a:pt x="3140652" y="2247900"/>
                </a:lnTo>
                <a:close/>
              </a:path>
              <a:path w="4617084" h="3543300">
                <a:moveTo>
                  <a:pt x="3191941" y="2235200"/>
                </a:moveTo>
                <a:lnTo>
                  <a:pt x="3185708" y="2247900"/>
                </a:lnTo>
                <a:lnTo>
                  <a:pt x="3198441" y="2247900"/>
                </a:lnTo>
                <a:lnTo>
                  <a:pt x="3204393" y="2260600"/>
                </a:lnTo>
                <a:lnTo>
                  <a:pt x="3212277" y="2260600"/>
                </a:lnTo>
                <a:lnTo>
                  <a:pt x="3203400" y="2247900"/>
                </a:lnTo>
                <a:lnTo>
                  <a:pt x="3191941" y="2235200"/>
                </a:lnTo>
                <a:close/>
              </a:path>
              <a:path w="4617084" h="3543300">
                <a:moveTo>
                  <a:pt x="3117156" y="2235200"/>
                </a:moveTo>
                <a:lnTo>
                  <a:pt x="3115310" y="2235200"/>
                </a:lnTo>
                <a:lnTo>
                  <a:pt x="3116502" y="2247900"/>
                </a:lnTo>
                <a:lnTo>
                  <a:pt x="3117156" y="2235200"/>
                </a:lnTo>
                <a:close/>
              </a:path>
              <a:path w="4617084" h="3543300">
                <a:moveTo>
                  <a:pt x="3133638" y="2245621"/>
                </a:moveTo>
                <a:lnTo>
                  <a:pt x="3133496" y="2247900"/>
                </a:lnTo>
                <a:lnTo>
                  <a:pt x="3134699" y="2247900"/>
                </a:lnTo>
                <a:lnTo>
                  <a:pt x="3133638" y="2245621"/>
                </a:lnTo>
                <a:close/>
              </a:path>
              <a:path w="4617084" h="3543300">
                <a:moveTo>
                  <a:pt x="3181489" y="2235200"/>
                </a:moveTo>
                <a:lnTo>
                  <a:pt x="3141287" y="2235200"/>
                </a:lnTo>
                <a:lnTo>
                  <a:pt x="3144390" y="2247900"/>
                </a:lnTo>
                <a:lnTo>
                  <a:pt x="3181921" y="2247900"/>
                </a:lnTo>
                <a:lnTo>
                  <a:pt x="3181489" y="2235200"/>
                </a:lnTo>
                <a:close/>
              </a:path>
              <a:path w="4617084" h="3543300">
                <a:moveTo>
                  <a:pt x="3187312" y="2235200"/>
                </a:moveTo>
                <a:lnTo>
                  <a:pt x="3181489" y="2235200"/>
                </a:lnTo>
                <a:lnTo>
                  <a:pt x="3181921" y="2247900"/>
                </a:lnTo>
                <a:lnTo>
                  <a:pt x="3185708" y="2247900"/>
                </a:lnTo>
                <a:lnTo>
                  <a:pt x="3187312" y="2235200"/>
                </a:lnTo>
                <a:close/>
              </a:path>
              <a:path w="4617084" h="3543300">
                <a:moveTo>
                  <a:pt x="3134289" y="2235200"/>
                </a:moveTo>
                <a:lnTo>
                  <a:pt x="3128784" y="2235200"/>
                </a:lnTo>
                <a:lnTo>
                  <a:pt x="3133638" y="2245621"/>
                </a:lnTo>
                <a:lnTo>
                  <a:pt x="3134289" y="2235200"/>
                </a:lnTo>
                <a:close/>
              </a:path>
              <a:path w="4617084" h="3543300">
                <a:moveTo>
                  <a:pt x="3162261" y="2222500"/>
                </a:moveTo>
                <a:lnTo>
                  <a:pt x="3098615" y="2222500"/>
                </a:lnTo>
                <a:lnTo>
                  <a:pt x="3107977" y="2235200"/>
                </a:lnTo>
                <a:lnTo>
                  <a:pt x="3163125" y="2235200"/>
                </a:lnTo>
                <a:lnTo>
                  <a:pt x="3162261" y="2222500"/>
                </a:lnTo>
                <a:close/>
              </a:path>
              <a:path w="4617084" h="3543300">
                <a:moveTo>
                  <a:pt x="3178225" y="2222500"/>
                </a:moveTo>
                <a:lnTo>
                  <a:pt x="3166351" y="2222500"/>
                </a:lnTo>
                <a:lnTo>
                  <a:pt x="3163125" y="2235200"/>
                </a:lnTo>
                <a:lnTo>
                  <a:pt x="3187801" y="2235200"/>
                </a:lnTo>
                <a:lnTo>
                  <a:pt x="3178225" y="2222500"/>
                </a:lnTo>
                <a:close/>
              </a:path>
              <a:path w="4617084" h="3543300">
                <a:moveTo>
                  <a:pt x="3058845" y="2184400"/>
                </a:moveTo>
                <a:lnTo>
                  <a:pt x="3059573" y="2197100"/>
                </a:lnTo>
                <a:lnTo>
                  <a:pt x="3072952" y="2209800"/>
                </a:lnTo>
                <a:lnTo>
                  <a:pt x="3085002" y="2222500"/>
                </a:lnTo>
                <a:lnTo>
                  <a:pt x="3081743" y="2209800"/>
                </a:lnTo>
                <a:lnTo>
                  <a:pt x="3078975" y="2209800"/>
                </a:lnTo>
                <a:lnTo>
                  <a:pt x="3081129" y="2197100"/>
                </a:lnTo>
                <a:lnTo>
                  <a:pt x="3074766" y="2197100"/>
                </a:lnTo>
                <a:lnTo>
                  <a:pt x="3058845" y="2184400"/>
                </a:lnTo>
                <a:close/>
              </a:path>
              <a:path w="4617084" h="3543300">
                <a:moveTo>
                  <a:pt x="3096834" y="2209800"/>
                </a:moveTo>
                <a:lnTo>
                  <a:pt x="3087804" y="2209800"/>
                </a:lnTo>
                <a:lnTo>
                  <a:pt x="3095663" y="2222500"/>
                </a:lnTo>
                <a:lnTo>
                  <a:pt x="3096834" y="2209800"/>
                </a:lnTo>
                <a:close/>
              </a:path>
              <a:path w="4617084" h="3543300">
                <a:moveTo>
                  <a:pt x="3148342" y="2209800"/>
                </a:moveTo>
                <a:lnTo>
                  <a:pt x="3098120" y="2209800"/>
                </a:lnTo>
                <a:lnTo>
                  <a:pt x="3099756" y="2222500"/>
                </a:lnTo>
                <a:lnTo>
                  <a:pt x="3153419" y="2222500"/>
                </a:lnTo>
                <a:lnTo>
                  <a:pt x="3148342" y="2209800"/>
                </a:lnTo>
                <a:close/>
              </a:path>
              <a:path w="4617084" h="3543300">
                <a:moveTo>
                  <a:pt x="3159810" y="2209800"/>
                </a:moveTo>
                <a:lnTo>
                  <a:pt x="3155251" y="2209800"/>
                </a:lnTo>
                <a:lnTo>
                  <a:pt x="3161562" y="2222500"/>
                </a:lnTo>
                <a:lnTo>
                  <a:pt x="3166714" y="2222500"/>
                </a:lnTo>
                <a:lnTo>
                  <a:pt x="3159810" y="2209800"/>
                </a:lnTo>
                <a:close/>
              </a:path>
              <a:path w="4617084" h="3543300">
                <a:moveTo>
                  <a:pt x="3103232" y="2197100"/>
                </a:moveTo>
                <a:lnTo>
                  <a:pt x="3083107" y="2197100"/>
                </a:lnTo>
                <a:lnTo>
                  <a:pt x="3078975" y="2209800"/>
                </a:lnTo>
                <a:lnTo>
                  <a:pt x="3102673" y="2209800"/>
                </a:lnTo>
                <a:lnTo>
                  <a:pt x="3103232" y="2197100"/>
                </a:lnTo>
                <a:close/>
              </a:path>
              <a:path w="4617084" h="3543300">
                <a:moveTo>
                  <a:pt x="3138462" y="2197100"/>
                </a:moveTo>
                <a:lnTo>
                  <a:pt x="3103232" y="2197100"/>
                </a:lnTo>
                <a:lnTo>
                  <a:pt x="3102673" y="2209800"/>
                </a:lnTo>
                <a:lnTo>
                  <a:pt x="3137471" y="2209800"/>
                </a:lnTo>
                <a:lnTo>
                  <a:pt x="3138462" y="2197100"/>
                </a:lnTo>
                <a:close/>
              </a:path>
              <a:path w="4617084" h="3543300">
                <a:moveTo>
                  <a:pt x="3116300" y="2171700"/>
                </a:moveTo>
                <a:lnTo>
                  <a:pt x="3045319" y="2171700"/>
                </a:lnTo>
                <a:lnTo>
                  <a:pt x="3062281" y="2184400"/>
                </a:lnTo>
                <a:lnTo>
                  <a:pt x="3074766" y="2197100"/>
                </a:lnTo>
                <a:lnTo>
                  <a:pt x="3141802" y="2197100"/>
                </a:lnTo>
                <a:lnTo>
                  <a:pt x="3146958" y="2209800"/>
                </a:lnTo>
                <a:lnTo>
                  <a:pt x="3150108" y="2209800"/>
                </a:lnTo>
                <a:lnTo>
                  <a:pt x="3143398" y="2197100"/>
                </a:lnTo>
                <a:lnTo>
                  <a:pt x="3132142" y="2184400"/>
                </a:lnTo>
                <a:lnTo>
                  <a:pt x="3121416" y="2184400"/>
                </a:lnTo>
                <a:lnTo>
                  <a:pt x="3116300" y="2171700"/>
                </a:lnTo>
                <a:close/>
              </a:path>
              <a:path w="4617084" h="3543300">
                <a:moveTo>
                  <a:pt x="3045319" y="2171700"/>
                </a:moveTo>
                <a:lnTo>
                  <a:pt x="3036657" y="2171700"/>
                </a:lnTo>
                <a:lnTo>
                  <a:pt x="3047809" y="2184400"/>
                </a:lnTo>
                <a:lnTo>
                  <a:pt x="3045319" y="2171700"/>
                </a:lnTo>
                <a:close/>
              </a:path>
              <a:path w="4617084" h="3543300">
                <a:moveTo>
                  <a:pt x="3083503" y="2146300"/>
                </a:moveTo>
                <a:lnTo>
                  <a:pt x="3040570" y="2146300"/>
                </a:lnTo>
                <a:lnTo>
                  <a:pt x="3051860" y="2159000"/>
                </a:lnTo>
                <a:lnTo>
                  <a:pt x="3029712" y="2159000"/>
                </a:lnTo>
                <a:lnTo>
                  <a:pt x="3037627" y="2171700"/>
                </a:lnTo>
                <a:lnTo>
                  <a:pt x="3107375" y="2171700"/>
                </a:lnTo>
                <a:lnTo>
                  <a:pt x="3098482" y="2159000"/>
                </a:lnTo>
                <a:lnTo>
                  <a:pt x="3083503" y="2146300"/>
                </a:lnTo>
                <a:close/>
              </a:path>
              <a:path w="4617084" h="3543300">
                <a:moveTo>
                  <a:pt x="3068170" y="2133600"/>
                </a:moveTo>
                <a:lnTo>
                  <a:pt x="3011222" y="2133600"/>
                </a:lnTo>
                <a:lnTo>
                  <a:pt x="3013367" y="2146300"/>
                </a:lnTo>
                <a:lnTo>
                  <a:pt x="3012587" y="2159000"/>
                </a:lnTo>
                <a:lnTo>
                  <a:pt x="3018434" y="2159000"/>
                </a:lnTo>
                <a:lnTo>
                  <a:pt x="3022882" y="2146300"/>
                </a:lnTo>
                <a:lnTo>
                  <a:pt x="3074169" y="2146300"/>
                </a:lnTo>
                <a:lnTo>
                  <a:pt x="3068170" y="2133600"/>
                </a:lnTo>
                <a:close/>
              </a:path>
              <a:path w="4617084" h="3543300">
                <a:moveTo>
                  <a:pt x="3034105" y="2146300"/>
                </a:moveTo>
                <a:lnTo>
                  <a:pt x="3022882" y="2146300"/>
                </a:lnTo>
                <a:lnTo>
                  <a:pt x="3028302" y="2159000"/>
                </a:lnTo>
                <a:lnTo>
                  <a:pt x="3035758" y="2159000"/>
                </a:lnTo>
                <a:lnTo>
                  <a:pt x="3034105" y="2146300"/>
                </a:lnTo>
                <a:close/>
              </a:path>
              <a:path w="4617084" h="3543300">
                <a:moveTo>
                  <a:pt x="2972961" y="2129192"/>
                </a:moveTo>
                <a:lnTo>
                  <a:pt x="2970034" y="2133600"/>
                </a:lnTo>
                <a:lnTo>
                  <a:pt x="2974860" y="2133600"/>
                </a:lnTo>
                <a:lnTo>
                  <a:pt x="2972961" y="2129192"/>
                </a:lnTo>
                <a:close/>
              </a:path>
              <a:path w="4617084" h="3543300">
                <a:moveTo>
                  <a:pt x="2977048" y="2123036"/>
                </a:moveTo>
                <a:lnTo>
                  <a:pt x="2975018" y="2126094"/>
                </a:lnTo>
                <a:lnTo>
                  <a:pt x="2974860" y="2133600"/>
                </a:lnTo>
                <a:lnTo>
                  <a:pt x="2978848" y="2133600"/>
                </a:lnTo>
                <a:lnTo>
                  <a:pt x="2978647" y="2126903"/>
                </a:lnTo>
                <a:lnTo>
                  <a:pt x="2977048" y="2123036"/>
                </a:lnTo>
                <a:close/>
              </a:path>
              <a:path w="4617084" h="3543300">
                <a:moveTo>
                  <a:pt x="2989199" y="2120900"/>
                </a:moveTo>
                <a:lnTo>
                  <a:pt x="2978467" y="2120900"/>
                </a:lnTo>
                <a:lnTo>
                  <a:pt x="2978647" y="2126903"/>
                </a:lnTo>
                <a:lnTo>
                  <a:pt x="2981417" y="2133600"/>
                </a:lnTo>
                <a:lnTo>
                  <a:pt x="2990136" y="2133600"/>
                </a:lnTo>
                <a:lnTo>
                  <a:pt x="2989199" y="2120900"/>
                </a:lnTo>
                <a:close/>
              </a:path>
              <a:path w="4617084" h="3543300">
                <a:moveTo>
                  <a:pt x="3042453" y="2108200"/>
                </a:moveTo>
                <a:lnTo>
                  <a:pt x="2969629" y="2108200"/>
                </a:lnTo>
                <a:lnTo>
                  <a:pt x="2967771" y="2112642"/>
                </a:lnTo>
                <a:lnTo>
                  <a:pt x="2968739" y="2120900"/>
                </a:lnTo>
                <a:lnTo>
                  <a:pt x="2992711" y="2120900"/>
                </a:lnTo>
                <a:lnTo>
                  <a:pt x="2992166" y="2133600"/>
                </a:lnTo>
                <a:lnTo>
                  <a:pt x="3052491" y="2133600"/>
                </a:lnTo>
                <a:lnTo>
                  <a:pt x="3050489" y="2120900"/>
                </a:lnTo>
                <a:lnTo>
                  <a:pt x="3042453" y="2108200"/>
                </a:lnTo>
                <a:close/>
              </a:path>
              <a:path w="4617084" h="3543300">
                <a:moveTo>
                  <a:pt x="2975127" y="2120900"/>
                </a:moveTo>
                <a:lnTo>
                  <a:pt x="2969387" y="2120900"/>
                </a:lnTo>
                <a:lnTo>
                  <a:pt x="2972961" y="2129192"/>
                </a:lnTo>
                <a:lnTo>
                  <a:pt x="2975018" y="2126094"/>
                </a:lnTo>
                <a:lnTo>
                  <a:pt x="2975127" y="2120900"/>
                </a:lnTo>
                <a:close/>
              </a:path>
              <a:path w="4617084" h="3543300">
                <a:moveTo>
                  <a:pt x="2978467" y="2120900"/>
                </a:moveTo>
                <a:lnTo>
                  <a:pt x="2976164" y="2120900"/>
                </a:lnTo>
                <a:lnTo>
                  <a:pt x="2977048" y="2123036"/>
                </a:lnTo>
                <a:lnTo>
                  <a:pt x="2978467" y="2120900"/>
                </a:lnTo>
                <a:close/>
              </a:path>
              <a:path w="4617084" h="3543300">
                <a:moveTo>
                  <a:pt x="2967251" y="2108200"/>
                </a:moveTo>
                <a:lnTo>
                  <a:pt x="2957925" y="2108200"/>
                </a:lnTo>
                <a:lnTo>
                  <a:pt x="2964319" y="2120900"/>
                </a:lnTo>
                <a:lnTo>
                  <a:pt x="2967771" y="2112642"/>
                </a:lnTo>
                <a:lnTo>
                  <a:pt x="2967251" y="2108200"/>
                </a:lnTo>
                <a:close/>
              </a:path>
              <a:path w="4617084" h="3543300">
                <a:moveTo>
                  <a:pt x="2976286" y="2095500"/>
                </a:moveTo>
                <a:lnTo>
                  <a:pt x="2951942" y="2095500"/>
                </a:lnTo>
                <a:lnTo>
                  <a:pt x="2952267" y="2108200"/>
                </a:lnTo>
                <a:lnTo>
                  <a:pt x="2967251" y="2108200"/>
                </a:lnTo>
                <a:lnTo>
                  <a:pt x="2967771" y="2112642"/>
                </a:lnTo>
                <a:lnTo>
                  <a:pt x="2969629" y="2108200"/>
                </a:lnTo>
                <a:lnTo>
                  <a:pt x="2971062" y="2106020"/>
                </a:lnTo>
                <a:lnTo>
                  <a:pt x="2976286" y="2095500"/>
                </a:lnTo>
                <a:close/>
              </a:path>
              <a:path w="4617084" h="3543300">
                <a:moveTo>
                  <a:pt x="3021876" y="2095500"/>
                </a:moveTo>
                <a:lnTo>
                  <a:pt x="2977983" y="2095500"/>
                </a:lnTo>
                <a:lnTo>
                  <a:pt x="2971062" y="2106020"/>
                </a:lnTo>
                <a:lnTo>
                  <a:pt x="2969980" y="2108200"/>
                </a:lnTo>
                <a:lnTo>
                  <a:pt x="3032326" y="2108200"/>
                </a:lnTo>
                <a:lnTo>
                  <a:pt x="3021876" y="2095500"/>
                </a:lnTo>
                <a:close/>
              </a:path>
              <a:path w="4617084" h="3543300">
                <a:moveTo>
                  <a:pt x="2985693" y="2070100"/>
                </a:moveTo>
                <a:lnTo>
                  <a:pt x="2929991" y="2070100"/>
                </a:lnTo>
                <a:lnTo>
                  <a:pt x="2936519" y="2082800"/>
                </a:lnTo>
                <a:lnTo>
                  <a:pt x="2945182" y="2082800"/>
                </a:lnTo>
                <a:lnTo>
                  <a:pt x="2946370" y="2095500"/>
                </a:lnTo>
                <a:lnTo>
                  <a:pt x="2976286" y="2095500"/>
                </a:lnTo>
                <a:lnTo>
                  <a:pt x="2971062" y="2106020"/>
                </a:lnTo>
                <a:lnTo>
                  <a:pt x="2977983" y="2095500"/>
                </a:lnTo>
                <a:lnTo>
                  <a:pt x="2984849" y="2082800"/>
                </a:lnTo>
                <a:lnTo>
                  <a:pt x="2985693" y="2070100"/>
                </a:lnTo>
                <a:close/>
              </a:path>
              <a:path w="4617084" h="3543300">
                <a:moveTo>
                  <a:pt x="2935909" y="2082800"/>
                </a:moveTo>
                <a:lnTo>
                  <a:pt x="2922905" y="2082800"/>
                </a:lnTo>
                <a:lnTo>
                  <a:pt x="2939410" y="2095500"/>
                </a:lnTo>
                <a:lnTo>
                  <a:pt x="2946370" y="2095500"/>
                </a:lnTo>
                <a:lnTo>
                  <a:pt x="2935909" y="2082800"/>
                </a:lnTo>
                <a:close/>
              </a:path>
              <a:path w="4617084" h="3543300">
                <a:moveTo>
                  <a:pt x="3007160" y="2082800"/>
                </a:moveTo>
                <a:lnTo>
                  <a:pt x="2992460" y="2082800"/>
                </a:lnTo>
                <a:lnTo>
                  <a:pt x="2993694" y="2095500"/>
                </a:lnTo>
                <a:lnTo>
                  <a:pt x="3002711" y="2095500"/>
                </a:lnTo>
                <a:lnTo>
                  <a:pt x="3007160" y="2082800"/>
                </a:lnTo>
                <a:close/>
              </a:path>
              <a:path w="4617084" h="3543300">
                <a:moveTo>
                  <a:pt x="2972739" y="2057400"/>
                </a:moveTo>
                <a:lnTo>
                  <a:pt x="2902140" y="2057400"/>
                </a:lnTo>
                <a:lnTo>
                  <a:pt x="2907853" y="2070100"/>
                </a:lnTo>
                <a:lnTo>
                  <a:pt x="2976905" y="2070100"/>
                </a:lnTo>
                <a:lnTo>
                  <a:pt x="2972739" y="2057400"/>
                </a:lnTo>
                <a:close/>
              </a:path>
              <a:path w="4617084" h="3543300">
                <a:moveTo>
                  <a:pt x="2960377" y="2044700"/>
                </a:moveTo>
                <a:lnTo>
                  <a:pt x="2894043" y="2044700"/>
                </a:lnTo>
                <a:lnTo>
                  <a:pt x="2901845" y="2057400"/>
                </a:lnTo>
                <a:lnTo>
                  <a:pt x="2965808" y="2057400"/>
                </a:lnTo>
                <a:lnTo>
                  <a:pt x="2960377" y="2044700"/>
                </a:lnTo>
                <a:close/>
              </a:path>
              <a:path w="4617084" h="3543300">
                <a:moveTo>
                  <a:pt x="2860751" y="2032000"/>
                </a:moveTo>
                <a:lnTo>
                  <a:pt x="2860382" y="2044700"/>
                </a:lnTo>
                <a:lnTo>
                  <a:pt x="2865716" y="2044700"/>
                </a:lnTo>
                <a:lnTo>
                  <a:pt x="2860751" y="2032000"/>
                </a:lnTo>
                <a:close/>
              </a:path>
              <a:path w="4617084" h="3543300">
                <a:moveTo>
                  <a:pt x="2883093" y="2032000"/>
                </a:moveTo>
                <a:lnTo>
                  <a:pt x="2884206" y="2044700"/>
                </a:lnTo>
                <a:lnTo>
                  <a:pt x="2887649" y="2044700"/>
                </a:lnTo>
                <a:lnTo>
                  <a:pt x="2883093" y="2032000"/>
                </a:lnTo>
                <a:close/>
              </a:path>
              <a:path w="4617084" h="3543300">
                <a:moveTo>
                  <a:pt x="2916910" y="2032000"/>
                </a:moveTo>
                <a:lnTo>
                  <a:pt x="2888593" y="2032000"/>
                </a:lnTo>
                <a:lnTo>
                  <a:pt x="2900387" y="2044700"/>
                </a:lnTo>
                <a:lnTo>
                  <a:pt x="2931816" y="2044700"/>
                </a:lnTo>
                <a:lnTo>
                  <a:pt x="2916910" y="2032000"/>
                </a:lnTo>
                <a:close/>
              </a:path>
              <a:path w="4617084" h="3543300">
                <a:moveTo>
                  <a:pt x="2932264" y="2019300"/>
                </a:moveTo>
                <a:lnTo>
                  <a:pt x="2920720" y="2019300"/>
                </a:lnTo>
                <a:lnTo>
                  <a:pt x="2926867" y="2032000"/>
                </a:lnTo>
                <a:lnTo>
                  <a:pt x="2932850" y="2044700"/>
                </a:lnTo>
                <a:lnTo>
                  <a:pt x="2944063" y="2044700"/>
                </a:lnTo>
                <a:lnTo>
                  <a:pt x="2933281" y="2032000"/>
                </a:lnTo>
                <a:lnTo>
                  <a:pt x="2937696" y="2032000"/>
                </a:lnTo>
                <a:lnTo>
                  <a:pt x="2932264" y="2019300"/>
                </a:lnTo>
                <a:close/>
              </a:path>
              <a:path w="4617084" h="3543300">
                <a:moveTo>
                  <a:pt x="2871933" y="2019300"/>
                </a:moveTo>
                <a:lnTo>
                  <a:pt x="2857449" y="2019300"/>
                </a:lnTo>
                <a:lnTo>
                  <a:pt x="2860183" y="2032000"/>
                </a:lnTo>
                <a:lnTo>
                  <a:pt x="2867025" y="2032000"/>
                </a:lnTo>
                <a:lnTo>
                  <a:pt x="2871933" y="2019300"/>
                </a:lnTo>
                <a:close/>
              </a:path>
              <a:path w="4617084" h="3543300">
                <a:moveTo>
                  <a:pt x="2912086" y="2019300"/>
                </a:moveTo>
                <a:lnTo>
                  <a:pt x="2871933" y="2019300"/>
                </a:lnTo>
                <a:lnTo>
                  <a:pt x="2868866" y="2032000"/>
                </a:lnTo>
                <a:lnTo>
                  <a:pt x="2917563" y="2032000"/>
                </a:lnTo>
                <a:lnTo>
                  <a:pt x="2912086" y="2019300"/>
                </a:lnTo>
                <a:close/>
              </a:path>
              <a:path w="4617084" h="3543300">
                <a:moveTo>
                  <a:pt x="2912735" y="2006600"/>
                </a:moveTo>
                <a:lnTo>
                  <a:pt x="2839795" y="2006600"/>
                </a:lnTo>
                <a:lnTo>
                  <a:pt x="2841671" y="2019300"/>
                </a:lnTo>
                <a:lnTo>
                  <a:pt x="2916664" y="2019300"/>
                </a:lnTo>
                <a:lnTo>
                  <a:pt x="2912735" y="2006600"/>
                </a:lnTo>
                <a:close/>
              </a:path>
              <a:path w="4617084" h="3543300">
                <a:moveTo>
                  <a:pt x="2831688" y="1993900"/>
                </a:moveTo>
                <a:lnTo>
                  <a:pt x="2816084" y="1993900"/>
                </a:lnTo>
                <a:lnTo>
                  <a:pt x="2820149" y="2006600"/>
                </a:lnTo>
                <a:lnTo>
                  <a:pt x="2828190" y="2006600"/>
                </a:lnTo>
                <a:lnTo>
                  <a:pt x="2831688" y="1993900"/>
                </a:lnTo>
                <a:close/>
              </a:path>
              <a:path w="4617084" h="3543300">
                <a:moveTo>
                  <a:pt x="2882920" y="1981200"/>
                </a:moveTo>
                <a:lnTo>
                  <a:pt x="2871332" y="1981200"/>
                </a:lnTo>
                <a:lnTo>
                  <a:pt x="2872968" y="1993900"/>
                </a:lnTo>
                <a:lnTo>
                  <a:pt x="2838704" y="1993900"/>
                </a:lnTo>
                <a:lnTo>
                  <a:pt x="2838704" y="1995189"/>
                </a:lnTo>
                <a:lnTo>
                  <a:pt x="2851505" y="2006600"/>
                </a:lnTo>
                <a:lnTo>
                  <a:pt x="2897073" y="2006600"/>
                </a:lnTo>
                <a:lnTo>
                  <a:pt x="2895558" y="1993900"/>
                </a:lnTo>
                <a:lnTo>
                  <a:pt x="2882920" y="1981200"/>
                </a:lnTo>
                <a:close/>
              </a:path>
              <a:path w="4617084" h="3543300">
                <a:moveTo>
                  <a:pt x="2838704" y="1993900"/>
                </a:moveTo>
                <a:lnTo>
                  <a:pt x="2837256" y="1993900"/>
                </a:lnTo>
                <a:lnTo>
                  <a:pt x="2838704" y="1995189"/>
                </a:lnTo>
                <a:lnTo>
                  <a:pt x="2838704" y="1993900"/>
                </a:lnTo>
                <a:close/>
              </a:path>
              <a:path w="4617084" h="3543300">
                <a:moveTo>
                  <a:pt x="2830677" y="1981200"/>
                </a:moveTo>
                <a:lnTo>
                  <a:pt x="2805307" y="1981200"/>
                </a:lnTo>
                <a:lnTo>
                  <a:pt x="2804733" y="1993900"/>
                </a:lnTo>
                <a:lnTo>
                  <a:pt x="2834982" y="1993900"/>
                </a:lnTo>
                <a:lnTo>
                  <a:pt x="2830677" y="1981200"/>
                </a:lnTo>
                <a:close/>
              </a:path>
              <a:path w="4617084" h="3543300">
                <a:moveTo>
                  <a:pt x="2868320" y="1981200"/>
                </a:moveTo>
                <a:lnTo>
                  <a:pt x="2833395" y="1981200"/>
                </a:lnTo>
                <a:lnTo>
                  <a:pt x="2841852" y="1993900"/>
                </a:lnTo>
                <a:lnTo>
                  <a:pt x="2872968" y="1993900"/>
                </a:lnTo>
                <a:lnTo>
                  <a:pt x="2868320" y="1981200"/>
                </a:lnTo>
                <a:close/>
              </a:path>
              <a:path w="4617084" h="3543300">
                <a:moveTo>
                  <a:pt x="2802128" y="1968500"/>
                </a:moveTo>
                <a:lnTo>
                  <a:pt x="2793578" y="1968500"/>
                </a:lnTo>
                <a:lnTo>
                  <a:pt x="2797367" y="1981200"/>
                </a:lnTo>
                <a:lnTo>
                  <a:pt x="2801670" y="1981200"/>
                </a:lnTo>
                <a:lnTo>
                  <a:pt x="2802128" y="1968500"/>
                </a:lnTo>
                <a:close/>
              </a:path>
              <a:path w="4617084" h="3543300">
                <a:moveTo>
                  <a:pt x="2857611" y="1968500"/>
                </a:moveTo>
                <a:lnTo>
                  <a:pt x="2802128" y="1968500"/>
                </a:lnTo>
                <a:lnTo>
                  <a:pt x="2801670" y="1981200"/>
                </a:lnTo>
                <a:lnTo>
                  <a:pt x="2862935" y="1981200"/>
                </a:lnTo>
                <a:lnTo>
                  <a:pt x="2862985" y="1981052"/>
                </a:lnTo>
                <a:lnTo>
                  <a:pt x="2857611" y="1968500"/>
                </a:lnTo>
                <a:close/>
              </a:path>
              <a:path w="4617084" h="3543300">
                <a:moveTo>
                  <a:pt x="2867190" y="1968500"/>
                </a:moveTo>
                <a:lnTo>
                  <a:pt x="2862985" y="1981052"/>
                </a:lnTo>
                <a:lnTo>
                  <a:pt x="2863048" y="1981200"/>
                </a:lnTo>
                <a:lnTo>
                  <a:pt x="2869552" y="1981200"/>
                </a:lnTo>
                <a:lnTo>
                  <a:pt x="2867190" y="1968500"/>
                </a:lnTo>
                <a:close/>
              </a:path>
              <a:path w="4617084" h="3543300">
                <a:moveTo>
                  <a:pt x="2777629" y="1943100"/>
                </a:moveTo>
                <a:lnTo>
                  <a:pt x="2766907" y="1943100"/>
                </a:lnTo>
                <a:lnTo>
                  <a:pt x="2762148" y="1955800"/>
                </a:lnTo>
                <a:lnTo>
                  <a:pt x="2767378" y="1968500"/>
                </a:lnTo>
                <a:lnTo>
                  <a:pt x="2773651" y="1968500"/>
                </a:lnTo>
                <a:lnTo>
                  <a:pt x="2777025" y="1957842"/>
                </a:lnTo>
                <a:lnTo>
                  <a:pt x="2776143" y="1955800"/>
                </a:lnTo>
                <a:lnTo>
                  <a:pt x="2772930" y="1955800"/>
                </a:lnTo>
                <a:lnTo>
                  <a:pt x="2777629" y="1943100"/>
                </a:lnTo>
                <a:close/>
              </a:path>
              <a:path w="4617084" h="3543300">
                <a:moveTo>
                  <a:pt x="2781260" y="1955800"/>
                </a:moveTo>
                <a:lnTo>
                  <a:pt x="2777671" y="1955800"/>
                </a:lnTo>
                <a:lnTo>
                  <a:pt x="2777025" y="1957842"/>
                </a:lnTo>
                <a:lnTo>
                  <a:pt x="2781623" y="1968500"/>
                </a:lnTo>
                <a:lnTo>
                  <a:pt x="2781260" y="1955800"/>
                </a:lnTo>
                <a:close/>
              </a:path>
              <a:path w="4617084" h="3543300">
                <a:moveTo>
                  <a:pt x="2805905" y="1955800"/>
                </a:moveTo>
                <a:lnTo>
                  <a:pt x="2788285" y="1955800"/>
                </a:lnTo>
                <a:lnTo>
                  <a:pt x="2788424" y="1959888"/>
                </a:lnTo>
                <a:lnTo>
                  <a:pt x="2798102" y="1968500"/>
                </a:lnTo>
                <a:lnTo>
                  <a:pt x="2818142" y="1968500"/>
                </a:lnTo>
                <a:lnTo>
                  <a:pt x="2805905" y="1955800"/>
                </a:lnTo>
                <a:close/>
              </a:path>
              <a:path w="4617084" h="3543300">
                <a:moveTo>
                  <a:pt x="2835855" y="1943100"/>
                </a:moveTo>
                <a:lnTo>
                  <a:pt x="2825143" y="1943100"/>
                </a:lnTo>
                <a:lnTo>
                  <a:pt x="2819513" y="1955800"/>
                </a:lnTo>
                <a:lnTo>
                  <a:pt x="2818142" y="1968500"/>
                </a:lnTo>
                <a:lnTo>
                  <a:pt x="2852470" y="1968500"/>
                </a:lnTo>
                <a:lnTo>
                  <a:pt x="2835855" y="1943100"/>
                </a:lnTo>
                <a:close/>
              </a:path>
              <a:path w="4617084" h="3543300">
                <a:moveTo>
                  <a:pt x="2788285" y="1955800"/>
                </a:moveTo>
                <a:lnTo>
                  <a:pt x="2783828" y="1955800"/>
                </a:lnTo>
                <a:lnTo>
                  <a:pt x="2788424" y="1959888"/>
                </a:lnTo>
                <a:lnTo>
                  <a:pt x="2788285" y="1955800"/>
                </a:lnTo>
                <a:close/>
              </a:path>
              <a:path w="4617084" h="3543300">
                <a:moveTo>
                  <a:pt x="2777671" y="1955800"/>
                </a:moveTo>
                <a:lnTo>
                  <a:pt x="2776143" y="1955800"/>
                </a:lnTo>
                <a:lnTo>
                  <a:pt x="2777025" y="1957842"/>
                </a:lnTo>
                <a:lnTo>
                  <a:pt x="2777671" y="1955800"/>
                </a:lnTo>
                <a:close/>
              </a:path>
              <a:path w="4617084" h="3543300">
                <a:moveTo>
                  <a:pt x="2808771" y="1943100"/>
                </a:moveTo>
                <a:lnTo>
                  <a:pt x="2777629" y="1943100"/>
                </a:lnTo>
                <a:lnTo>
                  <a:pt x="2779763" y="1955800"/>
                </a:lnTo>
                <a:lnTo>
                  <a:pt x="2804939" y="1955800"/>
                </a:lnTo>
                <a:lnTo>
                  <a:pt x="2808771" y="1943100"/>
                </a:lnTo>
                <a:close/>
              </a:path>
              <a:path w="4617084" h="3543300">
                <a:moveTo>
                  <a:pt x="2818091" y="1930400"/>
                </a:moveTo>
                <a:lnTo>
                  <a:pt x="2780441" y="1930400"/>
                </a:lnTo>
                <a:lnTo>
                  <a:pt x="2783004" y="1943100"/>
                </a:lnTo>
                <a:lnTo>
                  <a:pt x="2810929" y="1943100"/>
                </a:lnTo>
                <a:lnTo>
                  <a:pt x="2815396" y="1955800"/>
                </a:lnTo>
                <a:lnTo>
                  <a:pt x="2819439" y="1955800"/>
                </a:lnTo>
                <a:lnTo>
                  <a:pt x="2821017" y="1943100"/>
                </a:lnTo>
                <a:lnTo>
                  <a:pt x="2818091" y="1930400"/>
                </a:lnTo>
                <a:close/>
              </a:path>
              <a:path w="4617084" h="3543300">
                <a:moveTo>
                  <a:pt x="2788015" y="1917700"/>
                </a:moveTo>
                <a:lnTo>
                  <a:pt x="2742390" y="1917700"/>
                </a:lnTo>
                <a:lnTo>
                  <a:pt x="2761411" y="1943100"/>
                </a:lnTo>
                <a:lnTo>
                  <a:pt x="2763743" y="1943100"/>
                </a:lnTo>
                <a:lnTo>
                  <a:pt x="2765672" y="1930400"/>
                </a:lnTo>
                <a:lnTo>
                  <a:pt x="2791282" y="1930400"/>
                </a:lnTo>
                <a:lnTo>
                  <a:pt x="2788015" y="1917700"/>
                </a:lnTo>
                <a:close/>
              </a:path>
              <a:path w="4617084" h="3543300">
                <a:moveTo>
                  <a:pt x="2780441" y="1930400"/>
                </a:moveTo>
                <a:lnTo>
                  <a:pt x="2768601" y="1930400"/>
                </a:lnTo>
                <a:lnTo>
                  <a:pt x="2767672" y="1943100"/>
                </a:lnTo>
                <a:lnTo>
                  <a:pt x="2780652" y="1943100"/>
                </a:lnTo>
                <a:lnTo>
                  <a:pt x="2780441" y="1930400"/>
                </a:lnTo>
                <a:close/>
              </a:path>
              <a:path w="4617084" h="3543300">
                <a:moveTo>
                  <a:pt x="2735911" y="1917700"/>
                </a:moveTo>
                <a:lnTo>
                  <a:pt x="2720208" y="1917700"/>
                </a:lnTo>
                <a:lnTo>
                  <a:pt x="2720746" y="1930400"/>
                </a:lnTo>
                <a:lnTo>
                  <a:pt x="2732017" y="1930400"/>
                </a:lnTo>
                <a:lnTo>
                  <a:pt x="2735911" y="1917700"/>
                </a:lnTo>
                <a:close/>
              </a:path>
              <a:path w="4617084" h="3543300">
                <a:moveTo>
                  <a:pt x="2788015" y="1917700"/>
                </a:moveTo>
                <a:lnTo>
                  <a:pt x="2791282" y="1930400"/>
                </a:lnTo>
                <a:lnTo>
                  <a:pt x="2796313" y="1930400"/>
                </a:lnTo>
                <a:lnTo>
                  <a:pt x="2788015" y="1917700"/>
                </a:lnTo>
                <a:close/>
              </a:path>
              <a:path w="4617084" h="3543300">
                <a:moveTo>
                  <a:pt x="2797312" y="1917700"/>
                </a:moveTo>
                <a:lnTo>
                  <a:pt x="2788015" y="1917700"/>
                </a:lnTo>
                <a:lnTo>
                  <a:pt x="2796313" y="1930400"/>
                </a:lnTo>
                <a:lnTo>
                  <a:pt x="2801783" y="1930400"/>
                </a:lnTo>
                <a:lnTo>
                  <a:pt x="2797312" y="1917700"/>
                </a:lnTo>
                <a:close/>
              </a:path>
              <a:path w="4617084" h="3543300">
                <a:moveTo>
                  <a:pt x="2769139" y="1892300"/>
                </a:moveTo>
                <a:lnTo>
                  <a:pt x="2766201" y="1905000"/>
                </a:lnTo>
                <a:lnTo>
                  <a:pt x="2712333" y="1905000"/>
                </a:lnTo>
                <a:lnTo>
                  <a:pt x="2729153" y="1917700"/>
                </a:lnTo>
                <a:lnTo>
                  <a:pt x="2785389" y="1917700"/>
                </a:lnTo>
                <a:lnTo>
                  <a:pt x="2773916" y="1905000"/>
                </a:lnTo>
                <a:lnTo>
                  <a:pt x="2769139" y="1892300"/>
                </a:lnTo>
                <a:close/>
              </a:path>
              <a:path w="4617084" h="3543300">
                <a:moveTo>
                  <a:pt x="2752258" y="1879600"/>
                </a:moveTo>
                <a:lnTo>
                  <a:pt x="2682405" y="1879600"/>
                </a:lnTo>
                <a:lnTo>
                  <a:pt x="2681630" y="1892300"/>
                </a:lnTo>
                <a:lnTo>
                  <a:pt x="2709151" y="1892300"/>
                </a:lnTo>
                <a:lnTo>
                  <a:pt x="2709983" y="1905000"/>
                </a:lnTo>
                <a:lnTo>
                  <a:pt x="2760243" y="1905000"/>
                </a:lnTo>
                <a:lnTo>
                  <a:pt x="2755811" y="1892300"/>
                </a:lnTo>
                <a:lnTo>
                  <a:pt x="2752258" y="1879600"/>
                </a:lnTo>
                <a:close/>
              </a:path>
              <a:path w="4617084" h="3543300">
                <a:moveTo>
                  <a:pt x="2678340" y="1879600"/>
                </a:moveTo>
                <a:lnTo>
                  <a:pt x="2676649" y="1879600"/>
                </a:lnTo>
                <a:lnTo>
                  <a:pt x="2675267" y="1892300"/>
                </a:lnTo>
                <a:lnTo>
                  <a:pt x="2681630" y="1892300"/>
                </a:lnTo>
                <a:lnTo>
                  <a:pt x="2678340" y="1879600"/>
                </a:lnTo>
                <a:close/>
              </a:path>
              <a:path w="4617084" h="3543300">
                <a:moveTo>
                  <a:pt x="2669754" y="1866900"/>
                </a:moveTo>
                <a:lnTo>
                  <a:pt x="2646051" y="1866900"/>
                </a:lnTo>
                <a:lnTo>
                  <a:pt x="2661056" y="1879600"/>
                </a:lnTo>
                <a:lnTo>
                  <a:pt x="2669754" y="1866900"/>
                </a:lnTo>
                <a:close/>
              </a:path>
              <a:path w="4617084" h="3543300">
                <a:moveTo>
                  <a:pt x="2737027" y="1866900"/>
                </a:moveTo>
                <a:lnTo>
                  <a:pt x="2669754" y="1866900"/>
                </a:lnTo>
                <a:lnTo>
                  <a:pt x="2674881" y="1879600"/>
                </a:lnTo>
                <a:lnTo>
                  <a:pt x="2741918" y="1879600"/>
                </a:lnTo>
                <a:lnTo>
                  <a:pt x="2737027" y="1866900"/>
                </a:lnTo>
                <a:close/>
              </a:path>
              <a:path w="4617084" h="3543300">
                <a:moveTo>
                  <a:pt x="2643782" y="1828800"/>
                </a:moveTo>
                <a:lnTo>
                  <a:pt x="2639834" y="1828800"/>
                </a:lnTo>
                <a:lnTo>
                  <a:pt x="2635406" y="1841500"/>
                </a:lnTo>
                <a:lnTo>
                  <a:pt x="2633949" y="1854200"/>
                </a:lnTo>
                <a:lnTo>
                  <a:pt x="2636571" y="1866900"/>
                </a:lnTo>
                <a:lnTo>
                  <a:pt x="2642413" y="1857399"/>
                </a:lnTo>
                <a:lnTo>
                  <a:pt x="2642678" y="1854346"/>
                </a:lnTo>
                <a:lnTo>
                  <a:pt x="2642427" y="1854200"/>
                </a:lnTo>
                <a:lnTo>
                  <a:pt x="2702526" y="1854200"/>
                </a:lnTo>
                <a:lnTo>
                  <a:pt x="2695803" y="1841500"/>
                </a:lnTo>
                <a:lnTo>
                  <a:pt x="2644266" y="1841500"/>
                </a:lnTo>
                <a:lnTo>
                  <a:pt x="2643782" y="1828800"/>
                </a:lnTo>
                <a:close/>
              </a:path>
              <a:path w="4617084" h="3543300">
                <a:moveTo>
                  <a:pt x="2643863" y="1855041"/>
                </a:moveTo>
                <a:lnTo>
                  <a:pt x="2642413" y="1857399"/>
                </a:lnTo>
                <a:lnTo>
                  <a:pt x="2641588" y="1866900"/>
                </a:lnTo>
                <a:lnTo>
                  <a:pt x="2664104" y="1866900"/>
                </a:lnTo>
                <a:lnTo>
                  <a:pt x="2643863" y="1855041"/>
                </a:lnTo>
                <a:close/>
              </a:path>
              <a:path w="4617084" h="3543300">
                <a:moveTo>
                  <a:pt x="2689915" y="1854200"/>
                </a:moveTo>
                <a:lnTo>
                  <a:pt x="2660589" y="1854200"/>
                </a:lnTo>
                <a:lnTo>
                  <a:pt x="2676759" y="1866900"/>
                </a:lnTo>
                <a:lnTo>
                  <a:pt x="2700159" y="1866900"/>
                </a:lnTo>
                <a:lnTo>
                  <a:pt x="2689915" y="1854200"/>
                </a:lnTo>
                <a:close/>
              </a:path>
              <a:path w="4617084" h="3543300">
                <a:moveTo>
                  <a:pt x="2717835" y="1854200"/>
                </a:moveTo>
                <a:lnTo>
                  <a:pt x="2706008" y="1854200"/>
                </a:lnTo>
                <a:lnTo>
                  <a:pt x="2700159" y="1866900"/>
                </a:lnTo>
                <a:lnTo>
                  <a:pt x="2724048" y="1866900"/>
                </a:lnTo>
                <a:lnTo>
                  <a:pt x="2717835" y="1854200"/>
                </a:lnTo>
                <a:close/>
              </a:path>
              <a:path w="4617084" h="3543300">
                <a:moveTo>
                  <a:pt x="2642678" y="1854346"/>
                </a:moveTo>
                <a:lnTo>
                  <a:pt x="2642413" y="1857399"/>
                </a:lnTo>
                <a:lnTo>
                  <a:pt x="2643863" y="1855041"/>
                </a:lnTo>
                <a:lnTo>
                  <a:pt x="2642678" y="1854346"/>
                </a:lnTo>
                <a:close/>
              </a:path>
              <a:path w="4617084" h="3543300">
                <a:moveTo>
                  <a:pt x="2644381" y="1854200"/>
                </a:moveTo>
                <a:lnTo>
                  <a:pt x="2642691" y="1854200"/>
                </a:lnTo>
                <a:lnTo>
                  <a:pt x="2642678" y="1854346"/>
                </a:lnTo>
                <a:lnTo>
                  <a:pt x="2643863" y="1855041"/>
                </a:lnTo>
                <a:lnTo>
                  <a:pt x="2644381" y="1854200"/>
                </a:lnTo>
                <a:close/>
              </a:path>
              <a:path w="4617084" h="3543300">
                <a:moveTo>
                  <a:pt x="2653923" y="1816100"/>
                </a:moveTo>
                <a:lnTo>
                  <a:pt x="2606894" y="1816100"/>
                </a:lnTo>
                <a:lnTo>
                  <a:pt x="2616123" y="1828800"/>
                </a:lnTo>
                <a:lnTo>
                  <a:pt x="2623769" y="1841500"/>
                </a:lnTo>
                <a:lnTo>
                  <a:pt x="2635406" y="1841500"/>
                </a:lnTo>
                <a:lnTo>
                  <a:pt x="2639834" y="1828800"/>
                </a:lnTo>
                <a:lnTo>
                  <a:pt x="2643782" y="1828800"/>
                </a:lnTo>
                <a:lnTo>
                  <a:pt x="2653923" y="1816100"/>
                </a:lnTo>
                <a:close/>
              </a:path>
              <a:path w="4617084" h="3543300">
                <a:moveTo>
                  <a:pt x="2678069" y="1816100"/>
                </a:moveTo>
                <a:lnTo>
                  <a:pt x="2663315" y="1816100"/>
                </a:lnTo>
                <a:lnTo>
                  <a:pt x="2647710" y="1828800"/>
                </a:lnTo>
                <a:lnTo>
                  <a:pt x="2643782" y="1828800"/>
                </a:lnTo>
                <a:lnTo>
                  <a:pt x="2644266" y="1841500"/>
                </a:lnTo>
                <a:lnTo>
                  <a:pt x="2683395" y="1841500"/>
                </a:lnTo>
                <a:lnTo>
                  <a:pt x="2678069" y="1816100"/>
                </a:lnTo>
                <a:close/>
              </a:path>
              <a:path w="4617084" h="3543300">
                <a:moveTo>
                  <a:pt x="2692984" y="1828800"/>
                </a:moveTo>
                <a:lnTo>
                  <a:pt x="2686621" y="1828800"/>
                </a:lnTo>
                <a:lnTo>
                  <a:pt x="2690482" y="1841500"/>
                </a:lnTo>
                <a:lnTo>
                  <a:pt x="2692984" y="1828800"/>
                </a:lnTo>
                <a:close/>
              </a:path>
              <a:path w="4617084" h="3543300">
                <a:moveTo>
                  <a:pt x="2599326" y="1816100"/>
                </a:moveTo>
                <a:lnTo>
                  <a:pt x="2592665" y="1816100"/>
                </a:lnTo>
                <a:lnTo>
                  <a:pt x="2596667" y="1828800"/>
                </a:lnTo>
                <a:lnTo>
                  <a:pt x="2599326" y="1816100"/>
                </a:lnTo>
                <a:close/>
              </a:path>
              <a:path w="4617084" h="3543300">
                <a:moveTo>
                  <a:pt x="2587621" y="1803400"/>
                </a:moveTo>
                <a:lnTo>
                  <a:pt x="2572473" y="1803400"/>
                </a:lnTo>
                <a:lnTo>
                  <a:pt x="2583733" y="1816100"/>
                </a:lnTo>
                <a:lnTo>
                  <a:pt x="2585694" y="1816100"/>
                </a:lnTo>
                <a:lnTo>
                  <a:pt x="2587621" y="1803400"/>
                </a:lnTo>
                <a:close/>
              </a:path>
              <a:path w="4617084" h="3543300">
                <a:moveTo>
                  <a:pt x="2625265" y="1778000"/>
                </a:moveTo>
                <a:lnTo>
                  <a:pt x="2616123" y="1778000"/>
                </a:lnTo>
                <a:lnTo>
                  <a:pt x="2621786" y="1790700"/>
                </a:lnTo>
                <a:lnTo>
                  <a:pt x="2575879" y="1790700"/>
                </a:lnTo>
                <a:lnTo>
                  <a:pt x="2588322" y="1803400"/>
                </a:lnTo>
                <a:lnTo>
                  <a:pt x="2593202" y="1803400"/>
                </a:lnTo>
                <a:lnTo>
                  <a:pt x="2594927" y="1816100"/>
                </a:lnTo>
                <a:lnTo>
                  <a:pt x="2657824" y="1816100"/>
                </a:lnTo>
                <a:lnTo>
                  <a:pt x="2638615" y="1790700"/>
                </a:lnTo>
                <a:lnTo>
                  <a:pt x="2625265" y="1778000"/>
                </a:lnTo>
                <a:close/>
              </a:path>
              <a:path w="4617084" h="3543300">
                <a:moveTo>
                  <a:pt x="2559770" y="1790700"/>
                </a:moveTo>
                <a:lnTo>
                  <a:pt x="2550545" y="1790700"/>
                </a:lnTo>
                <a:lnTo>
                  <a:pt x="2556964" y="1803400"/>
                </a:lnTo>
                <a:lnTo>
                  <a:pt x="2564625" y="1803400"/>
                </a:lnTo>
                <a:lnTo>
                  <a:pt x="2559770" y="1790700"/>
                </a:lnTo>
                <a:close/>
              </a:path>
              <a:path w="4617084" h="3543300">
                <a:moveTo>
                  <a:pt x="2544823" y="1778000"/>
                </a:moveTo>
                <a:lnTo>
                  <a:pt x="2540520" y="1778000"/>
                </a:lnTo>
                <a:lnTo>
                  <a:pt x="2539979" y="1790700"/>
                </a:lnTo>
                <a:lnTo>
                  <a:pt x="2543252" y="1790700"/>
                </a:lnTo>
                <a:lnTo>
                  <a:pt x="2544823" y="1778000"/>
                </a:lnTo>
                <a:close/>
              </a:path>
              <a:path w="4617084" h="3543300">
                <a:moveTo>
                  <a:pt x="2563710" y="1778000"/>
                </a:moveTo>
                <a:lnTo>
                  <a:pt x="2547691" y="1778000"/>
                </a:lnTo>
                <a:lnTo>
                  <a:pt x="2556137" y="1790700"/>
                </a:lnTo>
                <a:lnTo>
                  <a:pt x="2557192" y="1790700"/>
                </a:lnTo>
                <a:lnTo>
                  <a:pt x="2563710" y="1778000"/>
                </a:lnTo>
                <a:close/>
              </a:path>
              <a:path w="4617084" h="3543300">
                <a:moveTo>
                  <a:pt x="2616123" y="1778000"/>
                </a:moveTo>
                <a:lnTo>
                  <a:pt x="2563710" y="1778000"/>
                </a:lnTo>
                <a:lnTo>
                  <a:pt x="2566371" y="1790700"/>
                </a:lnTo>
                <a:lnTo>
                  <a:pt x="2617444" y="1790700"/>
                </a:lnTo>
                <a:lnTo>
                  <a:pt x="2616123" y="1778000"/>
                </a:lnTo>
                <a:close/>
              </a:path>
              <a:path w="4617084" h="3543300">
                <a:moveTo>
                  <a:pt x="2525564" y="1769651"/>
                </a:moveTo>
                <a:lnTo>
                  <a:pt x="2529079" y="1778000"/>
                </a:lnTo>
                <a:lnTo>
                  <a:pt x="2531200" y="1778000"/>
                </a:lnTo>
                <a:lnTo>
                  <a:pt x="2525564" y="1769651"/>
                </a:lnTo>
                <a:close/>
              </a:path>
              <a:path w="4617084" h="3543300">
                <a:moveTo>
                  <a:pt x="2535351" y="1765300"/>
                </a:moveTo>
                <a:lnTo>
                  <a:pt x="2534589" y="1765300"/>
                </a:lnTo>
                <a:lnTo>
                  <a:pt x="2539926" y="1778000"/>
                </a:lnTo>
                <a:lnTo>
                  <a:pt x="2535351" y="1765300"/>
                </a:lnTo>
                <a:close/>
              </a:path>
              <a:path w="4617084" h="3543300">
                <a:moveTo>
                  <a:pt x="2540067" y="1752600"/>
                </a:moveTo>
                <a:lnTo>
                  <a:pt x="2534446" y="1752600"/>
                </a:lnTo>
                <a:lnTo>
                  <a:pt x="2538035" y="1765300"/>
                </a:lnTo>
                <a:lnTo>
                  <a:pt x="2551391" y="1778000"/>
                </a:lnTo>
                <a:lnTo>
                  <a:pt x="2602928" y="1778000"/>
                </a:lnTo>
                <a:lnTo>
                  <a:pt x="2598521" y="1765300"/>
                </a:lnTo>
                <a:lnTo>
                  <a:pt x="2545835" y="1765300"/>
                </a:lnTo>
                <a:lnTo>
                  <a:pt x="2540067" y="1752600"/>
                </a:lnTo>
                <a:close/>
              </a:path>
              <a:path w="4617084" h="3543300">
                <a:moveTo>
                  <a:pt x="2523731" y="1765300"/>
                </a:moveTo>
                <a:lnTo>
                  <a:pt x="2522626" y="1765300"/>
                </a:lnTo>
                <a:lnTo>
                  <a:pt x="2525564" y="1769651"/>
                </a:lnTo>
                <a:lnTo>
                  <a:pt x="2523731" y="1765300"/>
                </a:lnTo>
                <a:close/>
              </a:path>
              <a:path w="4617084" h="3543300">
                <a:moveTo>
                  <a:pt x="2526969" y="1752600"/>
                </a:moveTo>
                <a:lnTo>
                  <a:pt x="2519841" y="1752600"/>
                </a:lnTo>
                <a:lnTo>
                  <a:pt x="2519005" y="1765300"/>
                </a:lnTo>
                <a:lnTo>
                  <a:pt x="2526969" y="1752600"/>
                </a:lnTo>
                <a:close/>
              </a:path>
              <a:path w="4617084" h="3543300">
                <a:moveTo>
                  <a:pt x="2586021" y="1752600"/>
                </a:moveTo>
                <a:lnTo>
                  <a:pt x="2552065" y="1752600"/>
                </a:lnTo>
                <a:lnTo>
                  <a:pt x="2554718" y="1765300"/>
                </a:lnTo>
                <a:lnTo>
                  <a:pt x="2587983" y="1765300"/>
                </a:lnTo>
                <a:lnTo>
                  <a:pt x="2586021" y="1752600"/>
                </a:lnTo>
                <a:close/>
              </a:path>
              <a:path w="4617084" h="3543300">
                <a:moveTo>
                  <a:pt x="2553124" y="1727200"/>
                </a:moveTo>
                <a:lnTo>
                  <a:pt x="2494354" y="1727200"/>
                </a:lnTo>
                <a:lnTo>
                  <a:pt x="2495507" y="1739900"/>
                </a:lnTo>
                <a:lnTo>
                  <a:pt x="2499829" y="1739900"/>
                </a:lnTo>
                <a:lnTo>
                  <a:pt x="2515476" y="1752600"/>
                </a:lnTo>
                <a:lnTo>
                  <a:pt x="2563624" y="1752600"/>
                </a:lnTo>
                <a:lnTo>
                  <a:pt x="2557956" y="1739900"/>
                </a:lnTo>
                <a:lnTo>
                  <a:pt x="2553124" y="1727200"/>
                </a:lnTo>
                <a:close/>
              </a:path>
              <a:path w="4617084" h="3543300">
                <a:moveTo>
                  <a:pt x="2568638" y="1739900"/>
                </a:moveTo>
                <a:lnTo>
                  <a:pt x="2563624" y="1752600"/>
                </a:lnTo>
                <a:lnTo>
                  <a:pt x="2581911" y="1752600"/>
                </a:lnTo>
                <a:lnTo>
                  <a:pt x="2568638" y="1739900"/>
                </a:lnTo>
                <a:close/>
              </a:path>
              <a:path w="4617084" h="3543300">
                <a:moveTo>
                  <a:pt x="2485529" y="1727200"/>
                </a:moveTo>
                <a:lnTo>
                  <a:pt x="2471543" y="1727200"/>
                </a:lnTo>
                <a:lnTo>
                  <a:pt x="2486291" y="1739900"/>
                </a:lnTo>
                <a:lnTo>
                  <a:pt x="2491671" y="1739900"/>
                </a:lnTo>
                <a:lnTo>
                  <a:pt x="2485529" y="1727200"/>
                </a:lnTo>
                <a:close/>
              </a:path>
              <a:path w="4617084" h="3543300">
                <a:moveTo>
                  <a:pt x="2516357" y="1701800"/>
                </a:moveTo>
                <a:lnTo>
                  <a:pt x="2476445" y="1701800"/>
                </a:lnTo>
                <a:lnTo>
                  <a:pt x="2478722" y="1714500"/>
                </a:lnTo>
                <a:lnTo>
                  <a:pt x="2478312" y="1714500"/>
                </a:lnTo>
                <a:lnTo>
                  <a:pt x="2472401" y="1727200"/>
                </a:lnTo>
                <a:lnTo>
                  <a:pt x="2550617" y="1727200"/>
                </a:lnTo>
                <a:lnTo>
                  <a:pt x="2536006" y="1714500"/>
                </a:lnTo>
                <a:lnTo>
                  <a:pt x="2516357" y="1701800"/>
                </a:lnTo>
                <a:close/>
              </a:path>
              <a:path w="4617084" h="3543300">
                <a:moveTo>
                  <a:pt x="2435707" y="1701800"/>
                </a:moveTo>
                <a:lnTo>
                  <a:pt x="2435542" y="1714500"/>
                </a:lnTo>
                <a:lnTo>
                  <a:pt x="2438882" y="1714500"/>
                </a:lnTo>
                <a:lnTo>
                  <a:pt x="2441433" y="1711604"/>
                </a:lnTo>
                <a:lnTo>
                  <a:pt x="2435707" y="1701800"/>
                </a:lnTo>
                <a:close/>
              </a:path>
              <a:path w="4617084" h="3543300">
                <a:moveTo>
                  <a:pt x="2441433" y="1711604"/>
                </a:moveTo>
                <a:lnTo>
                  <a:pt x="2438882" y="1714500"/>
                </a:lnTo>
                <a:lnTo>
                  <a:pt x="2443124" y="1714500"/>
                </a:lnTo>
                <a:lnTo>
                  <a:pt x="2441433" y="1711604"/>
                </a:lnTo>
                <a:close/>
              </a:path>
              <a:path w="4617084" h="3543300">
                <a:moveTo>
                  <a:pt x="2449693" y="1702228"/>
                </a:moveTo>
                <a:lnTo>
                  <a:pt x="2441433" y="1711604"/>
                </a:lnTo>
                <a:lnTo>
                  <a:pt x="2443124" y="1714500"/>
                </a:lnTo>
                <a:lnTo>
                  <a:pt x="2448648" y="1714500"/>
                </a:lnTo>
                <a:lnTo>
                  <a:pt x="2449934" y="1703020"/>
                </a:lnTo>
                <a:lnTo>
                  <a:pt x="2449693" y="1702228"/>
                </a:lnTo>
                <a:close/>
              </a:path>
              <a:path w="4617084" h="3543300">
                <a:moveTo>
                  <a:pt x="2465916" y="1701800"/>
                </a:moveTo>
                <a:lnTo>
                  <a:pt x="2450071" y="1701800"/>
                </a:lnTo>
                <a:lnTo>
                  <a:pt x="2449934" y="1703020"/>
                </a:lnTo>
                <a:lnTo>
                  <a:pt x="2453428" y="1714500"/>
                </a:lnTo>
                <a:lnTo>
                  <a:pt x="2457760" y="1714500"/>
                </a:lnTo>
                <a:lnTo>
                  <a:pt x="2465916" y="1701800"/>
                </a:lnTo>
                <a:close/>
              </a:path>
              <a:path w="4617084" h="3543300">
                <a:moveTo>
                  <a:pt x="2450071" y="1701800"/>
                </a:moveTo>
                <a:lnTo>
                  <a:pt x="2449563" y="1701800"/>
                </a:lnTo>
                <a:lnTo>
                  <a:pt x="2449693" y="1702228"/>
                </a:lnTo>
                <a:lnTo>
                  <a:pt x="2450071" y="1701800"/>
                </a:lnTo>
                <a:close/>
              </a:path>
              <a:path w="4617084" h="3543300">
                <a:moveTo>
                  <a:pt x="2493721" y="1689100"/>
                </a:moveTo>
                <a:lnTo>
                  <a:pt x="2431009" y="1689100"/>
                </a:lnTo>
                <a:lnTo>
                  <a:pt x="2434539" y="1701800"/>
                </a:lnTo>
                <a:lnTo>
                  <a:pt x="2495105" y="1701800"/>
                </a:lnTo>
                <a:lnTo>
                  <a:pt x="2493721" y="1689100"/>
                </a:lnTo>
                <a:close/>
              </a:path>
              <a:path w="4617084" h="3543300">
                <a:moveTo>
                  <a:pt x="2501350" y="1689100"/>
                </a:moveTo>
                <a:lnTo>
                  <a:pt x="2493721" y="1689100"/>
                </a:lnTo>
                <a:lnTo>
                  <a:pt x="2499409" y="1701800"/>
                </a:lnTo>
                <a:lnTo>
                  <a:pt x="2505421" y="1701800"/>
                </a:lnTo>
                <a:lnTo>
                  <a:pt x="2501350" y="1689100"/>
                </a:lnTo>
                <a:close/>
              </a:path>
              <a:path w="4617084" h="3543300">
                <a:moveTo>
                  <a:pt x="2490099" y="1676400"/>
                </a:moveTo>
                <a:lnTo>
                  <a:pt x="2433472" y="1676400"/>
                </a:lnTo>
                <a:lnTo>
                  <a:pt x="2433751" y="1689100"/>
                </a:lnTo>
                <a:lnTo>
                  <a:pt x="2507411" y="1689100"/>
                </a:lnTo>
                <a:lnTo>
                  <a:pt x="2490099" y="1676400"/>
                </a:lnTo>
                <a:close/>
              </a:path>
              <a:path w="4617084" h="3543300">
                <a:moveTo>
                  <a:pt x="2396743" y="1663700"/>
                </a:moveTo>
                <a:lnTo>
                  <a:pt x="2399472" y="1676400"/>
                </a:lnTo>
                <a:lnTo>
                  <a:pt x="2403531" y="1676400"/>
                </a:lnTo>
                <a:lnTo>
                  <a:pt x="2396743" y="1663700"/>
                </a:lnTo>
                <a:close/>
              </a:path>
              <a:path w="4617084" h="3543300">
                <a:moveTo>
                  <a:pt x="2456749" y="1651000"/>
                </a:moveTo>
                <a:lnTo>
                  <a:pt x="2392480" y="1651000"/>
                </a:lnTo>
                <a:lnTo>
                  <a:pt x="2400336" y="1663700"/>
                </a:lnTo>
                <a:lnTo>
                  <a:pt x="2403531" y="1676400"/>
                </a:lnTo>
                <a:lnTo>
                  <a:pt x="2477486" y="1676400"/>
                </a:lnTo>
                <a:lnTo>
                  <a:pt x="2478290" y="1663700"/>
                </a:lnTo>
                <a:lnTo>
                  <a:pt x="2462504" y="1663700"/>
                </a:lnTo>
                <a:lnTo>
                  <a:pt x="2456749" y="1651000"/>
                </a:lnTo>
                <a:close/>
              </a:path>
              <a:path w="4617084" h="3543300">
                <a:moveTo>
                  <a:pt x="2386831" y="1651000"/>
                </a:moveTo>
                <a:lnTo>
                  <a:pt x="2372135" y="1651000"/>
                </a:lnTo>
                <a:lnTo>
                  <a:pt x="2380403" y="1663700"/>
                </a:lnTo>
                <a:lnTo>
                  <a:pt x="2386831" y="1651000"/>
                </a:lnTo>
                <a:close/>
              </a:path>
              <a:path w="4617084" h="3543300">
                <a:moveTo>
                  <a:pt x="2377528" y="1638300"/>
                </a:moveTo>
                <a:lnTo>
                  <a:pt x="2377043" y="1638300"/>
                </a:lnTo>
                <a:lnTo>
                  <a:pt x="2368156" y="1651000"/>
                </a:lnTo>
                <a:lnTo>
                  <a:pt x="2373351" y="1651000"/>
                </a:lnTo>
                <a:lnTo>
                  <a:pt x="2377528" y="1638300"/>
                </a:lnTo>
                <a:close/>
              </a:path>
              <a:path w="4617084" h="3543300">
                <a:moveTo>
                  <a:pt x="2389200" y="1638300"/>
                </a:moveTo>
                <a:lnTo>
                  <a:pt x="2377528" y="1638300"/>
                </a:lnTo>
                <a:lnTo>
                  <a:pt x="2383342" y="1651000"/>
                </a:lnTo>
                <a:lnTo>
                  <a:pt x="2389492" y="1651000"/>
                </a:lnTo>
                <a:lnTo>
                  <a:pt x="2389200" y="1638300"/>
                </a:lnTo>
                <a:close/>
              </a:path>
              <a:path w="4617084" h="3543300">
                <a:moveTo>
                  <a:pt x="2435959" y="1638300"/>
                </a:moveTo>
                <a:lnTo>
                  <a:pt x="2389200" y="1638300"/>
                </a:lnTo>
                <a:lnTo>
                  <a:pt x="2389492" y="1651000"/>
                </a:lnTo>
                <a:lnTo>
                  <a:pt x="2444556" y="1651000"/>
                </a:lnTo>
                <a:lnTo>
                  <a:pt x="2435959" y="1638300"/>
                </a:lnTo>
                <a:close/>
              </a:path>
              <a:path w="4617084" h="3543300">
                <a:moveTo>
                  <a:pt x="2363720" y="1612900"/>
                </a:moveTo>
                <a:lnTo>
                  <a:pt x="2338753" y="1612900"/>
                </a:lnTo>
                <a:lnTo>
                  <a:pt x="2338779" y="1614719"/>
                </a:lnTo>
                <a:lnTo>
                  <a:pt x="2349269" y="1625600"/>
                </a:lnTo>
                <a:lnTo>
                  <a:pt x="2347048" y="1625600"/>
                </a:lnTo>
                <a:lnTo>
                  <a:pt x="2354713" y="1638300"/>
                </a:lnTo>
                <a:lnTo>
                  <a:pt x="2388616" y="1638300"/>
                </a:lnTo>
                <a:lnTo>
                  <a:pt x="2374258" y="1625600"/>
                </a:lnTo>
                <a:lnTo>
                  <a:pt x="2363720" y="1612900"/>
                </a:lnTo>
                <a:close/>
              </a:path>
              <a:path w="4617084" h="3543300">
                <a:moveTo>
                  <a:pt x="2396294" y="1612900"/>
                </a:moveTo>
                <a:lnTo>
                  <a:pt x="2363720" y="1612900"/>
                </a:lnTo>
                <a:lnTo>
                  <a:pt x="2381897" y="1625600"/>
                </a:lnTo>
                <a:lnTo>
                  <a:pt x="2388616" y="1638300"/>
                </a:lnTo>
                <a:lnTo>
                  <a:pt x="2426855" y="1638300"/>
                </a:lnTo>
                <a:lnTo>
                  <a:pt x="2419522" y="1625600"/>
                </a:lnTo>
                <a:lnTo>
                  <a:pt x="2395842" y="1625600"/>
                </a:lnTo>
                <a:lnTo>
                  <a:pt x="2396294" y="1612900"/>
                </a:lnTo>
                <a:close/>
              </a:path>
              <a:path w="4617084" h="3543300">
                <a:moveTo>
                  <a:pt x="2337025" y="1612900"/>
                </a:moveTo>
                <a:lnTo>
                  <a:pt x="2335220" y="1612900"/>
                </a:lnTo>
                <a:lnTo>
                  <a:pt x="2338933" y="1625600"/>
                </a:lnTo>
                <a:lnTo>
                  <a:pt x="2338779" y="1614719"/>
                </a:lnTo>
                <a:lnTo>
                  <a:pt x="2337025" y="1612900"/>
                </a:lnTo>
                <a:close/>
              </a:path>
              <a:path w="4617084" h="3543300">
                <a:moveTo>
                  <a:pt x="2314243" y="1600200"/>
                </a:moveTo>
                <a:lnTo>
                  <a:pt x="2317408" y="1612900"/>
                </a:lnTo>
                <a:lnTo>
                  <a:pt x="2317584" y="1612900"/>
                </a:lnTo>
                <a:lnTo>
                  <a:pt x="2314243" y="1600200"/>
                </a:lnTo>
                <a:close/>
              </a:path>
              <a:path w="4617084" h="3543300">
                <a:moveTo>
                  <a:pt x="2356109" y="1574800"/>
                </a:moveTo>
                <a:lnTo>
                  <a:pt x="2294691" y="1574800"/>
                </a:lnTo>
                <a:lnTo>
                  <a:pt x="2301598" y="1587500"/>
                </a:lnTo>
                <a:lnTo>
                  <a:pt x="2329802" y="1612900"/>
                </a:lnTo>
                <a:lnTo>
                  <a:pt x="2343556" y="1612900"/>
                </a:lnTo>
                <a:lnTo>
                  <a:pt x="2338180" y="1600200"/>
                </a:lnTo>
                <a:lnTo>
                  <a:pt x="2367305" y="1600200"/>
                </a:lnTo>
                <a:lnTo>
                  <a:pt x="2369968" y="1587500"/>
                </a:lnTo>
                <a:lnTo>
                  <a:pt x="2357650" y="1587500"/>
                </a:lnTo>
                <a:lnTo>
                  <a:pt x="2356109" y="1574800"/>
                </a:lnTo>
                <a:close/>
              </a:path>
              <a:path w="4617084" h="3543300">
                <a:moveTo>
                  <a:pt x="2390188" y="1600200"/>
                </a:moveTo>
                <a:lnTo>
                  <a:pt x="2341060" y="1600200"/>
                </a:lnTo>
                <a:lnTo>
                  <a:pt x="2345188" y="1612900"/>
                </a:lnTo>
                <a:lnTo>
                  <a:pt x="2394886" y="1612900"/>
                </a:lnTo>
                <a:lnTo>
                  <a:pt x="2390188" y="1600200"/>
                </a:lnTo>
                <a:close/>
              </a:path>
              <a:path w="4617084" h="3543300">
                <a:moveTo>
                  <a:pt x="2375265" y="1587500"/>
                </a:moveTo>
                <a:lnTo>
                  <a:pt x="2369968" y="1587500"/>
                </a:lnTo>
                <a:lnTo>
                  <a:pt x="2372139" y="1600200"/>
                </a:lnTo>
                <a:lnTo>
                  <a:pt x="2379852" y="1600200"/>
                </a:lnTo>
                <a:lnTo>
                  <a:pt x="2375265" y="1587500"/>
                </a:lnTo>
                <a:close/>
              </a:path>
              <a:path w="4617084" h="3543300">
                <a:moveTo>
                  <a:pt x="2292845" y="1574800"/>
                </a:moveTo>
                <a:lnTo>
                  <a:pt x="2281567" y="1587500"/>
                </a:lnTo>
                <a:lnTo>
                  <a:pt x="2291372" y="1587500"/>
                </a:lnTo>
                <a:lnTo>
                  <a:pt x="2292845" y="1574800"/>
                </a:lnTo>
                <a:close/>
              </a:path>
              <a:path w="4617084" h="3543300">
                <a:moveTo>
                  <a:pt x="2302700" y="1562100"/>
                </a:moveTo>
                <a:lnTo>
                  <a:pt x="2270315" y="1562100"/>
                </a:lnTo>
                <a:lnTo>
                  <a:pt x="2260083" y="1574800"/>
                </a:lnTo>
                <a:lnTo>
                  <a:pt x="2298564" y="1574800"/>
                </a:lnTo>
                <a:lnTo>
                  <a:pt x="2302700" y="1562100"/>
                </a:lnTo>
                <a:close/>
              </a:path>
              <a:path w="4617084" h="3543300">
                <a:moveTo>
                  <a:pt x="2312149" y="1549400"/>
                </a:moveTo>
                <a:lnTo>
                  <a:pt x="2264816" y="1549400"/>
                </a:lnTo>
                <a:lnTo>
                  <a:pt x="2275303" y="1562100"/>
                </a:lnTo>
                <a:lnTo>
                  <a:pt x="2302700" y="1562100"/>
                </a:lnTo>
                <a:lnTo>
                  <a:pt x="2298564" y="1574800"/>
                </a:lnTo>
                <a:lnTo>
                  <a:pt x="2303757" y="1574800"/>
                </a:lnTo>
                <a:lnTo>
                  <a:pt x="2310484" y="1562100"/>
                </a:lnTo>
                <a:lnTo>
                  <a:pt x="2312149" y="1549400"/>
                </a:lnTo>
                <a:close/>
              </a:path>
              <a:path w="4617084" h="3543300">
                <a:moveTo>
                  <a:pt x="2334499" y="1562100"/>
                </a:moveTo>
                <a:lnTo>
                  <a:pt x="2310484" y="1562100"/>
                </a:lnTo>
                <a:lnTo>
                  <a:pt x="2303757" y="1574800"/>
                </a:lnTo>
                <a:lnTo>
                  <a:pt x="2336181" y="1574800"/>
                </a:lnTo>
                <a:lnTo>
                  <a:pt x="2334499" y="1562100"/>
                </a:lnTo>
                <a:close/>
              </a:path>
              <a:path w="4617084" h="3543300">
                <a:moveTo>
                  <a:pt x="2246606" y="1549400"/>
                </a:moveTo>
                <a:lnTo>
                  <a:pt x="2238730" y="1549400"/>
                </a:lnTo>
                <a:lnTo>
                  <a:pt x="2250465" y="1562100"/>
                </a:lnTo>
                <a:lnTo>
                  <a:pt x="2259189" y="1562100"/>
                </a:lnTo>
                <a:lnTo>
                  <a:pt x="2246606" y="1549400"/>
                </a:lnTo>
                <a:close/>
              </a:path>
              <a:path w="4617084" h="3543300">
                <a:moveTo>
                  <a:pt x="2291984" y="1524000"/>
                </a:moveTo>
                <a:lnTo>
                  <a:pt x="2222981" y="1524000"/>
                </a:lnTo>
                <a:lnTo>
                  <a:pt x="2232242" y="1536700"/>
                </a:lnTo>
                <a:lnTo>
                  <a:pt x="2239677" y="1549400"/>
                </a:lnTo>
                <a:lnTo>
                  <a:pt x="2314826" y="1549400"/>
                </a:lnTo>
                <a:lnTo>
                  <a:pt x="2304657" y="1536700"/>
                </a:lnTo>
                <a:lnTo>
                  <a:pt x="2283345" y="1536700"/>
                </a:lnTo>
                <a:lnTo>
                  <a:pt x="2291984" y="1524000"/>
                </a:lnTo>
                <a:close/>
              </a:path>
              <a:path w="4617084" h="3543300">
                <a:moveTo>
                  <a:pt x="2202907" y="1511300"/>
                </a:moveTo>
                <a:lnTo>
                  <a:pt x="2195384" y="1511300"/>
                </a:lnTo>
                <a:lnTo>
                  <a:pt x="2202954" y="1524000"/>
                </a:lnTo>
                <a:lnTo>
                  <a:pt x="2204394" y="1513368"/>
                </a:lnTo>
                <a:lnTo>
                  <a:pt x="2202907" y="1511300"/>
                </a:lnTo>
                <a:close/>
              </a:path>
              <a:path w="4617084" h="3543300">
                <a:moveTo>
                  <a:pt x="2269750" y="1511300"/>
                </a:moveTo>
                <a:lnTo>
                  <a:pt x="2209914" y="1511300"/>
                </a:lnTo>
                <a:lnTo>
                  <a:pt x="2209518" y="1520494"/>
                </a:lnTo>
                <a:lnTo>
                  <a:pt x="2212039" y="1524000"/>
                </a:lnTo>
                <a:lnTo>
                  <a:pt x="2265197" y="1524000"/>
                </a:lnTo>
                <a:lnTo>
                  <a:pt x="2269750" y="1511300"/>
                </a:lnTo>
                <a:close/>
              </a:path>
              <a:path w="4617084" h="3543300">
                <a:moveTo>
                  <a:pt x="2271124" y="1511300"/>
                </a:moveTo>
                <a:lnTo>
                  <a:pt x="2265197" y="1524000"/>
                </a:lnTo>
                <a:lnTo>
                  <a:pt x="2283982" y="1524000"/>
                </a:lnTo>
                <a:lnTo>
                  <a:pt x="2271124" y="1511300"/>
                </a:lnTo>
                <a:close/>
              </a:path>
              <a:path w="4617084" h="3543300">
                <a:moveTo>
                  <a:pt x="2209914" y="1511300"/>
                </a:moveTo>
                <a:lnTo>
                  <a:pt x="2204674" y="1511300"/>
                </a:lnTo>
                <a:lnTo>
                  <a:pt x="2204394" y="1513368"/>
                </a:lnTo>
                <a:lnTo>
                  <a:pt x="2209518" y="1520494"/>
                </a:lnTo>
                <a:lnTo>
                  <a:pt x="2209914" y="1511300"/>
                </a:lnTo>
                <a:close/>
              </a:path>
              <a:path w="4617084" h="3543300">
                <a:moveTo>
                  <a:pt x="2191340" y="1498600"/>
                </a:moveTo>
                <a:lnTo>
                  <a:pt x="2178384" y="1498600"/>
                </a:lnTo>
                <a:lnTo>
                  <a:pt x="2181526" y="1511300"/>
                </a:lnTo>
                <a:lnTo>
                  <a:pt x="2186368" y="1511300"/>
                </a:lnTo>
                <a:lnTo>
                  <a:pt x="2191340" y="1498600"/>
                </a:lnTo>
                <a:close/>
              </a:path>
              <a:path w="4617084" h="3543300">
                <a:moveTo>
                  <a:pt x="2234260" y="1485900"/>
                </a:moveTo>
                <a:lnTo>
                  <a:pt x="2168638" y="1485900"/>
                </a:lnTo>
                <a:lnTo>
                  <a:pt x="2175867" y="1498600"/>
                </a:lnTo>
                <a:lnTo>
                  <a:pt x="2191340" y="1498600"/>
                </a:lnTo>
                <a:lnTo>
                  <a:pt x="2202907" y="1511300"/>
                </a:lnTo>
                <a:lnTo>
                  <a:pt x="2247531" y="1511300"/>
                </a:lnTo>
                <a:lnTo>
                  <a:pt x="2247372" y="1498600"/>
                </a:lnTo>
                <a:lnTo>
                  <a:pt x="2234260" y="1485900"/>
                </a:lnTo>
                <a:close/>
              </a:path>
              <a:path w="4617084" h="3543300">
                <a:moveTo>
                  <a:pt x="2169832" y="1494943"/>
                </a:moveTo>
                <a:lnTo>
                  <a:pt x="2171090" y="1498600"/>
                </a:lnTo>
                <a:lnTo>
                  <a:pt x="2172066" y="1498600"/>
                </a:lnTo>
                <a:lnTo>
                  <a:pt x="2169832" y="1494943"/>
                </a:lnTo>
                <a:close/>
              </a:path>
              <a:path w="4617084" h="3543300">
                <a:moveTo>
                  <a:pt x="2166723" y="1485900"/>
                </a:moveTo>
                <a:lnTo>
                  <a:pt x="2164308" y="1485900"/>
                </a:lnTo>
                <a:lnTo>
                  <a:pt x="2169832" y="1494943"/>
                </a:lnTo>
                <a:lnTo>
                  <a:pt x="2166723" y="1485900"/>
                </a:lnTo>
                <a:close/>
              </a:path>
              <a:path w="4617084" h="3543300">
                <a:moveTo>
                  <a:pt x="2179751" y="1460500"/>
                </a:moveTo>
                <a:lnTo>
                  <a:pt x="2131047" y="1460500"/>
                </a:lnTo>
                <a:lnTo>
                  <a:pt x="2131742" y="1473200"/>
                </a:lnTo>
                <a:lnTo>
                  <a:pt x="2143017" y="1485900"/>
                </a:lnTo>
                <a:lnTo>
                  <a:pt x="2150084" y="1485900"/>
                </a:lnTo>
                <a:lnTo>
                  <a:pt x="2149141" y="1473200"/>
                </a:lnTo>
                <a:lnTo>
                  <a:pt x="2183006" y="1473200"/>
                </a:lnTo>
                <a:lnTo>
                  <a:pt x="2179751" y="1460500"/>
                </a:lnTo>
                <a:close/>
              </a:path>
              <a:path w="4617084" h="3543300">
                <a:moveTo>
                  <a:pt x="2225151" y="1473200"/>
                </a:moveTo>
                <a:lnTo>
                  <a:pt x="2158328" y="1473200"/>
                </a:lnTo>
                <a:lnTo>
                  <a:pt x="2150084" y="1485900"/>
                </a:lnTo>
                <a:lnTo>
                  <a:pt x="2230318" y="1485900"/>
                </a:lnTo>
                <a:lnTo>
                  <a:pt x="2225151" y="1473200"/>
                </a:lnTo>
                <a:close/>
              </a:path>
              <a:path w="4617084" h="3543300">
                <a:moveTo>
                  <a:pt x="2203140" y="1460500"/>
                </a:moveTo>
                <a:lnTo>
                  <a:pt x="2195132" y="1460500"/>
                </a:lnTo>
                <a:lnTo>
                  <a:pt x="2194407" y="1473200"/>
                </a:lnTo>
                <a:lnTo>
                  <a:pt x="2209069" y="1473200"/>
                </a:lnTo>
                <a:lnTo>
                  <a:pt x="2203140" y="1460500"/>
                </a:lnTo>
                <a:close/>
              </a:path>
              <a:path w="4617084" h="3543300">
                <a:moveTo>
                  <a:pt x="2181428" y="1447800"/>
                </a:moveTo>
                <a:lnTo>
                  <a:pt x="2117229" y="1447800"/>
                </a:lnTo>
                <a:lnTo>
                  <a:pt x="2123664" y="1460500"/>
                </a:lnTo>
                <a:lnTo>
                  <a:pt x="2193651" y="1460500"/>
                </a:lnTo>
                <a:lnTo>
                  <a:pt x="2181428" y="1447800"/>
                </a:lnTo>
                <a:close/>
              </a:path>
              <a:path w="4617084" h="3543300">
                <a:moveTo>
                  <a:pt x="2150287" y="1435100"/>
                </a:moveTo>
                <a:lnTo>
                  <a:pt x="2095404" y="1435100"/>
                </a:lnTo>
                <a:lnTo>
                  <a:pt x="2103081" y="1447800"/>
                </a:lnTo>
                <a:lnTo>
                  <a:pt x="2151697" y="1447800"/>
                </a:lnTo>
                <a:lnTo>
                  <a:pt x="2150287" y="1435100"/>
                </a:lnTo>
                <a:close/>
              </a:path>
              <a:path w="4617084" h="3543300">
                <a:moveTo>
                  <a:pt x="2166467" y="1435100"/>
                </a:moveTo>
                <a:lnTo>
                  <a:pt x="2154250" y="1435100"/>
                </a:lnTo>
                <a:lnTo>
                  <a:pt x="2151697" y="1447800"/>
                </a:lnTo>
                <a:lnTo>
                  <a:pt x="2176866" y="1447800"/>
                </a:lnTo>
                <a:lnTo>
                  <a:pt x="2166467" y="1435100"/>
                </a:lnTo>
                <a:close/>
              </a:path>
              <a:path w="4617084" h="3543300">
                <a:moveTo>
                  <a:pt x="2042960" y="1397000"/>
                </a:moveTo>
                <a:lnTo>
                  <a:pt x="2044106" y="1409700"/>
                </a:lnTo>
                <a:lnTo>
                  <a:pt x="2058601" y="1422400"/>
                </a:lnTo>
                <a:lnTo>
                  <a:pt x="2071394" y="1435100"/>
                </a:lnTo>
                <a:lnTo>
                  <a:pt x="2067433" y="1422400"/>
                </a:lnTo>
                <a:lnTo>
                  <a:pt x="2064385" y="1422400"/>
                </a:lnTo>
                <a:lnTo>
                  <a:pt x="2066199" y="1409700"/>
                </a:lnTo>
                <a:lnTo>
                  <a:pt x="2059417" y="1409700"/>
                </a:lnTo>
                <a:lnTo>
                  <a:pt x="2042960" y="1397000"/>
                </a:lnTo>
                <a:close/>
              </a:path>
              <a:path w="4617084" h="3543300">
                <a:moveTo>
                  <a:pt x="2140810" y="1422400"/>
                </a:moveTo>
                <a:lnTo>
                  <a:pt x="2084433" y="1422400"/>
                </a:lnTo>
                <a:lnTo>
                  <a:pt x="2086747" y="1435100"/>
                </a:lnTo>
                <a:lnTo>
                  <a:pt x="2147392" y="1435100"/>
                </a:lnTo>
                <a:lnTo>
                  <a:pt x="2140810" y="1422400"/>
                </a:lnTo>
                <a:close/>
              </a:path>
              <a:path w="4617084" h="3543300">
                <a:moveTo>
                  <a:pt x="2154286" y="1422400"/>
                </a:moveTo>
                <a:lnTo>
                  <a:pt x="2142210" y="1422400"/>
                </a:lnTo>
                <a:lnTo>
                  <a:pt x="2149611" y="1435100"/>
                </a:lnTo>
                <a:lnTo>
                  <a:pt x="2161750" y="1435100"/>
                </a:lnTo>
                <a:lnTo>
                  <a:pt x="2154286" y="1422400"/>
                </a:lnTo>
                <a:close/>
              </a:path>
              <a:path w="4617084" h="3543300">
                <a:moveTo>
                  <a:pt x="2123781" y="1409700"/>
                </a:moveTo>
                <a:lnTo>
                  <a:pt x="2068242" y="1409700"/>
                </a:lnTo>
                <a:lnTo>
                  <a:pt x="2064385" y="1422400"/>
                </a:lnTo>
                <a:lnTo>
                  <a:pt x="2128089" y="1422400"/>
                </a:lnTo>
                <a:lnTo>
                  <a:pt x="2123781" y="1409700"/>
                </a:lnTo>
                <a:close/>
              </a:path>
              <a:path w="4617084" h="3543300">
                <a:moveTo>
                  <a:pt x="2090384" y="1384300"/>
                </a:moveTo>
                <a:lnTo>
                  <a:pt x="2027890" y="1384300"/>
                </a:lnTo>
                <a:lnTo>
                  <a:pt x="2045868" y="1397000"/>
                </a:lnTo>
                <a:lnTo>
                  <a:pt x="2059417" y="1409700"/>
                </a:lnTo>
                <a:lnTo>
                  <a:pt x="2129210" y="1409700"/>
                </a:lnTo>
                <a:lnTo>
                  <a:pt x="2117353" y="1397000"/>
                </a:lnTo>
                <a:lnTo>
                  <a:pt x="2093874" y="1397000"/>
                </a:lnTo>
                <a:lnTo>
                  <a:pt x="2090384" y="1384300"/>
                </a:lnTo>
                <a:close/>
              </a:path>
              <a:path w="4617084" h="3543300">
                <a:moveTo>
                  <a:pt x="2027890" y="1384300"/>
                </a:moveTo>
                <a:lnTo>
                  <a:pt x="2019604" y="1384300"/>
                </a:lnTo>
                <a:lnTo>
                  <a:pt x="2031060" y="1397000"/>
                </a:lnTo>
                <a:lnTo>
                  <a:pt x="2027890" y="1384300"/>
                </a:lnTo>
                <a:close/>
              </a:path>
              <a:path w="4617084" h="3543300">
                <a:moveTo>
                  <a:pt x="2100364" y="1384300"/>
                </a:moveTo>
                <a:lnTo>
                  <a:pt x="2093398" y="1384300"/>
                </a:lnTo>
                <a:lnTo>
                  <a:pt x="2096649" y="1397000"/>
                </a:lnTo>
                <a:lnTo>
                  <a:pt x="2106063" y="1397000"/>
                </a:lnTo>
                <a:lnTo>
                  <a:pt x="2100364" y="1384300"/>
                </a:lnTo>
                <a:close/>
              </a:path>
              <a:path w="4617084" h="3543300">
                <a:moveTo>
                  <a:pt x="2076678" y="1371600"/>
                </a:moveTo>
                <a:lnTo>
                  <a:pt x="2011692" y="1371600"/>
                </a:lnTo>
                <a:lnTo>
                  <a:pt x="2020462" y="1384300"/>
                </a:lnTo>
                <a:lnTo>
                  <a:pt x="2084590" y="1384300"/>
                </a:lnTo>
                <a:lnTo>
                  <a:pt x="2076678" y="1371600"/>
                </a:lnTo>
                <a:close/>
              </a:path>
              <a:path w="4617084" h="3543300">
                <a:moveTo>
                  <a:pt x="2065273" y="1358900"/>
                </a:moveTo>
                <a:lnTo>
                  <a:pt x="2021713" y="1358900"/>
                </a:lnTo>
                <a:lnTo>
                  <a:pt x="2033562" y="1371600"/>
                </a:lnTo>
                <a:lnTo>
                  <a:pt x="2076678" y="1371600"/>
                </a:lnTo>
                <a:lnTo>
                  <a:pt x="2091128" y="1384300"/>
                </a:lnTo>
                <a:lnTo>
                  <a:pt x="2081339" y="1371600"/>
                </a:lnTo>
                <a:lnTo>
                  <a:pt x="2065273" y="1358900"/>
                </a:lnTo>
                <a:close/>
              </a:path>
              <a:path w="4617084" h="3543300">
                <a:moveTo>
                  <a:pt x="2049081" y="1346200"/>
                </a:moveTo>
                <a:lnTo>
                  <a:pt x="1991320" y="1346200"/>
                </a:lnTo>
                <a:lnTo>
                  <a:pt x="1994079" y="1358900"/>
                </a:lnTo>
                <a:lnTo>
                  <a:pt x="1993830" y="1371600"/>
                </a:lnTo>
                <a:lnTo>
                  <a:pt x="1999691" y="1371600"/>
                </a:lnTo>
                <a:lnTo>
                  <a:pt x="2003898" y="1358900"/>
                </a:lnTo>
                <a:lnTo>
                  <a:pt x="2055739" y="1358900"/>
                </a:lnTo>
                <a:lnTo>
                  <a:pt x="2049081" y="1346200"/>
                </a:lnTo>
                <a:close/>
              </a:path>
              <a:path w="4617084" h="3543300">
                <a:moveTo>
                  <a:pt x="2015046" y="1358900"/>
                </a:moveTo>
                <a:lnTo>
                  <a:pt x="2003898" y="1358900"/>
                </a:lnTo>
                <a:lnTo>
                  <a:pt x="2009597" y="1371600"/>
                </a:lnTo>
                <a:lnTo>
                  <a:pt x="2017183" y="1371600"/>
                </a:lnTo>
                <a:lnTo>
                  <a:pt x="2015046" y="1358900"/>
                </a:lnTo>
                <a:close/>
              </a:path>
              <a:path w="4617084" h="3543300">
                <a:moveTo>
                  <a:pt x="2015048" y="1320800"/>
                </a:moveTo>
                <a:lnTo>
                  <a:pt x="1946955" y="1320800"/>
                </a:lnTo>
                <a:lnTo>
                  <a:pt x="1945377" y="1325046"/>
                </a:lnTo>
                <a:lnTo>
                  <a:pt x="1947341" y="1346200"/>
                </a:lnTo>
                <a:lnTo>
                  <a:pt x="1949005" y="1346200"/>
                </a:lnTo>
                <a:lnTo>
                  <a:pt x="1954357" y="1337890"/>
                </a:lnTo>
                <a:lnTo>
                  <a:pt x="1954607" y="1333500"/>
                </a:lnTo>
                <a:lnTo>
                  <a:pt x="2016937" y="1333500"/>
                </a:lnTo>
                <a:lnTo>
                  <a:pt x="2015048" y="1320800"/>
                </a:lnTo>
                <a:close/>
              </a:path>
              <a:path w="4617084" h="3543300">
                <a:moveTo>
                  <a:pt x="1955672" y="1335848"/>
                </a:moveTo>
                <a:lnTo>
                  <a:pt x="1954357" y="1337890"/>
                </a:lnTo>
                <a:lnTo>
                  <a:pt x="1953882" y="1346200"/>
                </a:lnTo>
                <a:lnTo>
                  <a:pt x="1957959" y="1346200"/>
                </a:lnTo>
                <a:lnTo>
                  <a:pt x="1957584" y="1340068"/>
                </a:lnTo>
                <a:lnTo>
                  <a:pt x="1955672" y="1335848"/>
                </a:lnTo>
                <a:close/>
              </a:path>
              <a:path w="4617084" h="3543300">
                <a:moveTo>
                  <a:pt x="1968144" y="1333500"/>
                </a:moveTo>
                <a:lnTo>
                  <a:pt x="1957184" y="1333500"/>
                </a:lnTo>
                <a:lnTo>
                  <a:pt x="1957584" y="1340068"/>
                </a:lnTo>
                <a:lnTo>
                  <a:pt x="1960364" y="1346200"/>
                </a:lnTo>
                <a:lnTo>
                  <a:pt x="1969557" y="1346200"/>
                </a:lnTo>
                <a:lnTo>
                  <a:pt x="1968144" y="1333500"/>
                </a:lnTo>
                <a:close/>
              </a:path>
              <a:path w="4617084" h="3543300">
                <a:moveTo>
                  <a:pt x="2021456" y="1320800"/>
                </a:moveTo>
                <a:lnTo>
                  <a:pt x="2015048" y="1320800"/>
                </a:lnTo>
                <a:lnTo>
                  <a:pt x="2018880" y="1333500"/>
                </a:lnTo>
                <a:lnTo>
                  <a:pt x="1971596" y="1333500"/>
                </a:lnTo>
                <a:lnTo>
                  <a:pt x="1971387" y="1346200"/>
                </a:lnTo>
                <a:lnTo>
                  <a:pt x="2032602" y="1346200"/>
                </a:lnTo>
                <a:lnTo>
                  <a:pt x="2030018" y="1333500"/>
                </a:lnTo>
                <a:lnTo>
                  <a:pt x="2021456" y="1320800"/>
                </a:lnTo>
                <a:close/>
              </a:path>
              <a:path w="4617084" h="3543300">
                <a:moveTo>
                  <a:pt x="1957184" y="1333500"/>
                </a:moveTo>
                <a:lnTo>
                  <a:pt x="1954607" y="1333500"/>
                </a:lnTo>
                <a:lnTo>
                  <a:pt x="1955672" y="1335848"/>
                </a:lnTo>
                <a:lnTo>
                  <a:pt x="1957184" y="1333500"/>
                </a:lnTo>
                <a:close/>
              </a:path>
              <a:path w="4617084" h="3543300">
                <a:moveTo>
                  <a:pt x="1944983" y="1320800"/>
                </a:moveTo>
                <a:lnTo>
                  <a:pt x="1935311" y="1320800"/>
                </a:lnTo>
                <a:lnTo>
                  <a:pt x="1935530" y="1333500"/>
                </a:lnTo>
                <a:lnTo>
                  <a:pt x="1942236" y="1333500"/>
                </a:lnTo>
                <a:lnTo>
                  <a:pt x="1945377" y="1325046"/>
                </a:lnTo>
                <a:lnTo>
                  <a:pt x="1944983" y="1320800"/>
                </a:lnTo>
                <a:close/>
              </a:path>
              <a:path w="4617084" h="3543300">
                <a:moveTo>
                  <a:pt x="1953072" y="1308100"/>
                </a:moveTo>
                <a:lnTo>
                  <a:pt x="1924918" y="1308100"/>
                </a:lnTo>
                <a:lnTo>
                  <a:pt x="1928686" y="1320800"/>
                </a:lnTo>
                <a:lnTo>
                  <a:pt x="1944983" y="1320800"/>
                </a:lnTo>
                <a:lnTo>
                  <a:pt x="1945377" y="1325046"/>
                </a:lnTo>
                <a:lnTo>
                  <a:pt x="1946955" y="1320800"/>
                </a:lnTo>
                <a:lnTo>
                  <a:pt x="1947621" y="1319739"/>
                </a:lnTo>
                <a:lnTo>
                  <a:pt x="1953072" y="1308100"/>
                </a:lnTo>
                <a:close/>
              </a:path>
              <a:path w="4617084" h="3543300">
                <a:moveTo>
                  <a:pt x="1999792" y="1308100"/>
                </a:moveTo>
                <a:lnTo>
                  <a:pt x="1954922" y="1308100"/>
                </a:lnTo>
                <a:lnTo>
                  <a:pt x="1947621" y="1319739"/>
                </a:lnTo>
                <a:lnTo>
                  <a:pt x="1947124" y="1320800"/>
                </a:lnTo>
                <a:lnTo>
                  <a:pt x="2010969" y="1320800"/>
                </a:lnTo>
                <a:lnTo>
                  <a:pt x="1999792" y="1308100"/>
                </a:lnTo>
                <a:close/>
              </a:path>
              <a:path w="4617084" h="3543300">
                <a:moveTo>
                  <a:pt x="1961273" y="1282700"/>
                </a:moveTo>
                <a:lnTo>
                  <a:pt x="1904657" y="1282700"/>
                </a:lnTo>
                <a:lnTo>
                  <a:pt x="1911705" y="1295400"/>
                </a:lnTo>
                <a:lnTo>
                  <a:pt x="1920868" y="1295400"/>
                </a:lnTo>
                <a:lnTo>
                  <a:pt x="1922436" y="1308100"/>
                </a:lnTo>
                <a:lnTo>
                  <a:pt x="1953072" y="1308100"/>
                </a:lnTo>
                <a:lnTo>
                  <a:pt x="1947621" y="1319739"/>
                </a:lnTo>
                <a:lnTo>
                  <a:pt x="1954922" y="1308100"/>
                </a:lnTo>
                <a:lnTo>
                  <a:pt x="1961304" y="1295400"/>
                </a:lnTo>
                <a:lnTo>
                  <a:pt x="1961273" y="1282700"/>
                </a:lnTo>
                <a:close/>
              </a:path>
              <a:path w="4617084" h="3543300">
                <a:moveTo>
                  <a:pt x="1897871" y="1295400"/>
                </a:moveTo>
                <a:lnTo>
                  <a:pt x="1893976" y="1295400"/>
                </a:lnTo>
                <a:lnTo>
                  <a:pt x="1898075" y="1308100"/>
                </a:lnTo>
                <a:lnTo>
                  <a:pt x="1899305" y="1308100"/>
                </a:lnTo>
                <a:lnTo>
                  <a:pt x="1897871" y="1295400"/>
                </a:lnTo>
                <a:close/>
              </a:path>
              <a:path w="4617084" h="3543300">
                <a:moveTo>
                  <a:pt x="1912144" y="1305671"/>
                </a:moveTo>
                <a:lnTo>
                  <a:pt x="1911553" y="1308100"/>
                </a:lnTo>
                <a:lnTo>
                  <a:pt x="1915508" y="1308100"/>
                </a:lnTo>
                <a:lnTo>
                  <a:pt x="1912144" y="1305671"/>
                </a:lnTo>
                <a:close/>
              </a:path>
              <a:path w="4617084" h="3543300">
                <a:moveTo>
                  <a:pt x="1983680" y="1295400"/>
                </a:moveTo>
                <a:lnTo>
                  <a:pt x="1968802" y="1295400"/>
                </a:lnTo>
                <a:lnTo>
                  <a:pt x="1970646" y="1308100"/>
                </a:lnTo>
                <a:lnTo>
                  <a:pt x="1979879" y="1308100"/>
                </a:lnTo>
                <a:lnTo>
                  <a:pt x="1983680" y="1295400"/>
                </a:lnTo>
                <a:close/>
              </a:path>
              <a:path w="4617084" h="3543300">
                <a:moveTo>
                  <a:pt x="1914642" y="1295400"/>
                </a:moveTo>
                <a:lnTo>
                  <a:pt x="1897913" y="1295400"/>
                </a:lnTo>
                <a:lnTo>
                  <a:pt x="1912144" y="1305671"/>
                </a:lnTo>
                <a:lnTo>
                  <a:pt x="1914642" y="1295400"/>
                </a:lnTo>
                <a:close/>
              </a:path>
              <a:path w="4617084" h="3543300">
                <a:moveTo>
                  <a:pt x="1896003" y="1282700"/>
                </a:moveTo>
                <a:lnTo>
                  <a:pt x="1875663" y="1282700"/>
                </a:lnTo>
                <a:lnTo>
                  <a:pt x="1882295" y="1295400"/>
                </a:lnTo>
                <a:lnTo>
                  <a:pt x="1888812" y="1295400"/>
                </a:lnTo>
                <a:lnTo>
                  <a:pt x="1896003" y="1282700"/>
                </a:lnTo>
                <a:close/>
              </a:path>
              <a:path w="4617084" h="3543300">
                <a:moveTo>
                  <a:pt x="1933931" y="1257300"/>
                </a:moveTo>
                <a:lnTo>
                  <a:pt x="1866197" y="1257300"/>
                </a:lnTo>
                <a:lnTo>
                  <a:pt x="1874783" y="1270000"/>
                </a:lnTo>
                <a:lnTo>
                  <a:pt x="1883059" y="1282700"/>
                </a:lnTo>
                <a:lnTo>
                  <a:pt x="1947456" y="1282700"/>
                </a:lnTo>
                <a:lnTo>
                  <a:pt x="1943811" y="1270000"/>
                </a:lnTo>
                <a:lnTo>
                  <a:pt x="1939853" y="1270000"/>
                </a:lnTo>
                <a:lnTo>
                  <a:pt x="1933931" y="1257300"/>
                </a:lnTo>
                <a:close/>
              </a:path>
              <a:path w="4617084" h="3543300">
                <a:moveTo>
                  <a:pt x="1831670" y="1244600"/>
                </a:moveTo>
                <a:lnTo>
                  <a:pt x="1831784" y="1257300"/>
                </a:lnTo>
                <a:lnTo>
                  <a:pt x="1837194" y="1257300"/>
                </a:lnTo>
                <a:lnTo>
                  <a:pt x="1831670" y="1244600"/>
                </a:lnTo>
                <a:close/>
              </a:path>
              <a:path w="4617084" h="3543300">
                <a:moveTo>
                  <a:pt x="1883170" y="1231900"/>
                </a:moveTo>
                <a:lnTo>
                  <a:pt x="1872505" y="1231900"/>
                </a:lnTo>
                <a:lnTo>
                  <a:pt x="1872579" y="1244600"/>
                </a:lnTo>
                <a:lnTo>
                  <a:pt x="1860008" y="1244600"/>
                </a:lnTo>
                <a:lnTo>
                  <a:pt x="1872665" y="1257300"/>
                </a:lnTo>
                <a:lnTo>
                  <a:pt x="1895862" y="1257300"/>
                </a:lnTo>
                <a:lnTo>
                  <a:pt x="1889147" y="1244600"/>
                </a:lnTo>
                <a:lnTo>
                  <a:pt x="1883170" y="1231900"/>
                </a:lnTo>
                <a:close/>
              </a:path>
              <a:path w="4617084" h="3543300">
                <a:moveTo>
                  <a:pt x="1906931" y="1244600"/>
                </a:moveTo>
                <a:lnTo>
                  <a:pt x="1898882" y="1244600"/>
                </a:lnTo>
                <a:lnTo>
                  <a:pt x="1905663" y="1257300"/>
                </a:lnTo>
                <a:lnTo>
                  <a:pt x="1906931" y="1244600"/>
                </a:lnTo>
                <a:close/>
              </a:path>
              <a:path w="4617084" h="3543300">
                <a:moveTo>
                  <a:pt x="1868424" y="1231900"/>
                </a:moveTo>
                <a:lnTo>
                  <a:pt x="1811366" y="1231900"/>
                </a:lnTo>
                <a:lnTo>
                  <a:pt x="1820208" y="1244600"/>
                </a:lnTo>
                <a:lnTo>
                  <a:pt x="1872579" y="1244600"/>
                </a:lnTo>
                <a:lnTo>
                  <a:pt x="1868424" y="1231900"/>
                </a:lnTo>
                <a:close/>
              </a:path>
              <a:path w="4617084" h="3543300">
                <a:moveTo>
                  <a:pt x="1890759" y="1231900"/>
                </a:moveTo>
                <a:lnTo>
                  <a:pt x="1883170" y="1231900"/>
                </a:lnTo>
                <a:lnTo>
                  <a:pt x="1892147" y="1244600"/>
                </a:lnTo>
                <a:lnTo>
                  <a:pt x="1903933" y="1244600"/>
                </a:lnTo>
                <a:lnTo>
                  <a:pt x="1890759" y="1231900"/>
                </a:lnTo>
                <a:close/>
              </a:path>
              <a:path w="4617084" h="3543300">
                <a:moveTo>
                  <a:pt x="1864676" y="1206500"/>
                </a:moveTo>
                <a:lnTo>
                  <a:pt x="1787828" y="1206500"/>
                </a:lnTo>
                <a:lnTo>
                  <a:pt x="1784141" y="1219200"/>
                </a:lnTo>
                <a:lnTo>
                  <a:pt x="1805757" y="1219200"/>
                </a:lnTo>
                <a:lnTo>
                  <a:pt x="1821040" y="1231900"/>
                </a:lnTo>
                <a:lnTo>
                  <a:pt x="1883180" y="1231900"/>
                </a:lnTo>
                <a:lnTo>
                  <a:pt x="1866620" y="1219200"/>
                </a:lnTo>
                <a:lnTo>
                  <a:pt x="1864676" y="1206500"/>
                </a:lnTo>
                <a:close/>
              </a:path>
              <a:path w="4617084" h="3543300">
                <a:moveTo>
                  <a:pt x="1777292" y="1193800"/>
                </a:moveTo>
                <a:lnTo>
                  <a:pt x="1763796" y="1193800"/>
                </a:lnTo>
                <a:lnTo>
                  <a:pt x="1767892" y="1206500"/>
                </a:lnTo>
                <a:lnTo>
                  <a:pt x="1782699" y="1206500"/>
                </a:lnTo>
                <a:lnTo>
                  <a:pt x="1777292" y="1193800"/>
                </a:lnTo>
                <a:close/>
              </a:path>
              <a:path w="4617084" h="3543300">
                <a:moveTo>
                  <a:pt x="1779039" y="1193800"/>
                </a:moveTo>
                <a:lnTo>
                  <a:pt x="1777292" y="1193800"/>
                </a:lnTo>
                <a:lnTo>
                  <a:pt x="1782699" y="1206500"/>
                </a:lnTo>
                <a:lnTo>
                  <a:pt x="1779039" y="1193800"/>
                </a:lnTo>
                <a:close/>
              </a:path>
              <a:path w="4617084" h="3543300">
                <a:moveTo>
                  <a:pt x="1830630" y="1193800"/>
                </a:moveTo>
                <a:lnTo>
                  <a:pt x="1779039" y="1193800"/>
                </a:lnTo>
                <a:lnTo>
                  <a:pt x="1782699" y="1206500"/>
                </a:lnTo>
                <a:lnTo>
                  <a:pt x="1836401" y="1206500"/>
                </a:lnTo>
                <a:lnTo>
                  <a:pt x="1830630" y="1193800"/>
                </a:lnTo>
                <a:close/>
              </a:path>
              <a:path w="4617084" h="3543300">
                <a:moveTo>
                  <a:pt x="1839247" y="1193800"/>
                </a:moveTo>
                <a:lnTo>
                  <a:pt x="1841296" y="1206500"/>
                </a:lnTo>
                <a:lnTo>
                  <a:pt x="1851296" y="1206500"/>
                </a:lnTo>
                <a:lnTo>
                  <a:pt x="1839247" y="1193800"/>
                </a:lnTo>
                <a:close/>
              </a:path>
              <a:path w="4617084" h="3543300">
                <a:moveTo>
                  <a:pt x="1855436" y="1193800"/>
                </a:moveTo>
                <a:lnTo>
                  <a:pt x="1852879" y="1193800"/>
                </a:lnTo>
                <a:lnTo>
                  <a:pt x="1856785" y="1206500"/>
                </a:lnTo>
                <a:lnTo>
                  <a:pt x="1855436" y="1193800"/>
                </a:lnTo>
                <a:close/>
              </a:path>
              <a:path w="4617084" h="3543300">
                <a:moveTo>
                  <a:pt x="1801052" y="1168400"/>
                </a:moveTo>
                <a:lnTo>
                  <a:pt x="1790220" y="1168400"/>
                </a:lnTo>
                <a:lnTo>
                  <a:pt x="1785117" y="1181100"/>
                </a:lnTo>
                <a:lnTo>
                  <a:pt x="1763890" y="1181100"/>
                </a:lnTo>
                <a:lnTo>
                  <a:pt x="1759655" y="1193800"/>
                </a:lnTo>
                <a:lnTo>
                  <a:pt x="1824642" y="1193800"/>
                </a:lnTo>
                <a:lnTo>
                  <a:pt x="1819097" y="1181100"/>
                </a:lnTo>
                <a:lnTo>
                  <a:pt x="1801052" y="1168400"/>
                </a:lnTo>
                <a:close/>
              </a:path>
              <a:path w="4617084" h="3543300">
                <a:moveTo>
                  <a:pt x="1769925" y="1168400"/>
                </a:moveTo>
                <a:lnTo>
                  <a:pt x="1731050" y="1168400"/>
                </a:lnTo>
                <a:lnTo>
                  <a:pt x="1726603" y="1181100"/>
                </a:lnTo>
                <a:lnTo>
                  <a:pt x="1771277" y="1181100"/>
                </a:lnTo>
                <a:lnTo>
                  <a:pt x="1769925" y="1168400"/>
                </a:lnTo>
                <a:close/>
              </a:path>
              <a:path w="4617084" h="3543300">
                <a:moveTo>
                  <a:pt x="1774870" y="1168400"/>
                </a:moveTo>
                <a:lnTo>
                  <a:pt x="1773491" y="1181100"/>
                </a:lnTo>
                <a:lnTo>
                  <a:pt x="1778777" y="1181100"/>
                </a:lnTo>
                <a:lnTo>
                  <a:pt x="1774870" y="1168400"/>
                </a:lnTo>
                <a:close/>
              </a:path>
              <a:path w="4617084" h="3543300">
                <a:moveTo>
                  <a:pt x="1759992" y="1130300"/>
                </a:moveTo>
                <a:lnTo>
                  <a:pt x="1681840" y="1130300"/>
                </a:lnTo>
                <a:lnTo>
                  <a:pt x="1682367" y="1136974"/>
                </a:lnTo>
                <a:lnTo>
                  <a:pt x="1690725" y="1143000"/>
                </a:lnTo>
                <a:lnTo>
                  <a:pt x="1704466" y="1143000"/>
                </a:lnTo>
                <a:lnTo>
                  <a:pt x="1724901" y="1155700"/>
                </a:lnTo>
                <a:lnTo>
                  <a:pt x="1717499" y="1165422"/>
                </a:lnTo>
                <a:lnTo>
                  <a:pt x="1716595" y="1168400"/>
                </a:lnTo>
                <a:lnTo>
                  <a:pt x="1775574" y="1168400"/>
                </a:lnTo>
                <a:lnTo>
                  <a:pt x="1780805" y="1181100"/>
                </a:lnTo>
                <a:lnTo>
                  <a:pt x="1784648" y="1168400"/>
                </a:lnTo>
                <a:lnTo>
                  <a:pt x="1785586" y="1155700"/>
                </a:lnTo>
                <a:lnTo>
                  <a:pt x="1770014" y="1155700"/>
                </a:lnTo>
                <a:lnTo>
                  <a:pt x="1765026" y="1143000"/>
                </a:lnTo>
                <a:lnTo>
                  <a:pt x="1759992" y="1130300"/>
                </a:lnTo>
                <a:close/>
              </a:path>
              <a:path w="4617084" h="3543300">
                <a:moveTo>
                  <a:pt x="1716199" y="1167128"/>
                </a:moveTo>
                <a:lnTo>
                  <a:pt x="1715232" y="1168400"/>
                </a:lnTo>
                <a:lnTo>
                  <a:pt x="1716595" y="1168400"/>
                </a:lnTo>
                <a:lnTo>
                  <a:pt x="1716199" y="1167128"/>
                </a:lnTo>
                <a:close/>
              </a:path>
              <a:path w="4617084" h="3543300">
                <a:moveTo>
                  <a:pt x="1720449" y="1155700"/>
                </a:moveTo>
                <a:lnTo>
                  <a:pt x="1712641" y="1155700"/>
                </a:lnTo>
                <a:lnTo>
                  <a:pt x="1716199" y="1167128"/>
                </a:lnTo>
                <a:lnTo>
                  <a:pt x="1717499" y="1165422"/>
                </a:lnTo>
                <a:lnTo>
                  <a:pt x="1720449" y="1155700"/>
                </a:lnTo>
                <a:close/>
              </a:path>
              <a:path w="4617084" h="3543300">
                <a:moveTo>
                  <a:pt x="1697989" y="1143000"/>
                </a:moveTo>
                <a:lnTo>
                  <a:pt x="1682699" y="1143000"/>
                </a:lnTo>
                <a:lnTo>
                  <a:pt x="1694418" y="1155700"/>
                </a:lnTo>
                <a:lnTo>
                  <a:pt x="1697989" y="1143000"/>
                </a:lnTo>
                <a:close/>
              </a:path>
              <a:path w="4617084" h="3543300">
                <a:moveTo>
                  <a:pt x="1680144" y="1135372"/>
                </a:moveTo>
                <a:lnTo>
                  <a:pt x="1677593" y="1143000"/>
                </a:lnTo>
                <a:lnTo>
                  <a:pt x="1682842" y="1143000"/>
                </a:lnTo>
                <a:lnTo>
                  <a:pt x="1682367" y="1136974"/>
                </a:lnTo>
                <a:lnTo>
                  <a:pt x="1680144" y="1135372"/>
                </a:lnTo>
                <a:close/>
              </a:path>
              <a:path w="4617084" h="3543300">
                <a:moveTo>
                  <a:pt x="1681840" y="1130300"/>
                </a:moveTo>
                <a:lnTo>
                  <a:pt x="1673108" y="1130300"/>
                </a:lnTo>
                <a:lnTo>
                  <a:pt x="1680144" y="1135372"/>
                </a:lnTo>
                <a:lnTo>
                  <a:pt x="1681840" y="1130300"/>
                </a:lnTo>
                <a:close/>
              </a:path>
              <a:path w="4617084" h="3543300">
                <a:moveTo>
                  <a:pt x="1690484" y="1104900"/>
                </a:moveTo>
                <a:lnTo>
                  <a:pt x="1653215" y="1104900"/>
                </a:lnTo>
                <a:lnTo>
                  <a:pt x="1669173" y="1117600"/>
                </a:lnTo>
                <a:lnTo>
                  <a:pt x="1670710" y="1130300"/>
                </a:lnTo>
                <a:lnTo>
                  <a:pt x="1747240" y="1130300"/>
                </a:lnTo>
                <a:lnTo>
                  <a:pt x="1746981" y="1129518"/>
                </a:lnTo>
                <a:lnTo>
                  <a:pt x="1735086" y="1117600"/>
                </a:lnTo>
                <a:lnTo>
                  <a:pt x="1690458" y="1117600"/>
                </a:lnTo>
                <a:lnTo>
                  <a:pt x="1690484" y="1104900"/>
                </a:lnTo>
                <a:close/>
              </a:path>
              <a:path w="4617084" h="3543300">
                <a:moveTo>
                  <a:pt x="1747319" y="1129857"/>
                </a:moveTo>
                <a:lnTo>
                  <a:pt x="1747240" y="1130300"/>
                </a:lnTo>
                <a:lnTo>
                  <a:pt x="1747761" y="1130300"/>
                </a:lnTo>
                <a:lnTo>
                  <a:pt x="1747319" y="1129857"/>
                </a:lnTo>
                <a:close/>
              </a:path>
              <a:path w="4617084" h="3543300">
                <a:moveTo>
                  <a:pt x="1749513" y="1117600"/>
                </a:moveTo>
                <a:lnTo>
                  <a:pt x="1743024" y="1117600"/>
                </a:lnTo>
                <a:lnTo>
                  <a:pt x="1746981" y="1129518"/>
                </a:lnTo>
                <a:lnTo>
                  <a:pt x="1747319" y="1129857"/>
                </a:lnTo>
                <a:lnTo>
                  <a:pt x="1749513" y="1117600"/>
                </a:lnTo>
                <a:close/>
              </a:path>
              <a:path w="4617084" h="3543300">
                <a:moveTo>
                  <a:pt x="1653215" y="1104900"/>
                </a:moveTo>
                <a:lnTo>
                  <a:pt x="1635244" y="1104900"/>
                </a:lnTo>
                <a:lnTo>
                  <a:pt x="1634286" y="1117600"/>
                </a:lnTo>
                <a:lnTo>
                  <a:pt x="1646629" y="1117600"/>
                </a:lnTo>
                <a:lnTo>
                  <a:pt x="1653215" y="1104900"/>
                </a:lnTo>
                <a:close/>
              </a:path>
              <a:path w="4617084" h="3543300">
                <a:moveTo>
                  <a:pt x="1712177" y="1104900"/>
                </a:moveTo>
                <a:lnTo>
                  <a:pt x="1690484" y="1104900"/>
                </a:lnTo>
                <a:lnTo>
                  <a:pt x="1690458" y="1117600"/>
                </a:lnTo>
                <a:lnTo>
                  <a:pt x="1716270" y="1117600"/>
                </a:lnTo>
                <a:lnTo>
                  <a:pt x="1712177" y="1104900"/>
                </a:lnTo>
                <a:close/>
              </a:path>
              <a:path w="4617084" h="3543300">
                <a:moveTo>
                  <a:pt x="1627471" y="1092200"/>
                </a:moveTo>
                <a:lnTo>
                  <a:pt x="1603257" y="1092200"/>
                </a:lnTo>
                <a:lnTo>
                  <a:pt x="1618856" y="1104900"/>
                </a:lnTo>
                <a:lnTo>
                  <a:pt x="1627471" y="1092200"/>
                </a:lnTo>
                <a:close/>
              </a:path>
              <a:path w="4617084" h="3543300">
                <a:moveTo>
                  <a:pt x="1638011" y="1092200"/>
                </a:moveTo>
                <a:lnTo>
                  <a:pt x="1627471" y="1092200"/>
                </a:lnTo>
                <a:lnTo>
                  <a:pt x="1632953" y="1104900"/>
                </a:lnTo>
                <a:lnTo>
                  <a:pt x="1641551" y="1104900"/>
                </a:lnTo>
                <a:lnTo>
                  <a:pt x="1638011" y="1092200"/>
                </a:lnTo>
                <a:close/>
              </a:path>
              <a:path w="4617084" h="3543300">
                <a:moveTo>
                  <a:pt x="1696948" y="1092200"/>
                </a:moveTo>
                <a:lnTo>
                  <a:pt x="1638011" y="1092200"/>
                </a:lnTo>
                <a:lnTo>
                  <a:pt x="1642598" y="1104900"/>
                </a:lnTo>
                <a:lnTo>
                  <a:pt x="1706543" y="1104900"/>
                </a:lnTo>
                <a:lnTo>
                  <a:pt x="1696948" y="1092200"/>
                </a:lnTo>
                <a:close/>
              </a:path>
              <a:path w="4617084" h="3543300">
                <a:moveTo>
                  <a:pt x="1632714" y="1041400"/>
                </a:moveTo>
                <a:lnTo>
                  <a:pt x="1617632" y="1041400"/>
                </a:lnTo>
                <a:lnTo>
                  <a:pt x="1606481" y="1050532"/>
                </a:lnTo>
                <a:lnTo>
                  <a:pt x="1606156" y="1054100"/>
                </a:lnTo>
                <a:lnTo>
                  <a:pt x="1599715" y="1054100"/>
                </a:lnTo>
                <a:lnTo>
                  <a:pt x="1591921" y="1062036"/>
                </a:lnTo>
                <a:lnTo>
                  <a:pt x="1590406" y="1066800"/>
                </a:lnTo>
                <a:lnTo>
                  <a:pt x="1589771" y="1079500"/>
                </a:lnTo>
                <a:lnTo>
                  <a:pt x="1599016" y="1079500"/>
                </a:lnTo>
                <a:lnTo>
                  <a:pt x="1598280" y="1092200"/>
                </a:lnTo>
                <a:lnTo>
                  <a:pt x="1621409" y="1092200"/>
                </a:lnTo>
                <a:lnTo>
                  <a:pt x="1599753" y="1079500"/>
                </a:lnTo>
                <a:lnTo>
                  <a:pt x="1598390" y="1066800"/>
                </a:lnTo>
                <a:lnTo>
                  <a:pt x="1641144" y="1066800"/>
                </a:lnTo>
                <a:lnTo>
                  <a:pt x="1639112" y="1054100"/>
                </a:lnTo>
                <a:lnTo>
                  <a:pt x="1632714" y="1041400"/>
                </a:lnTo>
                <a:close/>
              </a:path>
              <a:path w="4617084" h="3543300">
                <a:moveTo>
                  <a:pt x="1675268" y="1079500"/>
                </a:moveTo>
                <a:lnTo>
                  <a:pt x="1625161" y="1079500"/>
                </a:lnTo>
                <a:lnTo>
                  <a:pt x="1637608" y="1092200"/>
                </a:lnTo>
                <a:lnTo>
                  <a:pt x="1682330" y="1092200"/>
                </a:lnTo>
                <a:lnTo>
                  <a:pt x="1675268" y="1079500"/>
                </a:lnTo>
                <a:close/>
              </a:path>
              <a:path w="4617084" h="3543300">
                <a:moveTo>
                  <a:pt x="1581962" y="1066800"/>
                </a:moveTo>
                <a:lnTo>
                  <a:pt x="1584634" y="1079500"/>
                </a:lnTo>
                <a:lnTo>
                  <a:pt x="1585620" y="1079500"/>
                </a:lnTo>
                <a:lnTo>
                  <a:pt x="1581962" y="1066800"/>
                </a:lnTo>
                <a:close/>
              </a:path>
              <a:path w="4617084" h="3543300">
                <a:moveTo>
                  <a:pt x="1652330" y="1066800"/>
                </a:moveTo>
                <a:lnTo>
                  <a:pt x="1603489" y="1066800"/>
                </a:lnTo>
                <a:lnTo>
                  <a:pt x="1603865" y="1073074"/>
                </a:lnTo>
                <a:lnTo>
                  <a:pt x="1609473" y="1079500"/>
                </a:lnTo>
                <a:lnTo>
                  <a:pt x="1646616" y="1079500"/>
                </a:lnTo>
                <a:lnTo>
                  <a:pt x="1652330" y="1066800"/>
                </a:lnTo>
                <a:close/>
              </a:path>
              <a:path w="4617084" h="3543300">
                <a:moveTo>
                  <a:pt x="1603489" y="1066800"/>
                </a:moveTo>
                <a:lnTo>
                  <a:pt x="1598390" y="1066800"/>
                </a:lnTo>
                <a:lnTo>
                  <a:pt x="1603865" y="1073074"/>
                </a:lnTo>
                <a:lnTo>
                  <a:pt x="1603489" y="1066800"/>
                </a:lnTo>
                <a:close/>
              </a:path>
              <a:path w="4617084" h="3543300">
                <a:moveTo>
                  <a:pt x="1594446" y="1054100"/>
                </a:moveTo>
                <a:lnTo>
                  <a:pt x="1567486" y="1054100"/>
                </a:lnTo>
                <a:lnTo>
                  <a:pt x="1567992" y="1066800"/>
                </a:lnTo>
                <a:lnTo>
                  <a:pt x="1587243" y="1066800"/>
                </a:lnTo>
                <a:lnTo>
                  <a:pt x="1591921" y="1062036"/>
                </a:lnTo>
                <a:lnTo>
                  <a:pt x="1594446" y="1054100"/>
                </a:lnTo>
                <a:close/>
              </a:path>
              <a:path w="4617084" h="3543300">
                <a:moveTo>
                  <a:pt x="1644543" y="1060888"/>
                </a:moveTo>
                <a:lnTo>
                  <a:pt x="1641144" y="1066800"/>
                </a:lnTo>
                <a:lnTo>
                  <a:pt x="1646618" y="1066800"/>
                </a:lnTo>
                <a:lnTo>
                  <a:pt x="1644543" y="1060888"/>
                </a:lnTo>
                <a:close/>
              </a:path>
              <a:path w="4617084" h="3543300">
                <a:moveTo>
                  <a:pt x="1648496" y="1054280"/>
                </a:moveTo>
                <a:lnTo>
                  <a:pt x="1646618" y="1066800"/>
                </a:lnTo>
                <a:lnTo>
                  <a:pt x="1651889" y="1066800"/>
                </a:lnTo>
                <a:lnTo>
                  <a:pt x="1648496" y="1054280"/>
                </a:lnTo>
                <a:close/>
              </a:path>
              <a:path w="4617084" h="3543300">
                <a:moveTo>
                  <a:pt x="1599715" y="1054100"/>
                </a:moveTo>
                <a:lnTo>
                  <a:pt x="1594446" y="1054100"/>
                </a:lnTo>
                <a:lnTo>
                  <a:pt x="1591921" y="1062036"/>
                </a:lnTo>
                <a:lnTo>
                  <a:pt x="1599715" y="1054100"/>
                </a:lnTo>
                <a:close/>
              </a:path>
              <a:path w="4617084" h="3543300">
                <a:moveTo>
                  <a:pt x="1648447" y="1054100"/>
                </a:moveTo>
                <a:lnTo>
                  <a:pt x="1642160" y="1054100"/>
                </a:lnTo>
                <a:lnTo>
                  <a:pt x="1644543" y="1060888"/>
                </a:lnTo>
                <a:lnTo>
                  <a:pt x="1648447" y="1054100"/>
                </a:lnTo>
                <a:close/>
              </a:path>
              <a:path w="4617084" h="3543300">
                <a:moveTo>
                  <a:pt x="1648523" y="1054100"/>
                </a:moveTo>
                <a:lnTo>
                  <a:pt x="1648496" y="1054280"/>
                </a:lnTo>
                <a:lnTo>
                  <a:pt x="1648523" y="1054100"/>
                </a:lnTo>
                <a:close/>
              </a:path>
              <a:path w="4617084" h="3543300">
                <a:moveTo>
                  <a:pt x="1553993" y="1041400"/>
                </a:moveTo>
                <a:lnTo>
                  <a:pt x="1545183" y="1041400"/>
                </a:lnTo>
                <a:lnTo>
                  <a:pt x="1546961" y="1054100"/>
                </a:lnTo>
                <a:lnTo>
                  <a:pt x="1556600" y="1054100"/>
                </a:lnTo>
                <a:lnTo>
                  <a:pt x="1553993" y="1041400"/>
                </a:lnTo>
                <a:close/>
              </a:path>
              <a:path w="4617084" h="3543300">
                <a:moveTo>
                  <a:pt x="1609689" y="1028700"/>
                </a:moveTo>
                <a:lnTo>
                  <a:pt x="1545600" y="1028700"/>
                </a:lnTo>
                <a:lnTo>
                  <a:pt x="1559558" y="1041400"/>
                </a:lnTo>
                <a:lnTo>
                  <a:pt x="1570561" y="1054100"/>
                </a:lnTo>
                <a:lnTo>
                  <a:pt x="1602124" y="1054100"/>
                </a:lnTo>
                <a:lnTo>
                  <a:pt x="1606481" y="1050532"/>
                </a:lnTo>
                <a:lnTo>
                  <a:pt x="1607312" y="1041400"/>
                </a:lnTo>
                <a:lnTo>
                  <a:pt x="1609689" y="1028700"/>
                </a:lnTo>
                <a:close/>
              </a:path>
              <a:path w="4617084" h="3543300">
                <a:moveTo>
                  <a:pt x="1606481" y="1050532"/>
                </a:moveTo>
                <a:lnTo>
                  <a:pt x="1602124" y="1054100"/>
                </a:lnTo>
                <a:lnTo>
                  <a:pt x="1606156" y="1054100"/>
                </a:lnTo>
                <a:lnTo>
                  <a:pt x="1606481" y="1050532"/>
                </a:lnTo>
                <a:close/>
              </a:path>
              <a:path w="4617084" h="3543300">
                <a:moveTo>
                  <a:pt x="1585255" y="1016000"/>
                </a:moveTo>
                <a:lnTo>
                  <a:pt x="1516104" y="1016000"/>
                </a:lnTo>
                <a:lnTo>
                  <a:pt x="1526052" y="1028700"/>
                </a:lnTo>
                <a:lnTo>
                  <a:pt x="1534031" y="1041400"/>
                </a:lnTo>
                <a:lnTo>
                  <a:pt x="1538049" y="1036989"/>
                </a:lnTo>
                <a:lnTo>
                  <a:pt x="1532753" y="1028700"/>
                </a:lnTo>
                <a:lnTo>
                  <a:pt x="1599196" y="1028700"/>
                </a:lnTo>
                <a:lnTo>
                  <a:pt x="1585255" y="1016000"/>
                </a:lnTo>
                <a:close/>
              </a:path>
              <a:path w="4617084" h="3543300">
                <a:moveTo>
                  <a:pt x="1539407" y="1035498"/>
                </a:moveTo>
                <a:lnTo>
                  <a:pt x="1538049" y="1036989"/>
                </a:lnTo>
                <a:lnTo>
                  <a:pt x="1540867" y="1041400"/>
                </a:lnTo>
                <a:lnTo>
                  <a:pt x="1545183" y="1041400"/>
                </a:lnTo>
                <a:lnTo>
                  <a:pt x="1539407" y="1035498"/>
                </a:lnTo>
                <a:close/>
              </a:path>
              <a:path w="4617084" h="3543300">
                <a:moveTo>
                  <a:pt x="1532753" y="1028700"/>
                </a:moveTo>
                <a:lnTo>
                  <a:pt x="1538049" y="1036989"/>
                </a:lnTo>
                <a:lnTo>
                  <a:pt x="1539407" y="1035498"/>
                </a:lnTo>
                <a:lnTo>
                  <a:pt x="1532753" y="1028700"/>
                </a:lnTo>
                <a:close/>
              </a:path>
              <a:path w="4617084" h="3543300">
                <a:moveTo>
                  <a:pt x="1545600" y="1028700"/>
                </a:moveTo>
                <a:lnTo>
                  <a:pt x="1532753" y="1028700"/>
                </a:lnTo>
                <a:lnTo>
                  <a:pt x="1539407" y="1035498"/>
                </a:lnTo>
                <a:lnTo>
                  <a:pt x="1545600" y="1028700"/>
                </a:lnTo>
                <a:close/>
              </a:path>
              <a:path w="4617084" h="3543300">
                <a:moveTo>
                  <a:pt x="1508277" y="1016000"/>
                </a:moveTo>
                <a:lnTo>
                  <a:pt x="1502160" y="1016000"/>
                </a:lnTo>
                <a:lnTo>
                  <a:pt x="1506834" y="1028700"/>
                </a:lnTo>
                <a:lnTo>
                  <a:pt x="1512229" y="1028700"/>
                </a:lnTo>
                <a:lnTo>
                  <a:pt x="1508277" y="1016000"/>
                </a:lnTo>
                <a:close/>
              </a:path>
              <a:path w="4617084" h="3543300">
                <a:moveTo>
                  <a:pt x="1539392" y="977900"/>
                </a:moveTo>
                <a:lnTo>
                  <a:pt x="1462166" y="977900"/>
                </a:lnTo>
                <a:lnTo>
                  <a:pt x="1462628" y="983193"/>
                </a:lnTo>
                <a:lnTo>
                  <a:pt x="1467107" y="990600"/>
                </a:lnTo>
                <a:lnTo>
                  <a:pt x="1494950" y="990600"/>
                </a:lnTo>
                <a:lnTo>
                  <a:pt x="1504601" y="1003300"/>
                </a:lnTo>
                <a:lnTo>
                  <a:pt x="1502486" y="1016000"/>
                </a:lnTo>
                <a:lnTo>
                  <a:pt x="1585920" y="1016000"/>
                </a:lnTo>
                <a:lnTo>
                  <a:pt x="1577520" y="1003300"/>
                </a:lnTo>
                <a:lnTo>
                  <a:pt x="1539671" y="1003300"/>
                </a:lnTo>
                <a:lnTo>
                  <a:pt x="1539981" y="990600"/>
                </a:lnTo>
                <a:lnTo>
                  <a:pt x="1539392" y="977900"/>
                </a:lnTo>
                <a:close/>
              </a:path>
              <a:path w="4617084" h="3543300">
                <a:moveTo>
                  <a:pt x="1483024" y="990600"/>
                </a:moveTo>
                <a:lnTo>
                  <a:pt x="1473264" y="990600"/>
                </a:lnTo>
                <a:lnTo>
                  <a:pt x="1478318" y="1003300"/>
                </a:lnTo>
                <a:lnTo>
                  <a:pt x="1483024" y="990600"/>
                </a:lnTo>
                <a:close/>
              </a:path>
              <a:path w="4617084" h="3543300">
                <a:moveTo>
                  <a:pt x="1559901" y="990600"/>
                </a:moveTo>
                <a:lnTo>
                  <a:pt x="1550517" y="990600"/>
                </a:lnTo>
                <a:lnTo>
                  <a:pt x="1539671" y="1003300"/>
                </a:lnTo>
                <a:lnTo>
                  <a:pt x="1562735" y="1003300"/>
                </a:lnTo>
                <a:lnTo>
                  <a:pt x="1559901" y="990600"/>
                </a:lnTo>
                <a:close/>
              </a:path>
              <a:path w="4617084" h="3543300">
                <a:moveTo>
                  <a:pt x="1459427" y="977900"/>
                </a:moveTo>
                <a:lnTo>
                  <a:pt x="1456423" y="977900"/>
                </a:lnTo>
                <a:lnTo>
                  <a:pt x="1456487" y="979969"/>
                </a:lnTo>
                <a:lnTo>
                  <a:pt x="1463274" y="990600"/>
                </a:lnTo>
                <a:lnTo>
                  <a:pt x="1462628" y="983193"/>
                </a:lnTo>
                <a:lnTo>
                  <a:pt x="1459427" y="977900"/>
                </a:lnTo>
                <a:close/>
              </a:path>
              <a:path w="4617084" h="3543300">
                <a:moveTo>
                  <a:pt x="1456423" y="977900"/>
                </a:moveTo>
                <a:lnTo>
                  <a:pt x="1455165" y="977900"/>
                </a:lnTo>
                <a:lnTo>
                  <a:pt x="1456487" y="979969"/>
                </a:lnTo>
                <a:lnTo>
                  <a:pt x="1456423" y="977900"/>
                </a:lnTo>
                <a:close/>
              </a:path>
              <a:path w="4617084" h="3543300">
                <a:moveTo>
                  <a:pt x="1521566" y="965200"/>
                </a:moveTo>
                <a:lnTo>
                  <a:pt x="1433279" y="965200"/>
                </a:lnTo>
                <a:lnTo>
                  <a:pt x="1446788" y="977900"/>
                </a:lnTo>
                <a:lnTo>
                  <a:pt x="1525854" y="977900"/>
                </a:lnTo>
                <a:lnTo>
                  <a:pt x="1521566" y="965200"/>
                </a:lnTo>
                <a:close/>
              </a:path>
              <a:path w="4617084" h="3543300">
                <a:moveTo>
                  <a:pt x="1473233" y="952500"/>
                </a:moveTo>
                <a:lnTo>
                  <a:pt x="1420533" y="952500"/>
                </a:lnTo>
                <a:lnTo>
                  <a:pt x="1421506" y="965200"/>
                </a:lnTo>
                <a:lnTo>
                  <a:pt x="1478603" y="965200"/>
                </a:lnTo>
                <a:lnTo>
                  <a:pt x="1473233" y="952500"/>
                </a:lnTo>
                <a:close/>
              </a:path>
              <a:path w="4617084" h="3543300">
                <a:moveTo>
                  <a:pt x="1499631" y="952500"/>
                </a:moveTo>
                <a:lnTo>
                  <a:pt x="1485325" y="952500"/>
                </a:lnTo>
                <a:lnTo>
                  <a:pt x="1484934" y="965200"/>
                </a:lnTo>
                <a:lnTo>
                  <a:pt x="1501292" y="965200"/>
                </a:lnTo>
                <a:lnTo>
                  <a:pt x="1499631" y="952500"/>
                </a:lnTo>
                <a:close/>
              </a:path>
              <a:path w="4617084" h="3543300">
                <a:moveTo>
                  <a:pt x="1471143" y="939800"/>
                </a:moveTo>
                <a:lnTo>
                  <a:pt x="1405889" y="939800"/>
                </a:lnTo>
                <a:lnTo>
                  <a:pt x="1412662" y="952500"/>
                </a:lnTo>
                <a:lnTo>
                  <a:pt x="1469605" y="952500"/>
                </a:lnTo>
                <a:lnTo>
                  <a:pt x="1471143" y="939800"/>
                </a:lnTo>
                <a:close/>
              </a:path>
              <a:path w="4617084" h="3543300">
                <a:moveTo>
                  <a:pt x="1483527" y="939800"/>
                </a:moveTo>
                <a:lnTo>
                  <a:pt x="1471143" y="939800"/>
                </a:lnTo>
                <a:lnTo>
                  <a:pt x="1478556" y="952500"/>
                </a:lnTo>
                <a:lnTo>
                  <a:pt x="1493426" y="952500"/>
                </a:lnTo>
                <a:lnTo>
                  <a:pt x="1483527" y="939800"/>
                </a:lnTo>
                <a:close/>
              </a:path>
              <a:path w="4617084" h="3543300">
                <a:moveTo>
                  <a:pt x="1465956" y="927100"/>
                </a:moveTo>
                <a:lnTo>
                  <a:pt x="1383388" y="927100"/>
                </a:lnTo>
                <a:lnTo>
                  <a:pt x="1391297" y="939800"/>
                </a:lnTo>
                <a:lnTo>
                  <a:pt x="1465953" y="939800"/>
                </a:lnTo>
                <a:lnTo>
                  <a:pt x="1465956" y="927100"/>
                </a:lnTo>
                <a:close/>
              </a:path>
              <a:path w="4617084" h="3543300">
                <a:moveTo>
                  <a:pt x="1328737" y="889000"/>
                </a:moveTo>
                <a:lnTo>
                  <a:pt x="1330155" y="901700"/>
                </a:lnTo>
                <a:lnTo>
                  <a:pt x="1345388" y="914400"/>
                </a:lnTo>
                <a:lnTo>
                  <a:pt x="1358671" y="927100"/>
                </a:lnTo>
                <a:lnTo>
                  <a:pt x="1354239" y="914400"/>
                </a:lnTo>
                <a:lnTo>
                  <a:pt x="1364494" y="901700"/>
                </a:lnTo>
                <a:lnTo>
                  <a:pt x="1336789" y="901700"/>
                </a:lnTo>
                <a:lnTo>
                  <a:pt x="1336877" y="895156"/>
                </a:lnTo>
                <a:lnTo>
                  <a:pt x="1328737" y="889000"/>
                </a:lnTo>
                <a:close/>
              </a:path>
              <a:path w="4617084" h="3543300">
                <a:moveTo>
                  <a:pt x="1422692" y="901700"/>
                </a:moveTo>
                <a:lnTo>
                  <a:pt x="1364494" y="901700"/>
                </a:lnTo>
                <a:lnTo>
                  <a:pt x="1371668" y="914400"/>
                </a:lnTo>
                <a:lnTo>
                  <a:pt x="1374429" y="927100"/>
                </a:lnTo>
                <a:lnTo>
                  <a:pt x="1435768" y="927100"/>
                </a:lnTo>
                <a:lnTo>
                  <a:pt x="1428781" y="914400"/>
                </a:lnTo>
                <a:lnTo>
                  <a:pt x="1422692" y="901700"/>
                </a:lnTo>
                <a:close/>
              </a:path>
              <a:path w="4617084" h="3543300">
                <a:moveTo>
                  <a:pt x="1434582" y="901700"/>
                </a:moveTo>
                <a:lnTo>
                  <a:pt x="1429880" y="914400"/>
                </a:lnTo>
                <a:lnTo>
                  <a:pt x="1438013" y="927100"/>
                </a:lnTo>
                <a:lnTo>
                  <a:pt x="1438668" y="927100"/>
                </a:lnTo>
                <a:lnTo>
                  <a:pt x="1442486" y="914623"/>
                </a:lnTo>
                <a:lnTo>
                  <a:pt x="1442380" y="914400"/>
                </a:lnTo>
                <a:lnTo>
                  <a:pt x="1434582" y="901700"/>
                </a:lnTo>
                <a:close/>
              </a:path>
              <a:path w="4617084" h="3543300">
                <a:moveTo>
                  <a:pt x="1442517" y="914623"/>
                </a:moveTo>
                <a:lnTo>
                  <a:pt x="1440446" y="927100"/>
                </a:lnTo>
                <a:lnTo>
                  <a:pt x="1450211" y="927100"/>
                </a:lnTo>
                <a:lnTo>
                  <a:pt x="1442517" y="914623"/>
                </a:lnTo>
                <a:close/>
              </a:path>
              <a:path w="4617084" h="3543300">
                <a:moveTo>
                  <a:pt x="1343840" y="900423"/>
                </a:moveTo>
                <a:lnTo>
                  <a:pt x="1344609" y="901700"/>
                </a:lnTo>
                <a:lnTo>
                  <a:pt x="1345528" y="901700"/>
                </a:lnTo>
                <a:lnTo>
                  <a:pt x="1343840" y="900423"/>
                </a:lnTo>
                <a:close/>
              </a:path>
              <a:path w="4617084" h="3543300">
                <a:moveTo>
                  <a:pt x="1376203" y="876300"/>
                </a:moveTo>
                <a:lnTo>
                  <a:pt x="1322859" y="876300"/>
                </a:lnTo>
                <a:lnTo>
                  <a:pt x="1339016" y="889000"/>
                </a:lnTo>
                <a:lnTo>
                  <a:pt x="1345528" y="901700"/>
                </a:lnTo>
                <a:lnTo>
                  <a:pt x="1423987" y="901700"/>
                </a:lnTo>
                <a:lnTo>
                  <a:pt x="1416125" y="889000"/>
                </a:lnTo>
                <a:lnTo>
                  <a:pt x="1379905" y="889000"/>
                </a:lnTo>
                <a:lnTo>
                  <a:pt x="1376203" y="876300"/>
                </a:lnTo>
                <a:close/>
              </a:path>
              <a:path w="4617084" h="3543300">
                <a:moveTo>
                  <a:pt x="1336960" y="889000"/>
                </a:moveTo>
                <a:lnTo>
                  <a:pt x="1336877" y="895156"/>
                </a:lnTo>
                <a:lnTo>
                  <a:pt x="1343840" y="900423"/>
                </a:lnTo>
                <a:lnTo>
                  <a:pt x="1336960" y="889000"/>
                </a:lnTo>
                <a:close/>
              </a:path>
              <a:path w="4617084" h="3543300">
                <a:moveTo>
                  <a:pt x="1392194" y="876300"/>
                </a:moveTo>
                <a:lnTo>
                  <a:pt x="1382629" y="876300"/>
                </a:lnTo>
                <a:lnTo>
                  <a:pt x="1379905" y="889000"/>
                </a:lnTo>
                <a:lnTo>
                  <a:pt x="1403864" y="889000"/>
                </a:lnTo>
                <a:lnTo>
                  <a:pt x="1392194" y="876300"/>
                </a:lnTo>
                <a:close/>
              </a:path>
              <a:path w="4617084" h="3543300">
                <a:moveTo>
                  <a:pt x="1361808" y="863600"/>
                </a:moveTo>
                <a:lnTo>
                  <a:pt x="1296047" y="863600"/>
                </a:lnTo>
                <a:lnTo>
                  <a:pt x="1305375" y="876300"/>
                </a:lnTo>
                <a:lnTo>
                  <a:pt x="1370165" y="876300"/>
                </a:lnTo>
                <a:lnTo>
                  <a:pt x="1361808" y="863600"/>
                </a:lnTo>
                <a:close/>
              </a:path>
              <a:path w="4617084" h="3543300">
                <a:moveTo>
                  <a:pt x="1349492" y="850900"/>
                </a:moveTo>
                <a:lnTo>
                  <a:pt x="1317739" y="850900"/>
                </a:lnTo>
                <a:lnTo>
                  <a:pt x="1313078" y="863600"/>
                </a:lnTo>
                <a:lnTo>
                  <a:pt x="1361808" y="863600"/>
                </a:lnTo>
                <a:lnTo>
                  <a:pt x="1376665" y="876300"/>
                </a:lnTo>
                <a:lnTo>
                  <a:pt x="1366281" y="863600"/>
                </a:lnTo>
                <a:lnTo>
                  <a:pt x="1349492" y="850900"/>
                </a:lnTo>
                <a:close/>
              </a:path>
              <a:path w="4617084" h="3543300">
                <a:moveTo>
                  <a:pt x="1332730" y="838200"/>
                </a:moveTo>
                <a:lnTo>
                  <a:pt x="1274408" y="838200"/>
                </a:lnTo>
                <a:lnTo>
                  <a:pt x="1277577" y="850900"/>
                </a:lnTo>
                <a:lnTo>
                  <a:pt x="1277680" y="863600"/>
                </a:lnTo>
                <a:lnTo>
                  <a:pt x="1283550" y="863600"/>
                </a:lnTo>
                <a:lnTo>
                  <a:pt x="1287602" y="850900"/>
                </a:lnTo>
                <a:lnTo>
                  <a:pt x="1339824" y="850900"/>
                </a:lnTo>
                <a:lnTo>
                  <a:pt x="1332730" y="838200"/>
                </a:lnTo>
                <a:close/>
              </a:path>
              <a:path w="4617084" h="3543300">
                <a:moveTo>
                  <a:pt x="1301165" y="850900"/>
                </a:moveTo>
                <a:lnTo>
                  <a:pt x="1287602" y="850900"/>
                </a:lnTo>
                <a:lnTo>
                  <a:pt x="1293490" y="863600"/>
                </a:lnTo>
                <a:lnTo>
                  <a:pt x="1307464" y="863600"/>
                </a:lnTo>
                <a:lnTo>
                  <a:pt x="1301165" y="850900"/>
                </a:lnTo>
                <a:close/>
              </a:path>
              <a:path w="4617084" h="3543300">
                <a:moveTo>
                  <a:pt x="1281442" y="800100"/>
                </a:moveTo>
                <a:lnTo>
                  <a:pt x="1235916" y="800100"/>
                </a:lnTo>
                <a:lnTo>
                  <a:pt x="1228390" y="812485"/>
                </a:lnTo>
                <a:lnTo>
                  <a:pt x="1228248" y="812800"/>
                </a:lnTo>
                <a:lnTo>
                  <a:pt x="1226498" y="825500"/>
                </a:lnTo>
                <a:lnTo>
                  <a:pt x="1229436" y="838200"/>
                </a:lnTo>
                <a:lnTo>
                  <a:pt x="1236065" y="838200"/>
                </a:lnTo>
                <a:lnTo>
                  <a:pt x="1236595" y="825500"/>
                </a:lnTo>
                <a:lnTo>
                  <a:pt x="1299451" y="825500"/>
                </a:lnTo>
                <a:lnTo>
                  <a:pt x="1297418" y="812800"/>
                </a:lnTo>
                <a:lnTo>
                  <a:pt x="1293102" y="812800"/>
                </a:lnTo>
                <a:lnTo>
                  <a:pt x="1281442" y="800100"/>
                </a:lnTo>
                <a:close/>
              </a:path>
              <a:path w="4617084" h="3543300">
                <a:moveTo>
                  <a:pt x="1253869" y="825500"/>
                </a:moveTo>
                <a:lnTo>
                  <a:pt x="1236595" y="825500"/>
                </a:lnTo>
                <a:lnTo>
                  <a:pt x="1242685" y="838200"/>
                </a:lnTo>
                <a:lnTo>
                  <a:pt x="1250454" y="838200"/>
                </a:lnTo>
                <a:lnTo>
                  <a:pt x="1253869" y="825500"/>
                </a:lnTo>
                <a:close/>
              </a:path>
              <a:path w="4617084" h="3543300">
                <a:moveTo>
                  <a:pt x="1315724" y="825500"/>
                </a:moveTo>
                <a:lnTo>
                  <a:pt x="1253869" y="825500"/>
                </a:lnTo>
                <a:lnTo>
                  <a:pt x="1253883" y="838200"/>
                </a:lnTo>
                <a:lnTo>
                  <a:pt x="1320280" y="838200"/>
                </a:lnTo>
                <a:lnTo>
                  <a:pt x="1315724" y="825500"/>
                </a:lnTo>
                <a:close/>
              </a:path>
              <a:path w="4617084" h="3543300">
                <a:moveTo>
                  <a:pt x="1210602" y="812800"/>
                </a:moveTo>
                <a:lnTo>
                  <a:pt x="1204747" y="812800"/>
                </a:lnTo>
                <a:lnTo>
                  <a:pt x="1205204" y="825500"/>
                </a:lnTo>
                <a:lnTo>
                  <a:pt x="1210602" y="812800"/>
                </a:lnTo>
                <a:close/>
              </a:path>
              <a:path w="4617084" h="3543300">
                <a:moveTo>
                  <a:pt x="1233961" y="800100"/>
                </a:moveTo>
                <a:lnTo>
                  <a:pt x="1214067" y="800100"/>
                </a:lnTo>
                <a:lnTo>
                  <a:pt x="1212183" y="812800"/>
                </a:lnTo>
                <a:lnTo>
                  <a:pt x="1216563" y="812800"/>
                </a:lnTo>
                <a:lnTo>
                  <a:pt x="1216950" y="825500"/>
                </a:lnTo>
                <a:lnTo>
                  <a:pt x="1223860" y="825500"/>
                </a:lnTo>
                <a:lnTo>
                  <a:pt x="1228199" y="812800"/>
                </a:lnTo>
                <a:lnTo>
                  <a:pt x="1228390" y="812485"/>
                </a:lnTo>
                <a:lnTo>
                  <a:pt x="1233961" y="800100"/>
                </a:lnTo>
                <a:close/>
              </a:path>
              <a:path w="4617084" h="3543300">
                <a:moveTo>
                  <a:pt x="1303831" y="812800"/>
                </a:moveTo>
                <a:lnTo>
                  <a:pt x="1297418" y="812800"/>
                </a:lnTo>
                <a:lnTo>
                  <a:pt x="1301403" y="825500"/>
                </a:lnTo>
                <a:lnTo>
                  <a:pt x="1312748" y="825500"/>
                </a:lnTo>
                <a:lnTo>
                  <a:pt x="1303831" y="812800"/>
                </a:lnTo>
                <a:close/>
              </a:path>
              <a:path w="4617084" h="3543300">
                <a:moveTo>
                  <a:pt x="1208138" y="800100"/>
                </a:moveTo>
                <a:lnTo>
                  <a:pt x="1196416" y="800100"/>
                </a:lnTo>
                <a:lnTo>
                  <a:pt x="1196416" y="800738"/>
                </a:lnTo>
                <a:lnTo>
                  <a:pt x="1205633" y="812800"/>
                </a:lnTo>
                <a:lnTo>
                  <a:pt x="1212183" y="812800"/>
                </a:lnTo>
                <a:lnTo>
                  <a:pt x="1208138" y="800100"/>
                </a:lnTo>
                <a:close/>
              </a:path>
              <a:path w="4617084" h="3543300">
                <a:moveTo>
                  <a:pt x="1241361" y="774700"/>
                </a:moveTo>
                <a:lnTo>
                  <a:pt x="1165882" y="774700"/>
                </a:lnTo>
                <a:lnTo>
                  <a:pt x="1165791" y="787400"/>
                </a:lnTo>
                <a:lnTo>
                  <a:pt x="1194527" y="787400"/>
                </a:lnTo>
                <a:lnTo>
                  <a:pt x="1201018" y="800100"/>
                </a:lnTo>
                <a:lnTo>
                  <a:pt x="1233961" y="800100"/>
                </a:lnTo>
                <a:lnTo>
                  <a:pt x="1228390" y="812485"/>
                </a:lnTo>
                <a:lnTo>
                  <a:pt x="1235916" y="800100"/>
                </a:lnTo>
                <a:lnTo>
                  <a:pt x="1241981" y="787400"/>
                </a:lnTo>
                <a:lnTo>
                  <a:pt x="1241361" y="774700"/>
                </a:lnTo>
                <a:close/>
              </a:path>
              <a:path w="4617084" h="3543300">
                <a:moveTo>
                  <a:pt x="1196416" y="800100"/>
                </a:moveTo>
                <a:lnTo>
                  <a:pt x="1195928" y="800100"/>
                </a:lnTo>
                <a:lnTo>
                  <a:pt x="1196416" y="800738"/>
                </a:lnTo>
                <a:lnTo>
                  <a:pt x="1196416" y="800100"/>
                </a:lnTo>
                <a:close/>
              </a:path>
              <a:path w="4617084" h="3543300">
                <a:moveTo>
                  <a:pt x="1192250" y="797550"/>
                </a:moveTo>
                <a:lnTo>
                  <a:pt x="1191679" y="800100"/>
                </a:lnTo>
                <a:lnTo>
                  <a:pt x="1195928" y="800100"/>
                </a:lnTo>
                <a:lnTo>
                  <a:pt x="1192250" y="797550"/>
                </a:lnTo>
                <a:close/>
              </a:path>
              <a:path w="4617084" h="3543300">
                <a:moveTo>
                  <a:pt x="1264401" y="787400"/>
                </a:moveTo>
                <a:lnTo>
                  <a:pt x="1249396" y="787400"/>
                </a:lnTo>
                <a:lnTo>
                  <a:pt x="1251635" y="800100"/>
                </a:lnTo>
                <a:lnTo>
                  <a:pt x="1261033" y="800100"/>
                </a:lnTo>
                <a:lnTo>
                  <a:pt x="1264401" y="787400"/>
                </a:lnTo>
                <a:close/>
              </a:path>
              <a:path w="4617084" h="3543300">
                <a:moveTo>
                  <a:pt x="1194527" y="787400"/>
                </a:moveTo>
                <a:lnTo>
                  <a:pt x="1177607" y="787400"/>
                </a:lnTo>
                <a:lnTo>
                  <a:pt x="1192250" y="797550"/>
                </a:lnTo>
                <a:lnTo>
                  <a:pt x="1194527" y="787400"/>
                </a:lnTo>
                <a:close/>
              </a:path>
              <a:path w="4617084" h="3543300">
                <a:moveTo>
                  <a:pt x="1158862" y="774700"/>
                </a:moveTo>
                <a:lnTo>
                  <a:pt x="1154379" y="774700"/>
                </a:lnTo>
                <a:lnTo>
                  <a:pt x="1161618" y="787400"/>
                </a:lnTo>
                <a:lnTo>
                  <a:pt x="1162235" y="787400"/>
                </a:lnTo>
                <a:lnTo>
                  <a:pt x="1158862" y="774700"/>
                </a:lnTo>
                <a:close/>
              </a:path>
              <a:path w="4617084" h="3543300">
                <a:moveTo>
                  <a:pt x="1166926" y="749300"/>
                </a:moveTo>
                <a:lnTo>
                  <a:pt x="1143997" y="749300"/>
                </a:lnTo>
                <a:lnTo>
                  <a:pt x="1153104" y="762000"/>
                </a:lnTo>
                <a:lnTo>
                  <a:pt x="1161889" y="774700"/>
                </a:lnTo>
                <a:lnTo>
                  <a:pt x="1226972" y="774700"/>
                </a:lnTo>
                <a:lnTo>
                  <a:pt x="1223141" y="762000"/>
                </a:lnTo>
                <a:lnTo>
                  <a:pt x="1183368" y="762000"/>
                </a:lnTo>
                <a:lnTo>
                  <a:pt x="1166926" y="749300"/>
                </a:lnTo>
                <a:close/>
              </a:path>
              <a:path w="4617084" h="3543300">
                <a:moveTo>
                  <a:pt x="1187725" y="736600"/>
                </a:moveTo>
                <a:lnTo>
                  <a:pt x="1176604" y="736600"/>
                </a:lnTo>
                <a:lnTo>
                  <a:pt x="1183914" y="749300"/>
                </a:lnTo>
                <a:lnTo>
                  <a:pt x="1183368" y="762000"/>
                </a:lnTo>
                <a:lnTo>
                  <a:pt x="1203960" y="762000"/>
                </a:lnTo>
                <a:lnTo>
                  <a:pt x="1195374" y="749300"/>
                </a:lnTo>
                <a:lnTo>
                  <a:pt x="1184857" y="749300"/>
                </a:lnTo>
                <a:lnTo>
                  <a:pt x="1187725" y="736600"/>
                </a:lnTo>
                <a:close/>
              </a:path>
              <a:path w="4617084" h="3543300">
                <a:moveTo>
                  <a:pt x="1212679" y="749300"/>
                </a:moveTo>
                <a:lnTo>
                  <a:pt x="1206206" y="749300"/>
                </a:lnTo>
                <a:lnTo>
                  <a:pt x="1203960" y="762000"/>
                </a:lnTo>
                <a:lnTo>
                  <a:pt x="1218928" y="762000"/>
                </a:lnTo>
                <a:lnTo>
                  <a:pt x="1212679" y="749300"/>
                </a:lnTo>
                <a:close/>
              </a:path>
              <a:path w="4617084" h="3543300">
                <a:moveTo>
                  <a:pt x="1100694" y="736600"/>
                </a:moveTo>
                <a:lnTo>
                  <a:pt x="1098118" y="736600"/>
                </a:lnTo>
                <a:lnTo>
                  <a:pt x="1102088" y="749300"/>
                </a:lnTo>
                <a:lnTo>
                  <a:pt x="1100694" y="736600"/>
                </a:lnTo>
                <a:close/>
              </a:path>
              <a:path w="4617084" h="3543300">
                <a:moveTo>
                  <a:pt x="1114729" y="736600"/>
                </a:moveTo>
                <a:lnTo>
                  <a:pt x="1104582" y="736600"/>
                </a:lnTo>
                <a:lnTo>
                  <a:pt x="1107989" y="749300"/>
                </a:lnTo>
                <a:lnTo>
                  <a:pt x="1114729" y="736600"/>
                </a:lnTo>
                <a:close/>
              </a:path>
              <a:path w="4617084" h="3543300">
                <a:moveTo>
                  <a:pt x="1132662" y="736600"/>
                </a:moveTo>
                <a:lnTo>
                  <a:pt x="1116647" y="736600"/>
                </a:lnTo>
                <a:lnTo>
                  <a:pt x="1128476" y="749300"/>
                </a:lnTo>
                <a:lnTo>
                  <a:pt x="1132662" y="736600"/>
                </a:lnTo>
                <a:close/>
              </a:path>
              <a:path w="4617084" h="3543300">
                <a:moveTo>
                  <a:pt x="1166569" y="736600"/>
                </a:moveTo>
                <a:lnTo>
                  <a:pt x="1132662" y="736600"/>
                </a:lnTo>
                <a:lnTo>
                  <a:pt x="1137314" y="749300"/>
                </a:lnTo>
                <a:lnTo>
                  <a:pt x="1173692" y="749300"/>
                </a:lnTo>
                <a:lnTo>
                  <a:pt x="1166569" y="736600"/>
                </a:lnTo>
                <a:close/>
              </a:path>
              <a:path w="4617084" h="3543300">
                <a:moveTo>
                  <a:pt x="1108837" y="723900"/>
                </a:moveTo>
                <a:lnTo>
                  <a:pt x="1084958" y="723900"/>
                </a:lnTo>
                <a:lnTo>
                  <a:pt x="1087510" y="736600"/>
                </a:lnTo>
                <a:lnTo>
                  <a:pt x="1108633" y="736600"/>
                </a:lnTo>
                <a:lnTo>
                  <a:pt x="1108837" y="723900"/>
                </a:lnTo>
                <a:close/>
              </a:path>
              <a:path w="4617084" h="3543300">
                <a:moveTo>
                  <a:pt x="1145260" y="723900"/>
                </a:moveTo>
                <a:lnTo>
                  <a:pt x="1108837" y="723900"/>
                </a:lnTo>
                <a:lnTo>
                  <a:pt x="1108633" y="736600"/>
                </a:lnTo>
                <a:lnTo>
                  <a:pt x="1149465" y="736600"/>
                </a:lnTo>
                <a:lnTo>
                  <a:pt x="1149241" y="735366"/>
                </a:lnTo>
                <a:lnTo>
                  <a:pt x="1145260" y="723900"/>
                </a:lnTo>
                <a:close/>
              </a:path>
              <a:path w="4617084" h="3543300">
                <a:moveTo>
                  <a:pt x="1149241" y="735366"/>
                </a:moveTo>
                <a:lnTo>
                  <a:pt x="1149465" y="736600"/>
                </a:lnTo>
                <a:lnTo>
                  <a:pt x="1149670" y="736600"/>
                </a:lnTo>
                <a:lnTo>
                  <a:pt x="1149241" y="735366"/>
                </a:lnTo>
                <a:close/>
              </a:path>
              <a:path w="4617084" h="3543300">
                <a:moveTo>
                  <a:pt x="1167907" y="723900"/>
                </a:moveTo>
                <a:lnTo>
                  <a:pt x="1147159" y="723900"/>
                </a:lnTo>
                <a:lnTo>
                  <a:pt x="1149241" y="735366"/>
                </a:lnTo>
                <a:lnTo>
                  <a:pt x="1149670" y="736600"/>
                </a:lnTo>
                <a:lnTo>
                  <a:pt x="1181417" y="736600"/>
                </a:lnTo>
                <a:lnTo>
                  <a:pt x="1167907" y="723900"/>
                </a:lnTo>
                <a:close/>
              </a:path>
              <a:path w="4617084" h="3543300">
                <a:moveTo>
                  <a:pt x="1075348" y="711200"/>
                </a:moveTo>
                <a:lnTo>
                  <a:pt x="1059203" y="711200"/>
                </a:lnTo>
                <a:lnTo>
                  <a:pt x="1064209" y="723900"/>
                </a:lnTo>
                <a:lnTo>
                  <a:pt x="1072223" y="723900"/>
                </a:lnTo>
                <a:lnTo>
                  <a:pt x="1075348" y="711200"/>
                </a:lnTo>
                <a:close/>
              </a:path>
              <a:path w="4617084" h="3543300">
                <a:moveTo>
                  <a:pt x="1140465" y="698500"/>
                </a:moveTo>
                <a:lnTo>
                  <a:pt x="1084997" y="698500"/>
                </a:lnTo>
                <a:lnTo>
                  <a:pt x="1085364" y="711200"/>
                </a:lnTo>
                <a:lnTo>
                  <a:pt x="1081123" y="711200"/>
                </a:lnTo>
                <a:lnTo>
                  <a:pt x="1097089" y="723900"/>
                </a:lnTo>
                <a:lnTo>
                  <a:pt x="1159855" y="723900"/>
                </a:lnTo>
                <a:lnTo>
                  <a:pt x="1142695" y="711200"/>
                </a:lnTo>
                <a:lnTo>
                  <a:pt x="1140465" y="698500"/>
                </a:lnTo>
                <a:close/>
              </a:path>
              <a:path w="4617084" h="3543300">
                <a:moveTo>
                  <a:pt x="1065109" y="698500"/>
                </a:moveTo>
                <a:lnTo>
                  <a:pt x="1046522" y="698500"/>
                </a:lnTo>
                <a:lnTo>
                  <a:pt x="1057046" y="711200"/>
                </a:lnTo>
                <a:lnTo>
                  <a:pt x="1065109" y="698500"/>
                </a:lnTo>
                <a:close/>
              </a:path>
              <a:path w="4617084" h="3543300">
                <a:moveTo>
                  <a:pt x="1072324" y="698500"/>
                </a:moveTo>
                <a:lnTo>
                  <a:pt x="1065109" y="698500"/>
                </a:lnTo>
                <a:lnTo>
                  <a:pt x="1062666" y="711200"/>
                </a:lnTo>
                <a:lnTo>
                  <a:pt x="1080011" y="711200"/>
                </a:lnTo>
                <a:lnTo>
                  <a:pt x="1072324" y="698500"/>
                </a:lnTo>
                <a:close/>
              </a:path>
              <a:path w="4617084" h="3543300">
                <a:moveTo>
                  <a:pt x="1105396" y="685800"/>
                </a:moveTo>
                <a:lnTo>
                  <a:pt x="1033402" y="685800"/>
                </a:lnTo>
                <a:lnTo>
                  <a:pt x="1037777" y="698500"/>
                </a:lnTo>
                <a:lnTo>
                  <a:pt x="1111498" y="698500"/>
                </a:lnTo>
                <a:lnTo>
                  <a:pt x="1105396" y="685800"/>
                </a:lnTo>
                <a:close/>
              </a:path>
              <a:path w="4617084" h="3543300">
                <a:moveTo>
                  <a:pt x="1127940" y="685800"/>
                </a:moveTo>
                <a:lnTo>
                  <a:pt x="1128090" y="698500"/>
                </a:lnTo>
                <a:lnTo>
                  <a:pt x="1130681" y="698500"/>
                </a:lnTo>
                <a:lnTo>
                  <a:pt x="1127940" y="685800"/>
                </a:lnTo>
                <a:close/>
              </a:path>
              <a:path w="4617084" h="3543300">
                <a:moveTo>
                  <a:pt x="1014577" y="660400"/>
                </a:moveTo>
                <a:lnTo>
                  <a:pt x="1003500" y="660400"/>
                </a:lnTo>
                <a:lnTo>
                  <a:pt x="999261" y="673100"/>
                </a:lnTo>
                <a:lnTo>
                  <a:pt x="1005713" y="685800"/>
                </a:lnTo>
                <a:lnTo>
                  <a:pt x="1012242" y="685800"/>
                </a:lnTo>
                <a:lnTo>
                  <a:pt x="1015177" y="675679"/>
                </a:lnTo>
                <a:lnTo>
                  <a:pt x="1013840" y="673100"/>
                </a:lnTo>
                <a:lnTo>
                  <a:pt x="1010005" y="673100"/>
                </a:lnTo>
                <a:lnTo>
                  <a:pt x="1014577" y="660400"/>
                </a:lnTo>
                <a:close/>
              </a:path>
              <a:path w="4617084" h="3543300">
                <a:moveTo>
                  <a:pt x="1019635" y="673100"/>
                </a:moveTo>
                <a:lnTo>
                  <a:pt x="1015925" y="673100"/>
                </a:lnTo>
                <a:lnTo>
                  <a:pt x="1015177" y="675679"/>
                </a:lnTo>
                <a:lnTo>
                  <a:pt x="1020423" y="685800"/>
                </a:lnTo>
                <a:lnTo>
                  <a:pt x="1019635" y="673100"/>
                </a:lnTo>
                <a:close/>
              </a:path>
              <a:path w="4617084" h="3543300">
                <a:moveTo>
                  <a:pt x="1044559" y="673100"/>
                </a:moveTo>
                <a:lnTo>
                  <a:pt x="1021852" y="673100"/>
                </a:lnTo>
                <a:lnTo>
                  <a:pt x="1037450" y="685800"/>
                </a:lnTo>
                <a:lnTo>
                  <a:pt x="1058049" y="685800"/>
                </a:lnTo>
                <a:lnTo>
                  <a:pt x="1044559" y="673100"/>
                </a:lnTo>
                <a:close/>
              </a:path>
              <a:path w="4617084" h="3543300">
                <a:moveTo>
                  <a:pt x="1074226" y="660400"/>
                </a:moveTo>
                <a:lnTo>
                  <a:pt x="1063317" y="660400"/>
                </a:lnTo>
                <a:lnTo>
                  <a:pt x="1058565" y="673100"/>
                </a:lnTo>
                <a:lnTo>
                  <a:pt x="1058049" y="685800"/>
                </a:lnTo>
                <a:lnTo>
                  <a:pt x="1099040" y="685800"/>
                </a:lnTo>
                <a:lnTo>
                  <a:pt x="1093215" y="673100"/>
                </a:lnTo>
                <a:lnTo>
                  <a:pt x="1074226" y="660400"/>
                </a:lnTo>
                <a:close/>
              </a:path>
              <a:path w="4617084" h="3543300">
                <a:moveTo>
                  <a:pt x="1015925" y="673100"/>
                </a:moveTo>
                <a:lnTo>
                  <a:pt x="1013840" y="673100"/>
                </a:lnTo>
                <a:lnTo>
                  <a:pt x="1015177" y="675679"/>
                </a:lnTo>
                <a:lnTo>
                  <a:pt x="1015925" y="673100"/>
                </a:lnTo>
                <a:close/>
              </a:path>
              <a:path w="4617084" h="3543300">
                <a:moveTo>
                  <a:pt x="1046473" y="660400"/>
                </a:moveTo>
                <a:lnTo>
                  <a:pt x="1014577" y="660400"/>
                </a:lnTo>
                <a:lnTo>
                  <a:pt x="1017270" y="673100"/>
                </a:lnTo>
                <a:lnTo>
                  <a:pt x="1042949" y="673100"/>
                </a:lnTo>
                <a:lnTo>
                  <a:pt x="1046473" y="660400"/>
                </a:lnTo>
                <a:close/>
              </a:path>
              <a:path w="4617084" h="3543300">
                <a:moveTo>
                  <a:pt x="1057829" y="660400"/>
                </a:moveTo>
                <a:lnTo>
                  <a:pt x="1048385" y="660400"/>
                </a:lnTo>
                <a:lnTo>
                  <a:pt x="1054118" y="673100"/>
                </a:lnTo>
                <a:lnTo>
                  <a:pt x="1057829" y="660400"/>
                </a:lnTo>
                <a:close/>
              </a:path>
              <a:path w="4617084" h="3543300">
                <a:moveTo>
                  <a:pt x="1036893" y="635000"/>
                </a:moveTo>
                <a:lnTo>
                  <a:pt x="975539" y="635000"/>
                </a:lnTo>
                <a:lnTo>
                  <a:pt x="996911" y="660400"/>
                </a:lnTo>
                <a:lnTo>
                  <a:pt x="999169" y="660400"/>
                </a:lnTo>
                <a:lnTo>
                  <a:pt x="1000901" y="647700"/>
                </a:lnTo>
                <a:lnTo>
                  <a:pt x="1042238" y="647700"/>
                </a:lnTo>
                <a:lnTo>
                  <a:pt x="1036893" y="635000"/>
                </a:lnTo>
                <a:close/>
              </a:path>
              <a:path w="4617084" h="3543300">
                <a:moveTo>
                  <a:pt x="1016444" y="647700"/>
                </a:moveTo>
                <a:lnTo>
                  <a:pt x="1003845" y="647700"/>
                </a:lnTo>
                <a:lnTo>
                  <a:pt x="1003325" y="660400"/>
                </a:lnTo>
                <a:lnTo>
                  <a:pt x="1020627" y="660400"/>
                </a:lnTo>
                <a:lnTo>
                  <a:pt x="1016444" y="647700"/>
                </a:lnTo>
                <a:close/>
              </a:path>
              <a:path w="4617084" h="3543300">
                <a:moveTo>
                  <a:pt x="1054481" y="647700"/>
                </a:moveTo>
                <a:lnTo>
                  <a:pt x="1018892" y="647700"/>
                </a:lnTo>
                <a:lnTo>
                  <a:pt x="1020627" y="660400"/>
                </a:lnTo>
                <a:lnTo>
                  <a:pt x="1058341" y="660400"/>
                </a:lnTo>
                <a:lnTo>
                  <a:pt x="1054481" y="647700"/>
                </a:lnTo>
                <a:close/>
              </a:path>
              <a:path w="4617084" h="3543300">
                <a:moveTo>
                  <a:pt x="975539" y="635000"/>
                </a:moveTo>
                <a:lnTo>
                  <a:pt x="957240" y="635000"/>
                </a:lnTo>
                <a:lnTo>
                  <a:pt x="952840" y="647700"/>
                </a:lnTo>
                <a:lnTo>
                  <a:pt x="969062" y="647700"/>
                </a:lnTo>
                <a:lnTo>
                  <a:pt x="975539" y="635000"/>
                </a:lnTo>
                <a:close/>
              </a:path>
              <a:path w="4617084" h="3543300">
                <a:moveTo>
                  <a:pt x="981832" y="596900"/>
                </a:moveTo>
                <a:lnTo>
                  <a:pt x="901355" y="596900"/>
                </a:lnTo>
                <a:lnTo>
                  <a:pt x="903994" y="609600"/>
                </a:lnTo>
                <a:lnTo>
                  <a:pt x="922279" y="609600"/>
                </a:lnTo>
                <a:lnTo>
                  <a:pt x="938872" y="622300"/>
                </a:lnTo>
                <a:lnTo>
                  <a:pt x="940886" y="635000"/>
                </a:lnTo>
                <a:lnTo>
                  <a:pt x="1019048" y="635000"/>
                </a:lnTo>
                <a:lnTo>
                  <a:pt x="1012311" y="622300"/>
                </a:lnTo>
                <a:lnTo>
                  <a:pt x="991628" y="622300"/>
                </a:lnTo>
                <a:lnTo>
                  <a:pt x="986288" y="609600"/>
                </a:lnTo>
                <a:lnTo>
                  <a:pt x="981832" y="596900"/>
                </a:lnTo>
                <a:close/>
              </a:path>
              <a:path w="4617084" h="3543300">
                <a:moveTo>
                  <a:pt x="1005575" y="609600"/>
                </a:moveTo>
                <a:lnTo>
                  <a:pt x="997593" y="609600"/>
                </a:lnTo>
                <a:lnTo>
                  <a:pt x="991628" y="622300"/>
                </a:lnTo>
                <a:lnTo>
                  <a:pt x="1012311" y="622300"/>
                </a:lnTo>
                <a:lnTo>
                  <a:pt x="1005575" y="609600"/>
                </a:lnTo>
                <a:close/>
              </a:path>
              <a:path w="4617084" h="3543300">
                <a:moveTo>
                  <a:pt x="899410" y="596900"/>
                </a:moveTo>
                <a:lnTo>
                  <a:pt x="892048" y="596900"/>
                </a:lnTo>
                <a:lnTo>
                  <a:pt x="895923" y="609600"/>
                </a:lnTo>
                <a:lnTo>
                  <a:pt x="899410" y="596900"/>
                </a:lnTo>
                <a:close/>
              </a:path>
              <a:path w="4617084" h="3543300">
                <a:moveTo>
                  <a:pt x="867646" y="571992"/>
                </a:moveTo>
                <a:lnTo>
                  <a:pt x="866258" y="584200"/>
                </a:lnTo>
                <a:lnTo>
                  <a:pt x="865760" y="584200"/>
                </a:lnTo>
                <a:lnTo>
                  <a:pt x="871075" y="596900"/>
                </a:lnTo>
                <a:lnTo>
                  <a:pt x="905789" y="596900"/>
                </a:lnTo>
                <a:lnTo>
                  <a:pt x="901974" y="593146"/>
                </a:lnTo>
                <a:lnTo>
                  <a:pt x="889292" y="584200"/>
                </a:lnTo>
                <a:lnTo>
                  <a:pt x="867646" y="571992"/>
                </a:lnTo>
                <a:close/>
              </a:path>
              <a:path w="4617084" h="3543300">
                <a:moveTo>
                  <a:pt x="901974" y="593146"/>
                </a:moveTo>
                <a:lnTo>
                  <a:pt x="905789" y="596900"/>
                </a:lnTo>
                <a:lnTo>
                  <a:pt x="907294" y="596900"/>
                </a:lnTo>
                <a:lnTo>
                  <a:pt x="901974" y="593146"/>
                </a:lnTo>
                <a:close/>
              </a:path>
              <a:path w="4617084" h="3543300">
                <a:moveTo>
                  <a:pt x="914127" y="571500"/>
                </a:moveTo>
                <a:lnTo>
                  <a:pt x="876671" y="571500"/>
                </a:lnTo>
                <a:lnTo>
                  <a:pt x="892880" y="584200"/>
                </a:lnTo>
                <a:lnTo>
                  <a:pt x="901974" y="593146"/>
                </a:lnTo>
                <a:lnTo>
                  <a:pt x="907294" y="596900"/>
                </a:lnTo>
                <a:lnTo>
                  <a:pt x="927163" y="596900"/>
                </a:lnTo>
                <a:lnTo>
                  <a:pt x="927392" y="584200"/>
                </a:lnTo>
                <a:lnTo>
                  <a:pt x="925779" y="584200"/>
                </a:lnTo>
                <a:lnTo>
                  <a:pt x="914127" y="571500"/>
                </a:lnTo>
                <a:close/>
              </a:path>
              <a:path w="4617084" h="3543300">
                <a:moveTo>
                  <a:pt x="964657" y="584200"/>
                </a:moveTo>
                <a:lnTo>
                  <a:pt x="927392" y="584200"/>
                </a:lnTo>
                <a:lnTo>
                  <a:pt x="927163" y="596900"/>
                </a:lnTo>
                <a:lnTo>
                  <a:pt x="970082" y="596900"/>
                </a:lnTo>
                <a:lnTo>
                  <a:pt x="964657" y="584200"/>
                </a:lnTo>
                <a:close/>
              </a:path>
              <a:path w="4617084" h="3543300">
                <a:moveTo>
                  <a:pt x="918997" y="558800"/>
                </a:moveTo>
                <a:lnTo>
                  <a:pt x="856761" y="558800"/>
                </a:lnTo>
                <a:lnTo>
                  <a:pt x="856781" y="571894"/>
                </a:lnTo>
                <a:lnTo>
                  <a:pt x="860305" y="584200"/>
                </a:lnTo>
                <a:lnTo>
                  <a:pt x="867472" y="571894"/>
                </a:lnTo>
                <a:lnTo>
                  <a:pt x="866773" y="571500"/>
                </a:lnTo>
                <a:lnTo>
                  <a:pt x="926827" y="571500"/>
                </a:lnTo>
                <a:lnTo>
                  <a:pt x="918997" y="558800"/>
                </a:lnTo>
                <a:close/>
              </a:path>
              <a:path w="4617084" h="3543300">
                <a:moveTo>
                  <a:pt x="943270" y="571500"/>
                </a:moveTo>
                <a:lnTo>
                  <a:pt x="937104" y="571500"/>
                </a:lnTo>
                <a:lnTo>
                  <a:pt x="931552" y="584200"/>
                </a:lnTo>
                <a:lnTo>
                  <a:pt x="950887" y="584200"/>
                </a:lnTo>
                <a:lnTo>
                  <a:pt x="943270" y="571500"/>
                </a:lnTo>
                <a:close/>
              </a:path>
              <a:path w="4617084" h="3543300">
                <a:moveTo>
                  <a:pt x="867702" y="571500"/>
                </a:moveTo>
                <a:lnTo>
                  <a:pt x="867472" y="571894"/>
                </a:lnTo>
                <a:lnTo>
                  <a:pt x="867646" y="571992"/>
                </a:lnTo>
                <a:lnTo>
                  <a:pt x="867702" y="571500"/>
                </a:lnTo>
                <a:close/>
              </a:path>
              <a:path w="4617084" h="3543300">
                <a:moveTo>
                  <a:pt x="868101" y="546100"/>
                </a:moveTo>
                <a:lnTo>
                  <a:pt x="836244" y="546100"/>
                </a:lnTo>
                <a:lnTo>
                  <a:pt x="831227" y="558800"/>
                </a:lnTo>
                <a:lnTo>
                  <a:pt x="860551" y="558800"/>
                </a:lnTo>
                <a:lnTo>
                  <a:pt x="868101" y="546100"/>
                </a:lnTo>
                <a:close/>
              </a:path>
              <a:path w="4617084" h="3543300">
                <a:moveTo>
                  <a:pt x="872909" y="533400"/>
                </a:moveTo>
                <a:lnTo>
                  <a:pt x="810250" y="533400"/>
                </a:lnTo>
                <a:lnTo>
                  <a:pt x="824718" y="546100"/>
                </a:lnTo>
                <a:lnTo>
                  <a:pt x="868101" y="546100"/>
                </a:lnTo>
                <a:lnTo>
                  <a:pt x="860551" y="558800"/>
                </a:lnTo>
                <a:lnTo>
                  <a:pt x="866101" y="558800"/>
                </a:lnTo>
                <a:lnTo>
                  <a:pt x="872260" y="546100"/>
                </a:lnTo>
                <a:lnTo>
                  <a:pt x="872909" y="533400"/>
                </a:lnTo>
                <a:close/>
              </a:path>
              <a:path w="4617084" h="3543300">
                <a:moveTo>
                  <a:pt x="898855" y="546100"/>
                </a:moveTo>
                <a:lnTo>
                  <a:pt x="872260" y="546100"/>
                </a:lnTo>
                <a:lnTo>
                  <a:pt x="866101" y="558800"/>
                </a:lnTo>
                <a:lnTo>
                  <a:pt x="905954" y="558800"/>
                </a:lnTo>
                <a:lnTo>
                  <a:pt x="898855" y="546100"/>
                </a:lnTo>
                <a:close/>
              </a:path>
              <a:path w="4617084" h="3543300">
                <a:moveTo>
                  <a:pt x="915250" y="546100"/>
                </a:moveTo>
                <a:lnTo>
                  <a:pt x="908888" y="558800"/>
                </a:lnTo>
                <a:lnTo>
                  <a:pt x="913739" y="558800"/>
                </a:lnTo>
                <a:lnTo>
                  <a:pt x="915250" y="546100"/>
                </a:lnTo>
                <a:close/>
              </a:path>
              <a:path w="4617084" h="3543300">
                <a:moveTo>
                  <a:pt x="797190" y="533400"/>
                </a:moveTo>
                <a:lnTo>
                  <a:pt x="790279" y="533400"/>
                </a:lnTo>
                <a:lnTo>
                  <a:pt x="798801" y="546100"/>
                </a:lnTo>
                <a:lnTo>
                  <a:pt x="804164" y="540150"/>
                </a:lnTo>
                <a:lnTo>
                  <a:pt x="797190" y="533400"/>
                </a:lnTo>
                <a:close/>
              </a:path>
              <a:path w="4617084" h="3543300">
                <a:moveTo>
                  <a:pt x="808103" y="535780"/>
                </a:moveTo>
                <a:lnTo>
                  <a:pt x="804164" y="540150"/>
                </a:lnTo>
                <a:lnTo>
                  <a:pt x="810310" y="546100"/>
                </a:lnTo>
                <a:lnTo>
                  <a:pt x="819208" y="546100"/>
                </a:lnTo>
                <a:lnTo>
                  <a:pt x="808103" y="535780"/>
                </a:lnTo>
                <a:close/>
              </a:path>
              <a:path w="4617084" h="3543300">
                <a:moveTo>
                  <a:pt x="810250" y="533400"/>
                </a:moveTo>
                <a:lnTo>
                  <a:pt x="805541" y="533400"/>
                </a:lnTo>
                <a:lnTo>
                  <a:pt x="808103" y="535780"/>
                </a:lnTo>
                <a:lnTo>
                  <a:pt x="810250" y="533400"/>
                </a:lnTo>
                <a:close/>
              </a:path>
              <a:path w="4617084" h="3543300">
                <a:moveTo>
                  <a:pt x="771918" y="520700"/>
                </a:moveTo>
                <a:lnTo>
                  <a:pt x="770589" y="520700"/>
                </a:lnTo>
                <a:lnTo>
                  <a:pt x="776156" y="533400"/>
                </a:lnTo>
                <a:lnTo>
                  <a:pt x="771918" y="520700"/>
                </a:lnTo>
                <a:close/>
              </a:path>
              <a:path w="4617084" h="3543300">
                <a:moveTo>
                  <a:pt x="789413" y="532365"/>
                </a:moveTo>
                <a:lnTo>
                  <a:pt x="788817" y="533400"/>
                </a:lnTo>
                <a:lnTo>
                  <a:pt x="790279" y="533400"/>
                </a:lnTo>
                <a:lnTo>
                  <a:pt x="789413" y="532365"/>
                </a:lnTo>
                <a:close/>
              </a:path>
              <a:path w="4617084" h="3543300">
                <a:moveTo>
                  <a:pt x="864179" y="520700"/>
                </a:moveTo>
                <a:lnTo>
                  <a:pt x="803466" y="520700"/>
                </a:lnTo>
                <a:lnTo>
                  <a:pt x="796188" y="533400"/>
                </a:lnTo>
                <a:lnTo>
                  <a:pt x="874994" y="533400"/>
                </a:lnTo>
                <a:lnTo>
                  <a:pt x="864179" y="520700"/>
                </a:lnTo>
                <a:close/>
              </a:path>
              <a:path w="4617084" h="3543300">
                <a:moveTo>
                  <a:pt x="850294" y="508000"/>
                </a:moveTo>
                <a:lnTo>
                  <a:pt x="765683" y="508000"/>
                </a:lnTo>
                <a:lnTo>
                  <a:pt x="779648" y="520700"/>
                </a:lnTo>
                <a:lnTo>
                  <a:pt x="789413" y="532365"/>
                </a:lnTo>
                <a:lnTo>
                  <a:pt x="796126" y="520700"/>
                </a:lnTo>
                <a:lnTo>
                  <a:pt x="841667" y="520700"/>
                </a:lnTo>
                <a:lnTo>
                  <a:pt x="850294" y="508000"/>
                </a:lnTo>
                <a:close/>
              </a:path>
              <a:path w="4617084" h="3543300">
                <a:moveTo>
                  <a:pt x="826148" y="495300"/>
                </a:moveTo>
                <a:lnTo>
                  <a:pt x="757415" y="495300"/>
                </a:lnTo>
                <a:lnTo>
                  <a:pt x="767589" y="508000"/>
                </a:lnTo>
                <a:lnTo>
                  <a:pt x="822071" y="508000"/>
                </a:lnTo>
                <a:lnTo>
                  <a:pt x="826148" y="495300"/>
                </a:lnTo>
                <a:close/>
              </a:path>
              <a:path w="4617084" h="3543300">
                <a:moveTo>
                  <a:pt x="827881" y="495300"/>
                </a:moveTo>
                <a:lnTo>
                  <a:pt x="822071" y="508000"/>
                </a:lnTo>
                <a:lnTo>
                  <a:pt x="841494" y="508000"/>
                </a:lnTo>
                <a:lnTo>
                  <a:pt x="827881" y="495300"/>
                </a:lnTo>
                <a:close/>
              </a:path>
              <a:path w="4617084" h="3543300">
                <a:moveTo>
                  <a:pt x="787882" y="469900"/>
                </a:moveTo>
                <a:lnTo>
                  <a:pt x="693954" y="469900"/>
                </a:lnTo>
                <a:lnTo>
                  <a:pt x="707879" y="482600"/>
                </a:lnTo>
                <a:lnTo>
                  <a:pt x="728762" y="482600"/>
                </a:lnTo>
                <a:lnTo>
                  <a:pt x="730729" y="495300"/>
                </a:lnTo>
                <a:lnTo>
                  <a:pt x="802860" y="495300"/>
                </a:lnTo>
                <a:lnTo>
                  <a:pt x="801845" y="482600"/>
                </a:lnTo>
                <a:lnTo>
                  <a:pt x="787882" y="469900"/>
                </a:lnTo>
                <a:close/>
              </a:path>
              <a:path w="4617084" h="3543300">
                <a:moveTo>
                  <a:pt x="686142" y="457200"/>
                </a:moveTo>
                <a:lnTo>
                  <a:pt x="680427" y="457200"/>
                </a:lnTo>
                <a:lnTo>
                  <a:pt x="681680" y="469900"/>
                </a:lnTo>
                <a:lnTo>
                  <a:pt x="688987" y="469900"/>
                </a:lnTo>
                <a:lnTo>
                  <a:pt x="686142" y="457200"/>
                </a:lnTo>
                <a:close/>
              </a:path>
              <a:path w="4617084" h="3543300">
                <a:moveTo>
                  <a:pt x="699328" y="457200"/>
                </a:moveTo>
                <a:lnTo>
                  <a:pt x="686142" y="457200"/>
                </a:lnTo>
                <a:lnTo>
                  <a:pt x="692477" y="469900"/>
                </a:lnTo>
                <a:lnTo>
                  <a:pt x="701205" y="469900"/>
                </a:lnTo>
                <a:lnTo>
                  <a:pt x="699328" y="457200"/>
                </a:lnTo>
                <a:close/>
              </a:path>
              <a:path w="4617084" h="3543300">
                <a:moveTo>
                  <a:pt x="729881" y="444500"/>
                </a:moveTo>
                <a:lnTo>
                  <a:pt x="672076" y="444500"/>
                </a:lnTo>
                <a:lnTo>
                  <a:pt x="683866" y="457200"/>
                </a:lnTo>
                <a:lnTo>
                  <a:pt x="705334" y="457200"/>
                </a:lnTo>
                <a:lnTo>
                  <a:pt x="709275" y="469900"/>
                </a:lnTo>
                <a:lnTo>
                  <a:pt x="739613" y="469900"/>
                </a:lnTo>
                <a:lnTo>
                  <a:pt x="733887" y="457200"/>
                </a:lnTo>
                <a:lnTo>
                  <a:pt x="729881" y="444500"/>
                </a:lnTo>
                <a:close/>
              </a:path>
              <a:path w="4617084" h="3543300">
                <a:moveTo>
                  <a:pt x="762419" y="457200"/>
                </a:moveTo>
                <a:lnTo>
                  <a:pt x="745896" y="457200"/>
                </a:lnTo>
                <a:lnTo>
                  <a:pt x="744476" y="469900"/>
                </a:lnTo>
                <a:lnTo>
                  <a:pt x="770887" y="469900"/>
                </a:lnTo>
                <a:lnTo>
                  <a:pt x="762419" y="457200"/>
                </a:lnTo>
                <a:close/>
              </a:path>
              <a:path w="4617084" h="3543300">
                <a:moveTo>
                  <a:pt x="664362" y="444500"/>
                </a:moveTo>
                <a:lnTo>
                  <a:pt x="657674" y="444500"/>
                </a:lnTo>
                <a:lnTo>
                  <a:pt x="662195" y="457200"/>
                </a:lnTo>
                <a:lnTo>
                  <a:pt x="667800" y="457200"/>
                </a:lnTo>
                <a:lnTo>
                  <a:pt x="664362" y="444500"/>
                </a:lnTo>
                <a:close/>
              </a:path>
              <a:path w="4617084" h="3543300">
                <a:moveTo>
                  <a:pt x="730592" y="431800"/>
                </a:moveTo>
                <a:lnTo>
                  <a:pt x="724164" y="444500"/>
                </a:lnTo>
                <a:lnTo>
                  <a:pt x="738860" y="444500"/>
                </a:lnTo>
                <a:lnTo>
                  <a:pt x="745955" y="457200"/>
                </a:lnTo>
                <a:lnTo>
                  <a:pt x="754149" y="457200"/>
                </a:lnTo>
                <a:lnTo>
                  <a:pt x="743843" y="444500"/>
                </a:lnTo>
                <a:lnTo>
                  <a:pt x="730592" y="431800"/>
                </a:lnTo>
                <a:close/>
              </a:path>
              <a:path w="4617084" h="3543300">
                <a:moveTo>
                  <a:pt x="655228" y="431800"/>
                </a:moveTo>
                <a:lnTo>
                  <a:pt x="649922" y="431800"/>
                </a:lnTo>
                <a:lnTo>
                  <a:pt x="652530" y="444500"/>
                </a:lnTo>
                <a:lnTo>
                  <a:pt x="652692" y="444500"/>
                </a:lnTo>
                <a:lnTo>
                  <a:pt x="655228" y="431800"/>
                </a:lnTo>
                <a:close/>
              </a:path>
              <a:path w="4617084" h="3543300">
                <a:moveTo>
                  <a:pt x="725658" y="431800"/>
                </a:moveTo>
                <a:lnTo>
                  <a:pt x="655228" y="431800"/>
                </a:lnTo>
                <a:lnTo>
                  <a:pt x="664959" y="444500"/>
                </a:lnTo>
                <a:lnTo>
                  <a:pt x="724164" y="444500"/>
                </a:lnTo>
                <a:lnTo>
                  <a:pt x="725658" y="431800"/>
                </a:lnTo>
                <a:close/>
              </a:path>
              <a:path w="4617084" h="3543300">
                <a:moveTo>
                  <a:pt x="680681" y="406400"/>
                </a:moveTo>
                <a:lnTo>
                  <a:pt x="621731" y="406400"/>
                </a:lnTo>
                <a:lnTo>
                  <a:pt x="629315" y="419100"/>
                </a:lnTo>
                <a:lnTo>
                  <a:pt x="632524" y="431800"/>
                </a:lnTo>
                <a:lnTo>
                  <a:pt x="654715" y="431800"/>
                </a:lnTo>
                <a:lnTo>
                  <a:pt x="661823" y="419100"/>
                </a:lnTo>
                <a:lnTo>
                  <a:pt x="687180" y="419100"/>
                </a:lnTo>
                <a:lnTo>
                  <a:pt x="680681" y="406400"/>
                </a:lnTo>
                <a:close/>
              </a:path>
              <a:path w="4617084" h="3543300">
                <a:moveTo>
                  <a:pt x="697484" y="419100"/>
                </a:moveTo>
                <a:lnTo>
                  <a:pt x="661823" y="419100"/>
                </a:lnTo>
                <a:lnTo>
                  <a:pt x="659853" y="431800"/>
                </a:lnTo>
                <a:lnTo>
                  <a:pt x="699617" y="431800"/>
                </a:lnTo>
                <a:lnTo>
                  <a:pt x="697484" y="419100"/>
                </a:lnTo>
                <a:close/>
              </a:path>
              <a:path w="4617084" h="3543300">
                <a:moveTo>
                  <a:pt x="713981" y="419100"/>
                </a:moveTo>
                <a:lnTo>
                  <a:pt x="701294" y="419100"/>
                </a:lnTo>
                <a:lnTo>
                  <a:pt x="699617" y="431800"/>
                </a:lnTo>
                <a:lnTo>
                  <a:pt x="725467" y="431800"/>
                </a:lnTo>
                <a:lnTo>
                  <a:pt x="713981" y="419100"/>
                </a:lnTo>
                <a:close/>
              </a:path>
              <a:path w="4617084" h="3543300">
                <a:moveTo>
                  <a:pt x="584923" y="393700"/>
                </a:moveTo>
                <a:lnTo>
                  <a:pt x="586613" y="406400"/>
                </a:lnTo>
                <a:lnTo>
                  <a:pt x="602586" y="419100"/>
                </a:lnTo>
                <a:lnTo>
                  <a:pt x="611466" y="419100"/>
                </a:lnTo>
                <a:lnTo>
                  <a:pt x="621731" y="406400"/>
                </a:lnTo>
                <a:lnTo>
                  <a:pt x="593458" y="406400"/>
                </a:lnTo>
                <a:lnTo>
                  <a:pt x="593384" y="399947"/>
                </a:lnTo>
                <a:lnTo>
                  <a:pt x="584923" y="393700"/>
                </a:lnTo>
                <a:close/>
              </a:path>
              <a:path w="4617084" h="3543300">
                <a:moveTo>
                  <a:pt x="692755" y="406400"/>
                </a:moveTo>
                <a:lnTo>
                  <a:pt x="687997" y="406400"/>
                </a:lnTo>
                <a:lnTo>
                  <a:pt x="696849" y="419100"/>
                </a:lnTo>
                <a:lnTo>
                  <a:pt x="700908" y="419100"/>
                </a:lnTo>
                <a:lnTo>
                  <a:pt x="692755" y="406400"/>
                </a:lnTo>
                <a:close/>
              </a:path>
              <a:path w="4617084" h="3543300">
                <a:moveTo>
                  <a:pt x="600351" y="405092"/>
                </a:moveTo>
                <a:lnTo>
                  <a:pt x="601159" y="406400"/>
                </a:lnTo>
                <a:lnTo>
                  <a:pt x="602122" y="406400"/>
                </a:lnTo>
                <a:lnTo>
                  <a:pt x="600351" y="405092"/>
                </a:lnTo>
                <a:close/>
              </a:path>
              <a:path w="4617084" h="3543300">
                <a:moveTo>
                  <a:pt x="648765" y="381000"/>
                </a:moveTo>
                <a:lnTo>
                  <a:pt x="578360" y="381000"/>
                </a:lnTo>
                <a:lnTo>
                  <a:pt x="595194" y="393700"/>
                </a:lnTo>
                <a:lnTo>
                  <a:pt x="602122" y="406400"/>
                </a:lnTo>
                <a:lnTo>
                  <a:pt x="681799" y="406400"/>
                </a:lnTo>
                <a:lnTo>
                  <a:pt x="673474" y="393700"/>
                </a:lnTo>
                <a:lnTo>
                  <a:pt x="660811" y="393700"/>
                </a:lnTo>
                <a:lnTo>
                  <a:pt x="648765" y="381000"/>
                </a:lnTo>
                <a:close/>
              </a:path>
              <a:path w="4617084" h="3543300">
                <a:moveTo>
                  <a:pt x="593313" y="393700"/>
                </a:moveTo>
                <a:lnTo>
                  <a:pt x="593384" y="399947"/>
                </a:lnTo>
                <a:lnTo>
                  <a:pt x="600351" y="405092"/>
                </a:lnTo>
                <a:lnTo>
                  <a:pt x="593313" y="393700"/>
                </a:lnTo>
                <a:close/>
              </a:path>
              <a:path w="4617084" h="3543300">
                <a:moveTo>
                  <a:pt x="617372" y="368300"/>
                </a:moveTo>
                <a:lnTo>
                  <a:pt x="550811" y="368300"/>
                </a:lnTo>
                <a:lnTo>
                  <a:pt x="560704" y="381000"/>
                </a:lnTo>
                <a:lnTo>
                  <a:pt x="626173" y="381000"/>
                </a:lnTo>
                <a:lnTo>
                  <a:pt x="617372" y="368300"/>
                </a:lnTo>
                <a:close/>
              </a:path>
              <a:path w="4617084" h="3543300">
                <a:moveTo>
                  <a:pt x="580264" y="330200"/>
                </a:moveTo>
                <a:lnTo>
                  <a:pt x="577735" y="342900"/>
                </a:lnTo>
                <a:lnTo>
                  <a:pt x="527921" y="342900"/>
                </a:lnTo>
                <a:lnTo>
                  <a:pt x="531495" y="355600"/>
                </a:lnTo>
                <a:lnTo>
                  <a:pt x="531943" y="368300"/>
                </a:lnTo>
                <a:lnTo>
                  <a:pt x="537819" y="368300"/>
                </a:lnTo>
                <a:lnTo>
                  <a:pt x="541721" y="355600"/>
                </a:lnTo>
                <a:lnTo>
                  <a:pt x="594343" y="355600"/>
                </a:lnTo>
                <a:lnTo>
                  <a:pt x="586814" y="342900"/>
                </a:lnTo>
                <a:lnTo>
                  <a:pt x="580264" y="330200"/>
                </a:lnTo>
                <a:close/>
              </a:path>
              <a:path w="4617084" h="3543300">
                <a:moveTo>
                  <a:pt x="555567" y="355600"/>
                </a:moveTo>
                <a:lnTo>
                  <a:pt x="547801" y="355600"/>
                </a:lnTo>
                <a:lnTo>
                  <a:pt x="552139" y="368300"/>
                </a:lnTo>
                <a:lnTo>
                  <a:pt x="562188" y="368300"/>
                </a:lnTo>
                <a:lnTo>
                  <a:pt x="555567" y="355600"/>
                </a:lnTo>
                <a:close/>
              </a:path>
              <a:path w="4617084" h="3543300">
                <a:moveTo>
                  <a:pt x="604151" y="355600"/>
                </a:moveTo>
                <a:lnTo>
                  <a:pt x="572338" y="355600"/>
                </a:lnTo>
                <a:lnTo>
                  <a:pt x="567766" y="368300"/>
                </a:lnTo>
                <a:lnTo>
                  <a:pt x="621663" y="368300"/>
                </a:lnTo>
                <a:lnTo>
                  <a:pt x="604151" y="355600"/>
                </a:lnTo>
                <a:close/>
              </a:path>
              <a:path w="4617084" h="3543300">
                <a:moveTo>
                  <a:pt x="495744" y="292100"/>
                </a:moveTo>
                <a:lnTo>
                  <a:pt x="438401" y="292100"/>
                </a:lnTo>
                <a:lnTo>
                  <a:pt x="446965" y="304800"/>
                </a:lnTo>
                <a:lnTo>
                  <a:pt x="485277" y="304800"/>
                </a:lnTo>
                <a:lnTo>
                  <a:pt x="479796" y="317500"/>
                </a:lnTo>
                <a:lnTo>
                  <a:pt x="478434" y="330200"/>
                </a:lnTo>
                <a:lnTo>
                  <a:pt x="481952" y="342900"/>
                </a:lnTo>
                <a:lnTo>
                  <a:pt x="488670" y="342900"/>
                </a:lnTo>
                <a:lnTo>
                  <a:pt x="488999" y="330200"/>
                </a:lnTo>
                <a:lnTo>
                  <a:pt x="500621" y="330200"/>
                </a:lnTo>
                <a:lnTo>
                  <a:pt x="500634" y="317500"/>
                </a:lnTo>
                <a:lnTo>
                  <a:pt x="487705" y="317500"/>
                </a:lnTo>
                <a:lnTo>
                  <a:pt x="486070" y="304800"/>
                </a:lnTo>
                <a:lnTo>
                  <a:pt x="495744" y="292100"/>
                </a:lnTo>
                <a:close/>
              </a:path>
              <a:path w="4617084" h="3543300">
                <a:moveTo>
                  <a:pt x="506574" y="330200"/>
                </a:moveTo>
                <a:lnTo>
                  <a:pt x="488999" y="330200"/>
                </a:lnTo>
                <a:lnTo>
                  <a:pt x="495423" y="342900"/>
                </a:lnTo>
                <a:lnTo>
                  <a:pt x="503199" y="342900"/>
                </a:lnTo>
                <a:lnTo>
                  <a:pt x="506574" y="330200"/>
                </a:lnTo>
                <a:close/>
              </a:path>
              <a:path w="4617084" h="3543300">
                <a:moveTo>
                  <a:pt x="577534" y="330200"/>
                </a:moveTo>
                <a:lnTo>
                  <a:pt x="506574" y="330200"/>
                </a:lnTo>
                <a:lnTo>
                  <a:pt x="506809" y="342900"/>
                </a:lnTo>
                <a:lnTo>
                  <a:pt x="577735" y="342900"/>
                </a:lnTo>
                <a:lnTo>
                  <a:pt x="577534" y="330200"/>
                </a:lnTo>
                <a:close/>
              </a:path>
              <a:path w="4617084" h="3543300">
                <a:moveTo>
                  <a:pt x="550218" y="317500"/>
                </a:moveTo>
                <a:lnTo>
                  <a:pt x="500634" y="317500"/>
                </a:lnTo>
                <a:lnTo>
                  <a:pt x="500621" y="330200"/>
                </a:lnTo>
                <a:lnTo>
                  <a:pt x="552386" y="330200"/>
                </a:lnTo>
                <a:lnTo>
                  <a:pt x="550218" y="317500"/>
                </a:lnTo>
                <a:close/>
              </a:path>
              <a:path w="4617084" h="3543300">
                <a:moveTo>
                  <a:pt x="556640" y="317500"/>
                </a:moveTo>
                <a:lnTo>
                  <a:pt x="550218" y="317500"/>
                </a:lnTo>
                <a:lnTo>
                  <a:pt x="554358" y="330200"/>
                </a:lnTo>
                <a:lnTo>
                  <a:pt x="565912" y="330200"/>
                </a:lnTo>
                <a:lnTo>
                  <a:pt x="556640" y="317500"/>
                </a:lnTo>
                <a:close/>
              </a:path>
              <a:path w="4617084" h="3543300">
                <a:moveTo>
                  <a:pt x="485277" y="304800"/>
                </a:moveTo>
                <a:lnTo>
                  <a:pt x="458026" y="304800"/>
                </a:lnTo>
                <a:lnTo>
                  <a:pt x="466610" y="317500"/>
                </a:lnTo>
                <a:lnTo>
                  <a:pt x="479796" y="317500"/>
                </a:lnTo>
                <a:lnTo>
                  <a:pt x="485277" y="304800"/>
                </a:lnTo>
                <a:close/>
              </a:path>
              <a:path w="4617084" h="3543300">
                <a:moveTo>
                  <a:pt x="533526" y="304800"/>
                </a:moveTo>
                <a:lnTo>
                  <a:pt x="486070" y="304800"/>
                </a:lnTo>
                <a:lnTo>
                  <a:pt x="487705" y="317500"/>
                </a:lnTo>
                <a:lnTo>
                  <a:pt x="545670" y="317500"/>
                </a:lnTo>
                <a:lnTo>
                  <a:pt x="533526" y="304800"/>
                </a:lnTo>
                <a:close/>
              </a:path>
              <a:path w="4617084" h="3543300">
                <a:moveTo>
                  <a:pt x="438401" y="292100"/>
                </a:moveTo>
                <a:lnTo>
                  <a:pt x="409651" y="292100"/>
                </a:lnTo>
                <a:lnTo>
                  <a:pt x="423074" y="304800"/>
                </a:lnTo>
                <a:lnTo>
                  <a:pt x="437311" y="304800"/>
                </a:lnTo>
                <a:lnTo>
                  <a:pt x="438401" y="292100"/>
                </a:lnTo>
                <a:close/>
              </a:path>
              <a:path w="4617084" h="3543300">
                <a:moveTo>
                  <a:pt x="515561" y="292100"/>
                </a:moveTo>
                <a:lnTo>
                  <a:pt x="500426" y="292100"/>
                </a:lnTo>
                <a:lnTo>
                  <a:pt x="503072" y="304800"/>
                </a:lnTo>
                <a:lnTo>
                  <a:pt x="512622" y="304800"/>
                </a:lnTo>
                <a:lnTo>
                  <a:pt x="515561" y="292100"/>
                </a:lnTo>
                <a:close/>
              </a:path>
              <a:path w="4617084" h="3543300">
                <a:moveTo>
                  <a:pt x="424377" y="290557"/>
                </a:moveTo>
                <a:lnTo>
                  <a:pt x="424248" y="292100"/>
                </a:lnTo>
                <a:lnTo>
                  <a:pt x="426100" y="292100"/>
                </a:lnTo>
                <a:lnTo>
                  <a:pt x="424377" y="290557"/>
                </a:lnTo>
                <a:close/>
              </a:path>
              <a:path w="4617084" h="3543300">
                <a:moveTo>
                  <a:pt x="487598" y="279400"/>
                </a:moveTo>
                <a:lnTo>
                  <a:pt x="430856" y="279400"/>
                </a:lnTo>
                <a:lnTo>
                  <a:pt x="434289" y="292100"/>
                </a:lnTo>
                <a:lnTo>
                  <a:pt x="498617" y="292100"/>
                </a:lnTo>
                <a:lnTo>
                  <a:pt x="487598" y="279400"/>
                </a:lnTo>
                <a:close/>
              </a:path>
              <a:path w="4617084" h="3543300">
                <a:moveTo>
                  <a:pt x="476580" y="266700"/>
                </a:moveTo>
                <a:lnTo>
                  <a:pt x="394435" y="266700"/>
                </a:lnTo>
                <a:lnTo>
                  <a:pt x="411908" y="279400"/>
                </a:lnTo>
                <a:lnTo>
                  <a:pt x="424377" y="290557"/>
                </a:lnTo>
                <a:lnTo>
                  <a:pt x="425307" y="279400"/>
                </a:lnTo>
                <a:lnTo>
                  <a:pt x="487598" y="279400"/>
                </a:lnTo>
                <a:lnTo>
                  <a:pt x="476580" y="266700"/>
                </a:lnTo>
                <a:close/>
              </a:path>
              <a:path w="4617084" h="3543300">
                <a:moveTo>
                  <a:pt x="394435" y="266700"/>
                </a:moveTo>
                <a:lnTo>
                  <a:pt x="390376" y="266700"/>
                </a:lnTo>
                <a:lnTo>
                  <a:pt x="389191" y="279400"/>
                </a:lnTo>
                <a:lnTo>
                  <a:pt x="401040" y="279400"/>
                </a:lnTo>
                <a:lnTo>
                  <a:pt x="394435" y="266700"/>
                </a:lnTo>
                <a:close/>
              </a:path>
              <a:path w="4617084" h="3543300">
                <a:moveTo>
                  <a:pt x="360627" y="254000"/>
                </a:moveTo>
                <a:lnTo>
                  <a:pt x="353898" y="254000"/>
                </a:lnTo>
                <a:lnTo>
                  <a:pt x="363472" y="266700"/>
                </a:lnTo>
                <a:lnTo>
                  <a:pt x="360627" y="254000"/>
                </a:lnTo>
                <a:close/>
              </a:path>
              <a:path w="4617084" h="3543300">
                <a:moveTo>
                  <a:pt x="376675" y="241300"/>
                </a:moveTo>
                <a:lnTo>
                  <a:pt x="368903" y="241300"/>
                </a:lnTo>
                <a:lnTo>
                  <a:pt x="383908" y="254000"/>
                </a:lnTo>
                <a:lnTo>
                  <a:pt x="374436" y="266700"/>
                </a:lnTo>
                <a:lnTo>
                  <a:pt x="461598" y="266700"/>
                </a:lnTo>
                <a:lnTo>
                  <a:pt x="452075" y="254000"/>
                </a:lnTo>
                <a:lnTo>
                  <a:pt x="386717" y="254000"/>
                </a:lnTo>
                <a:lnTo>
                  <a:pt x="376675" y="241300"/>
                </a:lnTo>
                <a:close/>
              </a:path>
              <a:path w="4617084" h="3543300">
                <a:moveTo>
                  <a:pt x="436625" y="241300"/>
                </a:moveTo>
                <a:lnTo>
                  <a:pt x="382752" y="241300"/>
                </a:lnTo>
                <a:lnTo>
                  <a:pt x="386717" y="254000"/>
                </a:lnTo>
                <a:lnTo>
                  <a:pt x="432384" y="254000"/>
                </a:lnTo>
                <a:lnTo>
                  <a:pt x="436625" y="241300"/>
                </a:lnTo>
                <a:close/>
              </a:path>
              <a:path w="4617084" h="3543300">
                <a:moveTo>
                  <a:pt x="417310" y="228600"/>
                </a:moveTo>
                <a:lnTo>
                  <a:pt x="343446" y="228600"/>
                </a:lnTo>
                <a:lnTo>
                  <a:pt x="350146" y="241300"/>
                </a:lnTo>
                <a:lnTo>
                  <a:pt x="420054" y="241300"/>
                </a:lnTo>
                <a:lnTo>
                  <a:pt x="417310" y="228600"/>
                </a:lnTo>
                <a:close/>
              </a:path>
              <a:path w="4617084" h="3543300">
                <a:moveTo>
                  <a:pt x="310349" y="215900"/>
                </a:moveTo>
                <a:lnTo>
                  <a:pt x="295740" y="215900"/>
                </a:lnTo>
                <a:lnTo>
                  <a:pt x="311899" y="228600"/>
                </a:lnTo>
                <a:lnTo>
                  <a:pt x="317584" y="228600"/>
                </a:lnTo>
                <a:lnTo>
                  <a:pt x="310349" y="215900"/>
                </a:lnTo>
                <a:close/>
              </a:path>
              <a:path w="4617084" h="3543300">
                <a:moveTo>
                  <a:pt x="377088" y="203200"/>
                </a:moveTo>
                <a:lnTo>
                  <a:pt x="368998" y="203200"/>
                </a:lnTo>
                <a:lnTo>
                  <a:pt x="373945" y="215900"/>
                </a:lnTo>
                <a:lnTo>
                  <a:pt x="321232" y="215900"/>
                </a:lnTo>
                <a:lnTo>
                  <a:pt x="317584" y="228600"/>
                </a:lnTo>
                <a:lnTo>
                  <a:pt x="386868" y="228600"/>
                </a:lnTo>
                <a:lnTo>
                  <a:pt x="380695" y="215900"/>
                </a:lnTo>
                <a:lnTo>
                  <a:pt x="377088" y="203200"/>
                </a:lnTo>
                <a:close/>
              </a:path>
              <a:path w="4617084" h="3543300">
                <a:moveTo>
                  <a:pt x="328586" y="203200"/>
                </a:moveTo>
                <a:lnTo>
                  <a:pt x="301583" y="203200"/>
                </a:lnTo>
                <a:lnTo>
                  <a:pt x="296021" y="215900"/>
                </a:lnTo>
                <a:lnTo>
                  <a:pt x="324486" y="215900"/>
                </a:lnTo>
                <a:lnTo>
                  <a:pt x="328586" y="203200"/>
                </a:lnTo>
                <a:close/>
              </a:path>
              <a:path w="4617084" h="3543300">
                <a:moveTo>
                  <a:pt x="368998" y="203200"/>
                </a:moveTo>
                <a:lnTo>
                  <a:pt x="328586" y="203200"/>
                </a:lnTo>
                <a:lnTo>
                  <a:pt x="328040" y="215900"/>
                </a:lnTo>
                <a:lnTo>
                  <a:pt x="369509" y="215900"/>
                </a:lnTo>
                <a:lnTo>
                  <a:pt x="368998" y="203200"/>
                </a:lnTo>
                <a:close/>
              </a:path>
              <a:path w="4617084" h="3543300">
                <a:moveTo>
                  <a:pt x="255905" y="190500"/>
                </a:moveTo>
                <a:lnTo>
                  <a:pt x="256247" y="203200"/>
                </a:lnTo>
                <a:lnTo>
                  <a:pt x="259511" y="203200"/>
                </a:lnTo>
                <a:lnTo>
                  <a:pt x="262149" y="200256"/>
                </a:lnTo>
                <a:lnTo>
                  <a:pt x="255905" y="190500"/>
                </a:lnTo>
                <a:close/>
              </a:path>
              <a:path w="4617084" h="3543300">
                <a:moveTo>
                  <a:pt x="262149" y="200256"/>
                </a:moveTo>
                <a:lnTo>
                  <a:pt x="259511" y="203200"/>
                </a:lnTo>
                <a:lnTo>
                  <a:pt x="264033" y="203200"/>
                </a:lnTo>
                <a:lnTo>
                  <a:pt x="262149" y="200256"/>
                </a:lnTo>
                <a:close/>
              </a:path>
              <a:path w="4617084" h="3543300">
                <a:moveTo>
                  <a:pt x="270412" y="191034"/>
                </a:moveTo>
                <a:lnTo>
                  <a:pt x="262149" y="200256"/>
                </a:lnTo>
                <a:lnTo>
                  <a:pt x="264033" y="203200"/>
                </a:lnTo>
                <a:lnTo>
                  <a:pt x="270065" y="203200"/>
                </a:lnTo>
                <a:lnTo>
                  <a:pt x="270792" y="192016"/>
                </a:lnTo>
                <a:lnTo>
                  <a:pt x="270412" y="191034"/>
                </a:lnTo>
                <a:close/>
              </a:path>
              <a:path w="4617084" h="3543300">
                <a:moveTo>
                  <a:pt x="284977" y="190500"/>
                </a:moveTo>
                <a:lnTo>
                  <a:pt x="270890" y="190500"/>
                </a:lnTo>
                <a:lnTo>
                  <a:pt x="270792" y="192016"/>
                </a:lnTo>
                <a:lnTo>
                  <a:pt x="275122" y="203200"/>
                </a:lnTo>
                <a:lnTo>
                  <a:pt x="279018" y="203200"/>
                </a:lnTo>
                <a:lnTo>
                  <a:pt x="285591" y="192571"/>
                </a:lnTo>
                <a:lnTo>
                  <a:pt x="284977" y="190500"/>
                </a:lnTo>
                <a:close/>
              </a:path>
              <a:path w="4617084" h="3543300">
                <a:moveTo>
                  <a:pt x="285620" y="192523"/>
                </a:moveTo>
                <a:lnTo>
                  <a:pt x="288737" y="203200"/>
                </a:lnTo>
                <a:lnTo>
                  <a:pt x="289013" y="203200"/>
                </a:lnTo>
                <a:lnTo>
                  <a:pt x="285620" y="192523"/>
                </a:lnTo>
                <a:close/>
              </a:path>
              <a:path w="4617084" h="3543300">
                <a:moveTo>
                  <a:pt x="294106" y="190500"/>
                </a:moveTo>
                <a:lnTo>
                  <a:pt x="294360" y="203200"/>
                </a:lnTo>
                <a:lnTo>
                  <a:pt x="301269" y="203200"/>
                </a:lnTo>
                <a:lnTo>
                  <a:pt x="300600" y="200647"/>
                </a:lnTo>
                <a:lnTo>
                  <a:pt x="294106" y="190500"/>
                </a:lnTo>
                <a:close/>
              </a:path>
              <a:path w="4617084" h="3543300">
                <a:moveTo>
                  <a:pt x="338126" y="177800"/>
                </a:moveTo>
                <a:lnTo>
                  <a:pt x="338569" y="190500"/>
                </a:lnTo>
                <a:lnTo>
                  <a:pt x="297943" y="190500"/>
                </a:lnTo>
                <a:lnTo>
                  <a:pt x="300600" y="200647"/>
                </a:lnTo>
                <a:lnTo>
                  <a:pt x="302234" y="203200"/>
                </a:lnTo>
                <a:lnTo>
                  <a:pt x="360814" y="203200"/>
                </a:lnTo>
                <a:lnTo>
                  <a:pt x="338126" y="177800"/>
                </a:lnTo>
                <a:close/>
              </a:path>
              <a:path w="4617084" h="3543300">
                <a:moveTo>
                  <a:pt x="284977" y="190500"/>
                </a:moveTo>
                <a:lnTo>
                  <a:pt x="285591" y="192571"/>
                </a:lnTo>
                <a:lnTo>
                  <a:pt x="284977" y="190500"/>
                </a:lnTo>
                <a:close/>
              </a:path>
              <a:path w="4617084" h="3543300">
                <a:moveTo>
                  <a:pt x="286872" y="190500"/>
                </a:moveTo>
                <a:lnTo>
                  <a:pt x="284977" y="190500"/>
                </a:lnTo>
                <a:lnTo>
                  <a:pt x="285620" y="192523"/>
                </a:lnTo>
                <a:lnTo>
                  <a:pt x="286872" y="190500"/>
                </a:lnTo>
                <a:close/>
              </a:path>
              <a:path w="4617084" h="3543300">
                <a:moveTo>
                  <a:pt x="270890" y="190500"/>
                </a:moveTo>
                <a:lnTo>
                  <a:pt x="270205" y="190500"/>
                </a:lnTo>
                <a:lnTo>
                  <a:pt x="270412" y="191034"/>
                </a:lnTo>
                <a:lnTo>
                  <a:pt x="270890" y="190500"/>
                </a:lnTo>
                <a:close/>
              </a:path>
              <a:path w="4617084" h="3543300">
                <a:moveTo>
                  <a:pt x="326886" y="177800"/>
                </a:moveTo>
                <a:lnTo>
                  <a:pt x="249294" y="177800"/>
                </a:lnTo>
                <a:lnTo>
                  <a:pt x="253847" y="190500"/>
                </a:lnTo>
                <a:lnTo>
                  <a:pt x="335214" y="190500"/>
                </a:lnTo>
                <a:lnTo>
                  <a:pt x="326886" y="177800"/>
                </a:lnTo>
                <a:close/>
              </a:path>
              <a:path w="4617084" h="3543300">
                <a:moveTo>
                  <a:pt x="308391" y="165100"/>
                </a:moveTo>
                <a:lnTo>
                  <a:pt x="239286" y="165100"/>
                </a:lnTo>
                <a:lnTo>
                  <a:pt x="250583" y="177800"/>
                </a:lnTo>
                <a:lnTo>
                  <a:pt x="328358" y="177800"/>
                </a:lnTo>
                <a:lnTo>
                  <a:pt x="308391" y="165100"/>
                </a:lnTo>
                <a:close/>
              </a:path>
              <a:path w="4617084" h="3543300">
                <a:moveTo>
                  <a:pt x="205423" y="152400"/>
                </a:moveTo>
                <a:lnTo>
                  <a:pt x="197425" y="152400"/>
                </a:lnTo>
                <a:lnTo>
                  <a:pt x="203326" y="165100"/>
                </a:lnTo>
                <a:lnTo>
                  <a:pt x="203593" y="165100"/>
                </a:lnTo>
                <a:lnTo>
                  <a:pt x="205423" y="152400"/>
                </a:lnTo>
                <a:close/>
              </a:path>
              <a:path w="4617084" h="3543300">
                <a:moveTo>
                  <a:pt x="271570" y="139700"/>
                </a:moveTo>
                <a:lnTo>
                  <a:pt x="204596" y="139700"/>
                </a:lnTo>
                <a:lnTo>
                  <a:pt x="213920" y="152400"/>
                </a:lnTo>
                <a:lnTo>
                  <a:pt x="218236" y="165100"/>
                </a:lnTo>
                <a:lnTo>
                  <a:pt x="295147" y="165100"/>
                </a:lnTo>
                <a:lnTo>
                  <a:pt x="295325" y="152400"/>
                </a:lnTo>
                <a:lnTo>
                  <a:pt x="278066" y="152400"/>
                </a:lnTo>
                <a:lnTo>
                  <a:pt x="271570" y="139700"/>
                </a:lnTo>
                <a:close/>
              </a:path>
              <a:path w="4617084" h="3543300">
                <a:moveTo>
                  <a:pt x="261635" y="127000"/>
                </a:moveTo>
                <a:lnTo>
                  <a:pt x="186783" y="127000"/>
                </a:lnTo>
                <a:lnTo>
                  <a:pt x="178727" y="139700"/>
                </a:lnTo>
                <a:lnTo>
                  <a:pt x="183817" y="152400"/>
                </a:lnTo>
                <a:lnTo>
                  <a:pt x="199099" y="152400"/>
                </a:lnTo>
                <a:lnTo>
                  <a:pt x="196824" y="139700"/>
                </a:lnTo>
                <a:lnTo>
                  <a:pt x="257467" y="139700"/>
                </a:lnTo>
                <a:lnTo>
                  <a:pt x="261635" y="127000"/>
                </a:lnTo>
                <a:close/>
              </a:path>
              <a:path w="4617084" h="3543300">
                <a:moveTo>
                  <a:pt x="195673" y="88900"/>
                </a:moveTo>
                <a:lnTo>
                  <a:pt x="103359" y="88900"/>
                </a:lnTo>
                <a:lnTo>
                  <a:pt x="103411" y="89086"/>
                </a:lnTo>
                <a:lnTo>
                  <a:pt x="134048" y="101600"/>
                </a:lnTo>
                <a:lnTo>
                  <a:pt x="142001" y="101600"/>
                </a:lnTo>
                <a:lnTo>
                  <a:pt x="155669" y="114300"/>
                </a:lnTo>
                <a:lnTo>
                  <a:pt x="154381" y="127000"/>
                </a:lnTo>
                <a:lnTo>
                  <a:pt x="162496" y="127000"/>
                </a:lnTo>
                <a:lnTo>
                  <a:pt x="167538" y="114300"/>
                </a:lnTo>
                <a:lnTo>
                  <a:pt x="204233" y="114300"/>
                </a:lnTo>
                <a:lnTo>
                  <a:pt x="201606" y="101600"/>
                </a:lnTo>
                <a:lnTo>
                  <a:pt x="195673" y="88900"/>
                </a:lnTo>
                <a:close/>
              </a:path>
              <a:path w="4617084" h="3543300">
                <a:moveTo>
                  <a:pt x="182460" y="114300"/>
                </a:moveTo>
                <a:lnTo>
                  <a:pt x="167538" y="114300"/>
                </a:lnTo>
                <a:lnTo>
                  <a:pt x="174558" y="127000"/>
                </a:lnTo>
                <a:lnTo>
                  <a:pt x="198281" y="127000"/>
                </a:lnTo>
                <a:lnTo>
                  <a:pt x="182460" y="114300"/>
                </a:lnTo>
                <a:close/>
              </a:path>
              <a:path w="4617084" h="3543300">
                <a:moveTo>
                  <a:pt x="228800" y="114300"/>
                </a:moveTo>
                <a:lnTo>
                  <a:pt x="190080" y="114300"/>
                </a:lnTo>
                <a:lnTo>
                  <a:pt x="198281" y="127000"/>
                </a:lnTo>
                <a:lnTo>
                  <a:pt x="238048" y="127000"/>
                </a:lnTo>
                <a:lnTo>
                  <a:pt x="228800" y="114300"/>
                </a:lnTo>
                <a:close/>
              </a:path>
              <a:path w="4617084" h="3543300">
                <a:moveTo>
                  <a:pt x="121412" y="101600"/>
                </a:moveTo>
                <a:lnTo>
                  <a:pt x="121221" y="101600"/>
                </a:lnTo>
                <a:lnTo>
                  <a:pt x="125079" y="114300"/>
                </a:lnTo>
                <a:lnTo>
                  <a:pt x="121412" y="101600"/>
                </a:lnTo>
                <a:close/>
              </a:path>
              <a:path w="4617084" h="3543300">
                <a:moveTo>
                  <a:pt x="127380" y="113540"/>
                </a:moveTo>
                <a:lnTo>
                  <a:pt x="126936" y="114300"/>
                </a:lnTo>
                <a:lnTo>
                  <a:pt x="127355" y="114300"/>
                </a:lnTo>
                <a:lnTo>
                  <a:pt x="127380" y="113540"/>
                </a:lnTo>
                <a:close/>
              </a:path>
              <a:path w="4617084" h="3543300">
                <a:moveTo>
                  <a:pt x="134353" y="101600"/>
                </a:moveTo>
                <a:lnTo>
                  <a:pt x="127767" y="101600"/>
                </a:lnTo>
                <a:lnTo>
                  <a:pt x="127380" y="113540"/>
                </a:lnTo>
                <a:lnTo>
                  <a:pt x="134353" y="101600"/>
                </a:lnTo>
                <a:close/>
              </a:path>
              <a:path w="4617084" h="3543300">
                <a:moveTo>
                  <a:pt x="103373" y="89070"/>
                </a:moveTo>
                <a:lnTo>
                  <a:pt x="104368" y="101600"/>
                </a:lnTo>
                <a:lnTo>
                  <a:pt x="106907" y="101600"/>
                </a:lnTo>
                <a:lnTo>
                  <a:pt x="103411" y="89086"/>
                </a:lnTo>
                <a:close/>
              </a:path>
              <a:path w="4617084" h="3543300">
                <a:moveTo>
                  <a:pt x="157252" y="63500"/>
                </a:moveTo>
                <a:lnTo>
                  <a:pt x="144805" y="63500"/>
                </a:lnTo>
                <a:lnTo>
                  <a:pt x="136640" y="76200"/>
                </a:lnTo>
                <a:lnTo>
                  <a:pt x="96989" y="76200"/>
                </a:lnTo>
                <a:lnTo>
                  <a:pt x="95562" y="78043"/>
                </a:lnTo>
                <a:lnTo>
                  <a:pt x="102954" y="88900"/>
                </a:lnTo>
                <a:lnTo>
                  <a:pt x="103373" y="89070"/>
                </a:lnTo>
                <a:lnTo>
                  <a:pt x="103359" y="88900"/>
                </a:lnTo>
                <a:lnTo>
                  <a:pt x="161059" y="88900"/>
                </a:lnTo>
                <a:lnTo>
                  <a:pt x="159850" y="76200"/>
                </a:lnTo>
                <a:lnTo>
                  <a:pt x="157252" y="63500"/>
                </a:lnTo>
                <a:close/>
              </a:path>
              <a:path w="4617084" h="3543300">
                <a:moveTo>
                  <a:pt x="87094" y="76200"/>
                </a:moveTo>
                <a:lnTo>
                  <a:pt x="76863" y="76200"/>
                </a:lnTo>
                <a:lnTo>
                  <a:pt x="87150" y="88900"/>
                </a:lnTo>
                <a:lnTo>
                  <a:pt x="90126" y="85059"/>
                </a:lnTo>
                <a:lnTo>
                  <a:pt x="87094" y="76200"/>
                </a:lnTo>
                <a:close/>
              </a:path>
              <a:path w="4617084" h="3543300">
                <a:moveTo>
                  <a:pt x="91001" y="83929"/>
                </a:moveTo>
                <a:lnTo>
                  <a:pt x="90126" y="85059"/>
                </a:lnTo>
                <a:lnTo>
                  <a:pt x="91439" y="88900"/>
                </a:lnTo>
                <a:lnTo>
                  <a:pt x="91001" y="83929"/>
                </a:lnTo>
                <a:close/>
              </a:path>
              <a:path w="4617084" h="3543300">
                <a:moveTo>
                  <a:pt x="173429" y="76200"/>
                </a:moveTo>
                <a:lnTo>
                  <a:pt x="169341" y="76200"/>
                </a:lnTo>
                <a:lnTo>
                  <a:pt x="161059" y="88900"/>
                </a:lnTo>
                <a:lnTo>
                  <a:pt x="171932" y="88900"/>
                </a:lnTo>
                <a:lnTo>
                  <a:pt x="173429" y="76200"/>
                </a:lnTo>
                <a:close/>
              </a:path>
              <a:path w="4617084" h="3543300">
                <a:moveTo>
                  <a:pt x="178863" y="76200"/>
                </a:moveTo>
                <a:lnTo>
                  <a:pt x="173429" y="76200"/>
                </a:lnTo>
                <a:lnTo>
                  <a:pt x="176276" y="88900"/>
                </a:lnTo>
                <a:lnTo>
                  <a:pt x="184290" y="88900"/>
                </a:lnTo>
                <a:lnTo>
                  <a:pt x="178863" y="76200"/>
                </a:lnTo>
                <a:close/>
              </a:path>
              <a:path w="4617084" h="3543300">
                <a:moveTo>
                  <a:pt x="94307" y="76200"/>
                </a:moveTo>
                <a:lnTo>
                  <a:pt x="90320" y="76200"/>
                </a:lnTo>
                <a:lnTo>
                  <a:pt x="91001" y="83929"/>
                </a:lnTo>
                <a:lnTo>
                  <a:pt x="95562" y="78043"/>
                </a:lnTo>
                <a:lnTo>
                  <a:pt x="94307" y="76200"/>
                </a:lnTo>
                <a:close/>
              </a:path>
              <a:path w="4617084" h="3543300">
                <a:moveTo>
                  <a:pt x="94641" y="74736"/>
                </a:moveTo>
                <a:lnTo>
                  <a:pt x="94307" y="76200"/>
                </a:lnTo>
                <a:lnTo>
                  <a:pt x="95562" y="78043"/>
                </a:lnTo>
                <a:lnTo>
                  <a:pt x="96989" y="76200"/>
                </a:lnTo>
                <a:lnTo>
                  <a:pt x="95574" y="76200"/>
                </a:lnTo>
                <a:lnTo>
                  <a:pt x="94641" y="74736"/>
                </a:lnTo>
                <a:close/>
              </a:path>
              <a:path w="4617084" h="3543300">
                <a:moveTo>
                  <a:pt x="62357" y="63500"/>
                </a:moveTo>
                <a:lnTo>
                  <a:pt x="46268" y="63500"/>
                </a:lnTo>
                <a:lnTo>
                  <a:pt x="53060" y="76200"/>
                </a:lnTo>
                <a:lnTo>
                  <a:pt x="65519" y="76200"/>
                </a:lnTo>
                <a:lnTo>
                  <a:pt x="62357" y="63500"/>
                </a:lnTo>
                <a:close/>
              </a:path>
              <a:path w="4617084" h="3543300">
                <a:moveTo>
                  <a:pt x="87477" y="63500"/>
                </a:moveTo>
                <a:lnTo>
                  <a:pt x="69132" y="63500"/>
                </a:lnTo>
                <a:lnTo>
                  <a:pt x="73171" y="76200"/>
                </a:lnTo>
                <a:lnTo>
                  <a:pt x="87817" y="76200"/>
                </a:lnTo>
                <a:lnTo>
                  <a:pt x="87477" y="63500"/>
                </a:lnTo>
                <a:close/>
              </a:path>
              <a:path w="4617084" h="3543300">
                <a:moveTo>
                  <a:pt x="95635" y="70383"/>
                </a:moveTo>
                <a:lnTo>
                  <a:pt x="94641" y="74736"/>
                </a:lnTo>
                <a:lnTo>
                  <a:pt x="95574" y="76200"/>
                </a:lnTo>
                <a:lnTo>
                  <a:pt x="95635" y="70383"/>
                </a:lnTo>
                <a:close/>
              </a:path>
              <a:path w="4617084" h="3543300">
                <a:moveTo>
                  <a:pt x="130573" y="50800"/>
                </a:moveTo>
                <a:lnTo>
                  <a:pt x="106581" y="50800"/>
                </a:lnTo>
                <a:lnTo>
                  <a:pt x="105581" y="63500"/>
                </a:lnTo>
                <a:lnTo>
                  <a:pt x="97208" y="63500"/>
                </a:lnTo>
                <a:lnTo>
                  <a:pt x="95635" y="70383"/>
                </a:lnTo>
                <a:lnTo>
                  <a:pt x="95574" y="76200"/>
                </a:lnTo>
                <a:lnTo>
                  <a:pt x="136640" y="76200"/>
                </a:lnTo>
                <a:lnTo>
                  <a:pt x="133929" y="63500"/>
                </a:lnTo>
                <a:lnTo>
                  <a:pt x="130573" y="50800"/>
                </a:lnTo>
                <a:close/>
              </a:path>
              <a:path w="4617084" h="3543300">
                <a:moveTo>
                  <a:pt x="95708" y="63500"/>
                </a:moveTo>
                <a:lnTo>
                  <a:pt x="87477" y="63500"/>
                </a:lnTo>
                <a:lnTo>
                  <a:pt x="94641" y="74736"/>
                </a:lnTo>
                <a:lnTo>
                  <a:pt x="95635" y="70383"/>
                </a:lnTo>
                <a:lnTo>
                  <a:pt x="95708" y="63500"/>
                </a:lnTo>
                <a:close/>
              </a:path>
              <a:path w="4617084" h="3543300">
                <a:moveTo>
                  <a:pt x="110575" y="38100"/>
                </a:moveTo>
                <a:lnTo>
                  <a:pt x="10741" y="38100"/>
                </a:lnTo>
                <a:lnTo>
                  <a:pt x="22699" y="50800"/>
                </a:lnTo>
                <a:lnTo>
                  <a:pt x="30607" y="63500"/>
                </a:lnTo>
                <a:lnTo>
                  <a:pt x="33493" y="50800"/>
                </a:lnTo>
                <a:lnTo>
                  <a:pt x="117738" y="50800"/>
                </a:lnTo>
                <a:lnTo>
                  <a:pt x="110575" y="38100"/>
                </a:lnTo>
                <a:close/>
              </a:path>
              <a:path w="4617084" h="3543300">
                <a:moveTo>
                  <a:pt x="45796" y="50800"/>
                </a:moveTo>
                <a:lnTo>
                  <a:pt x="39090" y="50800"/>
                </a:lnTo>
                <a:lnTo>
                  <a:pt x="41528" y="63500"/>
                </a:lnTo>
                <a:lnTo>
                  <a:pt x="45796" y="50800"/>
                </a:lnTo>
                <a:close/>
              </a:path>
              <a:path w="4617084" h="3543300">
                <a:moveTo>
                  <a:pt x="91859" y="50800"/>
                </a:moveTo>
                <a:lnTo>
                  <a:pt x="59677" y="50800"/>
                </a:lnTo>
                <a:lnTo>
                  <a:pt x="55910" y="63500"/>
                </a:lnTo>
                <a:lnTo>
                  <a:pt x="88442" y="63500"/>
                </a:lnTo>
                <a:lnTo>
                  <a:pt x="91859" y="50800"/>
                </a:lnTo>
                <a:close/>
              </a:path>
              <a:path w="4617084" h="3543300">
                <a:moveTo>
                  <a:pt x="100754" y="61180"/>
                </a:moveTo>
                <a:lnTo>
                  <a:pt x="100761" y="63500"/>
                </a:lnTo>
                <a:lnTo>
                  <a:pt x="102743" y="63500"/>
                </a:lnTo>
                <a:lnTo>
                  <a:pt x="100754" y="61180"/>
                </a:lnTo>
                <a:close/>
              </a:path>
              <a:path w="4617084" h="3543300">
                <a:moveTo>
                  <a:pt x="106581" y="50800"/>
                </a:moveTo>
                <a:lnTo>
                  <a:pt x="100723" y="50800"/>
                </a:lnTo>
                <a:lnTo>
                  <a:pt x="100754" y="61180"/>
                </a:lnTo>
                <a:lnTo>
                  <a:pt x="102743" y="63500"/>
                </a:lnTo>
                <a:lnTo>
                  <a:pt x="105581" y="63500"/>
                </a:lnTo>
                <a:lnTo>
                  <a:pt x="106581" y="50800"/>
                </a:lnTo>
                <a:close/>
              </a:path>
              <a:path w="4617084" h="3543300">
                <a:moveTo>
                  <a:pt x="100723" y="50800"/>
                </a:moveTo>
                <a:lnTo>
                  <a:pt x="91859" y="50800"/>
                </a:lnTo>
                <a:lnTo>
                  <a:pt x="100754" y="61180"/>
                </a:lnTo>
                <a:lnTo>
                  <a:pt x="100723" y="50800"/>
                </a:lnTo>
                <a:close/>
              </a:path>
              <a:path w="4617084" h="3543300">
                <a:moveTo>
                  <a:pt x="4657" y="25549"/>
                </a:moveTo>
                <a:lnTo>
                  <a:pt x="2235" y="38100"/>
                </a:lnTo>
                <a:lnTo>
                  <a:pt x="11245" y="38100"/>
                </a:lnTo>
                <a:lnTo>
                  <a:pt x="4657" y="25549"/>
                </a:lnTo>
                <a:close/>
              </a:path>
              <a:path w="4617084" h="3543300">
                <a:moveTo>
                  <a:pt x="4686" y="25400"/>
                </a:moveTo>
                <a:lnTo>
                  <a:pt x="4657" y="25549"/>
                </a:lnTo>
                <a:lnTo>
                  <a:pt x="11245" y="38100"/>
                </a:lnTo>
                <a:lnTo>
                  <a:pt x="17607" y="38100"/>
                </a:lnTo>
                <a:lnTo>
                  <a:pt x="4686" y="25400"/>
                </a:lnTo>
                <a:close/>
              </a:path>
              <a:path w="4617084" h="3543300">
                <a:moveTo>
                  <a:pt x="90590" y="25400"/>
                </a:moveTo>
                <a:lnTo>
                  <a:pt x="4686" y="25400"/>
                </a:lnTo>
                <a:lnTo>
                  <a:pt x="17607" y="38100"/>
                </a:lnTo>
                <a:lnTo>
                  <a:pt x="97789" y="38100"/>
                </a:lnTo>
                <a:lnTo>
                  <a:pt x="97938" y="37250"/>
                </a:lnTo>
                <a:lnTo>
                  <a:pt x="90590" y="25400"/>
                </a:lnTo>
                <a:close/>
              </a:path>
              <a:path w="4617084" h="3543300">
                <a:moveTo>
                  <a:pt x="100012" y="25400"/>
                </a:moveTo>
                <a:lnTo>
                  <a:pt x="97938" y="37250"/>
                </a:lnTo>
                <a:lnTo>
                  <a:pt x="98465" y="38100"/>
                </a:lnTo>
                <a:lnTo>
                  <a:pt x="106235" y="38100"/>
                </a:lnTo>
                <a:lnTo>
                  <a:pt x="100012" y="25400"/>
                </a:lnTo>
                <a:close/>
              </a:path>
              <a:path w="4617084" h="3543300">
                <a:moveTo>
                  <a:pt x="4686" y="25400"/>
                </a:moveTo>
                <a:lnTo>
                  <a:pt x="4657" y="25549"/>
                </a:lnTo>
                <a:lnTo>
                  <a:pt x="4686" y="25400"/>
                </a:lnTo>
                <a:close/>
              </a:path>
              <a:path w="4617084" h="3543300">
                <a:moveTo>
                  <a:pt x="3568" y="12700"/>
                </a:moveTo>
                <a:lnTo>
                  <a:pt x="0" y="12700"/>
                </a:lnTo>
                <a:lnTo>
                  <a:pt x="25" y="25400"/>
                </a:lnTo>
                <a:lnTo>
                  <a:pt x="5651" y="25400"/>
                </a:lnTo>
                <a:lnTo>
                  <a:pt x="3568" y="12700"/>
                </a:lnTo>
                <a:close/>
              </a:path>
              <a:path w="4617084" h="3543300">
                <a:moveTo>
                  <a:pt x="77822" y="12700"/>
                </a:moveTo>
                <a:lnTo>
                  <a:pt x="14160" y="12700"/>
                </a:lnTo>
                <a:lnTo>
                  <a:pt x="21424" y="25400"/>
                </a:lnTo>
                <a:lnTo>
                  <a:pt x="81149" y="25400"/>
                </a:lnTo>
                <a:lnTo>
                  <a:pt x="77822" y="12700"/>
                </a:lnTo>
                <a:close/>
              </a:path>
              <a:path w="4617084" h="3543300">
                <a:moveTo>
                  <a:pt x="47066" y="0"/>
                </a:moveTo>
                <a:lnTo>
                  <a:pt x="18295" y="0"/>
                </a:lnTo>
                <a:lnTo>
                  <a:pt x="16886" y="12700"/>
                </a:lnTo>
                <a:lnTo>
                  <a:pt x="47886" y="12700"/>
                </a:lnTo>
                <a:lnTo>
                  <a:pt x="47066" y="0"/>
                </a:lnTo>
                <a:close/>
              </a:path>
              <a:path w="4617084" h="3543300">
                <a:moveTo>
                  <a:pt x="50304" y="0"/>
                </a:moveTo>
                <a:lnTo>
                  <a:pt x="48044" y="12700"/>
                </a:lnTo>
                <a:lnTo>
                  <a:pt x="56578" y="12700"/>
                </a:lnTo>
                <a:lnTo>
                  <a:pt x="50304" y="0"/>
                </a:lnTo>
                <a:close/>
              </a:path>
            </a:pathLst>
          </a:custGeom>
          <a:solidFill>
            <a:srgbClr val="DB2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767326" y="4053789"/>
            <a:ext cx="278726" cy="2692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774396" y="6574701"/>
            <a:ext cx="4143375" cy="1143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05815" marR="5080" indent="-793750">
              <a:lnSpc>
                <a:spcPct val="122200"/>
              </a:lnSpc>
              <a:spcBef>
                <a:spcPts val="100"/>
              </a:spcBef>
            </a:pPr>
            <a:r>
              <a:rPr sz="3000" spc="195" dirty="0">
                <a:solidFill>
                  <a:srgbClr val="FF2E00"/>
                </a:solidFill>
                <a:latin typeface="Verdana"/>
                <a:cs typeface="Verdana"/>
              </a:rPr>
              <a:t>Method </a:t>
            </a:r>
            <a:r>
              <a:rPr sz="3000" spc="365" dirty="0">
                <a:solidFill>
                  <a:srgbClr val="FF2E00"/>
                </a:solidFill>
                <a:latin typeface="Verdana"/>
                <a:cs typeface="Verdana"/>
              </a:rPr>
              <a:t>for </a:t>
            </a:r>
            <a:r>
              <a:rPr sz="3000" spc="180" dirty="0">
                <a:solidFill>
                  <a:srgbClr val="FF2E00"/>
                </a:solidFill>
                <a:latin typeface="Verdana"/>
                <a:cs typeface="Verdana"/>
              </a:rPr>
              <a:t>getting  </a:t>
            </a:r>
            <a:r>
              <a:rPr sz="3000" spc="215" dirty="0">
                <a:solidFill>
                  <a:srgbClr val="FF2E00"/>
                </a:solidFill>
                <a:latin typeface="Verdana"/>
                <a:cs typeface="Verdana"/>
              </a:rPr>
              <a:t>popular</a:t>
            </a:r>
            <a:r>
              <a:rPr sz="3000" spc="380" dirty="0">
                <a:solidFill>
                  <a:srgbClr val="FF2E00"/>
                </a:solidFill>
                <a:latin typeface="Verdana"/>
                <a:cs typeface="Verdana"/>
              </a:rPr>
              <a:t> </a:t>
            </a:r>
            <a:r>
              <a:rPr sz="3000" spc="175" dirty="0">
                <a:solidFill>
                  <a:srgbClr val="FF2E00"/>
                </a:solidFill>
                <a:latin typeface="Verdana"/>
                <a:cs typeface="Verdana"/>
              </a:rPr>
              <a:t>movies</a:t>
            </a:r>
            <a:endParaRPr sz="3000" dirty="0">
              <a:latin typeface="Verdana"/>
              <a:cs typeface="Verdana"/>
            </a:endParaRPr>
          </a:p>
        </p:txBody>
      </p:sp>
      <p:sp>
        <p:nvSpPr>
          <p:cNvPr id="10" name="object 7"/>
          <p:cNvSpPr/>
          <p:nvPr/>
        </p:nvSpPr>
        <p:spPr>
          <a:xfrm>
            <a:off x="4848632" y="4181992"/>
            <a:ext cx="6503670" cy="3721100"/>
          </a:xfrm>
          <a:custGeom>
            <a:avLst/>
            <a:gdLst/>
            <a:ahLst/>
            <a:cxnLst/>
            <a:rect l="l" t="t" r="r" b="b"/>
            <a:pathLst>
              <a:path w="6503670" h="3721100">
                <a:moveTo>
                  <a:pt x="6357839" y="3708400"/>
                </a:moveTo>
                <a:lnTo>
                  <a:pt x="6350621" y="3708400"/>
                </a:lnTo>
                <a:lnTo>
                  <a:pt x="6353065" y="3721100"/>
                </a:lnTo>
                <a:lnTo>
                  <a:pt x="6355717" y="3721100"/>
                </a:lnTo>
                <a:lnTo>
                  <a:pt x="6357839" y="3708400"/>
                </a:lnTo>
                <a:close/>
              </a:path>
              <a:path w="6503670" h="3721100">
                <a:moveTo>
                  <a:pt x="6389637" y="3708400"/>
                </a:moveTo>
                <a:lnTo>
                  <a:pt x="6364570" y="3708400"/>
                </a:lnTo>
                <a:lnTo>
                  <a:pt x="6363003" y="3721100"/>
                </a:lnTo>
                <a:lnTo>
                  <a:pt x="6387727" y="3721100"/>
                </a:lnTo>
                <a:lnTo>
                  <a:pt x="6389637" y="3708400"/>
                </a:lnTo>
                <a:close/>
              </a:path>
              <a:path w="6503670" h="3721100">
                <a:moveTo>
                  <a:pt x="6345604" y="3700364"/>
                </a:moveTo>
                <a:lnTo>
                  <a:pt x="6344182" y="3708400"/>
                </a:lnTo>
                <a:lnTo>
                  <a:pt x="6344575" y="3708400"/>
                </a:lnTo>
                <a:lnTo>
                  <a:pt x="6345660" y="3700974"/>
                </a:lnTo>
                <a:lnTo>
                  <a:pt x="6345604" y="3700364"/>
                </a:lnTo>
                <a:close/>
              </a:path>
              <a:path w="6503670" h="3721100">
                <a:moveTo>
                  <a:pt x="6399762" y="3695700"/>
                </a:moveTo>
                <a:lnTo>
                  <a:pt x="6346430" y="3695700"/>
                </a:lnTo>
                <a:lnTo>
                  <a:pt x="6345660" y="3700974"/>
                </a:lnTo>
                <a:lnTo>
                  <a:pt x="6346337" y="3708400"/>
                </a:lnTo>
                <a:lnTo>
                  <a:pt x="6394829" y="3708400"/>
                </a:lnTo>
                <a:lnTo>
                  <a:pt x="6399762" y="3695700"/>
                </a:lnTo>
                <a:close/>
              </a:path>
              <a:path w="6503670" h="3721100">
                <a:moveTo>
                  <a:pt x="6393443" y="3683000"/>
                </a:moveTo>
                <a:lnTo>
                  <a:pt x="6347097" y="3683000"/>
                </a:lnTo>
                <a:lnTo>
                  <a:pt x="6345179" y="3695700"/>
                </a:lnTo>
                <a:lnTo>
                  <a:pt x="6345604" y="3700364"/>
                </a:lnTo>
                <a:lnTo>
                  <a:pt x="6346430" y="3695700"/>
                </a:lnTo>
                <a:lnTo>
                  <a:pt x="6397274" y="3695700"/>
                </a:lnTo>
                <a:lnTo>
                  <a:pt x="6393443" y="3683000"/>
                </a:lnTo>
                <a:close/>
              </a:path>
              <a:path w="6503670" h="3721100">
                <a:moveTo>
                  <a:pt x="6403491" y="3683000"/>
                </a:moveTo>
                <a:lnTo>
                  <a:pt x="6396201" y="3683000"/>
                </a:lnTo>
                <a:lnTo>
                  <a:pt x="6404189" y="3695700"/>
                </a:lnTo>
                <a:lnTo>
                  <a:pt x="6403491" y="3683000"/>
                </a:lnTo>
                <a:close/>
              </a:path>
              <a:path w="6503670" h="3721100">
                <a:moveTo>
                  <a:pt x="6358241" y="3670300"/>
                </a:moveTo>
                <a:lnTo>
                  <a:pt x="6354197" y="3683000"/>
                </a:lnTo>
                <a:lnTo>
                  <a:pt x="6361884" y="3683000"/>
                </a:lnTo>
                <a:lnTo>
                  <a:pt x="6358241" y="3670300"/>
                </a:lnTo>
                <a:close/>
              </a:path>
              <a:path w="6503670" h="3721100">
                <a:moveTo>
                  <a:pt x="6401976" y="3670300"/>
                </a:moveTo>
                <a:lnTo>
                  <a:pt x="6363721" y="3670300"/>
                </a:lnTo>
                <a:lnTo>
                  <a:pt x="6364575" y="3683000"/>
                </a:lnTo>
                <a:lnTo>
                  <a:pt x="6400930" y="3683000"/>
                </a:lnTo>
                <a:lnTo>
                  <a:pt x="6401976" y="3670300"/>
                </a:lnTo>
                <a:close/>
              </a:path>
              <a:path w="6503670" h="3721100">
                <a:moveTo>
                  <a:pt x="6409434" y="3670300"/>
                </a:moveTo>
                <a:lnTo>
                  <a:pt x="6401738" y="3683000"/>
                </a:lnTo>
                <a:lnTo>
                  <a:pt x="6406805" y="3683000"/>
                </a:lnTo>
                <a:lnTo>
                  <a:pt x="6409434" y="3670300"/>
                </a:lnTo>
                <a:close/>
              </a:path>
              <a:path w="6503670" h="3721100">
                <a:moveTo>
                  <a:pt x="6357114" y="3666372"/>
                </a:moveTo>
                <a:lnTo>
                  <a:pt x="6354824" y="3670300"/>
                </a:lnTo>
                <a:lnTo>
                  <a:pt x="6356945" y="3670300"/>
                </a:lnTo>
                <a:lnTo>
                  <a:pt x="6357114" y="3666372"/>
                </a:lnTo>
                <a:close/>
              </a:path>
              <a:path w="6503670" h="3721100">
                <a:moveTo>
                  <a:pt x="6407989" y="3657600"/>
                </a:moveTo>
                <a:lnTo>
                  <a:pt x="6362228" y="3657600"/>
                </a:lnTo>
                <a:lnTo>
                  <a:pt x="6363613" y="3670300"/>
                </a:lnTo>
                <a:lnTo>
                  <a:pt x="6401662" y="3670300"/>
                </a:lnTo>
                <a:lnTo>
                  <a:pt x="6407989" y="3657600"/>
                </a:lnTo>
                <a:close/>
              </a:path>
              <a:path w="6503670" h="3721100">
                <a:moveTo>
                  <a:pt x="6362228" y="3657600"/>
                </a:moveTo>
                <a:lnTo>
                  <a:pt x="6357491" y="3657600"/>
                </a:lnTo>
                <a:lnTo>
                  <a:pt x="6357114" y="3666372"/>
                </a:lnTo>
                <a:lnTo>
                  <a:pt x="6362228" y="3657600"/>
                </a:lnTo>
                <a:close/>
              </a:path>
              <a:path w="6503670" h="3721100">
                <a:moveTo>
                  <a:pt x="6406923" y="3644900"/>
                </a:moveTo>
                <a:lnTo>
                  <a:pt x="6358617" y="3644900"/>
                </a:lnTo>
                <a:lnTo>
                  <a:pt x="6363816" y="3657600"/>
                </a:lnTo>
                <a:lnTo>
                  <a:pt x="6408037" y="3657600"/>
                </a:lnTo>
                <a:lnTo>
                  <a:pt x="6406923" y="3644900"/>
                </a:lnTo>
                <a:close/>
              </a:path>
              <a:path w="6503670" h="3721100">
                <a:moveTo>
                  <a:pt x="6356094" y="3632200"/>
                </a:moveTo>
                <a:lnTo>
                  <a:pt x="6353897" y="3644900"/>
                </a:lnTo>
                <a:lnTo>
                  <a:pt x="6354354" y="3644900"/>
                </a:lnTo>
                <a:lnTo>
                  <a:pt x="6356094" y="3632200"/>
                </a:lnTo>
                <a:close/>
              </a:path>
              <a:path w="6503670" h="3721100">
                <a:moveTo>
                  <a:pt x="6364525" y="3619500"/>
                </a:moveTo>
                <a:lnTo>
                  <a:pt x="6360920" y="3619500"/>
                </a:lnTo>
                <a:lnTo>
                  <a:pt x="6357362" y="3632200"/>
                </a:lnTo>
                <a:lnTo>
                  <a:pt x="6356529" y="3644900"/>
                </a:lnTo>
                <a:lnTo>
                  <a:pt x="6357618" y="3644900"/>
                </a:lnTo>
                <a:lnTo>
                  <a:pt x="6366800" y="3632200"/>
                </a:lnTo>
                <a:lnTo>
                  <a:pt x="6364657" y="3632200"/>
                </a:lnTo>
                <a:lnTo>
                  <a:pt x="6364525" y="3619500"/>
                </a:lnTo>
                <a:close/>
              </a:path>
              <a:path w="6503670" h="3721100">
                <a:moveTo>
                  <a:pt x="6411817" y="3632200"/>
                </a:moveTo>
                <a:lnTo>
                  <a:pt x="6369645" y="3632200"/>
                </a:lnTo>
                <a:lnTo>
                  <a:pt x="6371149" y="3644900"/>
                </a:lnTo>
                <a:lnTo>
                  <a:pt x="6412713" y="3644900"/>
                </a:lnTo>
                <a:lnTo>
                  <a:pt x="6411817" y="3632200"/>
                </a:lnTo>
                <a:close/>
              </a:path>
              <a:path w="6503670" h="3721100">
                <a:moveTo>
                  <a:pt x="6375500" y="3619500"/>
                </a:moveTo>
                <a:lnTo>
                  <a:pt x="6374877" y="3619500"/>
                </a:lnTo>
                <a:lnTo>
                  <a:pt x="6370090" y="3632200"/>
                </a:lnTo>
                <a:lnTo>
                  <a:pt x="6386600" y="3632200"/>
                </a:lnTo>
                <a:lnTo>
                  <a:pt x="6375500" y="3619500"/>
                </a:lnTo>
                <a:close/>
              </a:path>
              <a:path w="6503670" h="3721100">
                <a:moveTo>
                  <a:pt x="6396256" y="3619500"/>
                </a:moveTo>
                <a:lnTo>
                  <a:pt x="6375500" y="3619500"/>
                </a:lnTo>
                <a:lnTo>
                  <a:pt x="6386600" y="3632200"/>
                </a:lnTo>
                <a:lnTo>
                  <a:pt x="6398100" y="3632200"/>
                </a:lnTo>
                <a:lnTo>
                  <a:pt x="6400494" y="3629867"/>
                </a:lnTo>
                <a:lnTo>
                  <a:pt x="6396256" y="3619500"/>
                </a:lnTo>
                <a:close/>
              </a:path>
              <a:path w="6503670" h="3721100">
                <a:moveTo>
                  <a:pt x="6400494" y="3629867"/>
                </a:moveTo>
                <a:lnTo>
                  <a:pt x="6398100" y="3632200"/>
                </a:lnTo>
                <a:lnTo>
                  <a:pt x="6401448" y="3632200"/>
                </a:lnTo>
                <a:lnTo>
                  <a:pt x="6400494" y="3629867"/>
                </a:lnTo>
                <a:close/>
              </a:path>
              <a:path w="6503670" h="3721100">
                <a:moveTo>
                  <a:pt x="6411136" y="3619500"/>
                </a:moveTo>
                <a:lnTo>
                  <a:pt x="6396256" y="3619500"/>
                </a:lnTo>
                <a:lnTo>
                  <a:pt x="6400494" y="3629867"/>
                </a:lnTo>
                <a:lnTo>
                  <a:pt x="6411136" y="3619500"/>
                </a:lnTo>
                <a:close/>
              </a:path>
              <a:path w="6503670" h="3721100">
                <a:moveTo>
                  <a:pt x="6415124" y="3606800"/>
                </a:moveTo>
                <a:lnTo>
                  <a:pt x="6366902" y="3606800"/>
                </a:lnTo>
                <a:lnTo>
                  <a:pt x="6369804" y="3619500"/>
                </a:lnTo>
                <a:lnTo>
                  <a:pt x="6420394" y="3619500"/>
                </a:lnTo>
                <a:lnTo>
                  <a:pt x="6415124" y="3606800"/>
                </a:lnTo>
                <a:close/>
              </a:path>
              <a:path w="6503670" h="3721100">
                <a:moveTo>
                  <a:pt x="6377849" y="3568700"/>
                </a:moveTo>
                <a:lnTo>
                  <a:pt x="6375665" y="3568700"/>
                </a:lnTo>
                <a:lnTo>
                  <a:pt x="6371944" y="3594100"/>
                </a:lnTo>
                <a:lnTo>
                  <a:pt x="6371927" y="3606800"/>
                </a:lnTo>
                <a:lnTo>
                  <a:pt x="6415866" y="3606800"/>
                </a:lnTo>
                <a:lnTo>
                  <a:pt x="6418842" y="3594100"/>
                </a:lnTo>
                <a:lnTo>
                  <a:pt x="6377178" y="3594100"/>
                </a:lnTo>
                <a:lnTo>
                  <a:pt x="6375792" y="3581400"/>
                </a:lnTo>
                <a:lnTo>
                  <a:pt x="6382688" y="3581400"/>
                </a:lnTo>
                <a:lnTo>
                  <a:pt x="6377849" y="3568700"/>
                </a:lnTo>
                <a:close/>
              </a:path>
              <a:path w="6503670" h="3721100">
                <a:moveTo>
                  <a:pt x="6424103" y="3581400"/>
                </a:moveTo>
                <a:lnTo>
                  <a:pt x="6383264" y="3581400"/>
                </a:lnTo>
                <a:lnTo>
                  <a:pt x="6381698" y="3594100"/>
                </a:lnTo>
                <a:lnTo>
                  <a:pt x="6421975" y="3594100"/>
                </a:lnTo>
                <a:lnTo>
                  <a:pt x="6424103" y="3581400"/>
                </a:lnTo>
                <a:close/>
              </a:path>
              <a:path w="6503670" h="3721100">
                <a:moveTo>
                  <a:pt x="6418401" y="3556000"/>
                </a:moveTo>
                <a:lnTo>
                  <a:pt x="6413221" y="3556000"/>
                </a:lnTo>
                <a:lnTo>
                  <a:pt x="6408399" y="3568700"/>
                </a:lnTo>
                <a:lnTo>
                  <a:pt x="6385381" y="3568700"/>
                </a:lnTo>
                <a:lnTo>
                  <a:pt x="6382688" y="3581400"/>
                </a:lnTo>
                <a:lnTo>
                  <a:pt x="6417411" y="3581400"/>
                </a:lnTo>
                <a:lnTo>
                  <a:pt x="6418909" y="3568700"/>
                </a:lnTo>
                <a:lnTo>
                  <a:pt x="6418401" y="3556000"/>
                </a:lnTo>
                <a:close/>
              </a:path>
              <a:path w="6503670" h="3721100">
                <a:moveTo>
                  <a:pt x="6422847" y="3530600"/>
                </a:moveTo>
                <a:lnTo>
                  <a:pt x="6395270" y="3530600"/>
                </a:lnTo>
                <a:lnTo>
                  <a:pt x="6389824" y="3543300"/>
                </a:lnTo>
                <a:lnTo>
                  <a:pt x="6384452" y="3556000"/>
                </a:lnTo>
                <a:lnTo>
                  <a:pt x="6375729" y="3556000"/>
                </a:lnTo>
                <a:lnTo>
                  <a:pt x="6382320" y="3568700"/>
                </a:lnTo>
                <a:lnTo>
                  <a:pt x="6408399" y="3568700"/>
                </a:lnTo>
                <a:lnTo>
                  <a:pt x="6410831" y="3543300"/>
                </a:lnTo>
                <a:lnTo>
                  <a:pt x="6419769" y="3543300"/>
                </a:lnTo>
                <a:lnTo>
                  <a:pt x="6422847" y="3530600"/>
                </a:lnTo>
                <a:close/>
              </a:path>
              <a:path w="6503670" h="3721100">
                <a:moveTo>
                  <a:pt x="6381888" y="3543300"/>
                </a:moveTo>
                <a:lnTo>
                  <a:pt x="6373090" y="3556000"/>
                </a:lnTo>
                <a:lnTo>
                  <a:pt x="6384452" y="3556000"/>
                </a:lnTo>
                <a:lnTo>
                  <a:pt x="6381888" y="3543300"/>
                </a:lnTo>
                <a:close/>
              </a:path>
              <a:path w="6503670" h="3721100">
                <a:moveTo>
                  <a:pt x="6419769" y="3543300"/>
                </a:moveTo>
                <a:lnTo>
                  <a:pt x="6410831" y="3543300"/>
                </a:lnTo>
                <a:lnTo>
                  <a:pt x="6415505" y="3556000"/>
                </a:lnTo>
                <a:lnTo>
                  <a:pt x="6419769" y="3543300"/>
                </a:lnTo>
                <a:close/>
              </a:path>
              <a:path w="6503670" h="3721100">
                <a:moveTo>
                  <a:pt x="6429045" y="3530600"/>
                </a:moveTo>
                <a:lnTo>
                  <a:pt x="6422847" y="3530600"/>
                </a:lnTo>
                <a:lnTo>
                  <a:pt x="6423963" y="3543300"/>
                </a:lnTo>
                <a:lnTo>
                  <a:pt x="6420131" y="3556000"/>
                </a:lnTo>
                <a:lnTo>
                  <a:pt x="6428853" y="3556000"/>
                </a:lnTo>
                <a:lnTo>
                  <a:pt x="6427028" y="3543300"/>
                </a:lnTo>
                <a:lnTo>
                  <a:pt x="6429045" y="3530600"/>
                </a:lnTo>
                <a:close/>
              </a:path>
              <a:path w="6503670" h="3721100">
                <a:moveTo>
                  <a:pt x="6417943" y="3517900"/>
                </a:moveTo>
                <a:lnTo>
                  <a:pt x="6401751" y="3517900"/>
                </a:lnTo>
                <a:lnTo>
                  <a:pt x="6398055" y="3530600"/>
                </a:lnTo>
                <a:lnTo>
                  <a:pt x="6415398" y="3530600"/>
                </a:lnTo>
                <a:lnTo>
                  <a:pt x="6417943" y="3517900"/>
                </a:lnTo>
                <a:close/>
              </a:path>
              <a:path w="6503670" h="3721100">
                <a:moveTo>
                  <a:pt x="6396270" y="3495856"/>
                </a:moveTo>
                <a:lnTo>
                  <a:pt x="6398123" y="3505200"/>
                </a:lnTo>
                <a:lnTo>
                  <a:pt x="6400973" y="3517900"/>
                </a:lnTo>
                <a:lnTo>
                  <a:pt x="6418262" y="3517900"/>
                </a:lnTo>
                <a:lnTo>
                  <a:pt x="6415398" y="3530600"/>
                </a:lnTo>
                <a:lnTo>
                  <a:pt x="6432141" y="3530600"/>
                </a:lnTo>
                <a:lnTo>
                  <a:pt x="6433552" y="3505200"/>
                </a:lnTo>
                <a:lnTo>
                  <a:pt x="6400239" y="3505200"/>
                </a:lnTo>
                <a:lnTo>
                  <a:pt x="6396270" y="3495856"/>
                </a:lnTo>
                <a:close/>
              </a:path>
              <a:path w="6503670" h="3721100">
                <a:moveTo>
                  <a:pt x="6388975" y="3492500"/>
                </a:moveTo>
                <a:lnTo>
                  <a:pt x="6381990" y="3492500"/>
                </a:lnTo>
                <a:lnTo>
                  <a:pt x="6384619" y="3505200"/>
                </a:lnTo>
                <a:lnTo>
                  <a:pt x="6388975" y="3492500"/>
                </a:lnTo>
                <a:close/>
              </a:path>
              <a:path w="6503670" h="3721100">
                <a:moveTo>
                  <a:pt x="6395604" y="3492500"/>
                </a:moveTo>
                <a:lnTo>
                  <a:pt x="6396270" y="3495856"/>
                </a:lnTo>
                <a:lnTo>
                  <a:pt x="6400239" y="3505200"/>
                </a:lnTo>
                <a:lnTo>
                  <a:pt x="6395604" y="3492500"/>
                </a:lnTo>
                <a:close/>
              </a:path>
              <a:path w="6503670" h="3721100">
                <a:moveTo>
                  <a:pt x="6396576" y="3467100"/>
                </a:moveTo>
                <a:lnTo>
                  <a:pt x="6392277" y="3467100"/>
                </a:lnTo>
                <a:lnTo>
                  <a:pt x="6390406" y="3479800"/>
                </a:lnTo>
                <a:lnTo>
                  <a:pt x="6392797" y="3492500"/>
                </a:lnTo>
                <a:lnTo>
                  <a:pt x="6395604" y="3492500"/>
                </a:lnTo>
                <a:lnTo>
                  <a:pt x="6400239" y="3505200"/>
                </a:lnTo>
                <a:lnTo>
                  <a:pt x="6438455" y="3505200"/>
                </a:lnTo>
                <a:lnTo>
                  <a:pt x="6439795" y="3492500"/>
                </a:lnTo>
                <a:lnTo>
                  <a:pt x="6437975" y="3479800"/>
                </a:lnTo>
                <a:lnTo>
                  <a:pt x="6401471" y="3479800"/>
                </a:lnTo>
                <a:lnTo>
                  <a:pt x="6396576" y="3467100"/>
                </a:lnTo>
                <a:close/>
              </a:path>
              <a:path w="6503670" h="3721100">
                <a:moveTo>
                  <a:pt x="6395604" y="3492500"/>
                </a:moveTo>
                <a:lnTo>
                  <a:pt x="6394844" y="3492500"/>
                </a:lnTo>
                <a:lnTo>
                  <a:pt x="6396270" y="3495856"/>
                </a:lnTo>
                <a:lnTo>
                  <a:pt x="6395604" y="3492500"/>
                </a:lnTo>
                <a:close/>
              </a:path>
              <a:path w="6503670" h="3721100">
                <a:moveTo>
                  <a:pt x="6387424" y="3479800"/>
                </a:moveTo>
                <a:lnTo>
                  <a:pt x="6386295" y="3479800"/>
                </a:lnTo>
                <a:lnTo>
                  <a:pt x="6386261" y="3492500"/>
                </a:lnTo>
                <a:lnTo>
                  <a:pt x="6387424" y="3479800"/>
                </a:lnTo>
                <a:close/>
              </a:path>
              <a:path w="6503670" h="3721100">
                <a:moveTo>
                  <a:pt x="6444109" y="3416300"/>
                </a:moveTo>
                <a:lnTo>
                  <a:pt x="6432687" y="3416300"/>
                </a:lnTo>
                <a:lnTo>
                  <a:pt x="6424535" y="3429000"/>
                </a:lnTo>
                <a:lnTo>
                  <a:pt x="6440880" y="3429000"/>
                </a:lnTo>
                <a:lnTo>
                  <a:pt x="6444207" y="3441700"/>
                </a:lnTo>
                <a:lnTo>
                  <a:pt x="6417169" y="3441700"/>
                </a:lnTo>
                <a:lnTo>
                  <a:pt x="6414840" y="3454400"/>
                </a:lnTo>
                <a:lnTo>
                  <a:pt x="6405557" y="3454400"/>
                </a:lnTo>
                <a:lnTo>
                  <a:pt x="6401471" y="3479800"/>
                </a:lnTo>
                <a:lnTo>
                  <a:pt x="6433501" y="3479800"/>
                </a:lnTo>
                <a:lnTo>
                  <a:pt x="6436635" y="3467100"/>
                </a:lnTo>
                <a:lnTo>
                  <a:pt x="6440411" y="3467100"/>
                </a:lnTo>
                <a:lnTo>
                  <a:pt x="6442442" y="3454400"/>
                </a:lnTo>
                <a:lnTo>
                  <a:pt x="6450220" y="3429000"/>
                </a:lnTo>
                <a:lnTo>
                  <a:pt x="6444109" y="3416300"/>
                </a:lnTo>
                <a:close/>
              </a:path>
              <a:path w="6503670" h="3721100">
                <a:moveTo>
                  <a:pt x="6442772" y="3467100"/>
                </a:moveTo>
                <a:lnTo>
                  <a:pt x="6438238" y="3467100"/>
                </a:lnTo>
                <a:lnTo>
                  <a:pt x="6439521" y="3479800"/>
                </a:lnTo>
                <a:lnTo>
                  <a:pt x="6442772" y="3467100"/>
                </a:lnTo>
                <a:close/>
              </a:path>
              <a:path w="6503670" h="3721100">
                <a:moveTo>
                  <a:pt x="6410209" y="3441700"/>
                </a:moveTo>
                <a:lnTo>
                  <a:pt x="6391616" y="3441700"/>
                </a:lnTo>
                <a:lnTo>
                  <a:pt x="6397617" y="3454400"/>
                </a:lnTo>
                <a:lnTo>
                  <a:pt x="6410759" y="3454400"/>
                </a:lnTo>
                <a:lnTo>
                  <a:pt x="6410209" y="3441700"/>
                </a:lnTo>
                <a:close/>
              </a:path>
              <a:path w="6503670" h="3721100">
                <a:moveTo>
                  <a:pt x="6414756" y="3441700"/>
                </a:moveTo>
                <a:lnTo>
                  <a:pt x="6410209" y="3441700"/>
                </a:lnTo>
                <a:lnTo>
                  <a:pt x="6412012" y="3454400"/>
                </a:lnTo>
                <a:lnTo>
                  <a:pt x="6414756" y="3441700"/>
                </a:lnTo>
                <a:close/>
              </a:path>
              <a:path w="6503670" h="3721100">
                <a:moveTo>
                  <a:pt x="6397574" y="3429000"/>
                </a:moveTo>
                <a:lnTo>
                  <a:pt x="6393902" y="3429000"/>
                </a:lnTo>
                <a:lnTo>
                  <a:pt x="6396236" y="3441700"/>
                </a:lnTo>
                <a:lnTo>
                  <a:pt x="6397574" y="3429000"/>
                </a:lnTo>
                <a:close/>
              </a:path>
              <a:path w="6503670" h="3721100">
                <a:moveTo>
                  <a:pt x="6440880" y="3429000"/>
                </a:moveTo>
                <a:lnTo>
                  <a:pt x="6400430" y="3429000"/>
                </a:lnTo>
                <a:lnTo>
                  <a:pt x="6407609" y="3441700"/>
                </a:lnTo>
                <a:lnTo>
                  <a:pt x="6440574" y="3441700"/>
                </a:lnTo>
                <a:lnTo>
                  <a:pt x="6440880" y="3429000"/>
                </a:lnTo>
                <a:close/>
              </a:path>
              <a:path w="6503670" h="3721100">
                <a:moveTo>
                  <a:pt x="6430721" y="3403600"/>
                </a:moveTo>
                <a:lnTo>
                  <a:pt x="6407466" y="3403600"/>
                </a:lnTo>
                <a:lnTo>
                  <a:pt x="6405348" y="3416300"/>
                </a:lnTo>
                <a:lnTo>
                  <a:pt x="6397065" y="3416300"/>
                </a:lnTo>
                <a:lnTo>
                  <a:pt x="6402723" y="3429000"/>
                </a:lnTo>
                <a:lnTo>
                  <a:pt x="6424535" y="3429000"/>
                </a:lnTo>
                <a:lnTo>
                  <a:pt x="6426071" y="3416300"/>
                </a:lnTo>
                <a:lnTo>
                  <a:pt x="6430721" y="3403600"/>
                </a:lnTo>
                <a:close/>
              </a:path>
              <a:path w="6503670" h="3721100">
                <a:moveTo>
                  <a:pt x="6453757" y="3403600"/>
                </a:moveTo>
                <a:lnTo>
                  <a:pt x="6439660" y="3403600"/>
                </a:lnTo>
                <a:lnTo>
                  <a:pt x="6432415" y="3416300"/>
                </a:lnTo>
                <a:lnTo>
                  <a:pt x="6448115" y="3416300"/>
                </a:lnTo>
                <a:lnTo>
                  <a:pt x="6453757" y="3403600"/>
                </a:lnTo>
                <a:close/>
              </a:path>
              <a:path w="6503670" h="3721100">
                <a:moveTo>
                  <a:pt x="6456922" y="3378200"/>
                </a:moveTo>
                <a:lnTo>
                  <a:pt x="6447699" y="3378200"/>
                </a:lnTo>
                <a:lnTo>
                  <a:pt x="6449200" y="3390900"/>
                </a:lnTo>
                <a:lnTo>
                  <a:pt x="6415239" y="3390900"/>
                </a:lnTo>
                <a:lnTo>
                  <a:pt x="6414718" y="3403600"/>
                </a:lnTo>
                <a:lnTo>
                  <a:pt x="6448248" y="3403600"/>
                </a:lnTo>
                <a:lnTo>
                  <a:pt x="6452421" y="3390900"/>
                </a:lnTo>
                <a:lnTo>
                  <a:pt x="6456922" y="3378200"/>
                </a:lnTo>
                <a:close/>
              </a:path>
              <a:path w="6503670" h="3721100">
                <a:moveTo>
                  <a:pt x="6415035" y="3378200"/>
                </a:moveTo>
                <a:lnTo>
                  <a:pt x="6400520" y="3378200"/>
                </a:lnTo>
                <a:lnTo>
                  <a:pt x="6403007" y="3390900"/>
                </a:lnTo>
                <a:lnTo>
                  <a:pt x="6416381" y="3390900"/>
                </a:lnTo>
                <a:lnTo>
                  <a:pt x="6415035" y="3378200"/>
                </a:lnTo>
                <a:close/>
              </a:path>
              <a:path w="6503670" h="3721100">
                <a:moveTo>
                  <a:pt x="6446771" y="3378200"/>
                </a:moveTo>
                <a:lnTo>
                  <a:pt x="6419544" y="3378200"/>
                </a:lnTo>
                <a:lnTo>
                  <a:pt x="6416381" y="3390900"/>
                </a:lnTo>
                <a:lnTo>
                  <a:pt x="6449200" y="3390900"/>
                </a:lnTo>
                <a:lnTo>
                  <a:pt x="6446771" y="3378200"/>
                </a:lnTo>
                <a:close/>
              </a:path>
              <a:path w="6503670" h="3721100">
                <a:moveTo>
                  <a:pt x="6452487" y="3340100"/>
                </a:moveTo>
                <a:lnTo>
                  <a:pt x="6424909" y="3340100"/>
                </a:lnTo>
                <a:lnTo>
                  <a:pt x="6419556" y="3365500"/>
                </a:lnTo>
                <a:lnTo>
                  <a:pt x="6410192" y="3365500"/>
                </a:lnTo>
                <a:lnTo>
                  <a:pt x="6414586" y="3378200"/>
                </a:lnTo>
                <a:lnTo>
                  <a:pt x="6452398" y="3378200"/>
                </a:lnTo>
                <a:lnTo>
                  <a:pt x="6460446" y="3352800"/>
                </a:lnTo>
                <a:lnTo>
                  <a:pt x="6456885" y="3352800"/>
                </a:lnTo>
                <a:lnTo>
                  <a:pt x="6452487" y="3340100"/>
                </a:lnTo>
                <a:close/>
              </a:path>
              <a:path w="6503670" h="3721100">
                <a:moveTo>
                  <a:pt x="6417924" y="3352800"/>
                </a:moveTo>
                <a:lnTo>
                  <a:pt x="6413486" y="3352800"/>
                </a:lnTo>
                <a:lnTo>
                  <a:pt x="6418083" y="3365500"/>
                </a:lnTo>
                <a:lnTo>
                  <a:pt x="6417924" y="3352800"/>
                </a:lnTo>
                <a:close/>
              </a:path>
              <a:path w="6503670" h="3721100">
                <a:moveTo>
                  <a:pt x="6461552" y="3327400"/>
                </a:moveTo>
                <a:lnTo>
                  <a:pt x="6410527" y="3327400"/>
                </a:lnTo>
                <a:lnTo>
                  <a:pt x="6412768" y="3340100"/>
                </a:lnTo>
                <a:lnTo>
                  <a:pt x="6456728" y="3340100"/>
                </a:lnTo>
                <a:lnTo>
                  <a:pt x="6461552" y="3327400"/>
                </a:lnTo>
                <a:close/>
              </a:path>
              <a:path w="6503670" h="3721100">
                <a:moveTo>
                  <a:pt x="6464809" y="3302000"/>
                </a:moveTo>
                <a:lnTo>
                  <a:pt x="6417899" y="3302000"/>
                </a:lnTo>
                <a:lnTo>
                  <a:pt x="6420218" y="3314700"/>
                </a:lnTo>
                <a:lnTo>
                  <a:pt x="6421830" y="3327400"/>
                </a:lnTo>
                <a:lnTo>
                  <a:pt x="6463971" y="3327400"/>
                </a:lnTo>
                <a:lnTo>
                  <a:pt x="6460996" y="3314700"/>
                </a:lnTo>
                <a:lnTo>
                  <a:pt x="6466161" y="3314700"/>
                </a:lnTo>
                <a:lnTo>
                  <a:pt x="6464809" y="3302000"/>
                </a:lnTo>
                <a:close/>
              </a:path>
              <a:path w="6503670" h="3721100">
                <a:moveTo>
                  <a:pt x="6466888" y="3276600"/>
                </a:moveTo>
                <a:lnTo>
                  <a:pt x="6425244" y="3276600"/>
                </a:lnTo>
                <a:lnTo>
                  <a:pt x="6429999" y="3289300"/>
                </a:lnTo>
                <a:lnTo>
                  <a:pt x="6428180" y="3302000"/>
                </a:lnTo>
                <a:lnTo>
                  <a:pt x="6462990" y="3302000"/>
                </a:lnTo>
                <a:lnTo>
                  <a:pt x="6469809" y="3289300"/>
                </a:lnTo>
                <a:lnTo>
                  <a:pt x="6466888" y="3276600"/>
                </a:lnTo>
                <a:close/>
              </a:path>
              <a:path w="6503670" h="3721100">
                <a:moveTo>
                  <a:pt x="6423477" y="3263900"/>
                </a:moveTo>
                <a:lnTo>
                  <a:pt x="6423129" y="3263900"/>
                </a:lnTo>
                <a:lnTo>
                  <a:pt x="6416242" y="3276600"/>
                </a:lnTo>
                <a:lnTo>
                  <a:pt x="6423696" y="3276600"/>
                </a:lnTo>
                <a:lnTo>
                  <a:pt x="6423477" y="3263900"/>
                </a:lnTo>
                <a:close/>
              </a:path>
              <a:path w="6503670" h="3721100">
                <a:moveTo>
                  <a:pt x="6433131" y="3263900"/>
                </a:moveTo>
                <a:lnTo>
                  <a:pt x="6425902" y="3263900"/>
                </a:lnTo>
                <a:lnTo>
                  <a:pt x="6427224" y="3276600"/>
                </a:lnTo>
                <a:lnTo>
                  <a:pt x="6430656" y="3276600"/>
                </a:lnTo>
                <a:lnTo>
                  <a:pt x="6433131" y="3263900"/>
                </a:lnTo>
                <a:close/>
              </a:path>
              <a:path w="6503670" h="3721100">
                <a:moveTo>
                  <a:pt x="6458698" y="3263900"/>
                </a:moveTo>
                <a:lnTo>
                  <a:pt x="6433131" y="3263900"/>
                </a:lnTo>
                <a:lnTo>
                  <a:pt x="6432752" y="3276600"/>
                </a:lnTo>
                <a:lnTo>
                  <a:pt x="6454888" y="3276600"/>
                </a:lnTo>
                <a:lnTo>
                  <a:pt x="6458698" y="3263900"/>
                </a:lnTo>
                <a:close/>
              </a:path>
              <a:path w="6503670" h="3721100">
                <a:moveTo>
                  <a:pt x="6471410" y="3263900"/>
                </a:moveTo>
                <a:lnTo>
                  <a:pt x="6463063" y="3263900"/>
                </a:lnTo>
                <a:lnTo>
                  <a:pt x="6467471" y="3276600"/>
                </a:lnTo>
                <a:lnTo>
                  <a:pt x="6471410" y="3263900"/>
                </a:lnTo>
                <a:close/>
              </a:path>
              <a:path w="6503670" h="3721100">
                <a:moveTo>
                  <a:pt x="6421677" y="3251199"/>
                </a:moveTo>
                <a:lnTo>
                  <a:pt x="6420566" y="3263900"/>
                </a:lnTo>
                <a:lnTo>
                  <a:pt x="6428574" y="3263900"/>
                </a:lnTo>
                <a:lnTo>
                  <a:pt x="6421677" y="3251199"/>
                </a:lnTo>
                <a:close/>
              </a:path>
              <a:path w="6503670" h="3721100">
                <a:moveTo>
                  <a:pt x="6433734" y="3225799"/>
                </a:moveTo>
                <a:lnTo>
                  <a:pt x="6422380" y="3225799"/>
                </a:lnTo>
                <a:lnTo>
                  <a:pt x="6418841" y="3238499"/>
                </a:lnTo>
                <a:lnTo>
                  <a:pt x="6422211" y="3251199"/>
                </a:lnTo>
                <a:lnTo>
                  <a:pt x="6429868" y="3251199"/>
                </a:lnTo>
                <a:lnTo>
                  <a:pt x="6428923" y="3263900"/>
                </a:lnTo>
                <a:lnTo>
                  <a:pt x="6435586" y="3263900"/>
                </a:lnTo>
                <a:lnTo>
                  <a:pt x="6431202" y="3251199"/>
                </a:lnTo>
                <a:lnTo>
                  <a:pt x="6433734" y="3225799"/>
                </a:lnTo>
                <a:close/>
              </a:path>
              <a:path w="6503670" h="3721100">
                <a:moveTo>
                  <a:pt x="6457729" y="3213099"/>
                </a:moveTo>
                <a:lnTo>
                  <a:pt x="6428283" y="3213099"/>
                </a:lnTo>
                <a:lnTo>
                  <a:pt x="6422044" y="3225799"/>
                </a:lnTo>
                <a:lnTo>
                  <a:pt x="6435994" y="3225799"/>
                </a:lnTo>
                <a:lnTo>
                  <a:pt x="6437427" y="3238499"/>
                </a:lnTo>
                <a:lnTo>
                  <a:pt x="6437476" y="3263900"/>
                </a:lnTo>
                <a:lnTo>
                  <a:pt x="6466927" y="3263900"/>
                </a:lnTo>
                <a:lnTo>
                  <a:pt x="6468574" y="3259854"/>
                </a:lnTo>
                <a:lnTo>
                  <a:pt x="6463130" y="3251199"/>
                </a:lnTo>
                <a:lnTo>
                  <a:pt x="6467321" y="3251199"/>
                </a:lnTo>
                <a:lnTo>
                  <a:pt x="6477719" y="3238499"/>
                </a:lnTo>
                <a:lnTo>
                  <a:pt x="6470904" y="3225799"/>
                </a:lnTo>
                <a:lnTo>
                  <a:pt x="6457729" y="3213099"/>
                </a:lnTo>
                <a:close/>
              </a:path>
              <a:path w="6503670" h="3721100">
                <a:moveTo>
                  <a:pt x="6469251" y="3260931"/>
                </a:moveTo>
                <a:lnTo>
                  <a:pt x="6466927" y="3263900"/>
                </a:lnTo>
                <a:lnTo>
                  <a:pt x="6471118" y="3263900"/>
                </a:lnTo>
                <a:lnTo>
                  <a:pt x="6469251" y="3260931"/>
                </a:lnTo>
                <a:close/>
              </a:path>
              <a:path w="6503670" h="3721100">
                <a:moveTo>
                  <a:pt x="6476871" y="3251199"/>
                </a:moveTo>
                <a:lnTo>
                  <a:pt x="6472096" y="3251199"/>
                </a:lnTo>
                <a:lnTo>
                  <a:pt x="6468574" y="3259854"/>
                </a:lnTo>
                <a:lnTo>
                  <a:pt x="6469251" y="3260931"/>
                </a:lnTo>
                <a:lnTo>
                  <a:pt x="6476871" y="3251199"/>
                </a:lnTo>
                <a:close/>
              </a:path>
              <a:path w="6503670" h="3721100">
                <a:moveTo>
                  <a:pt x="6480110" y="3187699"/>
                </a:moveTo>
                <a:lnTo>
                  <a:pt x="6470693" y="3187699"/>
                </a:lnTo>
                <a:lnTo>
                  <a:pt x="6474992" y="3200399"/>
                </a:lnTo>
                <a:lnTo>
                  <a:pt x="6430462" y="3200399"/>
                </a:lnTo>
                <a:lnTo>
                  <a:pt x="6439919" y="3213099"/>
                </a:lnTo>
                <a:lnTo>
                  <a:pt x="6475715" y="3213099"/>
                </a:lnTo>
                <a:lnTo>
                  <a:pt x="6480110" y="3187699"/>
                </a:lnTo>
                <a:close/>
              </a:path>
              <a:path w="6503670" h="3721100">
                <a:moveTo>
                  <a:pt x="6482126" y="3162299"/>
                </a:moveTo>
                <a:lnTo>
                  <a:pt x="6447010" y="3162299"/>
                </a:lnTo>
                <a:lnTo>
                  <a:pt x="6436841" y="3174999"/>
                </a:lnTo>
                <a:lnTo>
                  <a:pt x="6441267" y="3174999"/>
                </a:lnTo>
                <a:lnTo>
                  <a:pt x="6436044" y="3187699"/>
                </a:lnTo>
                <a:lnTo>
                  <a:pt x="6435622" y="3200399"/>
                </a:lnTo>
                <a:lnTo>
                  <a:pt x="6472768" y="3200399"/>
                </a:lnTo>
                <a:lnTo>
                  <a:pt x="6470693" y="3187699"/>
                </a:lnTo>
                <a:lnTo>
                  <a:pt x="6480110" y="3187699"/>
                </a:lnTo>
                <a:lnTo>
                  <a:pt x="6480800" y="3174999"/>
                </a:lnTo>
                <a:lnTo>
                  <a:pt x="6482126" y="3162299"/>
                </a:lnTo>
                <a:close/>
              </a:path>
              <a:path w="6503670" h="3721100">
                <a:moveTo>
                  <a:pt x="6435130" y="3162299"/>
                </a:moveTo>
                <a:lnTo>
                  <a:pt x="6430480" y="3162299"/>
                </a:lnTo>
                <a:lnTo>
                  <a:pt x="6433310" y="3174999"/>
                </a:lnTo>
                <a:lnTo>
                  <a:pt x="6436841" y="3174999"/>
                </a:lnTo>
                <a:lnTo>
                  <a:pt x="6435130" y="3162299"/>
                </a:lnTo>
                <a:close/>
              </a:path>
              <a:path w="6503670" h="3721100">
                <a:moveTo>
                  <a:pt x="6434098" y="3149599"/>
                </a:moveTo>
                <a:lnTo>
                  <a:pt x="6428309" y="3162299"/>
                </a:lnTo>
                <a:lnTo>
                  <a:pt x="6442403" y="3162299"/>
                </a:lnTo>
                <a:lnTo>
                  <a:pt x="6434098" y="3149599"/>
                </a:lnTo>
                <a:close/>
              </a:path>
              <a:path w="6503670" h="3721100">
                <a:moveTo>
                  <a:pt x="6444594" y="3124199"/>
                </a:moveTo>
                <a:lnTo>
                  <a:pt x="6441054" y="3124199"/>
                </a:lnTo>
                <a:lnTo>
                  <a:pt x="6444437" y="3149599"/>
                </a:lnTo>
                <a:lnTo>
                  <a:pt x="6442403" y="3162299"/>
                </a:lnTo>
                <a:lnTo>
                  <a:pt x="6481742" y="3162299"/>
                </a:lnTo>
                <a:lnTo>
                  <a:pt x="6477303" y="3149599"/>
                </a:lnTo>
                <a:lnTo>
                  <a:pt x="6489267" y="3149599"/>
                </a:lnTo>
                <a:lnTo>
                  <a:pt x="6483996" y="3136899"/>
                </a:lnTo>
                <a:lnTo>
                  <a:pt x="6447859" y="3136899"/>
                </a:lnTo>
                <a:lnTo>
                  <a:pt x="6444594" y="3124199"/>
                </a:lnTo>
                <a:close/>
              </a:path>
              <a:path w="6503670" h="3721100">
                <a:moveTo>
                  <a:pt x="6441054" y="3124199"/>
                </a:moveTo>
                <a:lnTo>
                  <a:pt x="6430359" y="3124199"/>
                </a:lnTo>
                <a:lnTo>
                  <a:pt x="6430591" y="3136899"/>
                </a:lnTo>
                <a:lnTo>
                  <a:pt x="6433107" y="3136899"/>
                </a:lnTo>
                <a:lnTo>
                  <a:pt x="6441054" y="3124199"/>
                </a:lnTo>
                <a:close/>
              </a:path>
              <a:path w="6503670" h="3721100">
                <a:moveTo>
                  <a:pt x="6482853" y="3111499"/>
                </a:moveTo>
                <a:lnTo>
                  <a:pt x="6440476" y="3111499"/>
                </a:lnTo>
                <a:lnTo>
                  <a:pt x="6441023" y="3124199"/>
                </a:lnTo>
                <a:lnTo>
                  <a:pt x="6446823" y="3124199"/>
                </a:lnTo>
                <a:lnTo>
                  <a:pt x="6447859" y="3136899"/>
                </a:lnTo>
                <a:lnTo>
                  <a:pt x="6484268" y="3136899"/>
                </a:lnTo>
                <a:lnTo>
                  <a:pt x="6487605" y="3124199"/>
                </a:lnTo>
                <a:lnTo>
                  <a:pt x="6482853" y="3111499"/>
                </a:lnTo>
                <a:close/>
              </a:path>
              <a:path w="6503670" h="3721100">
                <a:moveTo>
                  <a:pt x="6445769" y="3098799"/>
                </a:moveTo>
                <a:lnTo>
                  <a:pt x="6442231" y="3098799"/>
                </a:lnTo>
                <a:lnTo>
                  <a:pt x="6443285" y="3111499"/>
                </a:lnTo>
                <a:lnTo>
                  <a:pt x="6445769" y="3098799"/>
                </a:lnTo>
                <a:close/>
              </a:path>
              <a:path w="6503670" h="3721100">
                <a:moveTo>
                  <a:pt x="6455673" y="3098799"/>
                </a:moveTo>
                <a:lnTo>
                  <a:pt x="6449428" y="3098799"/>
                </a:lnTo>
                <a:lnTo>
                  <a:pt x="6448931" y="3111499"/>
                </a:lnTo>
                <a:lnTo>
                  <a:pt x="6454898" y="3111499"/>
                </a:lnTo>
                <a:lnTo>
                  <a:pt x="6455673" y="3098799"/>
                </a:lnTo>
                <a:close/>
              </a:path>
              <a:path w="6503670" h="3721100">
                <a:moveTo>
                  <a:pt x="6478159" y="3098799"/>
                </a:moveTo>
                <a:lnTo>
                  <a:pt x="6459409" y="3098799"/>
                </a:lnTo>
                <a:lnTo>
                  <a:pt x="6461593" y="3111499"/>
                </a:lnTo>
                <a:lnTo>
                  <a:pt x="6476787" y="3111499"/>
                </a:lnTo>
                <a:lnTo>
                  <a:pt x="6478159" y="3098799"/>
                </a:lnTo>
                <a:close/>
              </a:path>
              <a:path w="6503670" h="3721100">
                <a:moveTo>
                  <a:pt x="6439288" y="3086099"/>
                </a:moveTo>
                <a:lnTo>
                  <a:pt x="6434542" y="3086099"/>
                </a:lnTo>
                <a:lnTo>
                  <a:pt x="6434605" y="3098799"/>
                </a:lnTo>
                <a:lnTo>
                  <a:pt x="6437747" y="3098799"/>
                </a:lnTo>
                <a:lnTo>
                  <a:pt x="6439288" y="3086099"/>
                </a:lnTo>
                <a:close/>
              </a:path>
              <a:path w="6503670" h="3721100">
                <a:moveTo>
                  <a:pt x="6492921" y="3047999"/>
                </a:moveTo>
                <a:lnTo>
                  <a:pt x="6460234" y="3047999"/>
                </a:lnTo>
                <a:lnTo>
                  <a:pt x="6461936" y="3060699"/>
                </a:lnTo>
                <a:lnTo>
                  <a:pt x="6447946" y="3060699"/>
                </a:lnTo>
                <a:lnTo>
                  <a:pt x="6450938" y="3073399"/>
                </a:lnTo>
                <a:lnTo>
                  <a:pt x="6450187" y="3086099"/>
                </a:lnTo>
                <a:lnTo>
                  <a:pt x="6455509" y="3086099"/>
                </a:lnTo>
                <a:lnTo>
                  <a:pt x="6453337" y="3098799"/>
                </a:lnTo>
                <a:lnTo>
                  <a:pt x="6483348" y="3098799"/>
                </a:lnTo>
                <a:lnTo>
                  <a:pt x="6488733" y="3086099"/>
                </a:lnTo>
                <a:lnTo>
                  <a:pt x="6488248" y="3073399"/>
                </a:lnTo>
                <a:lnTo>
                  <a:pt x="6491176" y="3060699"/>
                </a:lnTo>
                <a:lnTo>
                  <a:pt x="6492921" y="3047999"/>
                </a:lnTo>
                <a:close/>
              </a:path>
              <a:path w="6503670" h="3721100">
                <a:moveTo>
                  <a:pt x="6439786" y="3060699"/>
                </a:moveTo>
                <a:lnTo>
                  <a:pt x="6436804" y="3060699"/>
                </a:lnTo>
                <a:lnTo>
                  <a:pt x="6435111" y="3073399"/>
                </a:lnTo>
                <a:lnTo>
                  <a:pt x="6439381" y="3073399"/>
                </a:lnTo>
                <a:lnTo>
                  <a:pt x="6439786" y="3060699"/>
                </a:lnTo>
                <a:close/>
              </a:path>
              <a:path w="6503670" h="3721100">
                <a:moveTo>
                  <a:pt x="6456995" y="3047999"/>
                </a:moveTo>
                <a:lnTo>
                  <a:pt x="6436858" y="3047999"/>
                </a:lnTo>
                <a:lnTo>
                  <a:pt x="6440816" y="3060699"/>
                </a:lnTo>
                <a:lnTo>
                  <a:pt x="6461288" y="3060699"/>
                </a:lnTo>
                <a:lnTo>
                  <a:pt x="6456995" y="3047999"/>
                </a:lnTo>
                <a:close/>
              </a:path>
              <a:path w="6503670" h="3721100">
                <a:moveTo>
                  <a:pt x="6486227" y="3035299"/>
                </a:moveTo>
                <a:lnTo>
                  <a:pt x="6440981" y="3035299"/>
                </a:lnTo>
                <a:lnTo>
                  <a:pt x="6443381" y="3047999"/>
                </a:lnTo>
                <a:lnTo>
                  <a:pt x="6484930" y="3047999"/>
                </a:lnTo>
                <a:lnTo>
                  <a:pt x="6486227" y="3035299"/>
                </a:lnTo>
                <a:close/>
              </a:path>
              <a:path w="6503670" h="3721100">
                <a:moveTo>
                  <a:pt x="6458178" y="3034037"/>
                </a:moveTo>
                <a:lnTo>
                  <a:pt x="6457669" y="3035299"/>
                </a:lnTo>
                <a:lnTo>
                  <a:pt x="6458647" y="3035299"/>
                </a:lnTo>
                <a:lnTo>
                  <a:pt x="6458178" y="3034037"/>
                </a:lnTo>
                <a:close/>
              </a:path>
              <a:path w="6503670" h="3721100">
                <a:moveTo>
                  <a:pt x="6473011" y="3009899"/>
                </a:moveTo>
                <a:lnTo>
                  <a:pt x="6457942" y="3009899"/>
                </a:lnTo>
                <a:lnTo>
                  <a:pt x="6462794" y="3022599"/>
                </a:lnTo>
                <a:lnTo>
                  <a:pt x="6458459" y="3033342"/>
                </a:lnTo>
                <a:lnTo>
                  <a:pt x="6458647" y="3035299"/>
                </a:lnTo>
                <a:lnTo>
                  <a:pt x="6491311" y="3035299"/>
                </a:lnTo>
                <a:lnTo>
                  <a:pt x="6495110" y="3022599"/>
                </a:lnTo>
                <a:lnTo>
                  <a:pt x="6472769" y="3022599"/>
                </a:lnTo>
                <a:lnTo>
                  <a:pt x="6473011" y="3009899"/>
                </a:lnTo>
                <a:close/>
              </a:path>
              <a:path w="6503670" h="3721100">
                <a:moveTo>
                  <a:pt x="6457428" y="3022599"/>
                </a:moveTo>
                <a:lnTo>
                  <a:pt x="6453935" y="3022599"/>
                </a:lnTo>
                <a:lnTo>
                  <a:pt x="6458178" y="3034037"/>
                </a:lnTo>
                <a:lnTo>
                  <a:pt x="6458459" y="3033342"/>
                </a:lnTo>
                <a:lnTo>
                  <a:pt x="6457428" y="3022599"/>
                </a:lnTo>
                <a:close/>
              </a:path>
              <a:path w="6503670" h="3721100">
                <a:moveTo>
                  <a:pt x="6449404" y="3009899"/>
                </a:moveTo>
                <a:lnTo>
                  <a:pt x="6446389" y="3009899"/>
                </a:lnTo>
                <a:lnTo>
                  <a:pt x="6443470" y="3022599"/>
                </a:lnTo>
                <a:lnTo>
                  <a:pt x="6449404" y="3009899"/>
                </a:lnTo>
                <a:close/>
              </a:path>
              <a:path w="6503670" h="3721100">
                <a:moveTo>
                  <a:pt x="6452856" y="3009899"/>
                </a:moveTo>
                <a:lnTo>
                  <a:pt x="6451598" y="3022599"/>
                </a:lnTo>
                <a:lnTo>
                  <a:pt x="6453761" y="3022599"/>
                </a:lnTo>
                <a:lnTo>
                  <a:pt x="6452856" y="3009899"/>
                </a:lnTo>
                <a:close/>
              </a:path>
              <a:path w="6503670" h="3721100">
                <a:moveTo>
                  <a:pt x="6491954" y="3009899"/>
                </a:moveTo>
                <a:lnTo>
                  <a:pt x="6474835" y="3009899"/>
                </a:lnTo>
                <a:lnTo>
                  <a:pt x="6472769" y="3022599"/>
                </a:lnTo>
                <a:lnTo>
                  <a:pt x="6495110" y="3022599"/>
                </a:lnTo>
                <a:lnTo>
                  <a:pt x="6491954" y="3009899"/>
                </a:lnTo>
                <a:close/>
              </a:path>
              <a:path w="6503670" h="3721100">
                <a:moveTo>
                  <a:pt x="6438390" y="2997199"/>
                </a:moveTo>
                <a:lnTo>
                  <a:pt x="6440930" y="3009899"/>
                </a:lnTo>
                <a:lnTo>
                  <a:pt x="6446137" y="3009899"/>
                </a:lnTo>
                <a:lnTo>
                  <a:pt x="6438390" y="2997199"/>
                </a:lnTo>
                <a:close/>
              </a:path>
              <a:path w="6503670" h="3721100">
                <a:moveTo>
                  <a:pt x="6487334" y="2997199"/>
                </a:moveTo>
                <a:lnTo>
                  <a:pt x="6446185" y="2997199"/>
                </a:lnTo>
                <a:lnTo>
                  <a:pt x="6450766" y="3009899"/>
                </a:lnTo>
                <a:lnTo>
                  <a:pt x="6493940" y="3009899"/>
                </a:lnTo>
                <a:lnTo>
                  <a:pt x="6487334" y="2997199"/>
                </a:lnTo>
                <a:close/>
              </a:path>
              <a:path w="6503670" h="3721100">
                <a:moveTo>
                  <a:pt x="6495439" y="2997199"/>
                </a:moveTo>
                <a:lnTo>
                  <a:pt x="6497979" y="3009899"/>
                </a:lnTo>
                <a:lnTo>
                  <a:pt x="6503237" y="3009899"/>
                </a:lnTo>
                <a:lnTo>
                  <a:pt x="6495439" y="2997199"/>
                </a:lnTo>
                <a:close/>
              </a:path>
              <a:path w="6503670" h="3721100">
                <a:moveTo>
                  <a:pt x="6451422" y="2984499"/>
                </a:moveTo>
                <a:lnTo>
                  <a:pt x="6443572" y="2984499"/>
                </a:lnTo>
                <a:lnTo>
                  <a:pt x="6441114" y="2997199"/>
                </a:lnTo>
                <a:lnTo>
                  <a:pt x="6452611" y="2997199"/>
                </a:lnTo>
                <a:lnTo>
                  <a:pt x="6451422" y="2984499"/>
                </a:lnTo>
                <a:close/>
              </a:path>
              <a:path w="6503670" h="3721100">
                <a:moveTo>
                  <a:pt x="6491221" y="2984499"/>
                </a:moveTo>
                <a:lnTo>
                  <a:pt x="6453897" y="2984499"/>
                </a:lnTo>
                <a:lnTo>
                  <a:pt x="6454444" y="2997199"/>
                </a:lnTo>
                <a:lnTo>
                  <a:pt x="6490968" y="2997199"/>
                </a:lnTo>
                <a:lnTo>
                  <a:pt x="6491221" y="2984499"/>
                </a:lnTo>
                <a:close/>
              </a:path>
              <a:path w="6503670" h="3721100">
                <a:moveTo>
                  <a:pt x="6497535" y="2971799"/>
                </a:moveTo>
                <a:lnTo>
                  <a:pt x="6455517" y="2971799"/>
                </a:lnTo>
                <a:lnTo>
                  <a:pt x="6457148" y="2984499"/>
                </a:lnTo>
                <a:lnTo>
                  <a:pt x="6495491" y="2984499"/>
                </a:lnTo>
                <a:lnTo>
                  <a:pt x="6497535" y="2971799"/>
                </a:lnTo>
                <a:close/>
              </a:path>
              <a:path w="6503670" h="3721100">
                <a:moveTo>
                  <a:pt x="6462206" y="2959099"/>
                </a:moveTo>
                <a:lnTo>
                  <a:pt x="6450096" y="2959099"/>
                </a:lnTo>
                <a:lnTo>
                  <a:pt x="6451848" y="2971799"/>
                </a:lnTo>
                <a:lnTo>
                  <a:pt x="6464923" y="2971799"/>
                </a:lnTo>
                <a:lnTo>
                  <a:pt x="6462206" y="2959099"/>
                </a:lnTo>
                <a:close/>
              </a:path>
              <a:path w="6503670" h="3721100">
                <a:moveTo>
                  <a:pt x="6497449" y="2933699"/>
                </a:moveTo>
                <a:lnTo>
                  <a:pt x="6456628" y="2933699"/>
                </a:lnTo>
                <a:lnTo>
                  <a:pt x="6453430" y="2946399"/>
                </a:lnTo>
                <a:lnTo>
                  <a:pt x="6449711" y="2956352"/>
                </a:lnTo>
                <a:lnTo>
                  <a:pt x="6450674" y="2959099"/>
                </a:lnTo>
                <a:lnTo>
                  <a:pt x="6465187" y="2959099"/>
                </a:lnTo>
                <a:lnTo>
                  <a:pt x="6464923" y="2971799"/>
                </a:lnTo>
                <a:lnTo>
                  <a:pt x="6494285" y="2971799"/>
                </a:lnTo>
                <a:lnTo>
                  <a:pt x="6490295" y="2959099"/>
                </a:lnTo>
                <a:lnTo>
                  <a:pt x="6490841" y="2946399"/>
                </a:lnTo>
                <a:lnTo>
                  <a:pt x="6497449" y="2933699"/>
                </a:lnTo>
                <a:close/>
              </a:path>
              <a:path w="6503670" h="3721100">
                <a:moveTo>
                  <a:pt x="6446221" y="2946399"/>
                </a:moveTo>
                <a:lnTo>
                  <a:pt x="6448685" y="2959099"/>
                </a:lnTo>
                <a:lnTo>
                  <a:pt x="6449711" y="2956352"/>
                </a:lnTo>
                <a:lnTo>
                  <a:pt x="6446221" y="2946399"/>
                </a:lnTo>
                <a:close/>
              </a:path>
              <a:path w="6503670" h="3721100">
                <a:moveTo>
                  <a:pt x="6443889" y="2933699"/>
                </a:moveTo>
                <a:lnTo>
                  <a:pt x="6442453" y="2933699"/>
                </a:lnTo>
                <a:lnTo>
                  <a:pt x="6442150" y="2946399"/>
                </a:lnTo>
                <a:lnTo>
                  <a:pt x="6443889" y="2933699"/>
                </a:lnTo>
                <a:close/>
              </a:path>
              <a:path w="6503670" h="3721100">
                <a:moveTo>
                  <a:pt x="6444642" y="2933699"/>
                </a:moveTo>
                <a:lnTo>
                  <a:pt x="6443889" y="2933699"/>
                </a:lnTo>
                <a:lnTo>
                  <a:pt x="6444182" y="2946399"/>
                </a:lnTo>
                <a:lnTo>
                  <a:pt x="6446093" y="2946399"/>
                </a:lnTo>
                <a:lnTo>
                  <a:pt x="6444642" y="2933699"/>
                </a:lnTo>
                <a:close/>
              </a:path>
              <a:path w="6503670" h="3721100">
                <a:moveTo>
                  <a:pt x="6450908" y="2933699"/>
                </a:moveTo>
                <a:lnTo>
                  <a:pt x="6449033" y="2946399"/>
                </a:lnTo>
                <a:lnTo>
                  <a:pt x="6450948" y="2946399"/>
                </a:lnTo>
                <a:lnTo>
                  <a:pt x="6450908" y="2933699"/>
                </a:lnTo>
                <a:close/>
              </a:path>
              <a:path w="6503670" h="3721100">
                <a:moveTo>
                  <a:pt x="6482701" y="2920999"/>
                </a:moveTo>
                <a:lnTo>
                  <a:pt x="6442841" y="2920999"/>
                </a:lnTo>
                <a:lnTo>
                  <a:pt x="6445683" y="2933699"/>
                </a:lnTo>
                <a:lnTo>
                  <a:pt x="6487780" y="2933699"/>
                </a:lnTo>
                <a:lnTo>
                  <a:pt x="6482701" y="2920999"/>
                </a:lnTo>
                <a:close/>
              </a:path>
              <a:path w="6503670" h="3721100">
                <a:moveTo>
                  <a:pt x="6456947" y="2895599"/>
                </a:moveTo>
                <a:lnTo>
                  <a:pt x="6449602" y="2895599"/>
                </a:lnTo>
                <a:lnTo>
                  <a:pt x="6456559" y="2908299"/>
                </a:lnTo>
                <a:lnTo>
                  <a:pt x="6459605" y="2920999"/>
                </a:lnTo>
                <a:lnTo>
                  <a:pt x="6469603" y="2920999"/>
                </a:lnTo>
                <a:lnTo>
                  <a:pt x="6467375" y="2908299"/>
                </a:lnTo>
                <a:lnTo>
                  <a:pt x="6460518" y="2908299"/>
                </a:lnTo>
                <a:lnTo>
                  <a:pt x="6456947" y="2895599"/>
                </a:lnTo>
                <a:close/>
              </a:path>
              <a:path w="6503670" h="3721100">
                <a:moveTo>
                  <a:pt x="6494855" y="2895599"/>
                </a:moveTo>
                <a:lnTo>
                  <a:pt x="6468352" y="2895599"/>
                </a:lnTo>
                <a:lnTo>
                  <a:pt x="6473785" y="2908299"/>
                </a:lnTo>
                <a:lnTo>
                  <a:pt x="6469603" y="2920999"/>
                </a:lnTo>
                <a:lnTo>
                  <a:pt x="6494064" y="2920999"/>
                </a:lnTo>
                <a:lnTo>
                  <a:pt x="6498278" y="2908299"/>
                </a:lnTo>
                <a:lnTo>
                  <a:pt x="6494855" y="2895599"/>
                </a:lnTo>
                <a:close/>
              </a:path>
              <a:path w="6503670" h="3721100">
                <a:moveTo>
                  <a:pt x="6468352" y="2895599"/>
                </a:moveTo>
                <a:lnTo>
                  <a:pt x="6459409" y="2895599"/>
                </a:lnTo>
                <a:lnTo>
                  <a:pt x="6460518" y="2908299"/>
                </a:lnTo>
                <a:lnTo>
                  <a:pt x="6467375" y="2908299"/>
                </a:lnTo>
                <a:lnTo>
                  <a:pt x="6468352" y="2895599"/>
                </a:lnTo>
                <a:close/>
              </a:path>
              <a:path w="6503670" h="3721100">
                <a:moveTo>
                  <a:pt x="6463541" y="2870199"/>
                </a:moveTo>
                <a:lnTo>
                  <a:pt x="6457564" y="2870199"/>
                </a:lnTo>
                <a:lnTo>
                  <a:pt x="6458452" y="2882899"/>
                </a:lnTo>
                <a:lnTo>
                  <a:pt x="6450570" y="2895599"/>
                </a:lnTo>
                <a:lnTo>
                  <a:pt x="6485037" y="2895599"/>
                </a:lnTo>
                <a:lnTo>
                  <a:pt x="6494865" y="2882899"/>
                </a:lnTo>
                <a:lnTo>
                  <a:pt x="6463727" y="2882899"/>
                </a:lnTo>
                <a:lnTo>
                  <a:pt x="6463541" y="2870199"/>
                </a:lnTo>
                <a:close/>
              </a:path>
              <a:path w="6503670" h="3721100">
                <a:moveTo>
                  <a:pt x="6498409" y="2882899"/>
                </a:moveTo>
                <a:lnTo>
                  <a:pt x="6494865" y="2882899"/>
                </a:lnTo>
                <a:lnTo>
                  <a:pt x="6492234" y="2895599"/>
                </a:lnTo>
                <a:lnTo>
                  <a:pt x="6498255" y="2895599"/>
                </a:lnTo>
                <a:lnTo>
                  <a:pt x="6498409" y="2882899"/>
                </a:lnTo>
                <a:close/>
              </a:path>
              <a:path w="6503670" h="3721100">
                <a:moveTo>
                  <a:pt x="6449731" y="2870199"/>
                </a:moveTo>
                <a:lnTo>
                  <a:pt x="6452475" y="2882899"/>
                </a:lnTo>
                <a:lnTo>
                  <a:pt x="6456107" y="2882899"/>
                </a:lnTo>
                <a:lnTo>
                  <a:pt x="6449731" y="2870199"/>
                </a:lnTo>
                <a:close/>
              </a:path>
              <a:path w="6503670" h="3721100">
                <a:moveTo>
                  <a:pt x="6492880" y="2870199"/>
                </a:moveTo>
                <a:lnTo>
                  <a:pt x="6464898" y="2870199"/>
                </a:lnTo>
                <a:lnTo>
                  <a:pt x="6465670" y="2882899"/>
                </a:lnTo>
                <a:lnTo>
                  <a:pt x="6487526" y="2882899"/>
                </a:lnTo>
                <a:lnTo>
                  <a:pt x="6492880" y="2870199"/>
                </a:lnTo>
                <a:close/>
              </a:path>
              <a:path w="6503670" h="3721100">
                <a:moveTo>
                  <a:pt x="6450201" y="2857499"/>
                </a:moveTo>
                <a:lnTo>
                  <a:pt x="6447649" y="2857499"/>
                </a:lnTo>
                <a:lnTo>
                  <a:pt x="6447669" y="2870199"/>
                </a:lnTo>
                <a:lnTo>
                  <a:pt x="6450201" y="2857499"/>
                </a:lnTo>
                <a:close/>
              </a:path>
              <a:path w="6503670" h="3721100">
                <a:moveTo>
                  <a:pt x="6491908" y="2832099"/>
                </a:moveTo>
                <a:lnTo>
                  <a:pt x="6457282" y="2832099"/>
                </a:lnTo>
                <a:lnTo>
                  <a:pt x="6451727" y="2844799"/>
                </a:lnTo>
                <a:lnTo>
                  <a:pt x="6456361" y="2870199"/>
                </a:lnTo>
                <a:lnTo>
                  <a:pt x="6498481" y="2870199"/>
                </a:lnTo>
                <a:lnTo>
                  <a:pt x="6491248" y="2857499"/>
                </a:lnTo>
                <a:lnTo>
                  <a:pt x="6486382" y="2857499"/>
                </a:lnTo>
                <a:lnTo>
                  <a:pt x="6491673" y="2844799"/>
                </a:lnTo>
                <a:lnTo>
                  <a:pt x="6496916" y="2844799"/>
                </a:lnTo>
                <a:lnTo>
                  <a:pt x="6491908" y="2832099"/>
                </a:lnTo>
                <a:close/>
              </a:path>
              <a:path w="6503670" h="3721100">
                <a:moveTo>
                  <a:pt x="6448398" y="2819399"/>
                </a:moveTo>
                <a:lnTo>
                  <a:pt x="6446244" y="2819399"/>
                </a:lnTo>
                <a:lnTo>
                  <a:pt x="6447776" y="2832099"/>
                </a:lnTo>
                <a:lnTo>
                  <a:pt x="6451421" y="2832099"/>
                </a:lnTo>
                <a:lnTo>
                  <a:pt x="6448398" y="2819399"/>
                </a:lnTo>
                <a:close/>
              </a:path>
              <a:path w="6503670" h="3721100">
                <a:moveTo>
                  <a:pt x="6479266" y="2819399"/>
                </a:moveTo>
                <a:lnTo>
                  <a:pt x="6448398" y="2819399"/>
                </a:lnTo>
                <a:lnTo>
                  <a:pt x="6456577" y="2832099"/>
                </a:lnTo>
                <a:lnTo>
                  <a:pt x="6473976" y="2832099"/>
                </a:lnTo>
                <a:lnTo>
                  <a:pt x="6479266" y="2819399"/>
                </a:lnTo>
                <a:close/>
              </a:path>
              <a:path w="6503670" h="3721100">
                <a:moveTo>
                  <a:pt x="6479266" y="2819399"/>
                </a:moveTo>
                <a:lnTo>
                  <a:pt x="6473976" y="2832099"/>
                </a:lnTo>
                <a:lnTo>
                  <a:pt x="6482557" y="2832099"/>
                </a:lnTo>
                <a:lnTo>
                  <a:pt x="6483478" y="2831088"/>
                </a:lnTo>
                <a:lnTo>
                  <a:pt x="6479266" y="2819399"/>
                </a:lnTo>
                <a:close/>
              </a:path>
              <a:path w="6503670" h="3721100">
                <a:moveTo>
                  <a:pt x="6483478" y="2831088"/>
                </a:moveTo>
                <a:lnTo>
                  <a:pt x="6482557" y="2832099"/>
                </a:lnTo>
                <a:lnTo>
                  <a:pt x="6483842" y="2832099"/>
                </a:lnTo>
                <a:lnTo>
                  <a:pt x="6483478" y="2831088"/>
                </a:lnTo>
                <a:close/>
              </a:path>
              <a:path w="6503670" h="3721100">
                <a:moveTo>
                  <a:pt x="6494118" y="2819399"/>
                </a:moveTo>
                <a:lnTo>
                  <a:pt x="6479266" y="2819399"/>
                </a:lnTo>
                <a:lnTo>
                  <a:pt x="6483478" y="2831088"/>
                </a:lnTo>
                <a:lnTo>
                  <a:pt x="6494118" y="2819399"/>
                </a:lnTo>
                <a:close/>
              </a:path>
              <a:path w="6503670" h="3721100">
                <a:moveTo>
                  <a:pt x="6446937" y="2806699"/>
                </a:moveTo>
                <a:lnTo>
                  <a:pt x="6440626" y="2819399"/>
                </a:lnTo>
                <a:lnTo>
                  <a:pt x="6444080" y="2819399"/>
                </a:lnTo>
                <a:lnTo>
                  <a:pt x="6446937" y="2806699"/>
                </a:lnTo>
                <a:close/>
              </a:path>
              <a:path w="6503670" h="3721100">
                <a:moveTo>
                  <a:pt x="6455954" y="2806699"/>
                </a:moveTo>
                <a:lnTo>
                  <a:pt x="6451322" y="2806699"/>
                </a:lnTo>
                <a:lnTo>
                  <a:pt x="6451842" y="2819399"/>
                </a:lnTo>
                <a:lnTo>
                  <a:pt x="6454667" y="2819399"/>
                </a:lnTo>
                <a:lnTo>
                  <a:pt x="6455954" y="2806699"/>
                </a:lnTo>
                <a:close/>
              </a:path>
              <a:path w="6503670" h="3721100">
                <a:moveTo>
                  <a:pt x="6495553" y="2806699"/>
                </a:moveTo>
                <a:lnTo>
                  <a:pt x="6455954" y="2806699"/>
                </a:lnTo>
                <a:lnTo>
                  <a:pt x="6457706" y="2819399"/>
                </a:lnTo>
                <a:lnTo>
                  <a:pt x="6502627" y="2819399"/>
                </a:lnTo>
                <a:lnTo>
                  <a:pt x="6495553" y="2806699"/>
                </a:lnTo>
                <a:close/>
              </a:path>
              <a:path w="6503670" h="3721100">
                <a:moveTo>
                  <a:pt x="6451141" y="2781299"/>
                </a:moveTo>
                <a:lnTo>
                  <a:pt x="6448703" y="2781299"/>
                </a:lnTo>
                <a:lnTo>
                  <a:pt x="6449273" y="2806699"/>
                </a:lnTo>
                <a:lnTo>
                  <a:pt x="6455431" y="2806699"/>
                </a:lnTo>
                <a:lnTo>
                  <a:pt x="6451814" y="2793999"/>
                </a:lnTo>
                <a:lnTo>
                  <a:pt x="6457948" y="2793999"/>
                </a:lnTo>
                <a:lnTo>
                  <a:pt x="6451141" y="2781299"/>
                </a:lnTo>
                <a:close/>
              </a:path>
              <a:path w="6503670" h="3721100">
                <a:moveTo>
                  <a:pt x="6496212" y="2793999"/>
                </a:moveTo>
                <a:lnTo>
                  <a:pt x="6459121" y="2793999"/>
                </a:lnTo>
                <a:lnTo>
                  <a:pt x="6459096" y="2806699"/>
                </a:lnTo>
                <a:lnTo>
                  <a:pt x="6494450" y="2806699"/>
                </a:lnTo>
                <a:lnTo>
                  <a:pt x="6496212" y="2793999"/>
                </a:lnTo>
                <a:close/>
              </a:path>
              <a:path w="6503670" h="3721100">
                <a:moveTo>
                  <a:pt x="6445233" y="2781299"/>
                </a:moveTo>
                <a:lnTo>
                  <a:pt x="6443115" y="2781299"/>
                </a:lnTo>
                <a:lnTo>
                  <a:pt x="6442254" y="2793999"/>
                </a:lnTo>
                <a:lnTo>
                  <a:pt x="6443953" y="2793999"/>
                </a:lnTo>
                <a:lnTo>
                  <a:pt x="6445233" y="2781299"/>
                </a:lnTo>
                <a:close/>
              </a:path>
              <a:path w="6503670" h="3721100">
                <a:moveTo>
                  <a:pt x="6497445" y="2781299"/>
                </a:moveTo>
                <a:lnTo>
                  <a:pt x="6458799" y="2781299"/>
                </a:lnTo>
                <a:lnTo>
                  <a:pt x="6457948" y="2793999"/>
                </a:lnTo>
                <a:lnTo>
                  <a:pt x="6497676" y="2793999"/>
                </a:lnTo>
                <a:lnTo>
                  <a:pt x="6497445" y="2781299"/>
                </a:lnTo>
                <a:close/>
              </a:path>
              <a:path w="6503670" h="3721100">
                <a:moveTo>
                  <a:pt x="6449325" y="2755899"/>
                </a:moveTo>
                <a:lnTo>
                  <a:pt x="6442997" y="2768599"/>
                </a:lnTo>
                <a:lnTo>
                  <a:pt x="6446766" y="2781299"/>
                </a:lnTo>
                <a:lnTo>
                  <a:pt x="6491222" y="2781299"/>
                </a:lnTo>
                <a:lnTo>
                  <a:pt x="6488275" y="2768599"/>
                </a:lnTo>
                <a:lnTo>
                  <a:pt x="6453215" y="2768599"/>
                </a:lnTo>
                <a:lnTo>
                  <a:pt x="6449325" y="2755899"/>
                </a:lnTo>
                <a:close/>
              </a:path>
              <a:path w="6503670" h="3721100">
                <a:moveTo>
                  <a:pt x="6487199" y="2743199"/>
                </a:moveTo>
                <a:lnTo>
                  <a:pt x="6459067" y="2743199"/>
                </a:lnTo>
                <a:lnTo>
                  <a:pt x="6453215" y="2768599"/>
                </a:lnTo>
                <a:lnTo>
                  <a:pt x="6479239" y="2768599"/>
                </a:lnTo>
                <a:lnTo>
                  <a:pt x="6477887" y="2755899"/>
                </a:lnTo>
                <a:lnTo>
                  <a:pt x="6485796" y="2755899"/>
                </a:lnTo>
                <a:lnTo>
                  <a:pt x="6487199" y="2743199"/>
                </a:lnTo>
                <a:close/>
              </a:path>
              <a:path w="6503670" h="3721100">
                <a:moveTo>
                  <a:pt x="6492580" y="2743199"/>
                </a:moveTo>
                <a:lnTo>
                  <a:pt x="6487199" y="2743199"/>
                </a:lnTo>
                <a:lnTo>
                  <a:pt x="6490181" y="2755899"/>
                </a:lnTo>
                <a:lnTo>
                  <a:pt x="6488280" y="2755899"/>
                </a:lnTo>
                <a:lnTo>
                  <a:pt x="6483667" y="2768599"/>
                </a:lnTo>
                <a:lnTo>
                  <a:pt x="6495248" y="2768599"/>
                </a:lnTo>
                <a:lnTo>
                  <a:pt x="6497115" y="2755899"/>
                </a:lnTo>
                <a:lnTo>
                  <a:pt x="6492580" y="2743199"/>
                </a:lnTo>
                <a:close/>
              </a:path>
              <a:path w="6503670" h="3721100">
                <a:moveTo>
                  <a:pt x="6455851" y="2730499"/>
                </a:moveTo>
                <a:lnTo>
                  <a:pt x="6454865" y="2730499"/>
                </a:lnTo>
                <a:lnTo>
                  <a:pt x="6454780" y="2743199"/>
                </a:lnTo>
                <a:lnTo>
                  <a:pt x="6456666" y="2743199"/>
                </a:lnTo>
                <a:lnTo>
                  <a:pt x="6455851" y="2730499"/>
                </a:lnTo>
                <a:close/>
              </a:path>
              <a:path w="6503670" h="3721100">
                <a:moveTo>
                  <a:pt x="6479602" y="2730499"/>
                </a:moveTo>
                <a:lnTo>
                  <a:pt x="6463441" y="2730499"/>
                </a:lnTo>
                <a:lnTo>
                  <a:pt x="6462965" y="2743199"/>
                </a:lnTo>
                <a:lnTo>
                  <a:pt x="6478275" y="2743199"/>
                </a:lnTo>
                <a:lnTo>
                  <a:pt x="6479602" y="2730499"/>
                </a:lnTo>
                <a:close/>
              </a:path>
              <a:path w="6503670" h="3721100">
                <a:moveTo>
                  <a:pt x="6492975" y="2717799"/>
                </a:moveTo>
                <a:lnTo>
                  <a:pt x="6453529" y="2717799"/>
                </a:lnTo>
                <a:lnTo>
                  <a:pt x="6458311" y="2730499"/>
                </a:lnTo>
                <a:lnTo>
                  <a:pt x="6480788" y="2730499"/>
                </a:lnTo>
                <a:lnTo>
                  <a:pt x="6478275" y="2743199"/>
                </a:lnTo>
                <a:lnTo>
                  <a:pt x="6495417" y="2743199"/>
                </a:lnTo>
                <a:lnTo>
                  <a:pt x="6492975" y="2717799"/>
                </a:lnTo>
                <a:close/>
              </a:path>
              <a:path w="6503670" h="3721100">
                <a:moveTo>
                  <a:pt x="6490785" y="2692399"/>
                </a:moveTo>
                <a:lnTo>
                  <a:pt x="6444318" y="2692399"/>
                </a:lnTo>
                <a:lnTo>
                  <a:pt x="6444621" y="2705099"/>
                </a:lnTo>
                <a:lnTo>
                  <a:pt x="6448436" y="2705099"/>
                </a:lnTo>
                <a:lnTo>
                  <a:pt x="6445892" y="2717799"/>
                </a:lnTo>
                <a:lnTo>
                  <a:pt x="6496871" y="2717799"/>
                </a:lnTo>
                <a:lnTo>
                  <a:pt x="6495074" y="2705099"/>
                </a:lnTo>
                <a:lnTo>
                  <a:pt x="6490785" y="2692399"/>
                </a:lnTo>
                <a:close/>
              </a:path>
              <a:path w="6503670" h="3721100">
                <a:moveTo>
                  <a:pt x="6489038" y="2679699"/>
                </a:moveTo>
                <a:lnTo>
                  <a:pt x="6454795" y="2679699"/>
                </a:lnTo>
                <a:lnTo>
                  <a:pt x="6454583" y="2692399"/>
                </a:lnTo>
                <a:lnTo>
                  <a:pt x="6487687" y="2692399"/>
                </a:lnTo>
                <a:lnTo>
                  <a:pt x="6489405" y="2681447"/>
                </a:lnTo>
                <a:lnTo>
                  <a:pt x="6489038" y="2679699"/>
                </a:lnTo>
                <a:close/>
              </a:path>
              <a:path w="6503670" h="3721100">
                <a:moveTo>
                  <a:pt x="6489495" y="2680876"/>
                </a:moveTo>
                <a:lnTo>
                  <a:pt x="6489405" y="2681447"/>
                </a:lnTo>
                <a:lnTo>
                  <a:pt x="6491705" y="2692399"/>
                </a:lnTo>
                <a:lnTo>
                  <a:pt x="6493966" y="2692399"/>
                </a:lnTo>
                <a:lnTo>
                  <a:pt x="6489495" y="2680876"/>
                </a:lnTo>
                <a:close/>
              </a:path>
              <a:path w="6503670" h="3721100">
                <a:moveTo>
                  <a:pt x="6485255" y="2641599"/>
                </a:moveTo>
                <a:lnTo>
                  <a:pt x="6474078" y="2641599"/>
                </a:lnTo>
                <a:lnTo>
                  <a:pt x="6466724" y="2654299"/>
                </a:lnTo>
                <a:lnTo>
                  <a:pt x="6489072" y="2654299"/>
                </a:lnTo>
                <a:lnTo>
                  <a:pt x="6487897" y="2666999"/>
                </a:lnTo>
                <a:lnTo>
                  <a:pt x="6463917" y="2666999"/>
                </a:lnTo>
                <a:lnTo>
                  <a:pt x="6463885" y="2679699"/>
                </a:lnTo>
                <a:lnTo>
                  <a:pt x="6489038" y="2679699"/>
                </a:lnTo>
                <a:lnTo>
                  <a:pt x="6489495" y="2680876"/>
                </a:lnTo>
                <a:lnTo>
                  <a:pt x="6489679" y="2679699"/>
                </a:lnTo>
                <a:lnTo>
                  <a:pt x="6490232" y="2666999"/>
                </a:lnTo>
                <a:lnTo>
                  <a:pt x="6493043" y="2654299"/>
                </a:lnTo>
                <a:lnTo>
                  <a:pt x="6485255" y="2641599"/>
                </a:lnTo>
                <a:close/>
              </a:path>
              <a:path w="6503670" h="3721100">
                <a:moveTo>
                  <a:pt x="6457047" y="2666999"/>
                </a:moveTo>
                <a:lnTo>
                  <a:pt x="6442011" y="2666999"/>
                </a:lnTo>
                <a:lnTo>
                  <a:pt x="6438759" y="2679699"/>
                </a:lnTo>
                <a:lnTo>
                  <a:pt x="6459186" y="2679699"/>
                </a:lnTo>
                <a:lnTo>
                  <a:pt x="6457047" y="2666999"/>
                </a:lnTo>
                <a:close/>
              </a:path>
              <a:path w="6503670" h="3721100">
                <a:moveTo>
                  <a:pt x="6461212" y="2666999"/>
                </a:moveTo>
                <a:lnTo>
                  <a:pt x="6457047" y="2666999"/>
                </a:lnTo>
                <a:lnTo>
                  <a:pt x="6459841" y="2679699"/>
                </a:lnTo>
                <a:lnTo>
                  <a:pt x="6461212" y="2666999"/>
                </a:lnTo>
                <a:close/>
              </a:path>
              <a:path w="6503670" h="3721100">
                <a:moveTo>
                  <a:pt x="6437882" y="2654299"/>
                </a:moveTo>
                <a:lnTo>
                  <a:pt x="6438311" y="2666999"/>
                </a:lnTo>
                <a:lnTo>
                  <a:pt x="6442354" y="2666999"/>
                </a:lnTo>
                <a:lnTo>
                  <a:pt x="6437882" y="2654299"/>
                </a:lnTo>
                <a:close/>
              </a:path>
              <a:path w="6503670" h="3721100">
                <a:moveTo>
                  <a:pt x="6485075" y="2654299"/>
                </a:moveTo>
                <a:lnTo>
                  <a:pt x="6441823" y="2654299"/>
                </a:lnTo>
                <a:lnTo>
                  <a:pt x="6445058" y="2666999"/>
                </a:lnTo>
                <a:lnTo>
                  <a:pt x="6487897" y="2666999"/>
                </a:lnTo>
                <a:lnTo>
                  <a:pt x="6485075" y="2654299"/>
                </a:lnTo>
                <a:close/>
              </a:path>
              <a:path w="6503670" h="3721100">
                <a:moveTo>
                  <a:pt x="6468961" y="2628899"/>
                </a:moveTo>
                <a:lnTo>
                  <a:pt x="6450668" y="2628899"/>
                </a:lnTo>
                <a:lnTo>
                  <a:pt x="6453554" y="2641599"/>
                </a:lnTo>
                <a:lnTo>
                  <a:pt x="6445299" y="2641599"/>
                </a:lnTo>
                <a:lnTo>
                  <a:pt x="6444585" y="2654299"/>
                </a:lnTo>
                <a:lnTo>
                  <a:pt x="6466724" y="2654299"/>
                </a:lnTo>
                <a:lnTo>
                  <a:pt x="6465180" y="2641599"/>
                </a:lnTo>
                <a:lnTo>
                  <a:pt x="6468961" y="2628899"/>
                </a:lnTo>
                <a:close/>
              </a:path>
              <a:path w="6503670" h="3721100">
                <a:moveTo>
                  <a:pt x="6491883" y="2628899"/>
                </a:moveTo>
                <a:lnTo>
                  <a:pt x="6478065" y="2628899"/>
                </a:lnTo>
                <a:lnTo>
                  <a:pt x="6472873" y="2641599"/>
                </a:lnTo>
                <a:lnTo>
                  <a:pt x="6487716" y="2641599"/>
                </a:lnTo>
                <a:lnTo>
                  <a:pt x="6491883" y="2628899"/>
                </a:lnTo>
                <a:close/>
              </a:path>
              <a:path w="6503670" h="3721100">
                <a:moveTo>
                  <a:pt x="6446252" y="2616199"/>
                </a:moveTo>
                <a:lnTo>
                  <a:pt x="6434143" y="2616199"/>
                </a:lnTo>
                <a:lnTo>
                  <a:pt x="6437752" y="2628899"/>
                </a:lnTo>
                <a:lnTo>
                  <a:pt x="6443187" y="2628899"/>
                </a:lnTo>
                <a:lnTo>
                  <a:pt x="6446252" y="2616199"/>
                </a:lnTo>
                <a:close/>
              </a:path>
              <a:path w="6503670" h="3721100">
                <a:moveTo>
                  <a:pt x="6446252" y="2616199"/>
                </a:moveTo>
                <a:lnTo>
                  <a:pt x="6443187" y="2628899"/>
                </a:lnTo>
                <a:lnTo>
                  <a:pt x="6443624" y="2628899"/>
                </a:lnTo>
                <a:lnTo>
                  <a:pt x="6446252" y="2616199"/>
                </a:lnTo>
                <a:close/>
              </a:path>
              <a:path w="6503670" h="3721100">
                <a:moveTo>
                  <a:pt x="6489693" y="2603499"/>
                </a:moveTo>
                <a:lnTo>
                  <a:pt x="6478781" y="2603499"/>
                </a:lnTo>
                <a:lnTo>
                  <a:pt x="6482828" y="2616199"/>
                </a:lnTo>
                <a:lnTo>
                  <a:pt x="6446252" y="2616199"/>
                </a:lnTo>
                <a:lnTo>
                  <a:pt x="6443624" y="2628899"/>
                </a:lnTo>
                <a:lnTo>
                  <a:pt x="6484339" y="2628899"/>
                </a:lnTo>
                <a:lnTo>
                  <a:pt x="6486876" y="2616199"/>
                </a:lnTo>
                <a:lnTo>
                  <a:pt x="6489693" y="2603499"/>
                </a:lnTo>
                <a:close/>
              </a:path>
              <a:path w="6503670" h="3721100">
                <a:moveTo>
                  <a:pt x="6465659" y="2603499"/>
                </a:moveTo>
                <a:lnTo>
                  <a:pt x="6446136" y="2603499"/>
                </a:lnTo>
                <a:lnTo>
                  <a:pt x="6438301" y="2616199"/>
                </a:lnTo>
                <a:lnTo>
                  <a:pt x="6463701" y="2616199"/>
                </a:lnTo>
                <a:lnTo>
                  <a:pt x="6465659" y="2603499"/>
                </a:lnTo>
                <a:close/>
              </a:path>
              <a:path w="6503670" h="3721100">
                <a:moveTo>
                  <a:pt x="6478781" y="2603499"/>
                </a:moveTo>
                <a:lnTo>
                  <a:pt x="6465659" y="2603499"/>
                </a:lnTo>
                <a:lnTo>
                  <a:pt x="6465073" y="2616199"/>
                </a:lnTo>
                <a:lnTo>
                  <a:pt x="6480351" y="2616199"/>
                </a:lnTo>
                <a:lnTo>
                  <a:pt x="6478781" y="2603499"/>
                </a:lnTo>
                <a:close/>
              </a:path>
              <a:path w="6503670" h="3721100">
                <a:moveTo>
                  <a:pt x="6478781" y="2603499"/>
                </a:moveTo>
                <a:lnTo>
                  <a:pt x="6480351" y="2616199"/>
                </a:lnTo>
                <a:lnTo>
                  <a:pt x="6482828" y="2616199"/>
                </a:lnTo>
                <a:lnTo>
                  <a:pt x="6478781" y="2603499"/>
                </a:lnTo>
                <a:close/>
              </a:path>
              <a:path w="6503670" h="3721100">
                <a:moveTo>
                  <a:pt x="6445828" y="2590799"/>
                </a:moveTo>
                <a:lnTo>
                  <a:pt x="6441946" y="2590799"/>
                </a:lnTo>
                <a:lnTo>
                  <a:pt x="6446838" y="2603499"/>
                </a:lnTo>
                <a:lnTo>
                  <a:pt x="6445828" y="2590799"/>
                </a:lnTo>
                <a:close/>
              </a:path>
              <a:path w="6503670" h="3721100">
                <a:moveTo>
                  <a:pt x="6486306" y="2578099"/>
                </a:moveTo>
                <a:lnTo>
                  <a:pt x="6449257" y="2578099"/>
                </a:lnTo>
                <a:lnTo>
                  <a:pt x="6449122" y="2603499"/>
                </a:lnTo>
                <a:lnTo>
                  <a:pt x="6482993" y="2603499"/>
                </a:lnTo>
                <a:lnTo>
                  <a:pt x="6487187" y="2590799"/>
                </a:lnTo>
                <a:lnTo>
                  <a:pt x="6486306" y="2578099"/>
                </a:lnTo>
                <a:close/>
              </a:path>
              <a:path w="6503670" h="3721100">
                <a:moveTo>
                  <a:pt x="6495426" y="2590799"/>
                </a:moveTo>
                <a:lnTo>
                  <a:pt x="6490029" y="2590799"/>
                </a:lnTo>
                <a:lnTo>
                  <a:pt x="6486269" y="2603499"/>
                </a:lnTo>
                <a:lnTo>
                  <a:pt x="6495426" y="2590799"/>
                </a:lnTo>
                <a:close/>
              </a:path>
              <a:path w="6503670" h="3721100">
                <a:moveTo>
                  <a:pt x="6479697" y="2565399"/>
                </a:moveTo>
                <a:lnTo>
                  <a:pt x="6431824" y="2565399"/>
                </a:lnTo>
                <a:lnTo>
                  <a:pt x="6436397" y="2578099"/>
                </a:lnTo>
                <a:lnTo>
                  <a:pt x="6477113" y="2578099"/>
                </a:lnTo>
                <a:lnTo>
                  <a:pt x="6479697" y="2565399"/>
                </a:lnTo>
                <a:close/>
              </a:path>
              <a:path w="6503670" h="3721100">
                <a:moveTo>
                  <a:pt x="6483833" y="2552699"/>
                </a:moveTo>
                <a:lnTo>
                  <a:pt x="6438144" y="2552699"/>
                </a:lnTo>
                <a:lnTo>
                  <a:pt x="6443483" y="2565399"/>
                </a:lnTo>
                <a:lnTo>
                  <a:pt x="6482988" y="2565399"/>
                </a:lnTo>
                <a:lnTo>
                  <a:pt x="6483833" y="2552699"/>
                </a:lnTo>
                <a:close/>
              </a:path>
              <a:path w="6503670" h="3721100">
                <a:moveTo>
                  <a:pt x="6481851" y="2527299"/>
                </a:moveTo>
                <a:lnTo>
                  <a:pt x="6442233" y="2527299"/>
                </a:lnTo>
                <a:lnTo>
                  <a:pt x="6444220" y="2539999"/>
                </a:lnTo>
                <a:lnTo>
                  <a:pt x="6436672" y="2552699"/>
                </a:lnTo>
                <a:lnTo>
                  <a:pt x="6483848" y="2552699"/>
                </a:lnTo>
                <a:lnTo>
                  <a:pt x="6483309" y="2539999"/>
                </a:lnTo>
                <a:lnTo>
                  <a:pt x="6477506" y="2539999"/>
                </a:lnTo>
                <a:lnTo>
                  <a:pt x="6481851" y="2527299"/>
                </a:lnTo>
                <a:close/>
              </a:path>
              <a:path w="6503670" h="3721100">
                <a:moveTo>
                  <a:pt x="6439229" y="2527299"/>
                </a:moveTo>
                <a:lnTo>
                  <a:pt x="6438111" y="2539999"/>
                </a:lnTo>
                <a:lnTo>
                  <a:pt x="6441090" y="2539999"/>
                </a:lnTo>
                <a:lnTo>
                  <a:pt x="6439229" y="2527299"/>
                </a:lnTo>
                <a:close/>
              </a:path>
              <a:path w="6503670" h="3721100">
                <a:moveTo>
                  <a:pt x="6432912" y="2514599"/>
                </a:moveTo>
                <a:lnTo>
                  <a:pt x="6432209" y="2514599"/>
                </a:lnTo>
                <a:lnTo>
                  <a:pt x="6426008" y="2527299"/>
                </a:lnTo>
                <a:lnTo>
                  <a:pt x="6433882" y="2527299"/>
                </a:lnTo>
                <a:lnTo>
                  <a:pt x="6432912" y="2514599"/>
                </a:lnTo>
                <a:close/>
              </a:path>
              <a:path w="6503670" h="3721100">
                <a:moveTo>
                  <a:pt x="6440181" y="2514599"/>
                </a:moveTo>
                <a:lnTo>
                  <a:pt x="6437073" y="2514599"/>
                </a:lnTo>
                <a:lnTo>
                  <a:pt x="6433882" y="2527299"/>
                </a:lnTo>
                <a:lnTo>
                  <a:pt x="6441905" y="2527299"/>
                </a:lnTo>
                <a:lnTo>
                  <a:pt x="6440181" y="2514599"/>
                </a:lnTo>
                <a:close/>
              </a:path>
              <a:path w="6503670" h="3721100">
                <a:moveTo>
                  <a:pt x="6470652" y="2514599"/>
                </a:moveTo>
                <a:lnTo>
                  <a:pt x="6442234" y="2514599"/>
                </a:lnTo>
                <a:lnTo>
                  <a:pt x="6441905" y="2527299"/>
                </a:lnTo>
                <a:lnTo>
                  <a:pt x="6477935" y="2527299"/>
                </a:lnTo>
                <a:lnTo>
                  <a:pt x="6470652" y="2514599"/>
                </a:lnTo>
                <a:close/>
              </a:path>
              <a:path w="6503670" h="3721100">
                <a:moveTo>
                  <a:pt x="6436339" y="2502211"/>
                </a:moveTo>
                <a:lnTo>
                  <a:pt x="6436735" y="2514599"/>
                </a:lnTo>
                <a:lnTo>
                  <a:pt x="6444663" y="2514599"/>
                </a:lnTo>
                <a:lnTo>
                  <a:pt x="6436339" y="2502211"/>
                </a:lnTo>
                <a:close/>
              </a:path>
              <a:path w="6503670" h="3721100">
                <a:moveTo>
                  <a:pt x="6479071" y="2476499"/>
                </a:moveTo>
                <a:lnTo>
                  <a:pt x="6433321" y="2476499"/>
                </a:lnTo>
                <a:lnTo>
                  <a:pt x="6437587" y="2489199"/>
                </a:lnTo>
                <a:lnTo>
                  <a:pt x="6443258" y="2501899"/>
                </a:lnTo>
                <a:lnTo>
                  <a:pt x="6444663" y="2514599"/>
                </a:lnTo>
                <a:lnTo>
                  <a:pt x="6464895" y="2514599"/>
                </a:lnTo>
                <a:lnTo>
                  <a:pt x="6465710" y="2501899"/>
                </a:lnTo>
                <a:lnTo>
                  <a:pt x="6468312" y="2501899"/>
                </a:lnTo>
                <a:lnTo>
                  <a:pt x="6471499" y="2489199"/>
                </a:lnTo>
                <a:lnTo>
                  <a:pt x="6479071" y="2476499"/>
                </a:lnTo>
                <a:close/>
              </a:path>
              <a:path w="6503670" h="3721100">
                <a:moveTo>
                  <a:pt x="6477938" y="2501899"/>
                </a:moveTo>
                <a:lnTo>
                  <a:pt x="6470802" y="2501899"/>
                </a:lnTo>
                <a:lnTo>
                  <a:pt x="6476202" y="2514599"/>
                </a:lnTo>
                <a:lnTo>
                  <a:pt x="6477938" y="2501899"/>
                </a:lnTo>
                <a:close/>
              </a:path>
              <a:path w="6503670" h="3721100">
                <a:moveTo>
                  <a:pt x="6436329" y="2501899"/>
                </a:moveTo>
                <a:lnTo>
                  <a:pt x="6436130" y="2501899"/>
                </a:lnTo>
                <a:lnTo>
                  <a:pt x="6436339" y="2502211"/>
                </a:lnTo>
                <a:lnTo>
                  <a:pt x="6436329" y="2501899"/>
                </a:lnTo>
                <a:close/>
              </a:path>
              <a:path w="6503670" h="3721100">
                <a:moveTo>
                  <a:pt x="6425170" y="2496827"/>
                </a:moveTo>
                <a:lnTo>
                  <a:pt x="6424807" y="2501899"/>
                </a:lnTo>
                <a:lnTo>
                  <a:pt x="6427735" y="2501899"/>
                </a:lnTo>
                <a:lnTo>
                  <a:pt x="6425170" y="2496827"/>
                </a:lnTo>
                <a:close/>
              </a:path>
              <a:path w="6503670" h="3721100">
                <a:moveTo>
                  <a:pt x="6433321" y="2476499"/>
                </a:moveTo>
                <a:lnTo>
                  <a:pt x="6428437" y="2476499"/>
                </a:lnTo>
                <a:lnTo>
                  <a:pt x="6423276" y="2489199"/>
                </a:lnTo>
                <a:lnTo>
                  <a:pt x="6425716" y="2489199"/>
                </a:lnTo>
                <a:lnTo>
                  <a:pt x="6429004" y="2501899"/>
                </a:lnTo>
                <a:lnTo>
                  <a:pt x="6436130" y="2501899"/>
                </a:lnTo>
                <a:lnTo>
                  <a:pt x="6433321" y="2476499"/>
                </a:lnTo>
                <a:close/>
              </a:path>
              <a:path w="6503670" h="3721100">
                <a:moveTo>
                  <a:pt x="6476325" y="2489199"/>
                </a:moveTo>
                <a:lnTo>
                  <a:pt x="6472858" y="2501899"/>
                </a:lnTo>
                <a:lnTo>
                  <a:pt x="6481913" y="2501899"/>
                </a:lnTo>
                <a:lnTo>
                  <a:pt x="6476325" y="2489199"/>
                </a:lnTo>
                <a:close/>
              </a:path>
              <a:path w="6503670" h="3721100">
                <a:moveTo>
                  <a:pt x="6425716" y="2489199"/>
                </a:moveTo>
                <a:lnTo>
                  <a:pt x="6421313" y="2489199"/>
                </a:lnTo>
                <a:lnTo>
                  <a:pt x="6425170" y="2496827"/>
                </a:lnTo>
                <a:lnTo>
                  <a:pt x="6425716" y="2489199"/>
                </a:lnTo>
                <a:close/>
              </a:path>
              <a:path w="6503670" h="3721100">
                <a:moveTo>
                  <a:pt x="6423582" y="2463799"/>
                </a:moveTo>
                <a:lnTo>
                  <a:pt x="6422577" y="2476499"/>
                </a:lnTo>
                <a:lnTo>
                  <a:pt x="6425523" y="2476499"/>
                </a:lnTo>
                <a:lnTo>
                  <a:pt x="6423582" y="2463799"/>
                </a:lnTo>
                <a:close/>
              </a:path>
              <a:path w="6503670" h="3721100">
                <a:moveTo>
                  <a:pt x="6435369" y="2465964"/>
                </a:moveTo>
                <a:lnTo>
                  <a:pt x="6426476" y="2476499"/>
                </a:lnTo>
                <a:lnTo>
                  <a:pt x="6445055" y="2476499"/>
                </a:lnTo>
                <a:lnTo>
                  <a:pt x="6435369" y="2465964"/>
                </a:lnTo>
                <a:close/>
              </a:path>
              <a:path w="6503670" h="3721100">
                <a:moveTo>
                  <a:pt x="6454801" y="2463799"/>
                </a:moveTo>
                <a:lnTo>
                  <a:pt x="6437197" y="2463799"/>
                </a:lnTo>
                <a:lnTo>
                  <a:pt x="6435369" y="2465964"/>
                </a:lnTo>
                <a:lnTo>
                  <a:pt x="6445055" y="2476499"/>
                </a:lnTo>
                <a:lnTo>
                  <a:pt x="6455536" y="2464424"/>
                </a:lnTo>
                <a:lnTo>
                  <a:pt x="6454801" y="2463799"/>
                </a:lnTo>
                <a:close/>
              </a:path>
              <a:path w="6503670" h="3721100">
                <a:moveTo>
                  <a:pt x="6455536" y="2464424"/>
                </a:moveTo>
                <a:lnTo>
                  <a:pt x="6445055" y="2476499"/>
                </a:lnTo>
                <a:lnTo>
                  <a:pt x="6469744" y="2476499"/>
                </a:lnTo>
                <a:lnTo>
                  <a:pt x="6455536" y="2464424"/>
                </a:lnTo>
                <a:close/>
              </a:path>
              <a:path w="6503670" h="3721100">
                <a:moveTo>
                  <a:pt x="6465172" y="2412999"/>
                </a:moveTo>
                <a:lnTo>
                  <a:pt x="6421141" y="2412999"/>
                </a:lnTo>
                <a:lnTo>
                  <a:pt x="6423998" y="2425699"/>
                </a:lnTo>
                <a:lnTo>
                  <a:pt x="6428719" y="2425699"/>
                </a:lnTo>
                <a:lnTo>
                  <a:pt x="6431748" y="2438399"/>
                </a:lnTo>
                <a:lnTo>
                  <a:pt x="6432006" y="2451099"/>
                </a:lnTo>
                <a:lnTo>
                  <a:pt x="6420991" y="2451099"/>
                </a:lnTo>
                <a:lnTo>
                  <a:pt x="6433379" y="2463799"/>
                </a:lnTo>
                <a:lnTo>
                  <a:pt x="6435369" y="2465964"/>
                </a:lnTo>
                <a:lnTo>
                  <a:pt x="6437197" y="2463799"/>
                </a:lnTo>
                <a:lnTo>
                  <a:pt x="6474117" y="2463799"/>
                </a:lnTo>
                <a:lnTo>
                  <a:pt x="6470755" y="2451099"/>
                </a:lnTo>
                <a:lnTo>
                  <a:pt x="6464228" y="2438399"/>
                </a:lnTo>
                <a:lnTo>
                  <a:pt x="6470213" y="2438399"/>
                </a:lnTo>
                <a:lnTo>
                  <a:pt x="6470064" y="2425699"/>
                </a:lnTo>
                <a:lnTo>
                  <a:pt x="6465172" y="2412999"/>
                </a:lnTo>
                <a:close/>
              </a:path>
              <a:path w="6503670" h="3721100">
                <a:moveTo>
                  <a:pt x="6456078" y="2463799"/>
                </a:moveTo>
                <a:lnTo>
                  <a:pt x="6454801" y="2463799"/>
                </a:lnTo>
                <a:lnTo>
                  <a:pt x="6455536" y="2464424"/>
                </a:lnTo>
                <a:lnTo>
                  <a:pt x="6456078" y="2463799"/>
                </a:lnTo>
                <a:close/>
              </a:path>
              <a:path w="6503670" h="3721100">
                <a:moveTo>
                  <a:pt x="6419150" y="2438399"/>
                </a:moveTo>
                <a:lnTo>
                  <a:pt x="6420599" y="2451099"/>
                </a:lnTo>
                <a:lnTo>
                  <a:pt x="6427837" y="2451099"/>
                </a:lnTo>
                <a:lnTo>
                  <a:pt x="6419150" y="2438399"/>
                </a:lnTo>
                <a:close/>
              </a:path>
              <a:path w="6503670" h="3721100">
                <a:moveTo>
                  <a:pt x="6423998" y="2425699"/>
                </a:moveTo>
                <a:lnTo>
                  <a:pt x="6420336" y="2425699"/>
                </a:lnTo>
                <a:lnTo>
                  <a:pt x="6419531" y="2438399"/>
                </a:lnTo>
                <a:lnTo>
                  <a:pt x="6425775" y="2438399"/>
                </a:lnTo>
                <a:lnTo>
                  <a:pt x="6423998" y="2425699"/>
                </a:lnTo>
                <a:close/>
              </a:path>
              <a:path w="6503670" h="3721100">
                <a:moveTo>
                  <a:pt x="6457053" y="2362199"/>
                </a:moveTo>
                <a:lnTo>
                  <a:pt x="6419057" y="2362199"/>
                </a:lnTo>
                <a:lnTo>
                  <a:pt x="6423249" y="2374899"/>
                </a:lnTo>
                <a:lnTo>
                  <a:pt x="6422511" y="2387599"/>
                </a:lnTo>
                <a:lnTo>
                  <a:pt x="6416864" y="2387599"/>
                </a:lnTo>
                <a:lnTo>
                  <a:pt x="6422673" y="2400299"/>
                </a:lnTo>
                <a:lnTo>
                  <a:pt x="6419004" y="2412999"/>
                </a:lnTo>
                <a:lnTo>
                  <a:pt x="6416192" y="2425699"/>
                </a:lnTo>
                <a:lnTo>
                  <a:pt x="6420336" y="2425699"/>
                </a:lnTo>
                <a:lnTo>
                  <a:pt x="6421141" y="2412999"/>
                </a:lnTo>
                <a:lnTo>
                  <a:pt x="6462882" y="2412999"/>
                </a:lnTo>
                <a:lnTo>
                  <a:pt x="6463651" y="2400299"/>
                </a:lnTo>
                <a:lnTo>
                  <a:pt x="6456459" y="2400299"/>
                </a:lnTo>
                <a:lnTo>
                  <a:pt x="6463786" y="2387599"/>
                </a:lnTo>
                <a:lnTo>
                  <a:pt x="6459383" y="2374899"/>
                </a:lnTo>
                <a:lnTo>
                  <a:pt x="6460446" y="2374899"/>
                </a:lnTo>
                <a:lnTo>
                  <a:pt x="6457053" y="2362199"/>
                </a:lnTo>
                <a:close/>
              </a:path>
              <a:path w="6503670" h="3721100">
                <a:moveTo>
                  <a:pt x="6416013" y="2374899"/>
                </a:moveTo>
                <a:lnTo>
                  <a:pt x="6412997" y="2374899"/>
                </a:lnTo>
                <a:lnTo>
                  <a:pt x="6414908" y="2387599"/>
                </a:lnTo>
                <a:lnTo>
                  <a:pt x="6418476" y="2387599"/>
                </a:lnTo>
                <a:lnTo>
                  <a:pt x="6416013" y="2374899"/>
                </a:lnTo>
                <a:close/>
              </a:path>
              <a:path w="6503670" h="3721100">
                <a:moveTo>
                  <a:pt x="6419057" y="2362199"/>
                </a:moveTo>
                <a:lnTo>
                  <a:pt x="6409371" y="2362199"/>
                </a:lnTo>
                <a:lnTo>
                  <a:pt x="6409917" y="2374899"/>
                </a:lnTo>
                <a:lnTo>
                  <a:pt x="6419057" y="2362199"/>
                </a:lnTo>
                <a:close/>
              </a:path>
              <a:path w="6503670" h="3721100">
                <a:moveTo>
                  <a:pt x="6403453" y="2349499"/>
                </a:moveTo>
                <a:lnTo>
                  <a:pt x="6408417" y="2362199"/>
                </a:lnTo>
                <a:lnTo>
                  <a:pt x="6408677" y="2361433"/>
                </a:lnTo>
                <a:lnTo>
                  <a:pt x="6403453" y="2349499"/>
                </a:lnTo>
                <a:close/>
              </a:path>
              <a:path w="6503670" h="3721100">
                <a:moveTo>
                  <a:pt x="6450062" y="2324099"/>
                </a:moveTo>
                <a:lnTo>
                  <a:pt x="6415475" y="2324099"/>
                </a:lnTo>
                <a:lnTo>
                  <a:pt x="6413680" y="2336799"/>
                </a:lnTo>
                <a:lnTo>
                  <a:pt x="6447933" y="2336799"/>
                </a:lnTo>
                <a:lnTo>
                  <a:pt x="6448181" y="2349499"/>
                </a:lnTo>
                <a:lnTo>
                  <a:pt x="6412733" y="2349499"/>
                </a:lnTo>
                <a:lnTo>
                  <a:pt x="6408677" y="2361433"/>
                </a:lnTo>
                <a:lnTo>
                  <a:pt x="6409013" y="2362199"/>
                </a:lnTo>
                <a:lnTo>
                  <a:pt x="6454434" y="2362199"/>
                </a:lnTo>
                <a:lnTo>
                  <a:pt x="6453894" y="2349499"/>
                </a:lnTo>
                <a:lnTo>
                  <a:pt x="6452349" y="2336799"/>
                </a:lnTo>
                <a:lnTo>
                  <a:pt x="6450062" y="2324099"/>
                </a:lnTo>
                <a:close/>
              </a:path>
              <a:path w="6503670" h="3721100">
                <a:moveTo>
                  <a:pt x="6436738" y="2336799"/>
                </a:moveTo>
                <a:lnTo>
                  <a:pt x="6409688" y="2336799"/>
                </a:lnTo>
                <a:lnTo>
                  <a:pt x="6413968" y="2349499"/>
                </a:lnTo>
                <a:lnTo>
                  <a:pt x="6435188" y="2349499"/>
                </a:lnTo>
                <a:lnTo>
                  <a:pt x="6436738" y="2336799"/>
                </a:lnTo>
                <a:close/>
              </a:path>
              <a:path w="6503670" h="3721100">
                <a:moveTo>
                  <a:pt x="6411862" y="2324099"/>
                </a:moveTo>
                <a:lnTo>
                  <a:pt x="6399781" y="2324099"/>
                </a:lnTo>
                <a:lnTo>
                  <a:pt x="6404559" y="2336799"/>
                </a:lnTo>
                <a:lnTo>
                  <a:pt x="6411862" y="2324099"/>
                </a:lnTo>
                <a:close/>
              </a:path>
              <a:path w="6503670" h="3721100">
                <a:moveTo>
                  <a:pt x="6450557" y="2311400"/>
                </a:moveTo>
                <a:lnTo>
                  <a:pt x="6402246" y="2311400"/>
                </a:lnTo>
                <a:lnTo>
                  <a:pt x="6398096" y="2324099"/>
                </a:lnTo>
                <a:lnTo>
                  <a:pt x="6450719" y="2324099"/>
                </a:lnTo>
                <a:lnTo>
                  <a:pt x="6450557" y="2311400"/>
                </a:lnTo>
                <a:close/>
              </a:path>
              <a:path w="6503670" h="3721100">
                <a:moveTo>
                  <a:pt x="6397319" y="2298700"/>
                </a:moveTo>
                <a:lnTo>
                  <a:pt x="6393294" y="2298700"/>
                </a:lnTo>
                <a:lnTo>
                  <a:pt x="6394820" y="2311400"/>
                </a:lnTo>
                <a:lnTo>
                  <a:pt x="6397319" y="2298700"/>
                </a:lnTo>
                <a:close/>
              </a:path>
              <a:path w="6503670" h="3721100">
                <a:moveTo>
                  <a:pt x="6404939" y="2298700"/>
                </a:moveTo>
                <a:lnTo>
                  <a:pt x="6403741" y="2298700"/>
                </a:lnTo>
                <a:lnTo>
                  <a:pt x="6409915" y="2311400"/>
                </a:lnTo>
                <a:lnTo>
                  <a:pt x="6413490" y="2311400"/>
                </a:lnTo>
                <a:lnTo>
                  <a:pt x="6404939" y="2298700"/>
                </a:lnTo>
                <a:close/>
              </a:path>
              <a:path w="6503670" h="3721100">
                <a:moveTo>
                  <a:pt x="6438428" y="2298700"/>
                </a:moveTo>
                <a:lnTo>
                  <a:pt x="6412882" y="2298700"/>
                </a:lnTo>
                <a:lnTo>
                  <a:pt x="6413490" y="2311400"/>
                </a:lnTo>
                <a:lnTo>
                  <a:pt x="6433539" y="2311400"/>
                </a:lnTo>
                <a:lnTo>
                  <a:pt x="6438428" y="2298700"/>
                </a:lnTo>
                <a:close/>
              </a:path>
              <a:path w="6503670" h="3721100">
                <a:moveTo>
                  <a:pt x="6447030" y="2298700"/>
                </a:moveTo>
                <a:lnTo>
                  <a:pt x="6443432" y="2298700"/>
                </a:lnTo>
                <a:lnTo>
                  <a:pt x="6433539" y="2311400"/>
                </a:lnTo>
                <a:lnTo>
                  <a:pt x="6447632" y="2311400"/>
                </a:lnTo>
                <a:lnTo>
                  <a:pt x="6447030" y="2298700"/>
                </a:lnTo>
                <a:close/>
              </a:path>
              <a:path w="6503670" h="3721100">
                <a:moveTo>
                  <a:pt x="6438619" y="2286000"/>
                </a:moveTo>
                <a:lnTo>
                  <a:pt x="6401317" y="2286000"/>
                </a:lnTo>
                <a:lnTo>
                  <a:pt x="6403707" y="2298700"/>
                </a:lnTo>
                <a:lnTo>
                  <a:pt x="6436926" y="2298700"/>
                </a:lnTo>
                <a:lnTo>
                  <a:pt x="6438619" y="2286000"/>
                </a:lnTo>
                <a:close/>
              </a:path>
              <a:path w="6503670" h="3721100">
                <a:moveTo>
                  <a:pt x="6443064" y="2286000"/>
                </a:moveTo>
                <a:lnTo>
                  <a:pt x="6437535" y="2298700"/>
                </a:lnTo>
                <a:lnTo>
                  <a:pt x="6446317" y="2298700"/>
                </a:lnTo>
                <a:lnTo>
                  <a:pt x="6443064" y="2286000"/>
                </a:lnTo>
                <a:close/>
              </a:path>
              <a:path w="6503670" h="3721100">
                <a:moveTo>
                  <a:pt x="6429335" y="2273300"/>
                </a:moveTo>
                <a:lnTo>
                  <a:pt x="6392032" y="2273300"/>
                </a:lnTo>
                <a:lnTo>
                  <a:pt x="6395278" y="2286000"/>
                </a:lnTo>
                <a:lnTo>
                  <a:pt x="6439267" y="2286000"/>
                </a:lnTo>
                <a:lnTo>
                  <a:pt x="6429335" y="2273300"/>
                </a:lnTo>
                <a:close/>
              </a:path>
              <a:path w="6503670" h="3721100">
                <a:moveTo>
                  <a:pt x="6440048" y="2260600"/>
                </a:moveTo>
                <a:lnTo>
                  <a:pt x="6397785" y="2260600"/>
                </a:lnTo>
                <a:lnTo>
                  <a:pt x="6392364" y="2273300"/>
                </a:lnTo>
                <a:lnTo>
                  <a:pt x="6439114" y="2273300"/>
                </a:lnTo>
                <a:lnTo>
                  <a:pt x="6440689" y="2286000"/>
                </a:lnTo>
                <a:lnTo>
                  <a:pt x="6443115" y="2286000"/>
                </a:lnTo>
                <a:lnTo>
                  <a:pt x="6444123" y="2273300"/>
                </a:lnTo>
                <a:lnTo>
                  <a:pt x="6440048" y="2260600"/>
                </a:lnTo>
                <a:close/>
              </a:path>
              <a:path w="6503670" h="3721100">
                <a:moveTo>
                  <a:pt x="6383031" y="2235200"/>
                </a:moveTo>
                <a:lnTo>
                  <a:pt x="6380647" y="2235200"/>
                </a:lnTo>
                <a:lnTo>
                  <a:pt x="6381563" y="2247900"/>
                </a:lnTo>
                <a:lnTo>
                  <a:pt x="6385076" y="2260600"/>
                </a:lnTo>
                <a:lnTo>
                  <a:pt x="6389318" y="2247900"/>
                </a:lnTo>
                <a:lnTo>
                  <a:pt x="6391282" y="2247900"/>
                </a:lnTo>
                <a:lnTo>
                  <a:pt x="6383031" y="2235200"/>
                </a:lnTo>
                <a:close/>
              </a:path>
              <a:path w="6503670" h="3721100">
                <a:moveTo>
                  <a:pt x="6437362" y="2247900"/>
                </a:moveTo>
                <a:lnTo>
                  <a:pt x="6389318" y="2247900"/>
                </a:lnTo>
                <a:lnTo>
                  <a:pt x="6398525" y="2260600"/>
                </a:lnTo>
                <a:lnTo>
                  <a:pt x="6436067" y="2260600"/>
                </a:lnTo>
                <a:lnTo>
                  <a:pt x="6437362" y="2247900"/>
                </a:lnTo>
                <a:close/>
              </a:path>
              <a:path w="6503670" h="3721100">
                <a:moveTo>
                  <a:pt x="6425694" y="2235200"/>
                </a:moveTo>
                <a:lnTo>
                  <a:pt x="6392385" y="2235200"/>
                </a:lnTo>
                <a:lnTo>
                  <a:pt x="6391282" y="2247900"/>
                </a:lnTo>
                <a:lnTo>
                  <a:pt x="6429099" y="2247900"/>
                </a:lnTo>
                <a:lnTo>
                  <a:pt x="6425694" y="2235200"/>
                </a:lnTo>
                <a:close/>
              </a:path>
              <a:path w="6503670" h="3721100">
                <a:moveTo>
                  <a:pt x="6408456" y="2209800"/>
                </a:moveTo>
                <a:lnTo>
                  <a:pt x="6387461" y="2209800"/>
                </a:lnTo>
                <a:lnTo>
                  <a:pt x="6392689" y="2222500"/>
                </a:lnTo>
                <a:lnTo>
                  <a:pt x="6393365" y="2235200"/>
                </a:lnTo>
                <a:lnTo>
                  <a:pt x="6433226" y="2235200"/>
                </a:lnTo>
                <a:lnTo>
                  <a:pt x="6431872" y="2222500"/>
                </a:lnTo>
                <a:lnTo>
                  <a:pt x="6409269" y="2222500"/>
                </a:lnTo>
                <a:lnTo>
                  <a:pt x="6408456" y="2209800"/>
                </a:lnTo>
                <a:close/>
              </a:path>
              <a:path w="6503670" h="3721100">
                <a:moveTo>
                  <a:pt x="6387461" y="2209800"/>
                </a:moveTo>
                <a:lnTo>
                  <a:pt x="6375810" y="2209800"/>
                </a:lnTo>
                <a:lnTo>
                  <a:pt x="6382968" y="2222500"/>
                </a:lnTo>
                <a:lnTo>
                  <a:pt x="6387461" y="2209800"/>
                </a:lnTo>
                <a:close/>
              </a:path>
              <a:path w="6503670" h="3721100">
                <a:moveTo>
                  <a:pt x="6430519" y="2209800"/>
                </a:moveTo>
                <a:lnTo>
                  <a:pt x="6408456" y="2209800"/>
                </a:lnTo>
                <a:lnTo>
                  <a:pt x="6409269" y="2222500"/>
                </a:lnTo>
                <a:lnTo>
                  <a:pt x="6431872" y="2222500"/>
                </a:lnTo>
                <a:lnTo>
                  <a:pt x="6430519" y="2209800"/>
                </a:lnTo>
                <a:close/>
              </a:path>
              <a:path w="6503670" h="3721100">
                <a:moveTo>
                  <a:pt x="6373138" y="2197100"/>
                </a:moveTo>
                <a:lnTo>
                  <a:pt x="6373854" y="2209800"/>
                </a:lnTo>
                <a:lnTo>
                  <a:pt x="6376886" y="2209800"/>
                </a:lnTo>
                <a:lnTo>
                  <a:pt x="6373138" y="2197100"/>
                </a:lnTo>
                <a:close/>
              </a:path>
              <a:path w="6503670" h="3721100">
                <a:moveTo>
                  <a:pt x="6425062" y="2197100"/>
                </a:moveTo>
                <a:lnTo>
                  <a:pt x="6378992" y="2197100"/>
                </a:lnTo>
                <a:lnTo>
                  <a:pt x="6377806" y="2209800"/>
                </a:lnTo>
                <a:lnTo>
                  <a:pt x="6423983" y="2209800"/>
                </a:lnTo>
                <a:lnTo>
                  <a:pt x="6425062" y="2197100"/>
                </a:lnTo>
                <a:close/>
              </a:path>
              <a:path w="6503670" h="3721100">
                <a:moveTo>
                  <a:pt x="6393515" y="2184400"/>
                </a:moveTo>
                <a:lnTo>
                  <a:pt x="6382475" y="2184400"/>
                </a:lnTo>
                <a:lnTo>
                  <a:pt x="6384622" y="2197100"/>
                </a:lnTo>
                <a:lnTo>
                  <a:pt x="6390173" y="2197100"/>
                </a:lnTo>
                <a:lnTo>
                  <a:pt x="6393515" y="2184400"/>
                </a:lnTo>
                <a:close/>
              </a:path>
              <a:path w="6503670" h="3721100">
                <a:moveTo>
                  <a:pt x="6421126" y="2184400"/>
                </a:moveTo>
                <a:lnTo>
                  <a:pt x="6393515" y="2184400"/>
                </a:lnTo>
                <a:lnTo>
                  <a:pt x="6398411" y="2197100"/>
                </a:lnTo>
                <a:lnTo>
                  <a:pt x="6423473" y="2197100"/>
                </a:lnTo>
                <a:lnTo>
                  <a:pt x="6421126" y="2184400"/>
                </a:lnTo>
                <a:close/>
              </a:path>
              <a:path w="6503670" h="3721100">
                <a:moveTo>
                  <a:pt x="6418705" y="2171700"/>
                </a:moveTo>
                <a:lnTo>
                  <a:pt x="6380850" y="2171700"/>
                </a:lnTo>
                <a:lnTo>
                  <a:pt x="6376706" y="2184400"/>
                </a:lnTo>
                <a:lnTo>
                  <a:pt x="6417829" y="2184400"/>
                </a:lnTo>
                <a:lnTo>
                  <a:pt x="6418705" y="2171700"/>
                </a:lnTo>
                <a:close/>
              </a:path>
              <a:path w="6503670" h="3721100">
                <a:moveTo>
                  <a:pt x="6420534" y="2171700"/>
                </a:moveTo>
                <a:lnTo>
                  <a:pt x="6418705" y="2171700"/>
                </a:lnTo>
                <a:lnTo>
                  <a:pt x="6417829" y="2184400"/>
                </a:lnTo>
                <a:lnTo>
                  <a:pt x="6422668" y="2184400"/>
                </a:lnTo>
                <a:lnTo>
                  <a:pt x="6420534" y="2171700"/>
                </a:lnTo>
                <a:close/>
              </a:path>
              <a:path w="6503670" h="3721100">
                <a:moveTo>
                  <a:pt x="6414751" y="2159000"/>
                </a:moveTo>
                <a:lnTo>
                  <a:pt x="6364973" y="2159000"/>
                </a:lnTo>
                <a:lnTo>
                  <a:pt x="6370039" y="2171700"/>
                </a:lnTo>
                <a:lnTo>
                  <a:pt x="6417700" y="2171700"/>
                </a:lnTo>
                <a:lnTo>
                  <a:pt x="6414751" y="2159000"/>
                </a:lnTo>
                <a:close/>
              </a:path>
              <a:path w="6503670" h="3721100">
                <a:moveTo>
                  <a:pt x="6364311" y="2146300"/>
                </a:moveTo>
                <a:lnTo>
                  <a:pt x="6354062" y="2146300"/>
                </a:lnTo>
                <a:lnTo>
                  <a:pt x="6360870" y="2159000"/>
                </a:lnTo>
                <a:lnTo>
                  <a:pt x="6364311" y="2146300"/>
                </a:lnTo>
                <a:close/>
              </a:path>
              <a:path w="6503670" h="3721100">
                <a:moveTo>
                  <a:pt x="6414104" y="2146300"/>
                </a:moveTo>
                <a:lnTo>
                  <a:pt x="6364865" y="2146300"/>
                </a:lnTo>
                <a:lnTo>
                  <a:pt x="6364732" y="2159000"/>
                </a:lnTo>
                <a:lnTo>
                  <a:pt x="6412266" y="2159000"/>
                </a:lnTo>
                <a:lnTo>
                  <a:pt x="6414104" y="2146300"/>
                </a:lnTo>
                <a:close/>
              </a:path>
              <a:path w="6503670" h="3721100">
                <a:moveTo>
                  <a:pt x="6412384" y="2133600"/>
                </a:moveTo>
                <a:lnTo>
                  <a:pt x="6363593" y="2133600"/>
                </a:lnTo>
                <a:lnTo>
                  <a:pt x="6356361" y="2146300"/>
                </a:lnTo>
                <a:lnTo>
                  <a:pt x="6401865" y="2146300"/>
                </a:lnTo>
                <a:lnTo>
                  <a:pt x="6412384" y="2133600"/>
                </a:lnTo>
                <a:close/>
              </a:path>
              <a:path w="6503670" h="3721100">
                <a:moveTo>
                  <a:pt x="6353999" y="2120900"/>
                </a:moveTo>
                <a:lnTo>
                  <a:pt x="6348855" y="2133600"/>
                </a:lnTo>
                <a:lnTo>
                  <a:pt x="6352996" y="2133600"/>
                </a:lnTo>
                <a:lnTo>
                  <a:pt x="6353999" y="2120900"/>
                </a:lnTo>
                <a:close/>
              </a:path>
              <a:path w="6503670" h="3721100">
                <a:moveTo>
                  <a:pt x="6351560" y="2095500"/>
                </a:moveTo>
                <a:lnTo>
                  <a:pt x="6349033" y="2095500"/>
                </a:lnTo>
                <a:lnTo>
                  <a:pt x="6353858" y="2108200"/>
                </a:lnTo>
                <a:lnTo>
                  <a:pt x="6357858" y="2120900"/>
                </a:lnTo>
                <a:lnTo>
                  <a:pt x="6356082" y="2120900"/>
                </a:lnTo>
                <a:lnTo>
                  <a:pt x="6360729" y="2133600"/>
                </a:lnTo>
                <a:lnTo>
                  <a:pt x="6392406" y="2133600"/>
                </a:lnTo>
                <a:lnTo>
                  <a:pt x="6401840" y="2120900"/>
                </a:lnTo>
                <a:lnTo>
                  <a:pt x="6409130" y="2108200"/>
                </a:lnTo>
                <a:lnTo>
                  <a:pt x="6359993" y="2108200"/>
                </a:lnTo>
                <a:lnTo>
                  <a:pt x="6351560" y="2095500"/>
                </a:lnTo>
                <a:close/>
              </a:path>
              <a:path w="6503670" h="3721100">
                <a:moveTo>
                  <a:pt x="6346193" y="2095500"/>
                </a:moveTo>
                <a:lnTo>
                  <a:pt x="6343509" y="2095500"/>
                </a:lnTo>
                <a:lnTo>
                  <a:pt x="6343818" y="2108200"/>
                </a:lnTo>
                <a:lnTo>
                  <a:pt x="6345504" y="2108200"/>
                </a:lnTo>
                <a:lnTo>
                  <a:pt x="6346193" y="2095500"/>
                </a:lnTo>
                <a:close/>
              </a:path>
              <a:path w="6503670" h="3721100">
                <a:moveTo>
                  <a:pt x="6398171" y="2095500"/>
                </a:moveTo>
                <a:lnTo>
                  <a:pt x="6358914" y="2095500"/>
                </a:lnTo>
                <a:lnTo>
                  <a:pt x="6359993" y="2108200"/>
                </a:lnTo>
                <a:lnTo>
                  <a:pt x="6397733" y="2108200"/>
                </a:lnTo>
                <a:lnTo>
                  <a:pt x="6398171" y="2095500"/>
                </a:lnTo>
                <a:close/>
              </a:path>
              <a:path w="6503670" h="3721100">
                <a:moveTo>
                  <a:pt x="6378383" y="2082800"/>
                </a:moveTo>
                <a:lnTo>
                  <a:pt x="6340526" y="2082800"/>
                </a:lnTo>
                <a:lnTo>
                  <a:pt x="6345210" y="2095500"/>
                </a:lnTo>
                <a:lnTo>
                  <a:pt x="6377710" y="2095500"/>
                </a:lnTo>
                <a:lnTo>
                  <a:pt x="6378383" y="2082800"/>
                </a:lnTo>
                <a:close/>
              </a:path>
              <a:path w="6503670" h="3721100">
                <a:moveTo>
                  <a:pt x="6395274" y="2082800"/>
                </a:moveTo>
                <a:lnTo>
                  <a:pt x="6378383" y="2082800"/>
                </a:lnTo>
                <a:lnTo>
                  <a:pt x="6377710" y="2095500"/>
                </a:lnTo>
                <a:lnTo>
                  <a:pt x="6397868" y="2095500"/>
                </a:lnTo>
                <a:lnTo>
                  <a:pt x="6395274" y="2082800"/>
                </a:lnTo>
                <a:close/>
              </a:path>
              <a:path w="6503670" h="3721100">
                <a:moveTo>
                  <a:pt x="6376908" y="2057400"/>
                </a:moveTo>
                <a:lnTo>
                  <a:pt x="6349521" y="2057400"/>
                </a:lnTo>
                <a:lnTo>
                  <a:pt x="6349292" y="2070100"/>
                </a:lnTo>
                <a:lnTo>
                  <a:pt x="6348994" y="2082800"/>
                </a:lnTo>
                <a:lnTo>
                  <a:pt x="6375607" y="2082800"/>
                </a:lnTo>
                <a:lnTo>
                  <a:pt x="6370522" y="2070100"/>
                </a:lnTo>
                <a:lnTo>
                  <a:pt x="6376768" y="2070100"/>
                </a:lnTo>
                <a:lnTo>
                  <a:pt x="6376908" y="2057400"/>
                </a:lnTo>
                <a:close/>
              </a:path>
              <a:path w="6503670" h="3721100">
                <a:moveTo>
                  <a:pt x="6383125" y="2070100"/>
                </a:moveTo>
                <a:lnTo>
                  <a:pt x="6379375" y="2070100"/>
                </a:lnTo>
                <a:lnTo>
                  <a:pt x="6375607" y="2082800"/>
                </a:lnTo>
                <a:lnTo>
                  <a:pt x="6388365" y="2082800"/>
                </a:lnTo>
                <a:lnTo>
                  <a:pt x="6383125" y="2070100"/>
                </a:lnTo>
                <a:close/>
              </a:path>
              <a:path w="6503670" h="3721100">
                <a:moveTo>
                  <a:pt x="6386054" y="2057400"/>
                </a:moveTo>
                <a:lnTo>
                  <a:pt x="6381228" y="2057400"/>
                </a:lnTo>
                <a:lnTo>
                  <a:pt x="6381393" y="2070100"/>
                </a:lnTo>
                <a:lnTo>
                  <a:pt x="6389822" y="2070100"/>
                </a:lnTo>
                <a:lnTo>
                  <a:pt x="6389824" y="2063911"/>
                </a:lnTo>
                <a:lnTo>
                  <a:pt x="6386054" y="2057400"/>
                </a:lnTo>
                <a:close/>
              </a:path>
              <a:path w="6503670" h="3721100">
                <a:moveTo>
                  <a:pt x="6389825" y="2059626"/>
                </a:moveTo>
                <a:lnTo>
                  <a:pt x="6389824" y="2063911"/>
                </a:lnTo>
                <a:lnTo>
                  <a:pt x="6393407" y="2070100"/>
                </a:lnTo>
                <a:lnTo>
                  <a:pt x="6389825" y="2059626"/>
                </a:lnTo>
                <a:close/>
              </a:path>
              <a:path w="6503670" h="3721100">
                <a:moveTo>
                  <a:pt x="6389826" y="2057400"/>
                </a:moveTo>
                <a:lnTo>
                  <a:pt x="6389064" y="2057400"/>
                </a:lnTo>
                <a:lnTo>
                  <a:pt x="6389825" y="2059626"/>
                </a:lnTo>
                <a:lnTo>
                  <a:pt x="6389826" y="2057400"/>
                </a:lnTo>
                <a:close/>
              </a:path>
              <a:path w="6503670" h="3721100">
                <a:moveTo>
                  <a:pt x="6382852" y="2044700"/>
                </a:moveTo>
                <a:lnTo>
                  <a:pt x="6351508" y="2044700"/>
                </a:lnTo>
                <a:lnTo>
                  <a:pt x="6354304" y="2057400"/>
                </a:lnTo>
                <a:lnTo>
                  <a:pt x="6382811" y="2057400"/>
                </a:lnTo>
                <a:lnTo>
                  <a:pt x="6382852" y="2044700"/>
                </a:lnTo>
                <a:close/>
              </a:path>
              <a:path w="6503670" h="3721100">
                <a:moveTo>
                  <a:pt x="6376973" y="2032000"/>
                </a:moveTo>
                <a:lnTo>
                  <a:pt x="6331342" y="2032000"/>
                </a:lnTo>
                <a:lnTo>
                  <a:pt x="6330083" y="2044700"/>
                </a:lnTo>
                <a:lnTo>
                  <a:pt x="6383166" y="2044700"/>
                </a:lnTo>
                <a:lnTo>
                  <a:pt x="6376973" y="2032000"/>
                </a:lnTo>
                <a:close/>
              </a:path>
              <a:path w="6503670" h="3721100">
                <a:moveTo>
                  <a:pt x="6354977" y="2019300"/>
                </a:moveTo>
                <a:lnTo>
                  <a:pt x="6323846" y="2019300"/>
                </a:lnTo>
                <a:lnTo>
                  <a:pt x="6326324" y="2032000"/>
                </a:lnTo>
                <a:lnTo>
                  <a:pt x="6354342" y="2032000"/>
                </a:lnTo>
                <a:lnTo>
                  <a:pt x="6354977" y="2019300"/>
                </a:lnTo>
                <a:close/>
              </a:path>
              <a:path w="6503670" h="3721100">
                <a:moveTo>
                  <a:pt x="6368199" y="2006600"/>
                </a:moveTo>
                <a:lnTo>
                  <a:pt x="6330845" y="2006600"/>
                </a:lnTo>
                <a:lnTo>
                  <a:pt x="6334542" y="2019300"/>
                </a:lnTo>
                <a:lnTo>
                  <a:pt x="6354977" y="2019300"/>
                </a:lnTo>
                <a:lnTo>
                  <a:pt x="6354342" y="2032000"/>
                </a:lnTo>
                <a:lnTo>
                  <a:pt x="6379600" y="2032000"/>
                </a:lnTo>
                <a:lnTo>
                  <a:pt x="6374727" y="2019300"/>
                </a:lnTo>
                <a:lnTo>
                  <a:pt x="6368199" y="2006600"/>
                </a:lnTo>
                <a:close/>
              </a:path>
              <a:path w="6503670" h="3721100">
                <a:moveTo>
                  <a:pt x="6378658" y="2006600"/>
                </a:moveTo>
                <a:lnTo>
                  <a:pt x="6377456" y="2019300"/>
                </a:lnTo>
                <a:lnTo>
                  <a:pt x="6379375" y="2019300"/>
                </a:lnTo>
                <a:lnTo>
                  <a:pt x="6378658" y="2006600"/>
                </a:lnTo>
                <a:close/>
              </a:path>
              <a:path w="6503670" h="3721100">
                <a:moveTo>
                  <a:pt x="6330517" y="1993900"/>
                </a:moveTo>
                <a:lnTo>
                  <a:pt x="6315119" y="1993900"/>
                </a:lnTo>
                <a:lnTo>
                  <a:pt x="6313689" y="2006600"/>
                </a:lnTo>
                <a:lnTo>
                  <a:pt x="6334134" y="2006600"/>
                </a:lnTo>
                <a:lnTo>
                  <a:pt x="6330517" y="1993900"/>
                </a:lnTo>
                <a:close/>
              </a:path>
              <a:path w="6503670" h="3721100">
                <a:moveTo>
                  <a:pt x="6334034" y="1993900"/>
                </a:moveTo>
                <a:lnTo>
                  <a:pt x="6330517" y="1993900"/>
                </a:lnTo>
                <a:lnTo>
                  <a:pt x="6334149" y="2006600"/>
                </a:lnTo>
                <a:lnTo>
                  <a:pt x="6334034" y="1993900"/>
                </a:lnTo>
                <a:close/>
              </a:path>
              <a:path w="6503670" h="3721100">
                <a:moveTo>
                  <a:pt x="6363541" y="1993900"/>
                </a:moveTo>
                <a:lnTo>
                  <a:pt x="6336879" y="1993900"/>
                </a:lnTo>
                <a:lnTo>
                  <a:pt x="6339169" y="2006600"/>
                </a:lnTo>
                <a:lnTo>
                  <a:pt x="6363494" y="2006600"/>
                </a:lnTo>
                <a:lnTo>
                  <a:pt x="6363541" y="1993900"/>
                </a:lnTo>
                <a:close/>
              </a:path>
              <a:path w="6503670" h="3721100">
                <a:moveTo>
                  <a:pt x="6360124" y="1968500"/>
                </a:moveTo>
                <a:lnTo>
                  <a:pt x="6340920" y="1968500"/>
                </a:lnTo>
                <a:lnTo>
                  <a:pt x="6334847" y="1981200"/>
                </a:lnTo>
                <a:lnTo>
                  <a:pt x="6311890" y="1981200"/>
                </a:lnTo>
                <a:lnTo>
                  <a:pt x="6317080" y="1993900"/>
                </a:lnTo>
                <a:lnTo>
                  <a:pt x="6362546" y="1993900"/>
                </a:lnTo>
                <a:lnTo>
                  <a:pt x="6360124" y="1968500"/>
                </a:lnTo>
                <a:close/>
              </a:path>
              <a:path w="6503670" h="3721100">
                <a:moveTo>
                  <a:pt x="6332918" y="1955800"/>
                </a:moveTo>
                <a:lnTo>
                  <a:pt x="6312992" y="1955800"/>
                </a:lnTo>
                <a:lnTo>
                  <a:pt x="6319150" y="1968500"/>
                </a:lnTo>
                <a:lnTo>
                  <a:pt x="6312250" y="1968500"/>
                </a:lnTo>
                <a:lnTo>
                  <a:pt x="6312559" y="1981200"/>
                </a:lnTo>
                <a:lnTo>
                  <a:pt x="6334847" y="1981200"/>
                </a:lnTo>
                <a:lnTo>
                  <a:pt x="6330270" y="1968500"/>
                </a:lnTo>
                <a:lnTo>
                  <a:pt x="6332918" y="1955800"/>
                </a:lnTo>
                <a:close/>
              </a:path>
              <a:path w="6503670" h="3721100">
                <a:moveTo>
                  <a:pt x="6308641" y="1955800"/>
                </a:moveTo>
                <a:lnTo>
                  <a:pt x="6307466" y="1955800"/>
                </a:lnTo>
                <a:lnTo>
                  <a:pt x="6306624" y="1968500"/>
                </a:lnTo>
                <a:lnTo>
                  <a:pt x="6308641" y="1955800"/>
                </a:lnTo>
                <a:close/>
              </a:path>
              <a:path w="6503670" h="3721100">
                <a:moveTo>
                  <a:pt x="6351842" y="1955800"/>
                </a:moveTo>
                <a:lnTo>
                  <a:pt x="6341591" y="1955800"/>
                </a:lnTo>
                <a:lnTo>
                  <a:pt x="6338847" y="1968500"/>
                </a:lnTo>
                <a:lnTo>
                  <a:pt x="6344490" y="1968500"/>
                </a:lnTo>
                <a:lnTo>
                  <a:pt x="6351842" y="1955800"/>
                </a:lnTo>
                <a:close/>
              </a:path>
              <a:path w="6503670" h="3721100">
                <a:moveTo>
                  <a:pt x="6345096" y="1943100"/>
                </a:moveTo>
                <a:lnTo>
                  <a:pt x="6297484" y="1943100"/>
                </a:lnTo>
                <a:lnTo>
                  <a:pt x="6295729" y="1955800"/>
                </a:lnTo>
                <a:lnTo>
                  <a:pt x="6354227" y="1955800"/>
                </a:lnTo>
                <a:lnTo>
                  <a:pt x="6345096" y="1943100"/>
                </a:lnTo>
                <a:close/>
              </a:path>
              <a:path w="6503670" h="3721100">
                <a:moveTo>
                  <a:pt x="6336141" y="1905000"/>
                </a:moveTo>
                <a:lnTo>
                  <a:pt x="6292251" y="1905000"/>
                </a:lnTo>
                <a:lnTo>
                  <a:pt x="6290931" y="1917700"/>
                </a:lnTo>
                <a:lnTo>
                  <a:pt x="6300386" y="1917700"/>
                </a:lnTo>
                <a:lnTo>
                  <a:pt x="6305574" y="1943100"/>
                </a:lnTo>
                <a:lnTo>
                  <a:pt x="6308158" y="1943100"/>
                </a:lnTo>
                <a:lnTo>
                  <a:pt x="6311052" y="1930400"/>
                </a:lnTo>
                <a:lnTo>
                  <a:pt x="6338200" y="1930400"/>
                </a:lnTo>
                <a:lnTo>
                  <a:pt x="6338165" y="1917700"/>
                </a:lnTo>
                <a:lnTo>
                  <a:pt x="6336141" y="1905000"/>
                </a:lnTo>
                <a:close/>
              </a:path>
              <a:path w="6503670" h="3721100">
                <a:moveTo>
                  <a:pt x="6335725" y="1930400"/>
                </a:moveTo>
                <a:lnTo>
                  <a:pt x="6313734" y="1930400"/>
                </a:lnTo>
                <a:lnTo>
                  <a:pt x="6310628" y="1943100"/>
                </a:lnTo>
                <a:lnTo>
                  <a:pt x="6337844" y="1943100"/>
                </a:lnTo>
                <a:lnTo>
                  <a:pt x="6335725" y="1930400"/>
                </a:lnTo>
                <a:close/>
              </a:path>
              <a:path w="6503670" h="3721100">
                <a:moveTo>
                  <a:pt x="6335725" y="1930400"/>
                </a:moveTo>
                <a:lnTo>
                  <a:pt x="6337844" y="1943100"/>
                </a:lnTo>
                <a:lnTo>
                  <a:pt x="6341157" y="1943100"/>
                </a:lnTo>
                <a:lnTo>
                  <a:pt x="6335725" y="1930400"/>
                </a:lnTo>
                <a:close/>
              </a:path>
              <a:path w="6503670" h="3721100">
                <a:moveTo>
                  <a:pt x="6346682" y="1930400"/>
                </a:moveTo>
                <a:lnTo>
                  <a:pt x="6335725" y="1930400"/>
                </a:lnTo>
                <a:lnTo>
                  <a:pt x="6341157" y="1943100"/>
                </a:lnTo>
                <a:lnTo>
                  <a:pt x="6345780" y="1943100"/>
                </a:lnTo>
                <a:lnTo>
                  <a:pt x="6346682" y="1930400"/>
                </a:lnTo>
                <a:close/>
              </a:path>
              <a:path w="6503670" h="3721100">
                <a:moveTo>
                  <a:pt x="6348436" y="1917700"/>
                </a:moveTo>
                <a:lnTo>
                  <a:pt x="6342493" y="1917700"/>
                </a:lnTo>
                <a:lnTo>
                  <a:pt x="6340651" y="1930400"/>
                </a:lnTo>
                <a:lnTo>
                  <a:pt x="6348436" y="1917700"/>
                </a:lnTo>
                <a:close/>
              </a:path>
              <a:path w="6503670" h="3721100">
                <a:moveTo>
                  <a:pt x="6328775" y="1892300"/>
                </a:moveTo>
                <a:lnTo>
                  <a:pt x="6280210" y="1892300"/>
                </a:lnTo>
                <a:lnTo>
                  <a:pt x="6283473" y="1905000"/>
                </a:lnTo>
                <a:lnTo>
                  <a:pt x="6327301" y="1905000"/>
                </a:lnTo>
                <a:lnTo>
                  <a:pt x="6328775" y="1892300"/>
                </a:lnTo>
                <a:close/>
              </a:path>
              <a:path w="6503670" h="3721100">
                <a:moveTo>
                  <a:pt x="6281424" y="1879600"/>
                </a:moveTo>
                <a:lnTo>
                  <a:pt x="6279082" y="1879600"/>
                </a:lnTo>
                <a:lnTo>
                  <a:pt x="6276453" y="1892300"/>
                </a:lnTo>
                <a:lnTo>
                  <a:pt x="6283059" y="1883213"/>
                </a:lnTo>
                <a:lnTo>
                  <a:pt x="6281424" y="1879600"/>
                </a:lnTo>
                <a:close/>
              </a:path>
              <a:path w="6503670" h="3721100">
                <a:moveTo>
                  <a:pt x="6321677" y="1879600"/>
                </a:moveTo>
                <a:lnTo>
                  <a:pt x="6285686" y="1879600"/>
                </a:lnTo>
                <a:lnTo>
                  <a:pt x="6283059" y="1883213"/>
                </a:lnTo>
                <a:lnTo>
                  <a:pt x="6287171" y="1892300"/>
                </a:lnTo>
                <a:lnTo>
                  <a:pt x="6327932" y="1892300"/>
                </a:lnTo>
                <a:lnTo>
                  <a:pt x="6321677" y="1879600"/>
                </a:lnTo>
                <a:close/>
              </a:path>
              <a:path w="6503670" h="3721100">
                <a:moveTo>
                  <a:pt x="6316534" y="1866900"/>
                </a:moveTo>
                <a:lnTo>
                  <a:pt x="6268880" y="1866900"/>
                </a:lnTo>
                <a:lnTo>
                  <a:pt x="6263816" y="1879600"/>
                </a:lnTo>
                <a:lnTo>
                  <a:pt x="6320058" y="1879600"/>
                </a:lnTo>
                <a:lnTo>
                  <a:pt x="6316534" y="1866900"/>
                </a:lnTo>
                <a:close/>
              </a:path>
              <a:path w="6503670" h="3721100">
                <a:moveTo>
                  <a:pt x="6270328" y="1856487"/>
                </a:moveTo>
                <a:lnTo>
                  <a:pt x="6271776" y="1866900"/>
                </a:lnTo>
                <a:lnTo>
                  <a:pt x="6279850" y="1866900"/>
                </a:lnTo>
                <a:lnTo>
                  <a:pt x="6270328" y="1856487"/>
                </a:lnTo>
                <a:close/>
              </a:path>
              <a:path w="6503670" h="3721100">
                <a:moveTo>
                  <a:pt x="6293079" y="1816100"/>
                </a:moveTo>
                <a:lnTo>
                  <a:pt x="6273714" y="1816100"/>
                </a:lnTo>
                <a:lnTo>
                  <a:pt x="6269226" y="1828800"/>
                </a:lnTo>
                <a:lnTo>
                  <a:pt x="6259627" y="1828800"/>
                </a:lnTo>
                <a:lnTo>
                  <a:pt x="6265434" y="1841500"/>
                </a:lnTo>
                <a:lnTo>
                  <a:pt x="6275545" y="1854200"/>
                </a:lnTo>
                <a:lnTo>
                  <a:pt x="6279850" y="1866900"/>
                </a:lnTo>
                <a:lnTo>
                  <a:pt x="6318016" y="1866900"/>
                </a:lnTo>
                <a:lnTo>
                  <a:pt x="6313351" y="1854200"/>
                </a:lnTo>
                <a:lnTo>
                  <a:pt x="6309335" y="1854200"/>
                </a:lnTo>
                <a:lnTo>
                  <a:pt x="6308660" y="1841500"/>
                </a:lnTo>
                <a:lnTo>
                  <a:pt x="6300240" y="1841500"/>
                </a:lnTo>
                <a:lnTo>
                  <a:pt x="6304324" y="1828800"/>
                </a:lnTo>
                <a:lnTo>
                  <a:pt x="6293079" y="1816100"/>
                </a:lnTo>
                <a:close/>
              </a:path>
              <a:path w="6503670" h="3721100">
                <a:moveTo>
                  <a:pt x="6270010" y="1854200"/>
                </a:moveTo>
                <a:lnTo>
                  <a:pt x="6268236" y="1854200"/>
                </a:lnTo>
                <a:lnTo>
                  <a:pt x="6270328" y="1856487"/>
                </a:lnTo>
                <a:lnTo>
                  <a:pt x="6270010" y="1854200"/>
                </a:lnTo>
                <a:close/>
              </a:path>
              <a:path w="6503670" h="3721100">
                <a:moveTo>
                  <a:pt x="6273714" y="1816100"/>
                </a:moveTo>
                <a:lnTo>
                  <a:pt x="6260733" y="1816100"/>
                </a:lnTo>
                <a:lnTo>
                  <a:pt x="6252339" y="1828800"/>
                </a:lnTo>
                <a:lnTo>
                  <a:pt x="6249626" y="1841500"/>
                </a:lnTo>
                <a:lnTo>
                  <a:pt x="6252167" y="1841500"/>
                </a:lnTo>
                <a:lnTo>
                  <a:pt x="6251982" y="1854200"/>
                </a:lnTo>
                <a:lnTo>
                  <a:pt x="6268236" y="1854200"/>
                </a:lnTo>
                <a:lnTo>
                  <a:pt x="6259627" y="1828800"/>
                </a:lnTo>
                <a:lnTo>
                  <a:pt x="6269226" y="1828800"/>
                </a:lnTo>
                <a:lnTo>
                  <a:pt x="6273714" y="1816100"/>
                </a:lnTo>
                <a:close/>
              </a:path>
              <a:path w="6503670" h="3721100">
                <a:moveTo>
                  <a:pt x="6310793" y="1828800"/>
                </a:moveTo>
                <a:lnTo>
                  <a:pt x="6304774" y="1828800"/>
                </a:lnTo>
                <a:lnTo>
                  <a:pt x="6303326" y="1841500"/>
                </a:lnTo>
                <a:lnTo>
                  <a:pt x="6310793" y="1828800"/>
                </a:lnTo>
                <a:close/>
              </a:path>
              <a:path w="6503670" h="3721100">
                <a:moveTo>
                  <a:pt x="6260733" y="1816100"/>
                </a:moveTo>
                <a:lnTo>
                  <a:pt x="6242936" y="1816100"/>
                </a:lnTo>
                <a:lnTo>
                  <a:pt x="6249254" y="1828800"/>
                </a:lnTo>
                <a:lnTo>
                  <a:pt x="6252339" y="1828800"/>
                </a:lnTo>
                <a:lnTo>
                  <a:pt x="6260733" y="1816100"/>
                </a:lnTo>
                <a:close/>
              </a:path>
              <a:path w="6503670" h="3721100">
                <a:moveTo>
                  <a:pt x="6277951" y="1765300"/>
                </a:moveTo>
                <a:lnTo>
                  <a:pt x="6276008" y="1765300"/>
                </a:lnTo>
                <a:lnTo>
                  <a:pt x="6275856" y="1778000"/>
                </a:lnTo>
                <a:lnTo>
                  <a:pt x="6245029" y="1778000"/>
                </a:lnTo>
                <a:lnTo>
                  <a:pt x="6240737" y="1787872"/>
                </a:lnTo>
                <a:lnTo>
                  <a:pt x="6240842" y="1790700"/>
                </a:lnTo>
                <a:lnTo>
                  <a:pt x="6244874" y="1790700"/>
                </a:lnTo>
                <a:lnTo>
                  <a:pt x="6247868" y="1803400"/>
                </a:lnTo>
                <a:lnTo>
                  <a:pt x="6248924" y="1816100"/>
                </a:lnTo>
                <a:lnTo>
                  <a:pt x="6285405" y="1816100"/>
                </a:lnTo>
                <a:lnTo>
                  <a:pt x="6293463" y="1803400"/>
                </a:lnTo>
                <a:lnTo>
                  <a:pt x="6287057" y="1790700"/>
                </a:lnTo>
                <a:lnTo>
                  <a:pt x="6281124" y="1778000"/>
                </a:lnTo>
                <a:lnTo>
                  <a:pt x="6277951" y="1765300"/>
                </a:lnTo>
                <a:close/>
              </a:path>
              <a:path w="6503670" h="3721100">
                <a:moveTo>
                  <a:pt x="6244874" y="1790700"/>
                </a:moveTo>
                <a:lnTo>
                  <a:pt x="6236263" y="1790700"/>
                </a:lnTo>
                <a:lnTo>
                  <a:pt x="6235736" y="1803400"/>
                </a:lnTo>
                <a:lnTo>
                  <a:pt x="6244874" y="1790700"/>
                </a:lnTo>
                <a:close/>
              </a:path>
              <a:path w="6503670" h="3721100">
                <a:moveTo>
                  <a:pt x="6239589" y="1778000"/>
                </a:moveTo>
                <a:lnTo>
                  <a:pt x="6227253" y="1778000"/>
                </a:lnTo>
                <a:lnTo>
                  <a:pt x="6228977" y="1790700"/>
                </a:lnTo>
                <a:lnTo>
                  <a:pt x="6234109" y="1790700"/>
                </a:lnTo>
                <a:lnTo>
                  <a:pt x="6239589" y="1778000"/>
                </a:lnTo>
                <a:close/>
              </a:path>
              <a:path w="6503670" h="3721100">
                <a:moveTo>
                  <a:pt x="6240737" y="1787872"/>
                </a:moveTo>
                <a:lnTo>
                  <a:pt x="6239508" y="1790700"/>
                </a:lnTo>
                <a:lnTo>
                  <a:pt x="6240842" y="1790700"/>
                </a:lnTo>
                <a:lnTo>
                  <a:pt x="6240737" y="1787872"/>
                </a:lnTo>
                <a:close/>
              </a:path>
              <a:path w="6503670" h="3721100">
                <a:moveTo>
                  <a:pt x="6225567" y="1765300"/>
                </a:moveTo>
                <a:lnTo>
                  <a:pt x="6217790" y="1765300"/>
                </a:lnTo>
                <a:lnTo>
                  <a:pt x="6222948" y="1778000"/>
                </a:lnTo>
                <a:lnTo>
                  <a:pt x="6225567" y="1765300"/>
                </a:lnTo>
                <a:close/>
              </a:path>
              <a:path w="6503670" h="3721100">
                <a:moveTo>
                  <a:pt x="6276008" y="1765300"/>
                </a:moveTo>
                <a:lnTo>
                  <a:pt x="6225567" y="1765300"/>
                </a:lnTo>
                <a:lnTo>
                  <a:pt x="6235235" y="1778000"/>
                </a:lnTo>
                <a:lnTo>
                  <a:pt x="6275856" y="1778000"/>
                </a:lnTo>
                <a:lnTo>
                  <a:pt x="6276008" y="1765300"/>
                </a:lnTo>
                <a:close/>
              </a:path>
              <a:path w="6503670" h="3721100">
                <a:moveTo>
                  <a:pt x="6276161" y="1752600"/>
                </a:moveTo>
                <a:lnTo>
                  <a:pt x="6219482" y="1752600"/>
                </a:lnTo>
                <a:lnTo>
                  <a:pt x="6223818" y="1765300"/>
                </a:lnTo>
                <a:lnTo>
                  <a:pt x="6265848" y="1765300"/>
                </a:lnTo>
                <a:lnTo>
                  <a:pt x="6276161" y="1752600"/>
                </a:lnTo>
                <a:close/>
              </a:path>
              <a:path w="6503670" h="3721100">
                <a:moveTo>
                  <a:pt x="6209005" y="1739900"/>
                </a:moveTo>
                <a:lnTo>
                  <a:pt x="6203999" y="1739900"/>
                </a:lnTo>
                <a:lnTo>
                  <a:pt x="6208101" y="1752600"/>
                </a:lnTo>
                <a:lnTo>
                  <a:pt x="6209005" y="1739900"/>
                </a:lnTo>
                <a:close/>
              </a:path>
              <a:path w="6503670" h="3721100">
                <a:moveTo>
                  <a:pt x="6227361" y="1727200"/>
                </a:moveTo>
                <a:lnTo>
                  <a:pt x="6221009" y="1727200"/>
                </a:lnTo>
                <a:lnTo>
                  <a:pt x="6220353" y="1739900"/>
                </a:lnTo>
                <a:lnTo>
                  <a:pt x="6226402" y="1752600"/>
                </a:lnTo>
                <a:lnTo>
                  <a:pt x="6231626" y="1752600"/>
                </a:lnTo>
                <a:lnTo>
                  <a:pt x="6227853" y="1739900"/>
                </a:lnTo>
                <a:lnTo>
                  <a:pt x="6227361" y="1727200"/>
                </a:lnTo>
                <a:close/>
              </a:path>
              <a:path w="6503670" h="3721100">
                <a:moveTo>
                  <a:pt x="6255256" y="1727200"/>
                </a:moveTo>
                <a:lnTo>
                  <a:pt x="6227361" y="1727200"/>
                </a:lnTo>
                <a:lnTo>
                  <a:pt x="6234416" y="1739900"/>
                </a:lnTo>
                <a:lnTo>
                  <a:pt x="6231626" y="1752600"/>
                </a:lnTo>
                <a:lnTo>
                  <a:pt x="6263115" y="1752600"/>
                </a:lnTo>
                <a:lnTo>
                  <a:pt x="6264454" y="1739900"/>
                </a:lnTo>
                <a:lnTo>
                  <a:pt x="6255256" y="1727200"/>
                </a:lnTo>
                <a:close/>
              </a:path>
              <a:path w="6503670" h="3721100">
                <a:moveTo>
                  <a:pt x="6196219" y="1714500"/>
                </a:moveTo>
                <a:lnTo>
                  <a:pt x="6194576" y="1727200"/>
                </a:lnTo>
                <a:lnTo>
                  <a:pt x="6198805" y="1727200"/>
                </a:lnTo>
                <a:lnTo>
                  <a:pt x="6196219" y="1714500"/>
                </a:lnTo>
                <a:close/>
              </a:path>
              <a:path w="6503670" h="3721100">
                <a:moveTo>
                  <a:pt x="6248059" y="1714500"/>
                </a:moveTo>
                <a:lnTo>
                  <a:pt x="6210514" y="1714500"/>
                </a:lnTo>
                <a:lnTo>
                  <a:pt x="6212869" y="1727200"/>
                </a:lnTo>
                <a:lnTo>
                  <a:pt x="6247262" y="1727200"/>
                </a:lnTo>
                <a:lnTo>
                  <a:pt x="6248059" y="1714500"/>
                </a:lnTo>
                <a:close/>
              </a:path>
              <a:path w="6503670" h="3721100">
                <a:moveTo>
                  <a:pt x="6235916" y="1676400"/>
                </a:moveTo>
                <a:lnTo>
                  <a:pt x="6233463" y="1689100"/>
                </a:lnTo>
                <a:lnTo>
                  <a:pt x="6183533" y="1689100"/>
                </a:lnTo>
                <a:lnTo>
                  <a:pt x="6192023" y="1701800"/>
                </a:lnTo>
                <a:lnTo>
                  <a:pt x="6189681" y="1714500"/>
                </a:lnTo>
                <a:lnTo>
                  <a:pt x="6196671" y="1714500"/>
                </a:lnTo>
                <a:lnTo>
                  <a:pt x="6203618" y="1701800"/>
                </a:lnTo>
                <a:lnTo>
                  <a:pt x="6242698" y="1701800"/>
                </a:lnTo>
                <a:lnTo>
                  <a:pt x="6238484" y="1689100"/>
                </a:lnTo>
                <a:lnTo>
                  <a:pt x="6235916" y="1676400"/>
                </a:lnTo>
                <a:close/>
              </a:path>
              <a:path w="6503670" h="3721100">
                <a:moveTo>
                  <a:pt x="6242698" y="1701800"/>
                </a:moveTo>
                <a:lnTo>
                  <a:pt x="6203618" y="1701800"/>
                </a:lnTo>
                <a:lnTo>
                  <a:pt x="6202894" y="1714500"/>
                </a:lnTo>
                <a:lnTo>
                  <a:pt x="6250087" y="1714500"/>
                </a:lnTo>
                <a:lnTo>
                  <a:pt x="6242698" y="1701800"/>
                </a:lnTo>
                <a:close/>
              </a:path>
              <a:path w="6503670" h="3721100">
                <a:moveTo>
                  <a:pt x="6181886" y="1676400"/>
                </a:moveTo>
                <a:lnTo>
                  <a:pt x="6180696" y="1676400"/>
                </a:lnTo>
                <a:lnTo>
                  <a:pt x="6180707" y="1689100"/>
                </a:lnTo>
                <a:lnTo>
                  <a:pt x="6181886" y="1676400"/>
                </a:lnTo>
                <a:close/>
              </a:path>
              <a:path w="6503670" h="3721100">
                <a:moveTo>
                  <a:pt x="6193611" y="1676400"/>
                </a:moveTo>
                <a:lnTo>
                  <a:pt x="6191439" y="1689100"/>
                </a:lnTo>
                <a:lnTo>
                  <a:pt x="6196849" y="1689100"/>
                </a:lnTo>
                <a:lnTo>
                  <a:pt x="6197177" y="1686950"/>
                </a:lnTo>
                <a:lnTo>
                  <a:pt x="6193611" y="1676400"/>
                </a:lnTo>
                <a:close/>
              </a:path>
              <a:path w="6503670" h="3721100">
                <a:moveTo>
                  <a:pt x="6226626" y="1676400"/>
                </a:moveTo>
                <a:lnTo>
                  <a:pt x="6198785" y="1676400"/>
                </a:lnTo>
                <a:lnTo>
                  <a:pt x="6197177" y="1686950"/>
                </a:lnTo>
                <a:lnTo>
                  <a:pt x="6197903" y="1689100"/>
                </a:lnTo>
                <a:lnTo>
                  <a:pt x="6229406" y="1689100"/>
                </a:lnTo>
                <a:lnTo>
                  <a:pt x="6226626" y="1676400"/>
                </a:lnTo>
                <a:close/>
              </a:path>
              <a:path w="6503670" h="3721100">
                <a:moveTo>
                  <a:pt x="6164896" y="1663700"/>
                </a:moveTo>
                <a:lnTo>
                  <a:pt x="6162775" y="1676400"/>
                </a:lnTo>
                <a:lnTo>
                  <a:pt x="6169214" y="1676400"/>
                </a:lnTo>
                <a:lnTo>
                  <a:pt x="6164896" y="1663700"/>
                </a:lnTo>
                <a:close/>
              </a:path>
              <a:path w="6503670" h="3721100">
                <a:moveTo>
                  <a:pt x="6217980" y="1651000"/>
                </a:moveTo>
                <a:lnTo>
                  <a:pt x="6165429" y="1651000"/>
                </a:lnTo>
                <a:lnTo>
                  <a:pt x="6167245" y="1663700"/>
                </a:lnTo>
                <a:lnTo>
                  <a:pt x="6173711" y="1663700"/>
                </a:lnTo>
                <a:lnTo>
                  <a:pt x="6180567" y="1676400"/>
                </a:lnTo>
                <a:lnTo>
                  <a:pt x="6230618" y="1676400"/>
                </a:lnTo>
                <a:lnTo>
                  <a:pt x="6224392" y="1663700"/>
                </a:lnTo>
                <a:lnTo>
                  <a:pt x="6217980" y="1651000"/>
                </a:lnTo>
                <a:close/>
              </a:path>
              <a:path w="6503670" h="3721100">
                <a:moveTo>
                  <a:pt x="6211720" y="1638300"/>
                </a:moveTo>
                <a:lnTo>
                  <a:pt x="6168668" y="1638300"/>
                </a:lnTo>
                <a:lnTo>
                  <a:pt x="6174611" y="1651000"/>
                </a:lnTo>
                <a:lnTo>
                  <a:pt x="6209219" y="1651000"/>
                </a:lnTo>
                <a:lnTo>
                  <a:pt x="6211720" y="1638300"/>
                </a:lnTo>
                <a:close/>
              </a:path>
              <a:path w="6503670" h="3721100">
                <a:moveTo>
                  <a:pt x="6150392" y="1625600"/>
                </a:moveTo>
                <a:lnTo>
                  <a:pt x="6151762" y="1638300"/>
                </a:lnTo>
                <a:lnTo>
                  <a:pt x="6155140" y="1638300"/>
                </a:lnTo>
                <a:lnTo>
                  <a:pt x="6150392" y="1625600"/>
                </a:lnTo>
                <a:close/>
              </a:path>
              <a:path w="6503670" h="3721100">
                <a:moveTo>
                  <a:pt x="6190766" y="1600200"/>
                </a:moveTo>
                <a:lnTo>
                  <a:pt x="6148348" y="1600200"/>
                </a:lnTo>
                <a:lnTo>
                  <a:pt x="6136816" y="1612900"/>
                </a:lnTo>
                <a:lnTo>
                  <a:pt x="6154254" y="1612900"/>
                </a:lnTo>
                <a:lnTo>
                  <a:pt x="6156276" y="1625600"/>
                </a:lnTo>
                <a:lnTo>
                  <a:pt x="6155140" y="1638300"/>
                </a:lnTo>
                <a:lnTo>
                  <a:pt x="6205674" y="1638300"/>
                </a:lnTo>
                <a:lnTo>
                  <a:pt x="6207796" y="1625600"/>
                </a:lnTo>
                <a:lnTo>
                  <a:pt x="6194874" y="1625600"/>
                </a:lnTo>
                <a:lnTo>
                  <a:pt x="6190664" y="1612900"/>
                </a:lnTo>
                <a:lnTo>
                  <a:pt x="6190766" y="1600200"/>
                </a:lnTo>
                <a:close/>
              </a:path>
              <a:path w="6503670" h="3721100">
                <a:moveTo>
                  <a:pt x="6149529" y="1612900"/>
                </a:moveTo>
                <a:lnTo>
                  <a:pt x="6136484" y="1612900"/>
                </a:lnTo>
                <a:lnTo>
                  <a:pt x="6142153" y="1625600"/>
                </a:lnTo>
                <a:lnTo>
                  <a:pt x="6148332" y="1625600"/>
                </a:lnTo>
                <a:lnTo>
                  <a:pt x="6149529" y="1612900"/>
                </a:lnTo>
                <a:close/>
              </a:path>
              <a:path w="6503670" h="3721100">
                <a:moveTo>
                  <a:pt x="6138818" y="1587500"/>
                </a:moveTo>
                <a:lnTo>
                  <a:pt x="6128472" y="1587500"/>
                </a:lnTo>
                <a:lnTo>
                  <a:pt x="6131735" y="1600200"/>
                </a:lnTo>
                <a:lnTo>
                  <a:pt x="6143560" y="1600200"/>
                </a:lnTo>
                <a:lnTo>
                  <a:pt x="6138818" y="1587500"/>
                </a:lnTo>
                <a:close/>
              </a:path>
              <a:path w="6503670" h="3721100">
                <a:moveTo>
                  <a:pt x="6151324" y="1587500"/>
                </a:moveTo>
                <a:lnTo>
                  <a:pt x="6139775" y="1587500"/>
                </a:lnTo>
                <a:lnTo>
                  <a:pt x="6143560" y="1600200"/>
                </a:lnTo>
                <a:lnTo>
                  <a:pt x="6159709" y="1600200"/>
                </a:lnTo>
                <a:lnTo>
                  <a:pt x="6151324" y="1587500"/>
                </a:lnTo>
                <a:close/>
              </a:path>
              <a:path w="6503670" h="3721100">
                <a:moveTo>
                  <a:pt x="6173383" y="1587500"/>
                </a:moveTo>
                <a:lnTo>
                  <a:pt x="6158711" y="1587500"/>
                </a:lnTo>
                <a:lnTo>
                  <a:pt x="6159709" y="1600200"/>
                </a:lnTo>
                <a:lnTo>
                  <a:pt x="6170649" y="1600200"/>
                </a:lnTo>
                <a:lnTo>
                  <a:pt x="6173383" y="1587500"/>
                </a:lnTo>
                <a:close/>
              </a:path>
              <a:path w="6503670" h="3721100">
                <a:moveTo>
                  <a:pt x="6176485" y="1574800"/>
                </a:moveTo>
                <a:lnTo>
                  <a:pt x="6127385" y="1574800"/>
                </a:lnTo>
                <a:lnTo>
                  <a:pt x="6133949" y="1587500"/>
                </a:lnTo>
                <a:lnTo>
                  <a:pt x="6176494" y="1587500"/>
                </a:lnTo>
                <a:lnTo>
                  <a:pt x="6176485" y="1574800"/>
                </a:lnTo>
                <a:close/>
              </a:path>
              <a:path w="6503670" h="3721100">
                <a:moveTo>
                  <a:pt x="6113639" y="1562100"/>
                </a:moveTo>
                <a:lnTo>
                  <a:pt x="6112153" y="1562100"/>
                </a:lnTo>
                <a:lnTo>
                  <a:pt x="6113785" y="1574800"/>
                </a:lnTo>
                <a:lnTo>
                  <a:pt x="6113639" y="1562100"/>
                </a:lnTo>
                <a:close/>
              </a:path>
              <a:path w="6503670" h="3721100">
                <a:moveTo>
                  <a:pt x="6146394" y="1524000"/>
                </a:moveTo>
                <a:lnTo>
                  <a:pt x="6132485" y="1524000"/>
                </a:lnTo>
                <a:lnTo>
                  <a:pt x="6125662" y="1536700"/>
                </a:lnTo>
                <a:lnTo>
                  <a:pt x="6106023" y="1536700"/>
                </a:lnTo>
                <a:lnTo>
                  <a:pt x="6106476" y="1549400"/>
                </a:lnTo>
                <a:lnTo>
                  <a:pt x="6123113" y="1574800"/>
                </a:lnTo>
                <a:lnTo>
                  <a:pt x="6157682" y="1574800"/>
                </a:lnTo>
                <a:lnTo>
                  <a:pt x="6163673" y="1563544"/>
                </a:lnTo>
                <a:lnTo>
                  <a:pt x="6164078" y="1562100"/>
                </a:lnTo>
                <a:lnTo>
                  <a:pt x="6154345" y="1562100"/>
                </a:lnTo>
                <a:lnTo>
                  <a:pt x="6157087" y="1549400"/>
                </a:lnTo>
                <a:lnTo>
                  <a:pt x="6142702" y="1549400"/>
                </a:lnTo>
                <a:lnTo>
                  <a:pt x="6144701" y="1536700"/>
                </a:lnTo>
                <a:lnTo>
                  <a:pt x="6146394" y="1524000"/>
                </a:lnTo>
                <a:close/>
              </a:path>
              <a:path w="6503670" h="3721100">
                <a:moveTo>
                  <a:pt x="6168955" y="1562100"/>
                </a:moveTo>
                <a:lnTo>
                  <a:pt x="6164442" y="1562100"/>
                </a:lnTo>
                <a:lnTo>
                  <a:pt x="6163673" y="1563544"/>
                </a:lnTo>
                <a:lnTo>
                  <a:pt x="6160517" y="1574800"/>
                </a:lnTo>
                <a:lnTo>
                  <a:pt x="6170340" y="1574800"/>
                </a:lnTo>
                <a:lnTo>
                  <a:pt x="6168955" y="1562100"/>
                </a:lnTo>
                <a:close/>
              </a:path>
              <a:path w="6503670" h="3721100">
                <a:moveTo>
                  <a:pt x="6164442" y="1562100"/>
                </a:moveTo>
                <a:lnTo>
                  <a:pt x="6164078" y="1562100"/>
                </a:lnTo>
                <a:lnTo>
                  <a:pt x="6163673" y="1563544"/>
                </a:lnTo>
                <a:lnTo>
                  <a:pt x="6164442" y="1562100"/>
                </a:lnTo>
                <a:close/>
              </a:path>
              <a:path w="6503670" h="3721100">
                <a:moveTo>
                  <a:pt x="6104647" y="1549400"/>
                </a:moveTo>
                <a:lnTo>
                  <a:pt x="6104190" y="1562100"/>
                </a:lnTo>
                <a:lnTo>
                  <a:pt x="6106190" y="1562100"/>
                </a:lnTo>
                <a:lnTo>
                  <a:pt x="6104647" y="1549400"/>
                </a:lnTo>
                <a:close/>
              </a:path>
              <a:path w="6503670" h="3721100">
                <a:moveTo>
                  <a:pt x="6104723" y="1536700"/>
                </a:moveTo>
                <a:lnTo>
                  <a:pt x="6094639" y="1536700"/>
                </a:lnTo>
                <a:lnTo>
                  <a:pt x="6101193" y="1549400"/>
                </a:lnTo>
                <a:lnTo>
                  <a:pt x="6104723" y="1536700"/>
                </a:lnTo>
                <a:close/>
              </a:path>
              <a:path w="6503670" h="3721100">
                <a:moveTo>
                  <a:pt x="6119062" y="1524000"/>
                </a:moveTo>
                <a:lnTo>
                  <a:pt x="6084924" y="1524000"/>
                </a:lnTo>
                <a:lnTo>
                  <a:pt x="6090199" y="1536700"/>
                </a:lnTo>
                <a:lnTo>
                  <a:pt x="6113103" y="1536700"/>
                </a:lnTo>
                <a:lnTo>
                  <a:pt x="6119062" y="1524000"/>
                </a:lnTo>
                <a:close/>
              </a:path>
              <a:path w="6503670" h="3721100">
                <a:moveTo>
                  <a:pt x="6138090" y="1511300"/>
                </a:moveTo>
                <a:lnTo>
                  <a:pt x="6091625" y="1511300"/>
                </a:lnTo>
                <a:lnTo>
                  <a:pt x="6096330" y="1524000"/>
                </a:lnTo>
                <a:lnTo>
                  <a:pt x="6119062" y="1524000"/>
                </a:lnTo>
                <a:lnTo>
                  <a:pt x="6113103" y="1536700"/>
                </a:lnTo>
                <a:lnTo>
                  <a:pt x="6125662" y="1536700"/>
                </a:lnTo>
                <a:lnTo>
                  <a:pt x="6132485" y="1524000"/>
                </a:lnTo>
                <a:lnTo>
                  <a:pt x="6138090" y="1511300"/>
                </a:lnTo>
                <a:close/>
              </a:path>
              <a:path w="6503670" h="3721100">
                <a:moveTo>
                  <a:pt x="6085746" y="1511300"/>
                </a:moveTo>
                <a:lnTo>
                  <a:pt x="6078345" y="1511300"/>
                </a:lnTo>
                <a:lnTo>
                  <a:pt x="6077228" y="1524000"/>
                </a:lnTo>
                <a:lnTo>
                  <a:pt x="6085838" y="1524000"/>
                </a:lnTo>
                <a:lnTo>
                  <a:pt x="6085746" y="1511300"/>
                </a:lnTo>
                <a:close/>
              </a:path>
              <a:path w="6503670" h="3721100">
                <a:moveTo>
                  <a:pt x="6122125" y="1485900"/>
                </a:moveTo>
                <a:lnTo>
                  <a:pt x="6068093" y="1485900"/>
                </a:lnTo>
                <a:lnTo>
                  <a:pt x="6070046" y="1498600"/>
                </a:lnTo>
                <a:lnTo>
                  <a:pt x="6071714" y="1511300"/>
                </a:lnTo>
                <a:lnTo>
                  <a:pt x="6078345" y="1511300"/>
                </a:lnTo>
                <a:lnTo>
                  <a:pt x="6074194" y="1498600"/>
                </a:lnTo>
                <a:lnTo>
                  <a:pt x="6125758" y="1498600"/>
                </a:lnTo>
                <a:lnTo>
                  <a:pt x="6122125" y="1485900"/>
                </a:lnTo>
                <a:close/>
              </a:path>
              <a:path w="6503670" h="3721100">
                <a:moveTo>
                  <a:pt x="6121906" y="1498600"/>
                </a:moveTo>
                <a:lnTo>
                  <a:pt x="6074194" y="1498600"/>
                </a:lnTo>
                <a:lnTo>
                  <a:pt x="6079263" y="1511300"/>
                </a:lnTo>
                <a:lnTo>
                  <a:pt x="6131679" y="1511300"/>
                </a:lnTo>
                <a:lnTo>
                  <a:pt x="6121906" y="1498600"/>
                </a:lnTo>
                <a:close/>
              </a:path>
              <a:path w="6503670" h="3721100">
                <a:moveTo>
                  <a:pt x="6059524" y="1485900"/>
                </a:moveTo>
                <a:lnTo>
                  <a:pt x="6057000" y="1485900"/>
                </a:lnTo>
                <a:lnTo>
                  <a:pt x="6060235" y="1498600"/>
                </a:lnTo>
                <a:lnTo>
                  <a:pt x="6059524" y="1485900"/>
                </a:lnTo>
                <a:close/>
              </a:path>
              <a:path w="6503670" h="3721100">
                <a:moveTo>
                  <a:pt x="6102198" y="1460500"/>
                </a:moveTo>
                <a:lnTo>
                  <a:pt x="6059541" y="1460500"/>
                </a:lnTo>
                <a:lnTo>
                  <a:pt x="6063190" y="1473200"/>
                </a:lnTo>
                <a:lnTo>
                  <a:pt x="6058991" y="1485900"/>
                </a:lnTo>
                <a:lnTo>
                  <a:pt x="6114112" y="1485900"/>
                </a:lnTo>
                <a:lnTo>
                  <a:pt x="6112407" y="1473200"/>
                </a:lnTo>
                <a:lnTo>
                  <a:pt x="6098137" y="1473200"/>
                </a:lnTo>
                <a:lnTo>
                  <a:pt x="6102198" y="1460500"/>
                </a:lnTo>
                <a:close/>
              </a:path>
              <a:path w="6503670" h="3721100">
                <a:moveTo>
                  <a:pt x="6031990" y="1447800"/>
                </a:moveTo>
                <a:lnTo>
                  <a:pt x="6038758" y="1460500"/>
                </a:lnTo>
                <a:lnTo>
                  <a:pt x="6039804" y="1460500"/>
                </a:lnTo>
                <a:lnTo>
                  <a:pt x="6031990" y="1447800"/>
                </a:lnTo>
                <a:close/>
              </a:path>
              <a:path w="6503670" h="3721100">
                <a:moveTo>
                  <a:pt x="6093453" y="1447800"/>
                </a:moveTo>
                <a:lnTo>
                  <a:pt x="6041585" y="1447800"/>
                </a:lnTo>
                <a:lnTo>
                  <a:pt x="6039804" y="1460500"/>
                </a:lnTo>
                <a:lnTo>
                  <a:pt x="6093839" y="1460500"/>
                </a:lnTo>
                <a:lnTo>
                  <a:pt x="6093453" y="1447800"/>
                </a:lnTo>
                <a:close/>
              </a:path>
              <a:path w="6503670" h="3721100">
                <a:moveTo>
                  <a:pt x="6079958" y="1435100"/>
                </a:moveTo>
                <a:lnTo>
                  <a:pt x="6019686" y="1435100"/>
                </a:lnTo>
                <a:lnTo>
                  <a:pt x="6028219" y="1447800"/>
                </a:lnTo>
                <a:lnTo>
                  <a:pt x="6085460" y="1447800"/>
                </a:lnTo>
                <a:lnTo>
                  <a:pt x="6079958" y="1435100"/>
                </a:lnTo>
                <a:close/>
              </a:path>
              <a:path w="6503670" h="3721100">
                <a:moveTo>
                  <a:pt x="6018812" y="1433259"/>
                </a:moveTo>
                <a:lnTo>
                  <a:pt x="6018923" y="1435100"/>
                </a:lnTo>
                <a:lnTo>
                  <a:pt x="6019686" y="1435100"/>
                </a:lnTo>
                <a:lnTo>
                  <a:pt x="6018812" y="1433259"/>
                </a:lnTo>
                <a:close/>
              </a:path>
              <a:path w="6503670" h="3721100">
                <a:moveTo>
                  <a:pt x="6029066" y="1422400"/>
                </a:moveTo>
                <a:lnTo>
                  <a:pt x="6022662" y="1422400"/>
                </a:lnTo>
                <a:lnTo>
                  <a:pt x="6021670" y="1435100"/>
                </a:lnTo>
                <a:lnTo>
                  <a:pt x="6025551" y="1435100"/>
                </a:lnTo>
                <a:lnTo>
                  <a:pt x="6029066" y="1422400"/>
                </a:lnTo>
                <a:close/>
              </a:path>
              <a:path w="6503670" h="3721100">
                <a:moveTo>
                  <a:pt x="6058457" y="1422400"/>
                </a:moveTo>
                <a:lnTo>
                  <a:pt x="6029066" y="1422400"/>
                </a:lnTo>
                <a:lnTo>
                  <a:pt x="6033667" y="1435100"/>
                </a:lnTo>
                <a:lnTo>
                  <a:pt x="6058049" y="1435100"/>
                </a:lnTo>
                <a:lnTo>
                  <a:pt x="6058457" y="1422400"/>
                </a:lnTo>
                <a:close/>
              </a:path>
              <a:path w="6503670" h="3721100">
                <a:moveTo>
                  <a:pt x="6064579" y="1409700"/>
                </a:moveTo>
                <a:lnTo>
                  <a:pt x="6016471" y="1409700"/>
                </a:lnTo>
                <a:lnTo>
                  <a:pt x="6017381" y="1416202"/>
                </a:lnTo>
                <a:lnTo>
                  <a:pt x="6021530" y="1422400"/>
                </a:lnTo>
                <a:lnTo>
                  <a:pt x="6066768" y="1422400"/>
                </a:lnTo>
                <a:lnTo>
                  <a:pt x="6069853" y="1435100"/>
                </a:lnTo>
                <a:lnTo>
                  <a:pt x="6076650" y="1435100"/>
                </a:lnTo>
                <a:lnTo>
                  <a:pt x="6071454" y="1422400"/>
                </a:lnTo>
                <a:lnTo>
                  <a:pt x="6064579" y="1409700"/>
                </a:lnTo>
                <a:close/>
              </a:path>
              <a:path w="6503670" h="3721100">
                <a:moveTo>
                  <a:pt x="6018160" y="1422400"/>
                </a:moveTo>
                <a:lnTo>
                  <a:pt x="6013659" y="1422400"/>
                </a:lnTo>
                <a:lnTo>
                  <a:pt x="6018812" y="1433259"/>
                </a:lnTo>
                <a:lnTo>
                  <a:pt x="6018160" y="1422400"/>
                </a:lnTo>
                <a:close/>
              </a:path>
              <a:path w="6503670" h="3721100">
                <a:moveTo>
                  <a:pt x="6006070" y="1409700"/>
                </a:moveTo>
                <a:lnTo>
                  <a:pt x="6002822" y="1409700"/>
                </a:lnTo>
                <a:lnTo>
                  <a:pt x="6006034" y="1422400"/>
                </a:lnTo>
                <a:lnTo>
                  <a:pt x="6006070" y="1409700"/>
                </a:lnTo>
                <a:close/>
              </a:path>
              <a:path w="6503670" h="3721100">
                <a:moveTo>
                  <a:pt x="6013028" y="1409700"/>
                </a:moveTo>
                <a:lnTo>
                  <a:pt x="6011581" y="1409700"/>
                </a:lnTo>
                <a:lnTo>
                  <a:pt x="6018249" y="1422400"/>
                </a:lnTo>
                <a:lnTo>
                  <a:pt x="6017381" y="1416202"/>
                </a:lnTo>
                <a:lnTo>
                  <a:pt x="6013028" y="1409700"/>
                </a:lnTo>
                <a:close/>
              </a:path>
              <a:path w="6503670" h="3721100">
                <a:moveTo>
                  <a:pt x="6004614" y="1397000"/>
                </a:moveTo>
                <a:lnTo>
                  <a:pt x="6000710" y="1397000"/>
                </a:lnTo>
                <a:lnTo>
                  <a:pt x="5998797" y="1409700"/>
                </a:lnTo>
                <a:lnTo>
                  <a:pt x="6000482" y="1409700"/>
                </a:lnTo>
                <a:lnTo>
                  <a:pt x="6004614" y="1397000"/>
                </a:lnTo>
                <a:close/>
              </a:path>
              <a:path w="6503670" h="3721100">
                <a:moveTo>
                  <a:pt x="6043890" y="1397000"/>
                </a:moveTo>
                <a:lnTo>
                  <a:pt x="6004614" y="1397000"/>
                </a:lnTo>
                <a:lnTo>
                  <a:pt x="6010045" y="1409700"/>
                </a:lnTo>
                <a:lnTo>
                  <a:pt x="6041934" y="1409700"/>
                </a:lnTo>
                <a:lnTo>
                  <a:pt x="6043890" y="1397000"/>
                </a:lnTo>
                <a:close/>
              </a:path>
              <a:path w="6503670" h="3721100">
                <a:moveTo>
                  <a:pt x="6057911" y="1397000"/>
                </a:moveTo>
                <a:lnTo>
                  <a:pt x="6048399" y="1397000"/>
                </a:lnTo>
                <a:lnTo>
                  <a:pt x="6041934" y="1409700"/>
                </a:lnTo>
                <a:lnTo>
                  <a:pt x="6062836" y="1409700"/>
                </a:lnTo>
                <a:lnTo>
                  <a:pt x="6057911" y="1397000"/>
                </a:lnTo>
                <a:close/>
              </a:path>
              <a:path w="6503670" h="3721100">
                <a:moveTo>
                  <a:pt x="5989202" y="1384300"/>
                </a:moveTo>
                <a:lnTo>
                  <a:pt x="5984978" y="1384300"/>
                </a:lnTo>
                <a:lnTo>
                  <a:pt x="5985953" y="1397000"/>
                </a:lnTo>
                <a:lnTo>
                  <a:pt x="5989640" y="1385183"/>
                </a:lnTo>
                <a:lnTo>
                  <a:pt x="5989202" y="1384300"/>
                </a:lnTo>
                <a:close/>
              </a:path>
              <a:path w="6503670" h="3721100">
                <a:moveTo>
                  <a:pt x="6038682" y="1384300"/>
                </a:moveTo>
                <a:lnTo>
                  <a:pt x="5989916" y="1384300"/>
                </a:lnTo>
                <a:lnTo>
                  <a:pt x="5989640" y="1385183"/>
                </a:lnTo>
                <a:lnTo>
                  <a:pt x="5995492" y="1397000"/>
                </a:lnTo>
                <a:lnTo>
                  <a:pt x="6041296" y="1397000"/>
                </a:lnTo>
                <a:lnTo>
                  <a:pt x="6038682" y="1384300"/>
                </a:lnTo>
                <a:close/>
              </a:path>
              <a:path w="6503670" h="3721100">
                <a:moveTo>
                  <a:pt x="6046470" y="1384300"/>
                </a:moveTo>
                <a:lnTo>
                  <a:pt x="6042582" y="1384300"/>
                </a:lnTo>
                <a:lnTo>
                  <a:pt x="6043135" y="1397000"/>
                </a:lnTo>
                <a:lnTo>
                  <a:pt x="6050323" y="1397000"/>
                </a:lnTo>
                <a:lnTo>
                  <a:pt x="6046470" y="1384300"/>
                </a:lnTo>
                <a:close/>
              </a:path>
              <a:path w="6503670" h="3721100">
                <a:moveTo>
                  <a:pt x="5979323" y="1371600"/>
                </a:moveTo>
                <a:lnTo>
                  <a:pt x="5971137" y="1371600"/>
                </a:lnTo>
                <a:lnTo>
                  <a:pt x="5978975" y="1384300"/>
                </a:lnTo>
                <a:lnTo>
                  <a:pt x="5979323" y="1371600"/>
                </a:lnTo>
                <a:close/>
              </a:path>
              <a:path w="6503670" h="3721100">
                <a:moveTo>
                  <a:pt x="5987091" y="1371600"/>
                </a:moveTo>
                <a:lnTo>
                  <a:pt x="5983944" y="1371600"/>
                </a:lnTo>
                <a:lnTo>
                  <a:pt x="5988925" y="1384300"/>
                </a:lnTo>
                <a:lnTo>
                  <a:pt x="5991155" y="1384300"/>
                </a:lnTo>
                <a:lnTo>
                  <a:pt x="5987091" y="1371600"/>
                </a:lnTo>
                <a:close/>
              </a:path>
              <a:path w="6503670" h="3721100">
                <a:moveTo>
                  <a:pt x="6024027" y="1371600"/>
                </a:moveTo>
                <a:lnTo>
                  <a:pt x="5988898" y="1371600"/>
                </a:lnTo>
                <a:lnTo>
                  <a:pt x="5991663" y="1384300"/>
                </a:lnTo>
                <a:lnTo>
                  <a:pt x="6038048" y="1384300"/>
                </a:lnTo>
                <a:lnTo>
                  <a:pt x="6024027" y="1371600"/>
                </a:lnTo>
                <a:close/>
              </a:path>
              <a:path w="6503670" h="3721100">
                <a:moveTo>
                  <a:pt x="6037185" y="1371600"/>
                </a:moveTo>
                <a:lnTo>
                  <a:pt x="6037010" y="1371600"/>
                </a:lnTo>
                <a:lnTo>
                  <a:pt x="6039966" y="1384300"/>
                </a:lnTo>
                <a:lnTo>
                  <a:pt x="6037185" y="1371600"/>
                </a:lnTo>
                <a:close/>
              </a:path>
              <a:path w="6503670" h="3721100">
                <a:moveTo>
                  <a:pt x="5969051" y="1367965"/>
                </a:moveTo>
                <a:lnTo>
                  <a:pt x="5968135" y="1371600"/>
                </a:lnTo>
                <a:lnTo>
                  <a:pt x="5971137" y="1371600"/>
                </a:lnTo>
                <a:lnTo>
                  <a:pt x="5969051" y="1367965"/>
                </a:lnTo>
                <a:close/>
              </a:path>
              <a:path w="6503670" h="3721100">
                <a:moveTo>
                  <a:pt x="6029266" y="1358900"/>
                </a:moveTo>
                <a:lnTo>
                  <a:pt x="5976688" y="1358900"/>
                </a:lnTo>
                <a:lnTo>
                  <a:pt x="5977765" y="1371600"/>
                </a:lnTo>
                <a:lnTo>
                  <a:pt x="6037010" y="1371600"/>
                </a:lnTo>
                <a:lnTo>
                  <a:pt x="6029266" y="1358900"/>
                </a:lnTo>
                <a:close/>
              </a:path>
              <a:path w="6503670" h="3721100">
                <a:moveTo>
                  <a:pt x="5971335" y="1358900"/>
                </a:moveTo>
                <a:lnTo>
                  <a:pt x="5963848" y="1358900"/>
                </a:lnTo>
                <a:lnTo>
                  <a:pt x="5969051" y="1367965"/>
                </a:lnTo>
                <a:lnTo>
                  <a:pt x="5971335" y="1358900"/>
                </a:lnTo>
                <a:close/>
              </a:path>
              <a:path w="6503670" h="3721100">
                <a:moveTo>
                  <a:pt x="5957394" y="1346200"/>
                </a:moveTo>
                <a:lnTo>
                  <a:pt x="5954988" y="1358900"/>
                </a:lnTo>
                <a:lnTo>
                  <a:pt x="5960376" y="1358900"/>
                </a:lnTo>
                <a:lnTo>
                  <a:pt x="5957394" y="1346200"/>
                </a:lnTo>
                <a:close/>
              </a:path>
              <a:path w="6503670" h="3721100">
                <a:moveTo>
                  <a:pt x="6002488" y="1333500"/>
                </a:moveTo>
                <a:lnTo>
                  <a:pt x="5959600" y="1333500"/>
                </a:lnTo>
                <a:lnTo>
                  <a:pt x="5970811" y="1346200"/>
                </a:lnTo>
                <a:lnTo>
                  <a:pt x="5977618" y="1358900"/>
                </a:lnTo>
                <a:lnTo>
                  <a:pt x="6011112" y="1358900"/>
                </a:lnTo>
                <a:lnTo>
                  <a:pt x="6009669" y="1346200"/>
                </a:lnTo>
                <a:lnTo>
                  <a:pt x="6006217" y="1346200"/>
                </a:lnTo>
                <a:lnTo>
                  <a:pt x="6002488" y="1333500"/>
                </a:lnTo>
                <a:close/>
              </a:path>
              <a:path w="6503670" h="3721100">
                <a:moveTo>
                  <a:pt x="6019748" y="1346200"/>
                </a:moveTo>
                <a:lnTo>
                  <a:pt x="6012216" y="1346200"/>
                </a:lnTo>
                <a:lnTo>
                  <a:pt x="6014212" y="1358900"/>
                </a:lnTo>
                <a:lnTo>
                  <a:pt x="6021817" y="1358900"/>
                </a:lnTo>
                <a:lnTo>
                  <a:pt x="6019748" y="1346200"/>
                </a:lnTo>
                <a:close/>
              </a:path>
              <a:path w="6503670" h="3721100">
                <a:moveTo>
                  <a:pt x="5947573" y="1333500"/>
                </a:moveTo>
                <a:lnTo>
                  <a:pt x="5943789" y="1333500"/>
                </a:lnTo>
                <a:lnTo>
                  <a:pt x="5946012" y="1346200"/>
                </a:lnTo>
                <a:lnTo>
                  <a:pt x="5947601" y="1333596"/>
                </a:lnTo>
                <a:close/>
              </a:path>
              <a:path w="6503670" h="3721100">
                <a:moveTo>
                  <a:pt x="5959600" y="1333500"/>
                </a:moveTo>
                <a:lnTo>
                  <a:pt x="5947613" y="1333500"/>
                </a:lnTo>
                <a:lnTo>
                  <a:pt x="5951202" y="1346200"/>
                </a:lnTo>
                <a:lnTo>
                  <a:pt x="5958851" y="1346200"/>
                </a:lnTo>
                <a:lnTo>
                  <a:pt x="5959600" y="1333500"/>
                </a:lnTo>
                <a:close/>
              </a:path>
              <a:path w="6503670" h="3721100">
                <a:moveTo>
                  <a:pt x="5999286" y="1320800"/>
                </a:moveTo>
                <a:lnTo>
                  <a:pt x="5969697" y="1320800"/>
                </a:lnTo>
                <a:lnTo>
                  <a:pt x="5964490" y="1333500"/>
                </a:lnTo>
                <a:lnTo>
                  <a:pt x="6002488" y="1333500"/>
                </a:lnTo>
                <a:lnTo>
                  <a:pt x="6012719" y="1346200"/>
                </a:lnTo>
                <a:lnTo>
                  <a:pt x="6008421" y="1333500"/>
                </a:lnTo>
                <a:lnTo>
                  <a:pt x="5999286" y="1320800"/>
                </a:lnTo>
                <a:close/>
              </a:path>
              <a:path w="6503670" h="3721100">
                <a:moveTo>
                  <a:pt x="5955767" y="1320800"/>
                </a:moveTo>
                <a:lnTo>
                  <a:pt x="5949344" y="1320800"/>
                </a:lnTo>
                <a:lnTo>
                  <a:pt x="5950462" y="1333500"/>
                </a:lnTo>
                <a:lnTo>
                  <a:pt x="5958802" y="1333500"/>
                </a:lnTo>
                <a:lnTo>
                  <a:pt x="5955767" y="1320800"/>
                </a:lnTo>
                <a:close/>
              </a:path>
              <a:path w="6503670" h="3721100">
                <a:moveTo>
                  <a:pt x="5988644" y="1308100"/>
                </a:moveTo>
                <a:lnTo>
                  <a:pt x="5938550" y="1308100"/>
                </a:lnTo>
                <a:lnTo>
                  <a:pt x="5937856" y="1320800"/>
                </a:lnTo>
                <a:lnTo>
                  <a:pt x="5991374" y="1320800"/>
                </a:lnTo>
                <a:lnTo>
                  <a:pt x="5988644" y="1308100"/>
                </a:lnTo>
                <a:close/>
              </a:path>
              <a:path w="6503670" h="3721100">
                <a:moveTo>
                  <a:pt x="5922910" y="1295400"/>
                </a:moveTo>
                <a:lnTo>
                  <a:pt x="5915519" y="1295400"/>
                </a:lnTo>
                <a:lnTo>
                  <a:pt x="5919652" y="1308100"/>
                </a:lnTo>
                <a:lnTo>
                  <a:pt x="5921762" y="1308100"/>
                </a:lnTo>
                <a:lnTo>
                  <a:pt x="5922910" y="1295400"/>
                </a:lnTo>
                <a:close/>
              </a:path>
              <a:path w="6503670" h="3721100">
                <a:moveTo>
                  <a:pt x="5978092" y="1295400"/>
                </a:moveTo>
                <a:lnTo>
                  <a:pt x="5924506" y="1295400"/>
                </a:lnTo>
                <a:lnTo>
                  <a:pt x="5921762" y="1308100"/>
                </a:lnTo>
                <a:lnTo>
                  <a:pt x="5977424" y="1308100"/>
                </a:lnTo>
                <a:lnTo>
                  <a:pt x="5978092" y="1295400"/>
                </a:lnTo>
                <a:close/>
              </a:path>
              <a:path w="6503670" h="3721100">
                <a:moveTo>
                  <a:pt x="5920783" y="1270000"/>
                </a:moveTo>
                <a:lnTo>
                  <a:pt x="5912394" y="1270000"/>
                </a:lnTo>
                <a:lnTo>
                  <a:pt x="5907386" y="1282700"/>
                </a:lnTo>
                <a:lnTo>
                  <a:pt x="5905105" y="1295400"/>
                </a:lnTo>
                <a:lnTo>
                  <a:pt x="5972807" y="1295400"/>
                </a:lnTo>
                <a:lnTo>
                  <a:pt x="5969049" y="1282700"/>
                </a:lnTo>
                <a:lnTo>
                  <a:pt x="5911345" y="1282700"/>
                </a:lnTo>
                <a:lnTo>
                  <a:pt x="5920783" y="1270000"/>
                </a:lnTo>
                <a:close/>
              </a:path>
              <a:path w="6503670" h="3721100">
                <a:moveTo>
                  <a:pt x="5892303" y="1270000"/>
                </a:moveTo>
                <a:lnTo>
                  <a:pt x="5889941" y="1282700"/>
                </a:lnTo>
                <a:lnTo>
                  <a:pt x="5894564" y="1282700"/>
                </a:lnTo>
                <a:lnTo>
                  <a:pt x="5892303" y="1270000"/>
                </a:lnTo>
                <a:close/>
              </a:path>
              <a:path w="6503670" h="3721100">
                <a:moveTo>
                  <a:pt x="5898031" y="1270000"/>
                </a:moveTo>
                <a:lnTo>
                  <a:pt x="5897168" y="1270000"/>
                </a:lnTo>
                <a:lnTo>
                  <a:pt x="5896024" y="1282700"/>
                </a:lnTo>
                <a:lnTo>
                  <a:pt x="5899809" y="1282700"/>
                </a:lnTo>
                <a:lnTo>
                  <a:pt x="5898031" y="1270000"/>
                </a:lnTo>
                <a:close/>
              </a:path>
              <a:path w="6503670" h="3721100">
                <a:moveTo>
                  <a:pt x="5912394" y="1270000"/>
                </a:moveTo>
                <a:lnTo>
                  <a:pt x="5905968" y="1270000"/>
                </a:lnTo>
                <a:lnTo>
                  <a:pt x="5899809" y="1282700"/>
                </a:lnTo>
                <a:lnTo>
                  <a:pt x="5907386" y="1282700"/>
                </a:lnTo>
                <a:lnTo>
                  <a:pt x="5912394" y="1270000"/>
                </a:lnTo>
                <a:close/>
              </a:path>
              <a:path w="6503670" h="3721100">
                <a:moveTo>
                  <a:pt x="5949923" y="1257300"/>
                </a:moveTo>
                <a:lnTo>
                  <a:pt x="5936830" y="1257300"/>
                </a:lnTo>
                <a:lnTo>
                  <a:pt x="5935496" y="1270000"/>
                </a:lnTo>
                <a:lnTo>
                  <a:pt x="5920783" y="1270000"/>
                </a:lnTo>
                <a:lnTo>
                  <a:pt x="5911345" y="1282700"/>
                </a:lnTo>
                <a:lnTo>
                  <a:pt x="5949685" y="1282700"/>
                </a:lnTo>
                <a:lnTo>
                  <a:pt x="5943027" y="1270000"/>
                </a:lnTo>
                <a:lnTo>
                  <a:pt x="5949923" y="1257300"/>
                </a:lnTo>
                <a:close/>
              </a:path>
              <a:path w="6503670" h="3721100">
                <a:moveTo>
                  <a:pt x="5957366" y="1270000"/>
                </a:moveTo>
                <a:lnTo>
                  <a:pt x="5954531" y="1270000"/>
                </a:lnTo>
                <a:lnTo>
                  <a:pt x="5949685" y="1282700"/>
                </a:lnTo>
                <a:lnTo>
                  <a:pt x="5957987" y="1282700"/>
                </a:lnTo>
                <a:lnTo>
                  <a:pt x="5957366" y="1270000"/>
                </a:lnTo>
                <a:close/>
              </a:path>
              <a:path w="6503670" h="3721100">
                <a:moveTo>
                  <a:pt x="5886537" y="1257300"/>
                </a:moveTo>
                <a:lnTo>
                  <a:pt x="5876885" y="1257300"/>
                </a:lnTo>
                <a:lnTo>
                  <a:pt x="5888050" y="1270000"/>
                </a:lnTo>
                <a:lnTo>
                  <a:pt x="5894651" y="1270000"/>
                </a:lnTo>
                <a:lnTo>
                  <a:pt x="5886537" y="1257300"/>
                </a:lnTo>
                <a:close/>
              </a:path>
              <a:path w="6503670" h="3721100">
                <a:moveTo>
                  <a:pt x="5937655" y="1244600"/>
                </a:moveTo>
                <a:lnTo>
                  <a:pt x="5884848" y="1244600"/>
                </a:lnTo>
                <a:lnTo>
                  <a:pt x="5888938" y="1257300"/>
                </a:lnTo>
                <a:lnTo>
                  <a:pt x="5895057" y="1257300"/>
                </a:lnTo>
                <a:lnTo>
                  <a:pt x="5894651" y="1270000"/>
                </a:lnTo>
                <a:lnTo>
                  <a:pt x="5929202" y="1270000"/>
                </a:lnTo>
                <a:lnTo>
                  <a:pt x="5933565" y="1257300"/>
                </a:lnTo>
                <a:lnTo>
                  <a:pt x="5937655" y="1244600"/>
                </a:lnTo>
                <a:close/>
              </a:path>
              <a:path w="6503670" h="3721100">
                <a:moveTo>
                  <a:pt x="5877750" y="1244600"/>
                </a:moveTo>
                <a:lnTo>
                  <a:pt x="5865074" y="1244600"/>
                </a:lnTo>
                <a:lnTo>
                  <a:pt x="5870538" y="1257300"/>
                </a:lnTo>
                <a:lnTo>
                  <a:pt x="5877750" y="1244600"/>
                </a:lnTo>
                <a:close/>
              </a:path>
              <a:path w="6503670" h="3721100">
                <a:moveTo>
                  <a:pt x="5868884" y="1219200"/>
                </a:moveTo>
                <a:lnTo>
                  <a:pt x="5860741" y="1219200"/>
                </a:lnTo>
                <a:lnTo>
                  <a:pt x="5865081" y="1231900"/>
                </a:lnTo>
                <a:lnTo>
                  <a:pt x="5869249" y="1244600"/>
                </a:lnTo>
                <a:lnTo>
                  <a:pt x="5922720" y="1244600"/>
                </a:lnTo>
                <a:lnTo>
                  <a:pt x="5920876" y="1231900"/>
                </a:lnTo>
                <a:lnTo>
                  <a:pt x="5868465" y="1231900"/>
                </a:lnTo>
                <a:lnTo>
                  <a:pt x="5868884" y="1219200"/>
                </a:lnTo>
                <a:close/>
              </a:path>
              <a:path w="6503670" h="3721100">
                <a:moveTo>
                  <a:pt x="5882029" y="1219200"/>
                </a:moveTo>
                <a:lnTo>
                  <a:pt x="5868884" y="1219200"/>
                </a:lnTo>
                <a:lnTo>
                  <a:pt x="5868465" y="1231900"/>
                </a:lnTo>
                <a:lnTo>
                  <a:pt x="5892567" y="1231900"/>
                </a:lnTo>
                <a:lnTo>
                  <a:pt x="5882029" y="1219200"/>
                </a:lnTo>
                <a:close/>
              </a:path>
              <a:path w="6503670" h="3721100">
                <a:moveTo>
                  <a:pt x="5901516" y="1206500"/>
                </a:moveTo>
                <a:lnTo>
                  <a:pt x="5891973" y="1206500"/>
                </a:lnTo>
                <a:lnTo>
                  <a:pt x="5894627" y="1219200"/>
                </a:lnTo>
                <a:lnTo>
                  <a:pt x="5892567" y="1231900"/>
                </a:lnTo>
                <a:lnTo>
                  <a:pt x="5910011" y="1231900"/>
                </a:lnTo>
                <a:lnTo>
                  <a:pt x="5904584" y="1219200"/>
                </a:lnTo>
                <a:lnTo>
                  <a:pt x="5898088" y="1219200"/>
                </a:lnTo>
                <a:lnTo>
                  <a:pt x="5901516" y="1206500"/>
                </a:lnTo>
                <a:close/>
              </a:path>
              <a:path w="6503670" h="3721100">
                <a:moveTo>
                  <a:pt x="5912457" y="1221116"/>
                </a:moveTo>
                <a:lnTo>
                  <a:pt x="5912310" y="1231900"/>
                </a:lnTo>
                <a:lnTo>
                  <a:pt x="5917669" y="1231900"/>
                </a:lnTo>
                <a:lnTo>
                  <a:pt x="5912457" y="1221116"/>
                </a:lnTo>
                <a:close/>
              </a:path>
              <a:path w="6503670" h="3721100">
                <a:moveTo>
                  <a:pt x="5912483" y="1219200"/>
                </a:moveTo>
                <a:lnTo>
                  <a:pt x="5911531" y="1219200"/>
                </a:lnTo>
                <a:lnTo>
                  <a:pt x="5912457" y="1221116"/>
                </a:lnTo>
                <a:lnTo>
                  <a:pt x="5912483" y="1219200"/>
                </a:lnTo>
                <a:close/>
              </a:path>
              <a:path w="6503670" h="3721100">
                <a:moveTo>
                  <a:pt x="5834239" y="1206500"/>
                </a:moveTo>
                <a:lnTo>
                  <a:pt x="5832143" y="1219200"/>
                </a:lnTo>
                <a:lnTo>
                  <a:pt x="5836817" y="1219200"/>
                </a:lnTo>
                <a:lnTo>
                  <a:pt x="5834239" y="1206500"/>
                </a:lnTo>
                <a:close/>
              </a:path>
              <a:path w="6503670" h="3721100">
                <a:moveTo>
                  <a:pt x="5884855" y="1206500"/>
                </a:moveTo>
                <a:lnTo>
                  <a:pt x="5858418" y="1206500"/>
                </a:lnTo>
                <a:lnTo>
                  <a:pt x="5866255" y="1219200"/>
                </a:lnTo>
                <a:lnTo>
                  <a:pt x="5888327" y="1219200"/>
                </a:lnTo>
                <a:lnTo>
                  <a:pt x="5884855" y="1206500"/>
                </a:lnTo>
                <a:close/>
              </a:path>
              <a:path w="6503670" h="3721100">
                <a:moveTo>
                  <a:pt x="5869456" y="1193800"/>
                </a:moveTo>
                <a:lnTo>
                  <a:pt x="5820727" y="1193800"/>
                </a:lnTo>
                <a:lnTo>
                  <a:pt x="5826484" y="1206500"/>
                </a:lnTo>
                <a:lnTo>
                  <a:pt x="5871654" y="1206500"/>
                </a:lnTo>
                <a:lnTo>
                  <a:pt x="5869456" y="1193800"/>
                </a:lnTo>
                <a:close/>
              </a:path>
              <a:path w="6503670" h="3721100">
                <a:moveTo>
                  <a:pt x="5886652" y="1193800"/>
                </a:moveTo>
                <a:lnTo>
                  <a:pt x="5871808" y="1193800"/>
                </a:lnTo>
                <a:lnTo>
                  <a:pt x="5872489" y="1206500"/>
                </a:lnTo>
                <a:lnTo>
                  <a:pt x="5888332" y="1206500"/>
                </a:lnTo>
                <a:lnTo>
                  <a:pt x="5886652" y="1193800"/>
                </a:lnTo>
                <a:close/>
              </a:path>
              <a:path w="6503670" h="3721100">
                <a:moveTo>
                  <a:pt x="5894119" y="1193800"/>
                </a:moveTo>
                <a:lnTo>
                  <a:pt x="5891693" y="1206500"/>
                </a:lnTo>
                <a:lnTo>
                  <a:pt x="5902069" y="1206500"/>
                </a:lnTo>
                <a:lnTo>
                  <a:pt x="5894119" y="1193800"/>
                </a:lnTo>
                <a:close/>
              </a:path>
              <a:path w="6503670" h="3721100">
                <a:moveTo>
                  <a:pt x="5811925" y="1181100"/>
                </a:moveTo>
                <a:lnTo>
                  <a:pt x="5802505" y="1181100"/>
                </a:lnTo>
                <a:lnTo>
                  <a:pt x="5804394" y="1193800"/>
                </a:lnTo>
                <a:lnTo>
                  <a:pt x="5811925" y="1181100"/>
                </a:lnTo>
                <a:close/>
              </a:path>
              <a:path w="6503670" h="3721100">
                <a:moveTo>
                  <a:pt x="5872948" y="1181100"/>
                </a:moveTo>
                <a:lnTo>
                  <a:pt x="5820730" y="1181100"/>
                </a:lnTo>
                <a:lnTo>
                  <a:pt x="5830454" y="1193800"/>
                </a:lnTo>
                <a:lnTo>
                  <a:pt x="5884476" y="1193800"/>
                </a:lnTo>
                <a:lnTo>
                  <a:pt x="5872948" y="1181100"/>
                </a:lnTo>
                <a:close/>
              </a:path>
              <a:path w="6503670" h="3721100">
                <a:moveTo>
                  <a:pt x="5810210" y="1168400"/>
                </a:moveTo>
                <a:lnTo>
                  <a:pt x="5794600" y="1168400"/>
                </a:lnTo>
                <a:lnTo>
                  <a:pt x="5802285" y="1181100"/>
                </a:lnTo>
                <a:lnTo>
                  <a:pt x="5810210" y="1168400"/>
                </a:lnTo>
                <a:close/>
              </a:path>
              <a:path w="6503670" h="3721100">
                <a:moveTo>
                  <a:pt x="5816090" y="1168400"/>
                </a:moveTo>
                <a:lnTo>
                  <a:pt x="5810210" y="1168400"/>
                </a:lnTo>
                <a:lnTo>
                  <a:pt x="5807364" y="1181100"/>
                </a:lnTo>
                <a:lnTo>
                  <a:pt x="5821632" y="1181100"/>
                </a:lnTo>
                <a:lnTo>
                  <a:pt x="5816090" y="1168400"/>
                </a:lnTo>
                <a:close/>
              </a:path>
              <a:path w="6503670" h="3721100">
                <a:moveTo>
                  <a:pt x="5863733" y="1168400"/>
                </a:moveTo>
                <a:lnTo>
                  <a:pt x="5820561" y="1168400"/>
                </a:lnTo>
                <a:lnTo>
                  <a:pt x="5826435" y="1181100"/>
                </a:lnTo>
                <a:lnTo>
                  <a:pt x="5873020" y="1181100"/>
                </a:lnTo>
                <a:lnTo>
                  <a:pt x="5863733" y="1168400"/>
                </a:lnTo>
                <a:close/>
              </a:path>
              <a:path w="6503670" h="3721100">
                <a:moveTo>
                  <a:pt x="5798475" y="1155700"/>
                </a:moveTo>
                <a:lnTo>
                  <a:pt x="5788008" y="1155700"/>
                </a:lnTo>
                <a:lnTo>
                  <a:pt x="5790401" y="1168400"/>
                </a:lnTo>
                <a:lnTo>
                  <a:pt x="5801117" y="1168400"/>
                </a:lnTo>
                <a:lnTo>
                  <a:pt x="5798475" y="1155700"/>
                </a:lnTo>
                <a:close/>
              </a:path>
              <a:path w="6503670" h="3721100">
                <a:moveTo>
                  <a:pt x="5845935" y="1155700"/>
                </a:moveTo>
                <a:lnTo>
                  <a:pt x="5798475" y="1155700"/>
                </a:lnTo>
                <a:lnTo>
                  <a:pt x="5805448" y="1168400"/>
                </a:lnTo>
                <a:lnTo>
                  <a:pt x="5849618" y="1168400"/>
                </a:lnTo>
                <a:lnTo>
                  <a:pt x="5845935" y="1155700"/>
                </a:lnTo>
                <a:close/>
              </a:path>
              <a:path w="6503670" h="3721100">
                <a:moveTo>
                  <a:pt x="5852450" y="1155700"/>
                </a:moveTo>
                <a:lnTo>
                  <a:pt x="5848107" y="1155700"/>
                </a:lnTo>
                <a:lnTo>
                  <a:pt x="5853479" y="1168400"/>
                </a:lnTo>
                <a:lnTo>
                  <a:pt x="5852450" y="1155700"/>
                </a:lnTo>
                <a:close/>
              </a:path>
              <a:path w="6503670" h="3721100">
                <a:moveTo>
                  <a:pt x="5775781" y="1143000"/>
                </a:moveTo>
                <a:lnTo>
                  <a:pt x="5763881" y="1143000"/>
                </a:lnTo>
                <a:lnTo>
                  <a:pt x="5766515" y="1155700"/>
                </a:lnTo>
                <a:lnTo>
                  <a:pt x="5771859" y="1155700"/>
                </a:lnTo>
                <a:lnTo>
                  <a:pt x="5775951" y="1143700"/>
                </a:lnTo>
                <a:lnTo>
                  <a:pt x="5775781" y="1143000"/>
                </a:lnTo>
                <a:close/>
              </a:path>
              <a:path w="6503670" h="3721100">
                <a:moveTo>
                  <a:pt x="5779333" y="1143000"/>
                </a:moveTo>
                <a:lnTo>
                  <a:pt x="5776189" y="1143000"/>
                </a:lnTo>
                <a:lnTo>
                  <a:pt x="5775951" y="1143700"/>
                </a:lnTo>
                <a:lnTo>
                  <a:pt x="5778864" y="1155700"/>
                </a:lnTo>
                <a:lnTo>
                  <a:pt x="5779333" y="1143000"/>
                </a:lnTo>
                <a:close/>
              </a:path>
              <a:path w="6503670" h="3721100">
                <a:moveTo>
                  <a:pt x="5801662" y="1143000"/>
                </a:moveTo>
                <a:lnTo>
                  <a:pt x="5782360" y="1143000"/>
                </a:lnTo>
                <a:lnTo>
                  <a:pt x="5793116" y="1155700"/>
                </a:lnTo>
                <a:lnTo>
                  <a:pt x="5810667" y="1155700"/>
                </a:lnTo>
                <a:lnTo>
                  <a:pt x="5801662" y="1143000"/>
                </a:lnTo>
                <a:close/>
              </a:path>
              <a:path w="6503670" h="3721100">
                <a:moveTo>
                  <a:pt x="5830209" y="1130300"/>
                </a:moveTo>
                <a:lnTo>
                  <a:pt x="5820583" y="1130300"/>
                </a:lnTo>
                <a:lnTo>
                  <a:pt x="5815904" y="1138821"/>
                </a:lnTo>
                <a:lnTo>
                  <a:pt x="5814773" y="1143000"/>
                </a:lnTo>
                <a:lnTo>
                  <a:pt x="5813610" y="1143000"/>
                </a:lnTo>
                <a:lnTo>
                  <a:pt x="5810667" y="1155700"/>
                </a:lnTo>
                <a:lnTo>
                  <a:pt x="5841109" y="1155700"/>
                </a:lnTo>
                <a:lnTo>
                  <a:pt x="5835659" y="1143000"/>
                </a:lnTo>
                <a:lnTo>
                  <a:pt x="5814773" y="1143000"/>
                </a:lnTo>
                <a:lnTo>
                  <a:pt x="5815904" y="1138821"/>
                </a:lnTo>
                <a:lnTo>
                  <a:pt x="5833866" y="1138821"/>
                </a:lnTo>
                <a:lnTo>
                  <a:pt x="5830209" y="1130300"/>
                </a:lnTo>
                <a:close/>
              </a:path>
              <a:path w="6503670" h="3721100">
                <a:moveTo>
                  <a:pt x="5776189" y="1143000"/>
                </a:moveTo>
                <a:lnTo>
                  <a:pt x="5775781" y="1143000"/>
                </a:lnTo>
                <a:lnTo>
                  <a:pt x="5775951" y="1143700"/>
                </a:lnTo>
                <a:lnTo>
                  <a:pt x="5776189" y="1143000"/>
                </a:lnTo>
                <a:close/>
              </a:path>
              <a:path w="6503670" h="3721100">
                <a:moveTo>
                  <a:pt x="5817195" y="1117600"/>
                </a:moveTo>
                <a:lnTo>
                  <a:pt x="5752602" y="1117600"/>
                </a:lnTo>
                <a:lnTo>
                  <a:pt x="5766078" y="1130300"/>
                </a:lnTo>
                <a:lnTo>
                  <a:pt x="5755748" y="1143000"/>
                </a:lnTo>
                <a:lnTo>
                  <a:pt x="5801974" y="1143000"/>
                </a:lnTo>
                <a:lnTo>
                  <a:pt x="5806106" y="1130300"/>
                </a:lnTo>
                <a:lnTo>
                  <a:pt x="5818210" y="1130300"/>
                </a:lnTo>
                <a:lnTo>
                  <a:pt x="5817195" y="1117600"/>
                </a:lnTo>
                <a:close/>
              </a:path>
              <a:path w="6503670" h="3721100">
                <a:moveTo>
                  <a:pt x="5818210" y="1130300"/>
                </a:moveTo>
                <a:lnTo>
                  <a:pt x="5808559" y="1130300"/>
                </a:lnTo>
                <a:lnTo>
                  <a:pt x="5810387" y="1143000"/>
                </a:lnTo>
                <a:lnTo>
                  <a:pt x="5813610" y="1143000"/>
                </a:lnTo>
                <a:lnTo>
                  <a:pt x="5815904" y="1138821"/>
                </a:lnTo>
                <a:lnTo>
                  <a:pt x="5818210" y="1130300"/>
                </a:lnTo>
                <a:close/>
              </a:path>
              <a:path w="6503670" h="3721100">
                <a:moveTo>
                  <a:pt x="5734963" y="1104900"/>
                </a:moveTo>
                <a:lnTo>
                  <a:pt x="5730962" y="1104900"/>
                </a:lnTo>
                <a:lnTo>
                  <a:pt x="5733188" y="1117600"/>
                </a:lnTo>
                <a:lnTo>
                  <a:pt x="5734963" y="1104900"/>
                </a:lnTo>
                <a:close/>
              </a:path>
              <a:path w="6503670" h="3721100">
                <a:moveTo>
                  <a:pt x="5801738" y="1104900"/>
                </a:moveTo>
                <a:lnTo>
                  <a:pt x="5741656" y="1104900"/>
                </a:lnTo>
                <a:lnTo>
                  <a:pt x="5741295" y="1117600"/>
                </a:lnTo>
                <a:lnTo>
                  <a:pt x="5804230" y="1117600"/>
                </a:lnTo>
                <a:lnTo>
                  <a:pt x="5801738" y="1104900"/>
                </a:lnTo>
                <a:close/>
              </a:path>
              <a:path w="6503670" h="3721100">
                <a:moveTo>
                  <a:pt x="5767507" y="1079500"/>
                </a:moveTo>
                <a:lnTo>
                  <a:pt x="5721907" y="1079500"/>
                </a:lnTo>
                <a:lnTo>
                  <a:pt x="5719987" y="1083924"/>
                </a:lnTo>
                <a:lnTo>
                  <a:pt x="5727368" y="1092200"/>
                </a:lnTo>
                <a:lnTo>
                  <a:pt x="5726291" y="1104900"/>
                </a:lnTo>
                <a:lnTo>
                  <a:pt x="5791541" y="1104900"/>
                </a:lnTo>
                <a:lnTo>
                  <a:pt x="5784304" y="1092200"/>
                </a:lnTo>
                <a:lnTo>
                  <a:pt x="5769348" y="1092200"/>
                </a:lnTo>
                <a:lnTo>
                  <a:pt x="5767507" y="1079500"/>
                </a:lnTo>
                <a:close/>
              </a:path>
              <a:path w="6503670" h="3721100">
                <a:moveTo>
                  <a:pt x="5796431" y="1092200"/>
                </a:moveTo>
                <a:lnTo>
                  <a:pt x="5790462" y="1092200"/>
                </a:lnTo>
                <a:lnTo>
                  <a:pt x="5792202" y="1104900"/>
                </a:lnTo>
                <a:lnTo>
                  <a:pt x="5796431" y="1092200"/>
                </a:lnTo>
                <a:close/>
              </a:path>
              <a:path w="6503670" h="3721100">
                <a:moveTo>
                  <a:pt x="5710022" y="1079500"/>
                </a:moveTo>
                <a:lnTo>
                  <a:pt x="5701035" y="1079500"/>
                </a:lnTo>
                <a:lnTo>
                  <a:pt x="5698704" y="1092200"/>
                </a:lnTo>
                <a:lnTo>
                  <a:pt x="5705510" y="1092200"/>
                </a:lnTo>
                <a:lnTo>
                  <a:pt x="5710022" y="1079500"/>
                </a:lnTo>
                <a:close/>
              </a:path>
              <a:path w="6503670" h="3721100">
                <a:moveTo>
                  <a:pt x="5719720" y="1083625"/>
                </a:moveTo>
                <a:lnTo>
                  <a:pt x="5715176" y="1092200"/>
                </a:lnTo>
                <a:lnTo>
                  <a:pt x="5716395" y="1092200"/>
                </a:lnTo>
                <a:lnTo>
                  <a:pt x="5719987" y="1083924"/>
                </a:lnTo>
                <a:lnTo>
                  <a:pt x="5719720" y="1083625"/>
                </a:lnTo>
                <a:close/>
              </a:path>
              <a:path w="6503670" h="3721100">
                <a:moveTo>
                  <a:pt x="5721907" y="1079500"/>
                </a:moveTo>
                <a:lnTo>
                  <a:pt x="5716040" y="1079500"/>
                </a:lnTo>
                <a:lnTo>
                  <a:pt x="5719720" y="1083625"/>
                </a:lnTo>
                <a:lnTo>
                  <a:pt x="5721907" y="1079500"/>
                </a:lnTo>
                <a:close/>
              </a:path>
              <a:path w="6503670" h="3721100">
                <a:moveTo>
                  <a:pt x="5696849" y="1066800"/>
                </a:moveTo>
                <a:lnTo>
                  <a:pt x="5676287" y="1066800"/>
                </a:lnTo>
                <a:lnTo>
                  <a:pt x="5688671" y="1079500"/>
                </a:lnTo>
                <a:lnTo>
                  <a:pt x="5696849" y="1066800"/>
                </a:lnTo>
                <a:close/>
              </a:path>
              <a:path w="6503670" h="3721100">
                <a:moveTo>
                  <a:pt x="5705460" y="1066800"/>
                </a:moveTo>
                <a:lnTo>
                  <a:pt x="5696849" y="1066800"/>
                </a:lnTo>
                <a:lnTo>
                  <a:pt x="5700693" y="1079500"/>
                </a:lnTo>
                <a:lnTo>
                  <a:pt x="5707505" y="1079500"/>
                </a:lnTo>
                <a:lnTo>
                  <a:pt x="5705460" y="1066800"/>
                </a:lnTo>
                <a:close/>
              </a:path>
              <a:path w="6503670" h="3721100">
                <a:moveTo>
                  <a:pt x="5756032" y="1066800"/>
                </a:moveTo>
                <a:lnTo>
                  <a:pt x="5705460" y="1066800"/>
                </a:lnTo>
                <a:lnTo>
                  <a:pt x="5708777" y="1079500"/>
                </a:lnTo>
                <a:lnTo>
                  <a:pt x="5763912" y="1079500"/>
                </a:lnTo>
                <a:lnTo>
                  <a:pt x="5756032" y="1066800"/>
                </a:lnTo>
                <a:close/>
              </a:path>
              <a:path w="6503670" h="3721100">
                <a:moveTo>
                  <a:pt x="5690589" y="1016000"/>
                </a:moveTo>
                <a:lnTo>
                  <a:pt x="5637993" y="1016000"/>
                </a:lnTo>
                <a:lnTo>
                  <a:pt x="5648523" y="1028700"/>
                </a:lnTo>
                <a:lnTo>
                  <a:pt x="5676390" y="1028700"/>
                </a:lnTo>
                <a:lnTo>
                  <a:pt x="5671467" y="1041400"/>
                </a:lnTo>
                <a:lnTo>
                  <a:pt x="5668304" y="1054100"/>
                </a:lnTo>
                <a:lnTo>
                  <a:pt x="5669365" y="1066800"/>
                </a:lnTo>
                <a:lnTo>
                  <a:pt x="5674642" y="1058151"/>
                </a:lnTo>
                <a:lnTo>
                  <a:pt x="5675232" y="1054100"/>
                </a:lnTo>
                <a:lnTo>
                  <a:pt x="5723174" y="1054100"/>
                </a:lnTo>
                <a:lnTo>
                  <a:pt x="5729389" y="1041400"/>
                </a:lnTo>
                <a:lnTo>
                  <a:pt x="5679964" y="1041400"/>
                </a:lnTo>
                <a:lnTo>
                  <a:pt x="5687211" y="1028700"/>
                </a:lnTo>
                <a:lnTo>
                  <a:pt x="5690589" y="1016000"/>
                </a:lnTo>
                <a:close/>
              </a:path>
              <a:path w="6503670" h="3721100">
                <a:moveTo>
                  <a:pt x="5676556" y="1055014"/>
                </a:moveTo>
                <a:lnTo>
                  <a:pt x="5674642" y="1058151"/>
                </a:lnTo>
                <a:lnTo>
                  <a:pt x="5673382" y="1066800"/>
                </a:lnTo>
                <a:lnTo>
                  <a:pt x="5692646" y="1066800"/>
                </a:lnTo>
                <a:lnTo>
                  <a:pt x="5676556" y="1055014"/>
                </a:lnTo>
                <a:close/>
              </a:path>
              <a:path w="6503670" h="3721100">
                <a:moveTo>
                  <a:pt x="5741939" y="1054100"/>
                </a:moveTo>
                <a:lnTo>
                  <a:pt x="5682901" y="1054100"/>
                </a:lnTo>
                <a:lnTo>
                  <a:pt x="5699164" y="1066800"/>
                </a:lnTo>
                <a:lnTo>
                  <a:pt x="5745593" y="1066800"/>
                </a:lnTo>
                <a:lnTo>
                  <a:pt x="5741939" y="1054100"/>
                </a:lnTo>
                <a:close/>
              </a:path>
              <a:path w="6503670" h="3721100">
                <a:moveTo>
                  <a:pt x="5675307" y="1054100"/>
                </a:moveTo>
                <a:lnTo>
                  <a:pt x="5674642" y="1058151"/>
                </a:lnTo>
                <a:lnTo>
                  <a:pt x="5676556" y="1055014"/>
                </a:lnTo>
                <a:lnTo>
                  <a:pt x="5675307" y="1054100"/>
                </a:lnTo>
                <a:close/>
              </a:path>
              <a:path w="6503670" h="3721100">
                <a:moveTo>
                  <a:pt x="5677114" y="1054100"/>
                </a:moveTo>
                <a:lnTo>
                  <a:pt x="5675307" y="1054100"/>
                </a:lnTo>
                <a:lnTo>
                  <a:pt x="5676556" y="1055014"/>
                </a:lnTo>
                <a:lnTo>
                  <a:pt x="5677114" y="1054100"/>
                </a:lnTo>
                <a:close/>
              </a:path>
              <a:path w="6503670" h="3721100">
                <a:moveTo>
                  <a:pt x="5676390" y="1028700"/>
                </a:moveTo>
                <a:lnTo>
                  <a:pt x="5651841" y="1028700"/>
                </a:lnTo>
                <a:lnTo>
                  <a:pt x="5642557" y="1041400"/>
                </a:lnTo>
                <a:lnTo>
                  <a:pt x="5671467" y="1041400"/>
                </a:lnTo>
                <a:lnTo>
                  <a:pt x="5676390" y="1028700"/>
                </a:lnTo>
                <a:close/>
              </a:path>
              <a:path w="6503670" h="3721100">
                <a:moveTo>
                  <a:pt x="5711616" y="1028700"/>
                </a:moveTo>
                <a:lnTo>
                  <a:pt x="5687211" y="1028700"/>
                </a:lnTo>
                <a:lnTo>
                  <a:pt x="5679964" y="1041400"/>
                </a:lnTo>
                <a:lnTo>
                  <a:pt x="5714109" y="1041400"/>
                </a:lnTo>
                <a:lnTo>
                  <a:pt x="5711616" y="1028700"/>
                </a:lnTo>
                <a:close/>
              </a:path>
              <a:path w="6503670" h="3721100">
                <a:moveTo>
                  <a:pt x="5723355" y="1028700"/>
                </a:moveTo>
                <a:lnTo>
                  <a:pt x="5717488" y="1028700"/>
                </a:lnTo>
                <a:lnTo>
                  <a:pt x="5719697" y="1041400"/>
                </a:lnTo>
                <a:lnTo>
                  <a:pt x="5723355" y="1028700"/>
                </a:lnTo>
                <a:close/>
              </a:path>
              <a:path w="6503670" h="3721100">
                <a:moveTo>
                  <a:pt x="5627205" y="1016000"/>
                </a:moveTo>
                <a:lnTo>
                  <a:pt x="5621847" y="1016000"/>
                </a:lnTo>
                <a:lnTo>
                  <a:pt x="5626896" y="1028700"/>
                </a:lnTo>
                <a:lnTo>
                  <a:pt x="5631839" y="1023043"/>
                </a:lnTo>
                <a:lnTo>
                  <a:pt x="5627205" y="1016000"/>
                </a:lnTo>
                <a:close/>
              </a:path>
              <a:path w="6503670" h="3721100">
                <a:moveTo>
                  <a:pt x="5635635" y="1018698"/>
                </a:moveTo>
                <a:lnTo>
                  <a:pt x="5631839" y="1023043"/>
                </a:lnTo>
                <a:lnTo>
                  <a:pt x="5635560" y="1028700"/>
                </a:lnTo>
                <a:lnTo>
                  <a:pt x="5643232" y="1028700"/>
                </a:lnTo>
                <a:lnTo>
                  <a:pt x="5635635" y="1018698"/>
                </a:lnTo>
                <a:close/>
              </a:path>
              <a:path w="6503670" h="3721100">
                <a:moveTo>
                  <a:pt x="5637993" y="1016000"/>
                </a:moveTo>
                <a:lnTo>
                  <a:pt x="5633585" y="1016000"/>
                </a:lnTo>
                <a:lnTo>
                  <a:pt x="5635635" y="1018698"/>
                </a:lnTo>
                <a:lnTo>
                  <a:pt x="5637993" y="1016000"/>
                </a:lnTo>
                <a:close/>
              </a:path>
              <a:path w="6503670" h="3721100">
                <a:moveTo>
                  <a:pt x="5608090" y="1003300"/>
                </a:moveTo>
                <a:lnTo>
                  <a:pt x="5606347" y="1003300"/>
                </a:lnTo>
                <a:lnTo>
                  <a:pt x="5610558" y="1016000"/>
                </a:lnTo>
                <a:lnTo>
                  <a:pt x="5608090" y="1003300"/>
                </a:lnTo>
                <a:close/>
              </a:path>
              <a:path w="6503670" h="3721100">
                <a:moveTo>
                  <a:pt x="5621542" y="1015378"/>
                </a:moveTo>
                <a:lnTo>
                  <a:pt x="5621217" y="1016000"/>
                </a:lnTo>
                <a:lnTo>
                  <a:pt x="5621847" y="1016000"/>
                </a:lnTo>
                <a:lnTo>
                  <a:pt x="5621542" y="1015378"/>
                </a:lnTo>
                <a:close/>
              </a:path>
              <a:path w="6503670" h="3721100">
                <a:moveTo>
                  <a:pt x="5685896" y="1003300"/>
                </a:moveTo>
                <a:lnTo>
                  <a:pt x="5634251" y="1003300"/>
                </a:lnTo>
                <a:lnTo>
                  <a:pt x="5627330" y="1016000"/>
                </a:lnTo>
                <a:lnTo>
                  <a:pt x="5694126" y="1016000"/>
                </a:lnTo>
                <a:lnTo>
                  <a:pt x="5685896" y="1003300"/>
                </a:lnTo>
                <a:close/>
              </a:path>
              <a:path w="6503670" h="3721100">
                <a:moveTo>
                  <a:pt x="5627868" y="1003300"/>
                </a:moveTo>
                <a:lnTo>
                  <a:pt x="5615622" y="1003300"/>
                </a:lnTo>
                <a:lnTo>
                  <a:pt x="5621542" y="1015378"/>
                </a:lnTo>
                <a:lnTo>
                  <a:pt x="5627868" y="1003300"/>
                </a:lnTo>
                <a:close/>
              </a:path>
              <a:path w="6503670" h="3721100">
                <a:moveTo>
                  <a:pt x="5658997" y="977900"/>
                </a:moveTo>
                <a:lnTo>
                  <a:pt x="5600570" y="977900"/>
                </a:lnTo>
                <a:lnTo>
                  <a:pt x="5607374" y="990600"/>
                </a:lnTo>
                <a:lnTo>
                  <a:pt x="5604661" y="1003300"/>
                </a:lnTo>
                <a:lnTo>
                  <a:pt x="5676295" y="1003300"/>
                </a:lnTo>
                <a:lnTo>
                  <a:pt x="5670250" y="990600"/>
                </a:lnTo>
                <a:lnTo>
                  <a:pt x="5654038" y="990600"/>
                </a:lnTo>
                <a:lnTo>
                  <a:pt x="5658997" y="977900"/>
                </a:lnTo>
                <a:close/>
              </a:path>
              <a:path w="6503670" h="3721100">
                <a:moveTo>
                  <a:pt x="5591097" y="977900"/>
                </a:moveTo>
                <a:lnTo>
                  <a:pt x="5582028" y="977900"/>
                </a:lnTo>
                <a:lnTo>
                  <a:pt x="5585801" y="990600"/>
                </a:lnTo>
                <a:lnTo>
                  <a:pt x="5591097" y="977900"/>
                </a:lnTo>
                <a:close/>
              </a:path>
              <a:path w="6503670" h="3721100">
                <a:moveTo>
                  <a:pt x="5573751" y="975486"/>
                </a:moveTo>
                <a:lnTo>
                  <a:pt x="5574384" y="977900"/>
                </a:lnTo>
                <a:lnTo>
                  <a:pt x="5574916" y="977900"/>
                </a:lnTo>
                <a:lnTo>
                  <a:pt x="5573751" y="975486"/>
                </a:lnTo>
                <a:close/>
              </a:path>
              <a:path w="6503670" h="3721100">
                <a:moveTo>
                  <a:pt x="5641377" y="965200"/>
                </a:moveTo>
                <a:lnTo>
                  <a:pt x="5572880" y="965200"/>
                </a:lnTo>
                <a:lnTo>
                  <a:pt x="5578221" y="977900"/>
                </a:lnTo>
                <a:lnTo>
                  <a:pt x="5640214" y="977900"/>
                </a:lnTo>
                <a:lnTo>
                  <a:pt x="5641377" y="965200"/>
                </a:lnTo>
                <a:close/>
              </a:path>
              <a:path w="6503670" h="3721100">
                <a:moveTo>
                  <a:pt x="5571051" y="965200"/>
                </a:moveTo>
                <a:lnTo>
                  <a:pt x="5568783" y="965200"/>
                </a:lnTo>
                <a:lnTo>
                  <a:pt x="5573751" y="975486"/>
                </a:lnTo>
                <a:lnTo>
                  <a:pt x="5571051" y="965200"/>
                </a:lnTo>
                <a:close/>
              </a:path>
              <a:path w="6503670" h="3721100">
                <a:moveTo>
                  <a:pt x="5557522" y="952500"/>
                </a:moveTo>
                <a:lnTo>
                  <a:pt x="5541998" y="952500"/>
                </a:lnTo>
                <a:lnTo>
                  <a:pt x="5550970" y="965200"/>
                </a:lnTo>
                <a:lnTo>
                  <a:pt x="5557175" y="965200"/>
                </a:lnTo>
                <a:lnTo>
                  <a:pt x="5557522" y="952500"/>
                </a:lnTo>
                <a:close/>
              </a:path>
              <a:path w="6503670" h="3721100">
                <a:moveTo>
                  <a:pt x="5628015" y="952500"/>
                </a:moveTo>
                <a:lnTo>
                  <a:pt x="5564887" y="952500"/>
                </a:lnTo>
                <a:lnTo>
                  <a:pt x="5557175" y="965200"/>
                </a:lnTo>
                <a:lnTo>
                  <a:pt x="5630620" y="965200"/>
                </a:lnTo>
                <a:lnTo>
                  <a:pt x="5628015" y="952500"/>
                </a:lnTo>
                <a:close/>
              </a:path>
              <a:path w="6503670" h="3721100">
                <a:moveTo>
                  <a:pt x="5529629" y="939800"/>
                </a:moveTo>
                <a:lnTo>
                  <a:pt x="5524132" y="939800"/>
                </a:lnTo>
                <a:lnTo>
                  <a:pt x="5527229" y="952500"/>
                </a:lnTo>
                <a:lnTo>
                  <a:pt x="5531526" y="952500"/>
                </a:lnTo>
                <a:lnTo>
                  <a:pt x="5529629" y="939800"/>
                </a:lnTo>
                <a:close/>
              </a:path>
              <a:path w="6503670" h="3721100">
                <a:moveTo>
                  <a:pt x="5539403" y="939800"/>
                </a:moveTo>
                <a:lnTo>
                  <a:pt x="5535890" y="939800"/>
                </a:lnTo>
                <a:lnTo>
                  <a:pt x="5540871" y="952500"/>
                </a:lnTo>
                <a:lnTo>
                  <a:pt x="5541553" y="952500"/>
                </a:lnTo>
                <a:lnTo>
                  <a:pt x="5539403" y="939800"/>
                </a:lnTo>
                <a:close/>
              </a:path>
              <a:path w="6503670" h="3721100">
                <a:moveTo>
                  <a:pt x="5585471" y="939800"/>
                </a:moveTo>
                <a:lnTo>
                  <a:pt x="5551156" y="939800"/>
                </a:lnTo>
                <a:lnTo>
                  <a:pt x="5542062" y="952500"/>
                </a:lnTo>
                <a:lnTo>
                  <a:pt x="5587480" y="952500"/>
                </a:lnTo>
                <a:lnTo>
                  <a:pt x="5585471" y="939800"/>
                </a:lnTo>
                <a:close/>
              </a:path>
              <a:path w="6503670" h="3721100">
                <a:moveTo>
                  <a:pt x="5605718" y="939800"/>
                </a:moveTo>
                <a:lnTo>
                  <a:pt x="5598616" y="939800"/>
                </a:lnTo>
                <a:lnTo>
                  <a:pt x="5597092" y="952500"/>
                </a:lnTo>
                <a:lnTo>
                  <a:pt x="5610401" y="952500"/>
                </a:lnTo>
                <a:lnTo>
                  <a:pt x="5605718" y="939800"/>
                </a:lnTo>
                <a:close/>
              </a:path>
              <a:path w="6503670" h="3721100">
                <a:moveTo>
                  <a:pt x="5524020" y="927100"/>
                </a:moveTo>
                <a:lnTo>
                  <a:pt x="5519609" y="927100"/>
                </a:lnTo>
                <a:lnTo>
                  <a:pt x="5520392" y="939800"/>
                </a:lnTo>
                <a:lnTo>
                  <a:pt x="5521101" y="939800"/>
                </a:lnTo>
                <a:lnTo>
                  <a:pt x="5524020" y="927100"/>
                </a:lnTo>
                <a:close/>
              </a:path>
              <a:path w="6503670" h="3721100">
                <a:moveTo>
                  <a:pt x="5588202" y="927100"/>
                </a:moveTo>
                <a:lnTo>
                  <a:pt x="5524020" y="927100"/>
                </a:lnTo>
                <a:lnTo>
                  <a:pt x="5531433" y="939800"/>
                </a:lnTo>
                <a:lnTo>
                  <a:pt x="5598097" y="939800"/>
                </a:lnTo>
                <a:lnTo>
                  <a:pt x="5588202" y="927100"/>
                </a:lnTo>
                <a:close/>
              </a:path>
              <a:path w="6503670" h="3721100">
                <a:moveTo>
                  <a:pt x="5489761" y="901700"/>
                </a:moveTo>
                <a:lnTo>
                  <a:pt x="5470408" y="901700"/>
                </a:lnTo>
                <a:lnTo>
                  <a:pt x="5482168" y="914400"/>
                </a:lnTo>
                <a:lnTo>
                  <a:pt x="5492848" y="927100"/>
                </a:lnTo>
                <a:lnTo>
                  <a:pt x="5490145" y="914400"/>
                </a:lnTo>
                <a:lnTo>
                  <a:pt x="5487719" y="914400"/>
                </a:lnTo>
                <a:lnTo>
                  <a:pt x="5489761" y="901700"/>
                </a:lnTo>
                <a:close/>
              </a:path>
              <a:path w="6503670" h="3721100">
                <a:moveTo>
                  <a:pt x="5531683" y="914400"/>
                </a:moveTo>
                <a:lnTo>
                  <a:pt x="5504653" y="914400"/>
                </a:lnTo>
                <a:lnTo>
                  <a:pt x="5505891" y="927100"/>
                </a:lnTo>
                <a:lnTo>
                  <a:pt x="5525068" y="927100"/>
                </a:lnTo>
                <a:lnTo>
                  <a:pt x="5531683" y="914400"/>
                </a:lnTo>
                <a:close/>
              </a:path>
              <a:path w="6503670" h="3721100">
                <a:moveTo>
                  <a:pt x="5562065" y="914400"/>
                </a:moveTo>
                <a:lnTo>
                  <a:pt x="5531683" y="914400"/>
                </a:lnTo>
                <a:lnTo>
                  <a:pt x="5529388" y="927100"/>
                </a:lnTo>
                <a:lnTo>
                  <a:pt x="5562548" y="927100"/>
                </a:lnTo>
                <a:lnTo>
                  <a:pt x="5562065" y="914400"/>
                </a:lnTo>
                <a:close/>
              </a:path>
              <a:path w="6503670" h="3721100">
                <a:moveTo>
                  <a:pt x="5576492" y="914400"/>
                </a:moveTo>
                <a:lnTo>
                  <a:pt x="5565862" y="914400"/>
                </a:lnTo>
                <a:lnTo>
                  <a:pt x="5562548" y="927100"/>
                </a:lnTo>
                <a:lnTo>
                  <a:pt x="5584730" y="927100"/>
                </a:lnTo>
                <a:lnTo>
                  <a:pt x="5576492" y="914400"/>
                </a:lnTo>
                <a:close/>
              </a:path>
              <a:path w="6503670" h="3721100">
                <a:moveTo>
                  <a:pt x="5550038" y="901700"/>
                </a:moveTo>
                <a:lnTo>
                  <a:pt x="5491529" y="901700"/>
                </a:lnTo>
                <a:lnTo>
                  <a:pt x="5487719" y="914400"/>
                </a:lnTo>
                <a:lnTo>
                  <a:pt x="5554366" y="914400"/>
                </a:lnTo>
                <a:lnTo>
                  <a:pt x="5550038" y="901700"/>
                </a:lnTo>
                <a:close/>
              </a:path>
              <a:path w="6503670" h="3721100">
                <a:moveTo>
                  <a:pt x="5560333" y="901700"/>
                </a:moveTo>
                <a:lnTo>
                  <a:pt x="5556236" y="901700"/>
                </a:lnTo>
                <a:lnTo>
                  <a:pt x="5561459" y="914400"/>
                </a:lnTo>
                <a:lnTo>
                  <a:pt x="5566335" y="914400"/>
                </a:lnTo>
                <a:lnTo>
                  <a:pt x="5560333" y="901700"/>
                </a:lnTo>
                <a:close/>
              </a:path>
              <a:path w="6503670" h="3721100">
                <a:moveTo>
                  <a:pt x="5512668" y="876300"/>
                </a:moveTo>
                <a:lnTo>
                  <a:pt x="5457855" y="876300"/>
                </a:lnTo>
                <a:lnTo>
                  <a:pt x="5472973" y="889000"/>
                </a:lnTo>
                <a:lnTo>
                  <a:pt x="5484088" y="901700"/>
                </a:lnTo>
                <a:lnTo>
                  <a:pt x="5551765" y="901700"/>
                </a:lnTo>
                <a:lnTo>
                  <a:pt x="5545954" y="889000"/>
                </a:lnTo>
                <a:lnTo>
                  <a:pt x="5515456" y="889000"/>
                </a:lnTo>
                <a:lnTo>
                  <a:pt x="5512668" y="876300"/>
                </a:lnTo>
                <a:close/>
              </a:path>
              <a:path w="6503670" h="3721100">
                <a:moveTo>
                  <a:pt x="5444655" y="877750"/>
                </a:moveTo>
                <a:lnTo>
                  <a:pt x="5441898" y="889000"/>
                </a:lnTo>
                <a:lnTo>
                  <a:pt x="5446141" y="889000"/>
                </a:lnTo>
                <a:lnTo>
                  <a:pt x="5445231" y="878777"/>
                </a:lnTo>
                <a:lnTo>
                  <a:pt x="5444655" y="877750"/>
                </a:lnTo>
                <a:close/>
              </a:path>
              <a:path w="6503670" h="3721100">
                <a:moveTo>
                  <a:pt x="5457855" y="876300"/>
                </a:moveTo>
                <a:lnTo>
                  <a:pt x="5445010" y="876300"/>
                </a:lnTo>
                <a:lnTo>
                  <a:pt x="5445231" y="878777"/>
                </a:lnTo>
                <a:lnTo>
                  <a:pt x="5450968" y="889000"/>
                </a:lnTo>
                <a:lnTo>
                  <a:pt x="5460059" y="889000"/>
                </a:lnTo>
                <a:lnTo>
                  <a:pt x="5457855" y="876300"/>
                </a:lnTo>
                <a:close/>
              </a:path>
              <a:path w="6503670" h="3721100">
                <a:moveTo>
                  <a:pt x="5521844" y="876300"/>
                </a:moveTo>
                <a:lnTo>
                  <a:pt x="5515337" y="876300"/>
                </a:lnTo>
                <a:lnTo>
                  <a:pt x="5518065" y="889000"/>
                </a:lnTo>
                <a:lnTo>
                  <a:pt x="5526355" y="889000"/>
                </a:lnTo>
                <a:lnTo>
                  <a:pt x="5521844" y="876300"/>
                </a:lnTo>
                <a:close/>
              </a:path>
              <a:path w="6503670" h="3721100">
                <a:moveTo>
                  <a:pt x="5445010" y="876300"/>
                </a:moveTo>
                <a:lnTo>
                  <a:pt x="5443841" y="876300"/>
                </a:lnTo>
                <a:lnTo>
                  <a:pt x="5444655" y="877750"/>
                </a:lnTo>
                <a:lnTo>
                  <a:pt x="5445010" y="876300"/>
                </a:lnTo>
                <a:close/>
              </a:path>
              <a:path w="6503670" h="3721100">
                <a:moveTo>
                  <a:pt x="5492318" y="850900"/>
                </a:moveTo>
                <a:lnTo>
                  <a:pt x="5427012" y="850900"/>
                </a:lnTo>
                <a:lnTo>
                  <a:pt x="5429018" y="863600"/>
                </a:lnTo>
                <a:lnTo>
                  <a:pt x="5428403" y="876300"/>
                </a:lnTo>
                <a:lnTo>
                  <a:pt x="5433668" y="876300"/>
                </a:lnTo>
                <a:lnTo>
                  <a:pt x="5437638" y="863600"/>
                </a:lnTo>
                <a:lnTo>
                  <a:pt x="5502350" y="863600"/>
                </a:lnTo>
                <a:lnTo>
                  <a:pt x="5502498" y="860505"/>
                </a:lnTo>
                <a:lnTo>
                  <a:pt x="5492318" y="850900"/>
                </a:lnTo>
                <a:close/>
              </a:path>
              <a:path w="6503670" h="3721100">
                <a:moveTo>
                  <a:pt x="5449225" y="863600"/>
                </a:moveTo>
                <a:lnTo>
                  <a:pt x="5442521" y="863600"/>
                </a:lnTo>
                <a:lnTo>
                  <a:pt x="5445521" y="876300"/>
                </a:lnTo>
                <a:lnTo>
                  <a:pt x="5454210" y="876300"/>
                </a:lnTo>
                <a:lnTo>
                  <a:pt x="5449225" y="863600"/>
                </a:lnTo>
                <a:close/>
              </a:path>
              <a:path w="6503670" h="3721100">
                <a:moveTo>
                  <a:pt x="5502498" y="860505"/>
                </a:moveTo>
                <a:lnTo>
                  <a:pt x="5502350" y="863600"/>
                </a:lnTo>
                <a:lnTo>
                  <a:pt x="5459373" y="863600"/>
                </a:lnTo>
                <a:lnTo>
                  <a:pt x="5454210" y="876300"/>
                </a:lnTo>
                <a:lnTo>
                  <a:pt x="5513775" y="876300"/>
                </a:lnTo>
                <a:lnTo>
                  <a:pt x="5505777" y="863600"/>
                </a:lnTo>
                <a:lnTo>
                  <a:pt x="5502498" y="860505"/>
                </a:lnTo>
                <a:close/>
              </a:path>
              <a:path w="6503670" h="3721100">
                <a:moveTo>
                  <a:pt x="5427012" y="850900"/>
                </a:moveTo>
                <a:lnTo>
                  <a:pt x="5400011" y="850900"/>
                </a:lnTo>
                <a:lnTo>
                  <a:pt x="5406901" y="863600"/>
                </a:lnTo>
                <a:lnTo>
                  <a:pt x="5413881" y="863600"/>
                </a:lnTo>
                <a:lnTo>
                  <a:pt x="5427012" y="850900"/>
                </a:lnTo>
                <a:close/>
              </a:path>
              <a:path w="6503670" h="3721100">
                <a:moveTo>
                  <a:pt x="5400505" y="816423"/>
                </a:moveTo>
                <a:lnTo>
                  <a:pt x="5394645" y="825500"/>
                </a:lnTo>
                <a:lnTo>
                  <a:pt x="5389164" y="825500"/>
                </a:lnTo>
                <a:lnTo>
                  <a:pt x="5386965" y="838200"/>
                </a:lnTo>
                <a:lnTo>
                  <a:pt x="5388608" y="850900"/>
                </a:lnTo>
                <a:lnTo>
                  <a:pt x="5470663" y="850900"/>
                </a:lnTo>
                <a:lnTo>
                  <a:pt x="5471233" y="838200"/>
                </a:lnTo>
                <a:lnTo>
                  <a:pt x="5388938" y="838200"/>
                </a:lnTo>
                <a:lnTo>
                  <a:pt x="5396274" y="825500"/>
                </a:lnTo>
                <a:lnTo>
                  <a:pt x="5400505" y="816423"/>
                </a:lnTo>
                <a:close/>
              </a:path>
              <a:path w="6503670" h="3721100">
                <a:moveTo>
                  <a:pt x="5473513" y="838200"/>
                </a:moveTo>
                <a:lnTo>
                  <a:pt x="5470663" y="850900"/>
                </a:lnTo>
                <a:lnTo>
                  <a:pt x="5478434" y="850900"/>
                </a:lnTo>
                <a:lnTo>
                  <a:pt x="5473513" y="838200"/>
                </a:lnTo>
                <a:close/>
              </a:path>
              <a:path w="6503670" h="3721100">
                <a:moveTo>
                  <a:pt x="5389164" y="825500"/>
                </a:moveTo>
                <a:lnTo>
                  <a:pt x="5372857" y="825500"/>
                </a:lnTo>
                <a:lnTo>
                  <a:pt x="5373292" y="838200"/>
                </a:lnTo>
                <a:lnTo>
                  <a:pt x="5386965" y="838200"/>
                </a:lnTo>
                <a:lnTo>
                  <a:pt x="5389164" y="825500"/>
                </a:lnTo>
                <a:close/>
              </a:path>
              <a:path w="6503670" h="3721100">
                <a:moveTo>
                  <a:pt x="5406314" y="812800"/>
                </a:moveTo>
                <a:lnTo>
                  <a:pt x="5402845" y="812800"/>
                </a:lnTo>
                <a:lnTo>
                  <a:pt x="5400505" y="816423"/>
                </a:lnTo>
                <a:lnTo>
                  <a:pt x="5396274" y="825500"/>
                </a:lnTo>
                <a:lnTo>
                  <a:pt x="5388938" y="838200"/>
                </a:lnTo>
                <a:lnTo>
                  <a:pt x="5450737" y="838200"/>
                </a:lnTo>
                <a:lnTo>
                  <a:pt x="5449174" y="825500"/>
                </a:lnTo>
                <a:lnTo>
                  <a:pt x="5405333" y="825500"/>
                </a:lnTo>
                <a:lnTo>
                  <a:pt x="5405609" y="824799"/>
                </a:lnTo>
                <a:lnTo>
                  <a:pt x="5406314" y="812800"/>
                </a:lnTo>
                <a:close/>
              </a:path>
              <a:path w="6503670" h="3721100">
                <a:moveTo>
                  <a:pt x="5454967" y="825500"/>
                </a:moveTo>
                <a:lnTo>
                  <a:pt x="5449174" y="825500"/>
                </a:lnTo>
                <a:lnTo>
                  <a:pt x="5452475" y="838200"/>
                </a:lnTo>
                <a:lnTo>
                  <a:pt x="5462319" y="838200"/>
                </a:lnTo>
                <a:lnTo>
                  <a:pt x="5454967" y="825500"/>
                </a:lnTo>
                <a:close/>
              </a:path>
              <a:path w="6503670" h="3721100">
                <a:moveTo>
                  <a:pt x="5358460" y="823128"/>
                </a:moveTo>
                <a:lnTo>
                  <a:pt x="5357925" y="825500"/>
                </a:lnTo>
                <a:lnTo>
                  <a:pt x="5361339" y="825500"/>
                </a:lnTo>
                <a:lnTo>
                  <a:pt x="5358460" y="823128"/>
                </a:lnTo>
                <a:close/>
              </a:path>
              <a:path w="6503670" h="3721100">
                <a:moveTo>
                  <a:pt x="5403912" y="787400"/>
                </a:moveTo>
                <a:lnTo>
                  <a:pt x="5318001" y="787400"/>
                </a:lnTo>
                <a:lnTo>
                  <a:pt x="5325583" y="800100"/>
                </a:lnTo>
                <a:lnTo>
                  <a:pt x="5326378" y="800100"/>
                </a:lnTo>
                <a:lnTo>
                  <a:pt x="5332185" y="812800"/>
                </a:lnTo>
                <a:lnTo>
                  <a:pt x="5366221" y="812800"/>
                </a:lnTo>
                <a:lnTo>
                  <a:pt x="5367505" y="825500"/>
                </a:lnTo>
                <a:lnTo>
                  <a:pt x="5394645" y="825500"/>
                </a:lnTo>
                <a:lnTo>
                  <a:pt x="5400505" y="816423"/>
                </a:lnTo>
                <a:lnTo>
                  <a:pt x="5402194" y="812800"/>
                </a:lnTo>
                <a:lnTo>
                  <a:pt x="5402477" y="800100"/>
                </a:lnTo>
                <a:lnTo>
                  <a:pt x="5403912" y="787400"/>
                </a:lnTo>
                <a:close/>
              </a:path>
              <a:path w="6503670" h="3721100">
                <a:moveTo>
                  <a:pt x="5405609" y="824799"/>
                </a:moveTo>
                <a:lnTo>
                  <a:pt x="5405333" y="825500"/>
                </a:lnTo>
                <a:lnTo>
                  <a:pt x="5405568" y="825500"/>
                </a:lnTo>
                <a:lnTo>
                  <a:pt x="5405609" y="824799"/>
                </a:lnTo>
                <a:close/>
              </a:path>
              <a:path w="6503670" h="3721100">
                <a:moveTo>
                  <a:pt x="5422274" y="800100"/>
                </a:moveTo>
                <a:lnTo>
                  <a:pt x="5416020" y="800100"/>
                </a:lnTo>
                <a:lnTo>
                  <a:pt x="5408973" y="812800"/>
                </a:lnTo>
                <a:lnTo>
                  <a:pt x="5410338" y="812800"/>
                </a:lnTo>
                <a:lnTo>
                  <a:pt x="5405609" y="824799"/>
                </a:lnTo>
                <a:lnTo>
                  <a:pt x="5405568" y="825500"/>
                </a:lnTo>
                <a:lnTo>
                  <a:pt x="5427360" y="825500"/>
                </a:lnTo>
                <a:lnTo>
                  <a:pt x="5418530" y="812800"/>
                </a:lnTo>
                <a:lnTo>
                  <a:pt x="5422274" y="800100"/>
                </a:lnTo>
                <a:close/>
              </a:path>
              <a:path w="6503670" h="3721100">
                <a:moveTo>
                  <a:pt x="5433610" y="812800"/>
                </a:moveTo>
                <a:lnTo>
                  <a:pt x="5431547" y="812800"/>
                </a:lnTo>
                <a:lnTo>
                  <a:pt x="5427360" y="825500"/>
                </a:lnTo>
                <a:lnTo>
                  <a:pt x="5436068" y="825500"/>
                </a:lnTo>
                <a:lnTo>
                  <a:pt x="5433610" y="812800"/>
                </a:lnTo>
                <a:close/>
              </a:path>
              <a:path w="6503670" h="3721100">
                <a:moveTo>
                  <a:pt x="5360790" y="812800"/>
                </a:moveTo>
                <a:lnTo>
                  <a:pt x="5345924" y="812800"/>
                </a:lnTo>
                <a:lnTo>
                  <a:pt x="5358460" y="823128"/>
                </a:lnTo>
                <a:lnTo>
                  <a:pt x="5360790" y="812800"/>
                </a:lnTo>
                <a:close/>
              </a:path>
              <a:path w="6503670" h="3721100">
                <a:moveTo>
                  <a:pt x="5280347" y="774700"/>
                </a:moveTo>
                <a:lnTo>
                  <a:pt x="5278041" y="774700"/>
                </a:lnTo>
                <a:lnTo>
                  <a:pt x="5278080" y="787400"/>
                </a:lnTo>
                <a:lnTo>
                  <a:pt x="5281520" y="787400"/>
                </a:lnTo>
                <a:lnTo>
                  <a:pt x="5280347" y="774700"/>
                </a:lnTo>
                <a:close/>
              </a:path>
              <a:path w="6503670" h="3721100">
                <a:moveTo>
                  <a:pt x="5292736" y="774700"/>
                </a:moveTo>
                <a:lnTo>
                  <a:pt x="5283871" y="774700"/>
                </a:lnTo>
                <a:lnTo>
                  <a:pt x="5286724" y="787400"/>
                </a:lnTo>
                <a:lnTo>
                  <a:pt x="5292736" y="774700"/>
                </a:lnTo>
                <a:close/>
              </a:path>
              <a:path w="6503670" h="3721100">
                <a:moveTo>
                  <a:pt x="5338456" y="774700"/>
                </a:moveTo>
                <a:lnTo>
                  <a:pt x="5312525" y="774700"/>
                </a:lnTo>
                <a:lnTo>
                  <a:pt x="5323788" y="787400"/>
                </a:lnTo>
                <a:lnTo>
                  <a:pt x="5352568" y="787400"/>
                </a:lnTo>
                <a:lnTo>
                  <a:pt x="5338456" y="774700"/>
                </a:lnTo>
                <a:close/>
              </a:path>
              <a:path w="6503670" h="3721100">
                <a:moveTo>
                  <a:pt x="5363386" y="774700"/>
                </a:moveTo>
                <a:lnTo>
                  <a:pt x="5353237" y="774700"/>
                </a:lnTo>
                <a:lnTo>
                  <a:pt x="5352568" y="787400"/>
                </a:lnTo>
                <a:lnTo>
                  <a:pt x="5370731" y="787400"/>
                </a:lnTo>
                <a:lnTo>
                  <a:pt x="5363386" y="774700"/>
                </a:lnTo>
                <a:close/>
              </a:path>
              <a:path w="6503670" h="3721100">
                <a:moveTo>
                  <a:pt x="5378464" y="774700"/>
                </a:moveTo>
                <a:lnTo>
                  <a:pt x="5372770" y="774700"/>
                </a:lnTo>
                <a:lnTo>
                  <a:pt x="5370731" y="787400"/>
                </a:lnTo>
                <a:lnTo>
                  <a:pt x="5383682" y="787400"/>
                </a:lnTo>
                <a:lnTo>
                  <a:pt x="5378464" y="774700"/>
                </a:lnTo>
                <a:close/>
              </a:path>
              <a:path w="6503670" h="3721100">
                <a:moveTo>
                  <a:pt x="5338469" y="762000"/>
                </a:moveTo>
                <a:lnTo>
                  <a:pt x="5266900" y="762000"/>
                </a:lnTo>
                <a:lnTo>
                  <a:pt x="5269008" y="774700"/>
                </a:lnTo>
                <a:lnTo>
                  <a:pt x="5344480" y="774700"/>
                </a:lnTo>
                <a:lnTo>
                  <a:pt x="5338469" y="762000"/>
                </a:lnTo>
                <a:close/>
              </a:path>
              <a:path w="6503670" h="3721100">
                <a:moveTo>
                  <a:pt x="5357076" y="762000"/>
                </a:moveTo>
                <a:lnTo>
                  <a:pt x="5341187" y="762000"/>
                </a:lnTo>
                <a:lnTo>
                  <a:pt x="5347198" y="774700"/>
                </a:lnTo>
                <a:lnTo>
                  <a:pt x="5354425" y="774700"/>
                </a:lnTo>
                <a:lnTo>
                  <a:pt x="5357076" y="762000"/>
                </a:lnTo>
                <a:close/>
              </a:path>
              <a:path w="6503670" h="3721100">
                <a:moveTo>
                  <a:pt x="5263775" y="749300"/>
                </a:moveTo>
                <a:lnTo>
                  <a:pt x="5247561" y="749300"/>
                </a:lnTo>
                <a:lnTo>
                  <a:pt x="5244429" y="762000"/>
                </a:lnTo>
                <a:lnTo>
                  <a:pt x="5258689" y="762000"/>
                </a:lnTo>
                <a:lnTo>
                  <a:pt x="5263775" y="749300"/>
                </a:lnTo>
                <a:close/>
              </a:path>
              <a:path w="6503670" h="3721100">
                <a:moveTo>
                  <a:pt x="5296559" y="749300"/>
                </a:moveTo>
                <a:lnTo>
                  <a:pt x="5265037" y="749300"/>
                </a:lnTo>
                <a:lnTo>
                  <a:pt x="5265043" y="750466"/>
                </a:lnTo>
                <a:lnTo>
                  <a:pt x="5277585" y="762000"/>
                </a:lnTo>
                <a:lnTo>
                  <a:pt x="5296698" y="762000"/>
                </a:lnTo>
                <a:lnTo>
                  <a:pt x="5296559" y="749300"/>
                </a:lnTo>
                <a:close/>
              </a:path>
              <a:path w="6503670" h="3721100">
                <a:moveTo>
                  <a:pt x="5333131" y="749300"/>
                </a:moveTo>
                <a:lnTo>
                  <a:pt x="5296559" y="749300"/>
                </a:lnTo>
                <a:lnTo>
                  <a:pt x="5296698" y="762000"/>
                </a:lnTo>
                <a:lnTo>
                  <a:pt x="5337072" y="762000"/>
                </a:lnTo>
                <a:lnTo>
                  <a:pt x="5333131" y="749300"/>
                </a:lnTo>
                <a:close/>
              </a:path>
              <a:path w="6503670" h="3721100">
                <a:moveTo>
                  <a:pt x="5265037" y="749300"/>
                </a:moveTo>
                <a:lnTo>
                  <a:pt x="5263775" y="749300"/>
                </a:lnTo>
                <a:lnTo>
                  <a:pt x="5265043" y="750466"/>
                </a:lnTo>
                <a:lnTo>
                  <a:pt x="5265037" y="749300"/>
                </a:lnTo>
                <a:close/>
              </a:path>
              <a:path w="6503670" h="3721100">
                <a:moveTo>
                  <a:pt x="5258992" y="736600"/>
                </a:moveTo>
                <a:lnTo>
                  <a:pt x="5225683" y="736600"/>
                </a:lnTo>
                <a:lnTo>
                  <a:pt x="5229477" y="749300"/>
                </a:lnTo>
                <a:lnTo>
                  <a:pt x="5256630" y="749300"/>
                </a:lnTo>
                <a:lnTo>
                  <a:pt x="5258992" y="736600"/>
                </a:lnTo>
                <a:close/>
              </a:path>
              <a:path w="6503670" h="3721100">
                <a:moveTo>
                  <a:pt x="5316334" y="736600"/>
                </a:moveTo>
                <a:lnTo>
                  <a:pt x="5258992" y="736600"/>
                </a:lnTo>
                <a:lnTo>
                  <a:pt x="5267284" y="749300"/>
                </a:lnTo>
                <a:lnTo>
                  <a:pt x="5318174" y="749300"/>
                </a:lnTo>
                <a:lnTo>
                  <a:pt x="5316334" y="736600"/>
                </a:lnTo>
                <a:close/>
              </a:path>
              <a:path w="6503670" h="3721100">
                <a:moveTo>
                  <a:pt x="5204547" y="723900"/>
                </a:moveTo>
                <a:lnTo>
                  <a:pt x="5191657" y="723900"/>
                </a:lnTo>
                <a:lnTo>
                  <a:pt x="5197430" y="736600"/>
                </a:lnTo>
                <a:lnTo>
                  <a:pt x="5206425" y="736600"/>
                </a:lnTo>
                <a:lnTo>
                  <a:pt x="5204547" y="723900"/>
                </a:lnTo>
                <a:close/>
              </a:path>
              <a:path w="6503670" h="3721100">
                <a:moveTo>
                  <a:pt x="5209905" y="735474"/>
                </a:moveTo>
                <a:lnTo>
                  <a:pt x="5209734" y="736600"/>
                </a:lnTo>
                <a:lnTo>
                  <a:pt x="5210426" y="736600"/>
                </a:lnTo>
                <a:lnTo>
                  <a:pt x="5209905" y="735474"/>
                </a:lnTo>
                <a:close/>
              </a:path>
              <a:path w="6503670" h="3721100">
                <a:moveTo>
                  <a:pt x="5279971" y="723900"/>
                </a:moveTo>
                <a:lnTo>
                  <a:pt x="5211668" y="723900"/>
                </a:lnTo>
                <a:lnTo>
                  <a:pt x="5225426" y="736600"/>
                </a:lnTo>
                <a:lnTo>
                  <a:pt x="5285510" y="736600"/>
                </a:lnTo>
                <a:lnTo>
                  <a:pt x="5279971" y="723900"/>
                </a:lnTo>
                <a:close/>
              </a:path>
              <a:path w="6503670" h="3721100">
                <a:moveTo>
                  <a:pt x="5305496" y="723900"/>
                </a:moveTo>
                <a:lnTo>
                  <a:pt x="5305588" y="736600"/>
                </a:lnTo>
                <a:lnTo>
                  <a:pt x="5307894" y="736600"/>
                </a:lnTo>
                <a:lnTo>
                  <a:pt x="5305496" y="723900"/>
                </a:lnTo>
                <a:close/>
              </a:path>
              <a:path w="6503670" h="3721100">
                <a:moveTo>
                  <a:pt x="5211668" y="723900"/>
                </a:moveTo>
                <a:lnTo>
                  <a:pt x="5204547" y="723900"/>
                </a:lnTo>
                <a:lnTo>
                  <a:pt x="5209905" y="735474"/>
                </a:lnTo>
                <a:lnTo>
                  <a:pt x="5211668" y="723900"/>
                </a:lnTo>
                <a:close/>
              </a:path>
              <a:path w="6503670" h="3721100">
                <a:moveTo>
                  <a:pt x="5206235" y="698500"/>
                </a:moveTo>
                <a:lnTo>
                  <a:pt x="5170422" y="698500"/>
                </a:lnTo>
                <a:lnTo>
                  <a:pt x="5189434" y="711200"/>
                </a:lnTo>
                <a:lnTo>
                  <a:pt x="5181173" y="723900"/>
                </a:lnTo>
                <a:lnTo>
                  <a:pt x="5231744" y="723900"/>
                </a:lnTo>
                <a:lnTo>
                  <a:pt x="5230320" y="711200"/>
                </a:lnTo>
                <a:lnTo>
                  <a:pt x="5206719" y="711200"/>
                </a:lnTo>
                <a:lnTo>
                  <a:pt x="5206235" y="698500"/>
                </a:lnTo>
                <a:close/>
              </a:path>
              <a:path w="6503670" h="3721100">
                <a:moveTo>
                  <a:pt x="5243942" y="698500"/>
                </a:moveTo>
                <a:lnTo>
                  <a:pt x="5206235" y="698500"/>
                </a:lnTo>
                <a:lnTo>
                  <a:pt x="5208886" y="711200"/>
                </a:lnTo>
                <a:lnTo>
                  <a:pt x="5235103" y="711200"/>
                </a:lnTo>
                <a:lnTo>
                  <a:pt x="5240231" y="723900"/>
                </a:lnTo>
                <a:lnTo>
                  <a:pt x="5243519" y="711200"/>
                </a:lnTo>
                <a:lnTo>
                  <a:pt x="5243942" y="698500"/>
                </a:lnTo>
                <a:close/>
              </a:path>
              <a:path w="6503670" h="3721100">
                <a:moveTo>
                  <a:pt x="5258165" y="711200"/>
                </a:moveTo>
                <a:lnTo>
                  <a:pt x="5248473" y="711200"/>
                </a:lnTo>
                <a:lnTo>
                  <a:pt x="5244178" y="723900"/>
                </a:lnTo>
                <a:lnTo>
                  <a:pt x="5274867" y="723900"/>
                </a:lnTo>
                <a:lnTo>
                  <a:pt x="5258165" y="711200"/>
                </a:lnTo>
                <a:close/>
              </a:path>
              <a:path w="6503670" h="3721100">
                <a:moveTo>
                  <a:pt x="5164630" y="698500"/>
                </a:moveTo>
                <a:lnTo>
                  <a:pt x="5154004" y="698500"/>
                </a:lnTo>
                <a:lnTo>
                  <a:pt x="5150140" y="711200"/>
                </a:lnTo>
                <a:lnTo>
                  <a:pt x="5161715" y="711200"/>
                </a:lnTo>
                <a:lnTo>
                  <a:pt x="5164630" y="698500"/>
                </a:lnTo>
                <a:close/>
              </a:path>
              <a:path w="6503670" h="3721100">
                <a:moveTo>
                  <a:pt x="5170422" y="698500"/>
                </a:moveTo>
                <a:close/>
              </a:path>
              <a:path w="6503670" h="3721100">
                <a:moveTo>
                  <a:pt x="5196532" y="673100"/>
                </a:moveTo>
                <a:lnTo>
                  <a:pt x="5122050" y="673100"/>
                </a:lnTo>
                <a:lnTo>
                  <a:pt x="5137110" y="685800"/>
                </a:lnTo>
                <a:lnTo>
                  <a:pt x="5139251" y="698500"/>
                </a:lnTo>
                <a:lnTo>
                  <a:pt x="5229561" y="698500"/>
                </a:lnTo>
                <a:lnTo>
                  <a:pt x="5224729" y="685800"/>
                </a:lnTo>
                <a:lnTo>
                  <a:pt x="5208078" y="685800"/>
                </a:lnTo>
                <a:lnTo>
                  <a:pt x="5207710" y="684706"/>
                </a:lnTo>
                <a:lnTo>
                  <a:pt x="5196532" y="673100"/>
                </a:lnTo>
                <a:close/>
              </a:path>
              <a:path w="6503670" h="3721100">
                <a:moveTo>
                  <a:pt x="5107295" y="673100"/>
                </a:moveTo>
                <a:lnTo>
                  <a:pt x="5105659" y="673100"/>
                </a:lnTo>
                <a:lnTo>
                  <a:pt x="5105348" y="685800"/>
                </a:lnTo>
                <a:lnTo>
                  <a:pt x="5110529" y="685800"/>
                </a:lnTo>
                <a:lnTo>
                  <a:pt x="5107295" y="673100"/>
                </a:lnTo>
                <a:close/>
              </a:path>
              <a:path w="6503670" h="3721100">
                <a:moveTo>
                  <a:pt x="5122050" y="673100"/>
                </a:moveTo>
                <a:lnTo>
                  <a:pt x="5110756" y="673100"/>
                </a:lnTo>
                <a:lnTo>
                  <a:pt x="5110529" y="685800"/>
                </a:lnTo>
                <a:lnTo>
                  <a:pt x="5116257" y="685800"/>
                </a:lnTo>
                <a:lnTo>
                  <a:pt x="5122050" y="673100"/>
                </a:lnTo>
                <a:close/>
              </a:path>
              <a:path w="6503670" h="3721100">
                <a:moveTo>
                  <a:pt x="5208153" y="685165"/>
                </a:moveTo>
                <a:lnTo>
                  <a:pt x="5208078" y="685800"/>
                </a:lnTo>
                <a:lnTo>
                  <a:pt x="5208764" y="685800"/>
                </a:lnTo>
                <a:lnTo>
                  <a:pt x="5208153" y="685165"/>
                </a:lnTo>
                <a:close/>
              </a:path>
              <a:path w="6503670" h="3721100">
                <a:moveTo>
                  <a:pt x="5209576" y="673100"/>
                </a:moveTo>
                <a:lnTo>
                  <a:pt x="5203811" y="673100"/>
                </a:lnTo>
                <a:lnTo>
                  <a:pt x="5207710" y="684706"/>
                </a:lnTo>
                <a:lnTo>
                  <a:pt x="5208153" y="685165"/>
                </a:lnTo>
                <a:lnTo>
                  <a:pt x="5209576" y="673100"/>
                </a:lnTo>
                <a:close/>
              </a:path>
              <a:path w="6503670" h="3721100">
                <a:moveTo>
                  <a:pt x="5091886" y="660400"/>
                </a:moveTo>
                <a:lnTo>
                  <a:pt x="5070931" y="660400"/>
                </a:lnTo>
                <a:lnTo>
                  <a:pt x="5070794" y="673100"/>
                </a:lnTo>
                <a:lnTo>
                  <a:pt x="5108947" y="673100"/>
                </a:lnTo>
                <a:lnTo>
                  <a:pt x="5091886" y="660400"/>
                </a:lnTo>
                <a:close/>
              </a:path>
              <a:path w="6503670" h="3721100">
                <a:moveTo>
                  <a:pt x="5174947" y="660400"/>
                </a:moveTo>
                <a:lnTo>
                  <a:pt x="5103522" y="660400"/>
                </a:lnTo>
                <a:lnTo>
                  <a:pt x="5108947" y="673100"/>
                </a:lnTo>
                <a:lnTo>
                  <a:pt x="5179129" y="673100"/>
                </a:lnTo>
                <a:lnTo>
                  <a:pt x="5174947" y="660400"/>
                </a:lnTo>
                <a:close/>
              </a:path>
              <a:path w="6503670" h="3721100">
                <a:moveTo>
                  <a:pt x="5118365" y="635000"/>
                </a:moveTo>
                <a:lnTo>
                  <a:pt x="5069670" y="635000"/>
                </a:lnTo>
                <a:lnTo>
                  <a:pt x="5062391" y="643509"/>
                </a:lnTo>
                <a:lnTo>
                  <a:pt x="5061406" y="647700"/>
                </a:lnTo>
                <a:lnTo>
                  <a:pt x="5062055" y="660400"/>
                </a:lnTo>
                <a:lnTo>
                  <a:pt x="5069792" y="660400"/>
                </a:lnTo>
                <a:lnTo>
                  <a:pt x="5072198" y="647700"/>
                </a:lnTo>
                <a:lnTo>
                  <a:pt x="5113309" y="647700"/>
                </a:lnTo>
                <a:lnTo>
                  <a:pt x="5118365" y="635000"/>
                </a:lnTo>
                <a:close/>
              </a:path>
              <a:path w="6503670" h="3721100">
                <a:moveTo>
                  <a:pt x="5159178" y="647700"/>
                </a:moveTo>
                <a:lnTo>
                  <a:pt x="5072198" y="647700"/>
                </a:lnTo>
                <a:lnTo>
                  <a:pt x="5087356" y="660400"/>
                </a:lnTo>
                <a:lnTo>
                  <a:pt x="5164155" y="660400"/>
                </a:lnTo>
                <a:lnTo>
                  <a:pt x="5159178" y="647700"/>
                </a:lnTo>
                <a:close/>
              </a:path>
              <a:path w="6503670" h="3721100">
                <a:moveTo>
                  <a:pt x="5025909" y="635000"/>
                </a:moveTo>
                <a:lnTo>
                  <a:pt x="5018937" y="635000"/>
                </a:lnTo>
                <a:lnTo>
                  <a:pt x="5021134" y="647700"/>
                </a:lnTo>
                <a:lnTo>
                  <a:pt x="5025909" y="635000"/>
                </a:lnTo>
                <a:close/>
              </a:path>
              <a:path w="6503670" h="3721100">
                <a:moveTo>
                  <a:pt x="5064390" y="635000"/>
                </a:moveTo>
                <a:lnTo>
                  <a:pt x="5038076" y="635000"/>
                </a:lnTo>
                <a:lnTo>
                  <a:pt x="5029046" y="647700"/>
                </a:lnTo>
                <a:lnTo>
                  <a:pt x="5058806" y="647700"/>
                </a:lnTo>
                <a:lnTo>
                  <a:pt x="5062391" y="643509"/>
                </a:lnTo>
                <a:lnTo>
                  <a:pt x="5064390" y="635000"/>
                </a:lnTo>
                <a:close/>
              </a:path>
              <a:path w="6503670" h="3721100">
                <a:moveTo>
                  <a:pt x="5069670" y="635000"/>
                </a:moveTo>
                <a:lnTo>
                  <a:pt x="5064390" y="635000"/>
                </a:lnTo>
                <a:lnTo>
                  <a:pt x="5062391" y="643509"/>
                </a:lnTo>
                <a:lnTo>
                  <a:pt x="5069670" y="635000"/>
                </a:lnTo>
                <a:close/>
              </a:path>
              <a:path w="6503670" h="3721100">
                <a:moveTo>
                  <a:pt x="5075868" y="609600"/>
                </a:moveTo>
                <a:lnTo>
                  <a:pt x="4989217" y="609600"/>
                </a:lnTo>
                <a:lnTo>
                  <a:pt x="4999771" y="622300"/>
                </a:lnTo>
                <a:lnTo>
                  <a:pt x="5008237" y="635000"/>
                </a:lnTo>
                <a:lnTo>
                  <a:pt x="5011472" y="630805"/>
                </a:lnTo>
                <a:lnTo>
                  <a:pt x="5006324" y="622300"/>
                </a:lnTo>
                <a:lnTo>
                  <a:pt x="5074487" y="622300"/>
                </a:lnTo>
                <a:lnTo>
                  <a:pt x="5075868" y="609600"/>
                </a:lnTo>
                <a:close/>
              </a:path>
              <a:path w="6503670" h="3721100">
                <a:moveTo>
                  <a:pt x="5012915" y="628936"/>
                </a:moveTo>
                <a:lnTo>
                  <a:pt x="5011472" y="630805"/>
                </a:lnTo>
                <a:lnTo>
                  <a:pt x="5014011" y="635000"/>
                </a:lnTo>
                <a:lnTo>
                  <a:pt x="5018937" y="635000"/>
                </a:lnTo>
                <a:lnTo>
                  <a:pt x="5012915" y="628936"/>
                </a:lnTo>
                <a:close/>
              </a:path>
              <a:path w="6503670" h="3721100">
                <a:moveTo>
                  <a:pt x="5074487" y="622300"/>
                </a:moveTo>
                <a:lnTo>
                  <a:pt x="5018034" y="622300"/>
                </a:lnTo>
                <a:lnTo>
                  <a:pt x="5031513" y="635000"/>
                </a:lnTo>
                <a:lnTo>
                  <a:pt x="5070862" y="635000"/>
                </a:lnTo>
                <a:lnTo>
                  <a:pt x="5074613" y="631477"/>
                </a:lnTo>
                <a:lnTo>
                  <a:pt x="5074487" y="622300"/>
                </a:lnTo>
                <a:close/>
              </a:path>
              <a:path w="6503670" h="3721100">
                <a:moveTo>
                  <a:pt x="5074613" y="631477"/>
                </a:moveTo>
                <a:lnTo>
                  <a:pt x="5070862" y="635000"/>
                </a:lnTo>
                <a:lnTo>
                  <a:pt x="5074662" y="635000"/>
                </a:lnTo>
                <a:lnTo>
                  <a:pt x="5074613" y="631477"/>
                </a:lnTo>
                <a:close/>
              </a:path>
              <a:path w="6503670" h="3721100">
                <a:moveTo>
                  <a:pt x="5098135" y="622300"/>
                </a:moveTo>
                <a:lnTo>
                  <a:pt x="5084388" y="622300"/>
                </a:lnTo>
                <a:lnTo>
                  <a:pt x="5074613" y="631477"/>
                </a:lnTo>
                <a:lnTo>
                  <a:pt x="5074662" y="635000"/>
                </a:lnTo>
                <a:lnTo>
                  <a:pt x="5105271" y="635000"/>
                </a:lnTo>
                <a:lnTo>
                  <a:pt x="5098135" y="622300"/>
                </a:lnTo>
                <a:close/>
              </a:path>
              <a:path w="6503670" h="3721100">
                <a:moveTo>
                  <a:pt x="5113336" y="622300"/>
                </a:moveTo>
                <a:lnTo>
                  <a:pt x="5107722" y="622300"/>
                </a:lnTo>
                <a:lnTo>
                  <a:pt x="5112498" y="635000"/>
                </a:lnTo>
                <a:lnTo>
                  <a:pt x="5113336" y="622300"/>
                </a:lnTo>
                <a:close/>
              </a:path>
              <a:path w="6503670" h="3721100">
                <a:moveTo>
                  <a:pt x="5006324" y="622300"/>
                </a:moveTo>
                <a:lnTo>
                  <a:pt x="5011472" y="630805"/>
                </a:lnTo>
                <a:lnTo>
                  <a:pt x="5012915" y="628936"/>
                </a:lnTo>
                <a:lnTo>
                  <a:pt x="5006324" y="622300"/>
                </a:lnTo>
                <a:close/>
              </a:path>
              <a:path w="6503670" h="3721100">
                <a:moveTo>
                  <a:pt x="5018034" y="622300"/>
                </a:moveTo>
                <a:lnTo>
                  <a:pt x="5006324" y="622300"/>
                </a:lnTo>
                <a:lnTo>
                  <a:pt x="5012915" y="628936"/>
                </a:lnTo>
                <a:lnTo>
                  <a:pt x="5018034" y="622300"/>
                </a:lnTo>
                <a:close/>
              </a:path>
              <a:path w="6503670" h="3721100">
                <a:moveTo>
                  <a:pt x="4956157" y="596900"/>
                </a:moveTo>
                <a:lnTo>
                  <a:pt x="4944269" y="596900"/>
                </a:lnTo>
                <a:lnTo>
                  <a:pt x="4947818" y="609600"/>
                </a:lnTo>
                <a:lnTo>
                  <a:pt x="4952909" y="609600"/>
                </a:lnTo>
                <a:lnTo>
                  <a:pt x="4956157" y="596900"/>
                </a:lnTo>
                <a:close/>
              </a:path>
              <a:path w="6503670" h="3721100">
                <a:moveTo>
                  <a:pt x="5052608" y="596900"/>
                </a:moveTo>
                <a:lnTo>
                  <a:pt x="4967622" y="596900"/>
                </a:lnTo>
                <a:lnTo>
                  <a:pt x="4977602" y="609600"/>
                </a:lnTo>
                <a:lnTo>
                  <a:pt x="5045073" y="609600"/>
                </a:lnTo>
                <a:lnTo>
                  <a:pt x="5052608" y="596900"/>
                </a:lnTo>
                <a:close/>
              </a:path>
              <a:path w="6503670" h="3721100">
                <a:moveTo>
                  <a:pt x="4926836" y="584200"/>
                </a:moveTo>
                <a:lnTo>
                  <a:pt x="4908202" y="584200"/>
                </a:lnTo>
                <a:lnTo>
                  <a:pt x="4921360" y="596900"/>
                </a:lnTo>
                <a:lnTo>
                  <a:pt x="4926836" y="584200"/>
                </a:lnTo>
                <a:close/>
              </a:path>
              <a:path w="6503670" h="3721100">
                <a:moveTo>
                  <a:pt x="4931252" y="584200"/>
                </a:moveTo>
                <a:lnTo>
                  <a:pt x="4929262" y="596900"/>
                </a:lnTo>
                <a:lnTo>
                  <a:pt x="4936044" y="596900"/>
                </a:lnTo>
                <a:lnTo>
                  <a:pt x="4931252" y="584200"/>
                </a:lnTo>
                <a:close/>
              </a:path>
              <a:path w="6503670" h="3721100">
                <a:moveTo>
                  <a:pt x="5006430" y="571500"/>
                </a:moveTo>
                <a:lnTo>
                  <a:pt x="4917410" y="571500"/>
                </a:lnTo>
                <a:lnTo>
                  <a:pt x="4921551" y="584200"/>
                </a:lnTo>
                <a:lnTo>
                  <a:pt x="4932722" y="584200"/>
                </a:lnTo>
                <a:lnTo>
                  <a:pt x="4940867" y="596900"/>
                </a:lnTo>
                <a:lnTo>
                  <a:pt x="5008649" y="596900"/>
                </a:lnTo>
                <a:lnTo>
                  <a:pt x="5008201" y="584200"/>
                </a:lnTo>
                <a:lnTo>
                  <a:pt x="5006430" y="571500"/>
                </a:lnTo>
                <a:close/>
              </a:path>
              <a:path w="6503670" h="3721100">
                <a:moveTo>
                  <a:pt x="5029696" y="584200"/>
                </a:moveTo>
                <a:lnTo>
                  <a:pt x="5017819" y="584200"/>
                </a:lnTo>
                <a:lnTo>
                  <a:pt x="5008649" y="596900"/>
                </a:lnTo>
                <a:lnTo>
                  <a:pt x="5026569" y="596900"/>
                </a:lnTo>
                <a:lnTo>
                  <a:pt x="5029696" y="584200"/>
                </a:lnTo>
                <a:close/>
              </a:path>
              <a:path w="6503670" h="3721100">
                <a:moveTo>
                  <a:pt x="4879097" y="571500"/>
                </a:moveTo>
                <a:lnTo>
                  <a:pt x="4877525" y="571500"/>
                </a:lnTo>
                <a:lnTo>
                  <a:pt x="4882919" y="584200"/>
                </a:lnTo>
                <a:lnTo>
                  <a:pt x="4879097" y="571500"/>
                </a:lnTo>
                <a:close/>
              </a:path>
              <a:path w="6503670" h="3721100">
                <a:moveTo>
                  <a:pt x="4911950" y="571500"/>
                </a:moveTo>
                <a:lnTo>
                  <a:pt x="4894464" y="571500"/>
                </a:lnTo>
                <a:lnTo>
                  <a:pt x="4896268" y="584200"/>
                </a:lnTo>
                <a:lnTo>
                  <a:pt x="4914771" y="584200"/>
                </a:lnTo>
                <a:lnTo>
                  <a:pt x="4911950" y="571500"/>
                </a:lnTo>
                <a:close/>
              </a:path>
              <a:path w="6503670" h="3721100">
                <a:moveTo>
                  <a:pt x="4867688" y="570878"/>
                </a:moveTo>
                <a:lnTo>
                  <a:pt x="4867604" y="571500"/>
                </a:lnTo>
                <a:lnTo>
                  <a:pt x="4867858" y="571500"/>
                </a:lnTo>
                <a:lnTo>
                  <a:pt x="4867688" y="570878"/>
                </a:lnTo>
                <a:close/>
              </a:path>
              <a:path w="6503670" h="3721100">
                <a:moveTo>
                  <a:pt x="4883690" y="558800"/>
                </a:moveTo>
                <a:lnTo>
                  <a:pt x="4869330" y="558800"/>
                </a:lnTo>
                <a:lnTo>
                  <a:pt x="4878741" y="571500"/>
                </a:lnTo>
                <a:lnTo>
                  <a:pt x="4883987" y="571500"/>
                </a:lnTo>
                <a:lnTo>
                  <a:pt x="4883690" y="558800"/>
                </a:lnTo>
                <a:close/>
              </a:path>
              <a:path w="6503670" h="3721100">
                <a:moveTo>
                  <a:pt x="4938457" y="558800"/>
                </a:moveTo>
                <a:lnTo>
                  <a:pt x="4893956" y="558800"/>
                </a:lnTo>
                <a:lnTo>
                  <a:pt x="4883987" y="571500"/>
                </a:lnTo>
                <a:lnTo>
                  <a:pt x="4942886" y="571500"/>
                </a:lnTo>
                <a:lnTo>
                  <a:pt x="4938457" y="558800"/>
                </a:lnTo>
                <a:close/>
              </a:path>
              <a:path w="6503670" h="3721100">
                <a:moveTo>
                  <a:pt x="4968950" y="558800"/>
                </a:moveTo>
                <a:lnTo>
                  <a:pt x="4953352" y="558800"/>
                </a:lnTo>
                <a:lnTo>
                  <a:pt x="4954116" y="571500"/>
                </a:lnTo>
                <a:lnTo>
                  <a:pt x="4976895" y="571500"/>
                </a:lnTo>
                <a:lnTo>
                  <a:pt x="4968950" y="558800"/>
                </a:lnTo>
                <a:close/>
              </a:path>
              <a:path w="6503670" h="3721100">
                <a:moveTo>
                  <a:pt x="4869330" y="558800"/>
                </a:moveTo>
                <a:lnTo>
                  <a:pt x="4864390" y="558800"/>
                </a:lnTo>
                <a:lnTo>
                  <a:pt x="4867688" y="570878"/>
                </a:lnTo>
                <a:lnTo>
                  <a:pt x="4869330" y="558800"/>
                </a:lnTo>
                <a:close/>
              </a:path>
              <a:path w="6503670" h="3721100">
                <a:moveTo>
                  <a:pt x="4808226" y="533400"/>
                </a:moveTo>
                <a:lnTo>
                  <a:pt x="4800395" y="533400"/>
                </a:lnTo>
                <a:lnTo>
                  <a:pt x="4802735" y="546100"/>
                </a:lnTo>
                <a:lnTo>
                  <a:pt x="4818967" y="558800"/>
                </a:lnTo>
                <a:lnTo>
                  <a:pt x="4832512" y="558800"/>
                </a:lnTo>
                <a:lnTo>
                  <a:pt x="4826786" y="546100"/>
                </a:lnTo>
                <a:lnTo>
                  <a:pt x="4809412" y="546100"/>
                </a:lnTo>
                <a:lnTo>
                  <a:pt x="4808226" y="533400"/>
                </a:lnTo>
                <a:close/>
              </a:path>
              <a:path w="6503670" h="3721100">
                <a:moveTo>
                  <a:pt x="4872417" y="546100"/>
                </a:moveTo>
                <a:lnTo>
                  <a:pt x="4843540" y="546100"/>
                </a:lnTo>
                <a:lnTo>
                  <a:pt x="4847731" y="558800"/>
                </a:lnTo>
                <a:lnTo>
                  <a:pt x="4864021" y="558800"/>
                </a:lnTo>
                <a:lnTo>
                  <a:pt x="4872417" y="546100"/>
                </a:lnTo>
                <a:close/>
              </a:path>
              <a:path w="6503670" h="3721100">
                <a:moveTo>
                  <a:pt x="4873747" y="546100"/>
                </a:moveTo>
                <a:lnTo>
                  <a:pt x="4872417" y="546100"/>
                </a:lnTo>
                <a:lnTo>
                  <a:pt x="4864021" y="558800"/>
                </a:lnTo>
                <a:lnTo>
                  <a:pt x="4867707" y="558800"/>
                </a:lnTo>
                <a:lnTo>
                  <a:pt x="4873747" y="546100"/>
                </a:lnTo>
                <a:close/>
              </a:path>
              <a:path w="6503670" h="3721100">
                <a:moveTo>
                  <a:pt x="4937809" y="546100"/>
                </a:moveTo>
                <a:lnTo>
                  <a:pt x="4873747" y="546100"/>
                </a:lnTo>
                <a:lnTo>
                  <a:pt x="4867707" y="558800"/>
                </a:lnTo>
                <a:lnTo>
                  <a:pt x="4950713" y="558800"/>
                </a:lnTo>
                <a:lnTo>
                  <a:pt x="4937809" y="546100"/>
                </a:lnTo>
                <a:close/>
              </a:path>
              <a:path w="6503670" h="3721100">
                <a:moveTo>
                  <a:pt x="4825200" y="533400"/>
                </a:moveTo>
                <a:lnTo>
                  <a:pt x="4815661" y="533400"/>
                </a:lnTo>
                <a:lnTo>
                  <a:pt x="4819971" y="546100"/>
                </a:lnTo>
                <a:lnTo>
                  <a:pt x="4823729" y="546100"/>
                </a:lnTo>
                <a:lnTo>
                  <a:pt x="4825200" y="533400"/>
                </a:lnTo>
                <a:close/>
              </a:path>
              <a:path w="6503670" h="3721100">
                <a:moveTo>
                  <a:pt x="4895963" y="533400"/>
                </a:moveTo>
                <a:lnTo>
                  <a:pt x="4825200" y="533400"/>
                </a:lnTo>
                <a:lnTo>
                  <a:pt x="4825711" y="546100"/>
                </a:lnTo>
                <a:lnTo>
                  <a:pt x="4903737" y="546100"/>
                </a:lnTo>
                <a:lnTo>
                  <a:pt x="4896545" y="534151"/>
                </a:lnTo>
                <a:lnTo>
                  <a:pt x="4895963" y="533400"/>
                </a:lnTo>
                <a:close/>
              </a:path>
              <a:path w="6503670" h="3721100">
                <a:moveTo>
                  <a:pt x="4909348" y="533400"/>
                </a:moveTo>
                <a:lnTo>
                  <a:pt x="4896093" y="533400"/>
                </a:lnTo>
                <a:lnTo>
                  <a:pt x="4896545" y="534151"/>
                </a:lnTo>
                <a:lnTo>
                  <a:pt x="4905811" y="546100"/>
                </a:lnTo>
                <a:lnTo>
                  <a:pt x="4906262" y="546100"/>
                </a:lnTo>
                <a:lnTo>
                  <a:pt x="4909348" y="533400"/>
                </a:lnTo>
                <a:close/>
              </a:path>
              <a:path w="6503670" h="3721100">
                <a:moveTo>
                  <a:pt x="4921096" y="533400"/>
                </a:moveTo>
                <a:lnTo>
                  <a:pt x="4909348" y="533400"/>
                </a:lnTo>
                <a:lnTo>
                  <a:pt x="4909158" y="546100"/>
                </a:lnTo>
                <a:lnTo>
                  <a:pt x="4932628" y="546100"/>
                </a:lnTo>
                <a:lnTo>
                  <a:pt x="4921096" y="533400"/>
                </a:lnTo>
                <a:close/>
              </a:path>
              <a:path w="6503670" h="3721100">
                <a:moveTo>
                  <a:pt x="4896093" y="533400"/>
                </a:moveTo>
                <a:lnTo>
                  <a:pt x="4895963" y="533400"/>
                </a:lnTo>
                <a:lnTo>
                  <a:pt x="4896545" y="534151"/>
                </a:lnTo>
                <a:lnTo>
                  <a:pt x="4896093" y="533400"/>
                </a:lnTo>
                <a:close/>
              </a:path>
              <a:path w="6503670" h="3721100">
                <a:moveTo>
                  <a:pt x="4767927" y="523155"/>
                </a:moveTo>
                <a:lnTo>
                  <a:pt x="4765711" y="533400"/>
                </a:lnTo>
                <a:lnTo>
                  <a:pt x="4770398" y="533400"/>
                </a:lnTo>
                <a:lnTo>
                  <a:pt x="4769036" y="524483"/>
                </a:lnTo>
                <a:lnTo>
                  <a:pt x="4767927" y="523155"/>
                </a:lnTo>
                <a:close/>
              </a:path>
              <a:path w="6503670" h="3721100">
                <a:moveTo>
                  <a:pt x="4781948" y="520700"/>
                </a:moveTo>
                <a:lnTo>
                  <a:pt x="4768458" y="520700"/>
                </a:lnTo>
                <a:lnTo>
                  <a:pt x="4769036" y="524483"/>
                </a:lnTo>
                <a:lnTo>
                  <a:pt x="4776482" y="533400"/>
                </a:lnTo>
                <a:lnTo>
                  <a:pt x="4787060" y="533400"/>
                </a:lnTo>
                <a:lnTo>
                  <a:pt x="4781948" y="520700"/>
                </a:lnTo>
                <a:close/>
              </a:path>
              <a:path w="6503670" h="3721100">
                <a:moveTo>
                  <a:pt x="4878183" y="520700"/>
                </a:moveTo>
                <a:lnTo>
                  <a:pt x="4781948" y="520700"/>
                </a:lnTo>
                <a:lnTo>
                  <a:pt x="4801010" y="533400"/>
                </a:lnTo>
                <a:lnTo>
                  <a:pt x="4877828" y="533400"/>
                </a:lnTo>
                <a:lnTo>
                  <a:pt x="4878183" y="520700"/>
                </a:lnTo>
                <a:close/>
              </a:path>
              <a:path w="6503670" h="3721100">
                <a:moveTo>
                  <a:pt x="4768458" y="520700"/>
                </a:moveTo>
                <a:lnTo>
                  <a:pt x="4765877" y="520700"/>
                </a:lnTo>
                <a:lnTo>
                  <a:pt x="4767927" y="523155"/>
                </a:lnTo>
                <a:lnTo>
                  <a:pt x="4768458" y="520700"/>
                </a:lnTo>
                <a:close/>
              </a:path>
              <a:path w="6503670" h="3721100">
                <a:moveTo>
                  <a:pt x="4755588" y="508000"/>
                </a:moveTo>
                <a:lnTo>
                  <a:pt x="4745958" y="508000"/>
                </a:lnTo>
                <a:lnTo>
                  <a:pt x="4747696" y="520700"/>
                </a:lnTo>
                <a:lnTo>
                  <a:pt x="4752808" y="520700"/>
                </a:lnTo>
                <a:lnTo>
                  <a:pt x="4755588" y="508000"/>
                </a:lnTo>
                <a:close/>
              </a:path>
              <a:path w="6503670" h="3721100">
                <a:moveTo>
                  <a:pt x="4841759" y="508000"/>
                </a:moveTo>
                <a:lnTo>
                  <a:pt x="4761547" y="508000"/>
                </a:lnTo>
                <a:lnTo>
                  <a:pt x="4766405" y="520700"/>
                </a:lnTo>
                <a:lnTo>
                  <a:pt x="4845874" y="520700"/>
                </a:lnTo>
                <a:lnTo>
                  <a:pt x="4841759" y="508000"/>
                </a:lnTo>
                <a:close/>
              </a:path>
              <a:path w="6503670" h="3721100">
                <a:moveTo>
                  <a:pt x="4857006" y="508000"/>
                </a:moveTo>
                <a:lnTo>
                  <a:pt x="4848017" y="508000"/>
                </a:lnTo>
                <a:lnTo>
                  <a:pt x="4845874" y="520700"/>
                </a:lnTo>
                <a:lnTo>
                  <a:pt x="4868713" y="520700"/>
                </a:lnTo>
                <a:lnTo>
                  <a:pt x="4857006" y="508000"/>
                </a:lnTo>
                <a:close/>
              </a:path>
              <a:path w="6503670" h="3721100">
                <a:moveTo>
                  <a:pt x="4760225" y="469900"/>
                </a:moveTo>
                <a:lnTo>
                  <a:pt x="4697730" y="469900"/>
                </a:lnTo>
                <a:lnTo>
                  <a:pt x="4692328" y="482600"/>
                </a:lnTo>
                <a:lnTo>
                  <a:pt x="4691881" y="485730"/>
                </a:lnTo>
                <a:lnTo>
                  <a:pt x="4692237" y="495300"/>
                </a:lnTo>
                <a:lnTo>
                  <a:pt x="4697678" y="508000"/>
                </a:lnTo>
                <a:lnTo>
                  <a:pt x="4700484" y="508000"/>
                </a:lnTo>
                <a:lnTo>
                  <a:pt x="4703569" y="501587"/>
                </a:lnTo>
                <a:lnTo>
                  <a:pt x="4703294" y="495300"/>
                </a:lnTo>
                <a:lnTo>
                  <a:pt x="4802601" y="495300"/>
                </a:lnTo>
                <a:lnTo>
                  <a:pt x="4794448" y="482600"/>
                </a:lnTo>
                <a:lnTo>
                  <a:pt x="4765294" y="482600"/>
                </a:lnTo>
                <a:lnTo>
                  <a:pt x="4760225" y="469900"/>
                </a:lnTo>
                <a:close/>
              </a:path>
              <a:path w="6503670" h="3721100">
                <a:moveTo>
                  <a:pt x="4705042" y="498523"/>
                </a:moveTo>
                <a:lnTo>
                  <a:pt x="4703569" y="501587"/>
                </a:lnTo>
                <a:lnTo>
                  <a:pt x="4703850" y="508000"/>
                </a:lnTo>
                <a:lnTo>
                  <a:pt x="4708727" y="508000"/>
                </a:lnTo>
                <a:lnTo>
                  <a:pt x="4708073" y="504112"/>
                </a:lnTo>
                <a:lnTo>
                  <a:pt x="4705042" y="498523"/>
                </a:lnTo>
                <a:close/>
              </a:path>
              <a:path w="6503670" h="3721100">
                <a:moveTo>
                  <a:pt x="4716905" y="495300"/>
                </a:moveTo>
                <a:lnTo>
                  <a:pt x="4706593" y="495300"/>
                </a:lnTo>
                <a:lnTo>
                  <a:pt x="4708073" y="504112"/>
                </a:lnTo>
                <a:lnTo>
                  <a:pt x="4710182" y="508000"/>
                </a:lnTo>
                <a:lnTo>
                  <a:pt x="4719940" y="508000"/>
                </a:lnTo>
                <a:lnTo>
                  <a:pt x="4716905" y="495300"/>
                </a:lnTo>
                <a:close/>
              </a:path>
              <a:path w="6503670" h="3721100">
                <a:moveTo>
                  <a:pt x="4770258" y="495300"/>
                </a:moveTo>
                <a:lnTo>
                  <a:pt x="4720768" y="495300"/>
                </a:lnTo>
                <a:lnTo>
                  <a:pt x="4719940" y="508000"/>
                </a:lnTo>
                <a:lnTo>
                  <a:pt x="4764980" y="508000"/>
                </a:lnTo>
                <a:lnTo>
                  <a:pt x="4770258" y="495300"/>
                </a:lnTo>
                <a:close/>
              </a:path>
              <a:path w="6503670" h="3721100">
                <a:moveTo>
                  <a:pt x="4829335" y="495300"/>
                </a:moveTo>
                <a:lnTo>
                  <a:pt x="4770258" y="495300"/>
                </a:lnTo>
                <a:lnTo>
                  <a:pt x="4771490" y="508000"/>
                </a:lnTo>
                <a:lnTo>
                  <a:pt x="4840984" y="508000"/>
                </a:lnTo>
                <a:lnTo>
                  <a:pt x="4829335" y="495300"/>
                </a:lnTo>
                <a:close/>
              </a:path>
              <a:path w="6503670" h="3721100">
                <a:moveTo>
                  <a:pt x="4706593" y="495300"/>
                </a:moveTo>
                <a:lnTo>
                  <a:pt x="4703294" y="495300"/>
                </a:lnTo>
                <a:lnTo>
                  <a:pt x="4705042" y="498523"/>
                </a:lnTo>
                <a:lnTo>
                  <a:pt x="4706593" y="495300"/>
                </a:lnTo>
                <a:close/>
              </a:path>
              <a:path w="6503670" h="3721100">
                <a:moveTo>
                  <a:pt x="4681648" y="482600"/>
                </a:moveTo>
                <a:lnTo>
                  <a:pt x="4674209" y="482600"/>
                </a:lnTo>
                <a:lnTo>
                  <a:pt x="4676164" y="495300"/>
                </a:lnTo>
                <a:lnTo>
                  <a:pt x="4681648" y="482600"/>
                </a:lnTo>
                <a:close/>
              </a:path>
              <a:path w="6503670" h="3721100">
                <a:moveTo>
                  <a:pt x="4695490" y="469900"/>
                </a:moveTo>
                <a:lnTo>
                  <a:pt x="4663159" y="469900"/>
                </a:lnTo>
                <a:lnTo>
                  <a:pt x="4666076" y="482600"/>
                </a:lnTo>
                <a:lnTo>
                  <a:pt x="4681648" y="482600"/>
                </a:lnTo>
                <a:lnTo>
                  <a:pt x="4682334" y="495300"/>
                </a:lnTo>
                <a:lnTo>
                  <a:pt x="4690515" y="495300"/>
                </a:lnTo>
                <a:lnTo>
                  <a:pt x="4691881" y="485730"/>
                </a:lnTo>
                <a:lnTo>
                  <a:pt x="4691764" y="482600"/>
                </a:lnTo>
                <a:lnTo>
                  <a:pt x="4695490" y="469900"/>
                </a:lnTo>
                <a:close/>
              </a:path>
              <a:path w="6503670" h="3721100">
                <a:moveTo>
                  <a:pt x="4612537" y="444500"/>
                </a:moveTo>
                <a:lnTo>
                  <a:pt x="4601022" y="444500"/>
                </a:lnTo>
                <a:lnTo>
                  <a:pt x="4611795" y="457200"/>
                </a:lnTo>
                <a:lnTo>
                  <a:pt x="4622247" y="469900"/>
                </a:lnTo>
                <a:lnTo>
                  <a:pt x="4695490" y="469900"/>
                </a:lnTo>
                <a:lnTo>
                  <a:pt x="4691764" y="482600"/>
                </a:lnTo>
                <a:lnTo>
                  <a:pt x="4691881" y="485730"/>
                </a:lnTo>
                <a:lnTo>
                  <a:pt x="4692328" y="482600"/>
                </a:lnTo>
                <a:lnTo>
                  <a:pt x="4697730" y="469900"/>
                </a:lnTo>
                <a:lnTo>
                  <a:pt x="4701325" y="457200"/>
                </a:lnTo>
                <a:lnTo>
                  <a:pt x="4612727" y="457200"/>
                </a:lnTo>
                <a:lnTo>
                  <a:pt x="4612537" y="444500"/>
                </a:lnTo>
                <a:close/>
              </a:path>
              <a:path w="6503670" h="3721100">
                <a:moveTo>
                  <a:pt x="4655266" y="479383"/>
                </a:moveTo>
                <a:lnTo>
                  <a:pt x="4654967" y="482600"/>
                </a:lnTo>
                <a:lnTo>
                  <a:pt x="4660251" y="482600"/>
                </a:lnTo>
                <a:lnTo>
                  <a:pt x="4655266" y="479383"/>
                </a:lnTo>
                <a:close/>
              </a:path>
              <a:path w="6503670" h="3721100">
                <a:moveTo>
                  <a:pt x="4768975" y="469900"/>
                </a:moveTo>
                <a:lnTo>
                  <a:pt x="4761978" y="469900"/>
                </a:lnTo>
                <a:lnTo>
                  <a:pt x="4765294" y="482600"/>
                </a:lnTo>
                <a:lnTo>
                  <a:pt x="4768632" y="482600"/>
                </a:lnTo>
                <a:lnTo>
                  <a:pt x="4768975" y="469900"/>
                </a:lnTo>
                <a:close/>
              </a:path>
              <a:path w="6503670" h="3721100">
                <a:moveTo>
                  <a:pt x="4772836" y="469900"/>
                </a:moveTo>
                <a:lnTo>
                  <a:pt x="4768975" y="469900"/>
                </a:lnTo>
                <a:lnTo>
                  <a:pt x="4768632" y="482600"/>
                </a:lnTo>
                <a:lnTo>
                  <a:pt x="4777253" y="482600"/>
                </a:lnTo>
                <a:lnTo>
                  <a:pt x="4772836" y="469900"/>
                </a:lnTo>
                <a:close/>
              </a:path>
              <a:path w="6503670" h="3721100">
                <a:moveTo>
                  <a:pt x="4656146" y="469900"/>
                </a:moveTo>
                <a:lnTo>
                  <a:pt x="4640566" y="469900"/>
                </a:lnTo>
                <a:lnTo>
                  <a:pt x="4655266" y="479383"/>
                </a:lnTo>
                <a:lnTo>
                  <a:pt x="4656146" y="469900"/>
                </a:lnTo>
                <a:close/>
              </a:path>
              <a:path w="6503670" h="3721100">
                <a:moveTo>
                  <a:pt x="4721003" y="457200"/>
                </a:moveTo>
                <a:lnTo>
                  <a:pt x="4707357" y="457200"/>
                </a:lnTo>
                <a:lnTo>
                  <a:pt x="4711330" y="469900"/>
                </a:lnTo>
                <a:lnTo>
                  <a:pt x="4720258" y="469900"/>
                </a:lnTo>
                <a:lnTo>
                  <a:pt x="4721003" y="457200"/>
                </a:lnTo>
                <a:close/>
              </a:path>
              <a:path w="6503670" h="3721100">
                <a:moveTo>
                  <a:pt x="4736198" y="457200"/>
                </a:moveTo>
                <a:lnTo>
                  <a:pt x="4734858" y="457200"/>
                </a:lnTo>
                <a:lnTo>
                  <a:pt x="4731264" y="469900"/>
                </a:lnTo>
                <a:lnTo>
                  <a:pt x="4740438" y="469900"/>
                </a:lnTo>
                <a:lnTo>
                  <a:pt x="4736198" y="457200"/>
                </a:lnTo>
                <a:close/>
              </a:path>
              <a:path w="6503670" h="3721100">
                <a:moveTo>
                  <a:pt x="4557881" y="444500"/>
                </a:moveTo>
                <a:lnTo>
                  <a:pt x="4554913" y="444500"/>
                </a:lnTo>
                <a:lnTo>
                  <a:pt x="4555476" y="457200"/>
                </a:lnTo>
                <a:lnTo>
                  <a:pt x="4559646" y="457200"/>
                </a:lnTo>
                <a:lnTo>
                  <a:pt x="4557881" y="444500"/>
                </a:lnTo>
                <a:close/>
              </a:path>
              <a:path w="6503670" h="3721100">
                <a:moveTo>
                  <a:pt x="4565788" y="444500"/>
                </a:moveTo>
                <a:lnTo>
                  <a:pt x="4568049" y="457200"/>
                </a:lnTo>
                <a:lnTo>
                  <a:pt x="4573078" y="457200"/>
                </a:lnTo>
                <a:lnTo>
                  <a:pt x="4565788" y="444500"/>
                </a:lnTo>
                <a:close/>
              </a:path>
              <a:path w="6503670" h="3721100">
                <a:moveTo>
                  <a:pt x="4594236" y="444500"/>
                </a:moveTo>
                <a:lnTo>
                  <a:pt x="4590783" y="444500"/>
                </a:lnTo>
                <a:lnTo>
                  <a:pt x="4594306" y="457200"/>
                </a:lnTo>
                <a:lnTo>
                  <a:pt x="4594236" y="444500"/>
                </a:lnTo>
                <a:close/>
              </a:path>
              <a:path w="6503670" h="3721100">
                <a:moveTo>
                  <a:pt x="4697716" y="444500"/>
                </a:moveTo>
                <a:lnTo>
                  <a:pt x="4612537" y="444500"/>
                </a:lnTo>
                <a:lnTo>
                  <a:pt x="4612727" y="457200"/>
                </a:lnTo>
                <a:lnTo>
                  <a:pt x="4701325" y="457200"/>
                </a:lnTo>
                <a:lnTo>
                  <a:pt x="4697716" y="444500"/>
                </a:lnTo>
                <a:close/>
              </a:path>
              <a:path w="6503670" h="3721100">
                <a:moveTo>
                  <a:pt x="4525233" y="431800"/>
                </a:moveTo>
                <a:lnTo>
                  <a:pt x="4511757" y="431800"/>
                </a:lnTo>
                <a:lnTo>
                  <a:pt x="4518379" y="444500"/>
                </a:lnTo>
                <a:lnTo>
                  <a:pt x="4525233" y="431800"/>
                </a:lnTo>
                <a:close/>
              </a:path>
              <a:path w="6503670" h="3721100">
                <a:moveTo>
                  <a:pt x="4620995" y="431800"/>
                </a:moveTo>
                <a:lnTo>
                  <a:pt x="4538926" y="431800"/>
                </a:lnTo>
                <a:lnTo>
                  <a:pt x="4542749" y="444500"/>
                </a:lnTo>
                <a:lnTo>
                  <a:pt x="4638689" y="444500"/>
                </a:lnTo>
                <a:lnTo>
                  <a:pt x="4620995" y="431800"/>
                </a:lnTo>
                <a:close/>
              </a:path>
              <a:path w="6503670" h="3721100">
                <a:moveTo>
                  <a:pt x="4667218" y="431800"/>
                </a:moveTo>
                <a:lnTo>
                  <a:pt x="4638057" y="431800"/>
                </a:lnTo>
                <a:lnTo>
                  <a:pt x="4638689" y="444500"/>
                </a:lnTo>
                <a:lnTo>
                  <a:pt x="4663874" y="444500"/>
                </a:lnTo>
                <a:lnTo>
                  <a:pt x="4667218" y="431800"/>
                </a:lnTo>
                <a:close/>
              </a:path>
              <a:path w="6503670" h="3721100">
                <a:moveTo>
                  <a:pt x="4672884" y="431800"/>
                </a:moveTo>
                <a:lnTo>
                  <a:pt x="4667218" y="431800"/>
                </a:lnTo>
                <a:lnTo>
                  <a:pt x="4671193" y="444500"/>
                </a:lnTo>
                <a:lnTo>
                  <a:pt x="4677923" y="444500"/>
                </a:lnTo>
                <a:lnTo>
                  <a:pt x="4672884" y="431800"/>
                </a:lnTo>
                <a:close/>
              </a:path>
              <a:path w="6503670" h="3721100">
                <a:moveTo>
                  <a:pt x="4497160" y="419100"/>
                </a:moveTo>
                <a:lnTo>
                  <a:pt x="4491591" y="419100"/>
                </a:lnTo>
                <a:lnTo>
                  <a:pt x="4488915" y="431800"/>
                </a:lnTo>
                <a:lnTo>
                  <a:pt x="4497176" y="419666"/>
                </a:lnTo>
                <a:lnTo>
                  <a:pt x="4497160" y="419100"/>
                </a:lnTo>
                <a:close/>
              </a:path>
              <a:path w="6503670" h="3721100">
                <a:moveTo>
                  <a:pt x="4514930" y="419100"/>
                </a:moveTo>
                <a:lnTo>
                  <a:pt x="4497561" y="419100"/>
                </a:lnTo>
                <a:lnTo>
                  <a:pt x="4497176" y="419666"/>
                </a:lnTo>
                <a:lnTo>
                  <a:pt x="4497498" y="431800"/>
                </a:lnTo>
                <a:lnTo>
                  <a:pt x="4508359" y="431800"/>
                </a:lnTo>
                <a:lnTo>
                  <a:pt x="4514930" y="419100"/>
                </a:lnTo>
                <a:close/>
              </a:path>
              <a:path w="6503670" h="3721100">
                <a:moveTo>
                  <a:pt x="4597818" y="419100"/>
                </a:moveTo>
                <a:lnTo>
                  <a:pt x="4514930" y="419100"/>
                </a:lnTo>
                <a:lnTo>
                  <a:pt x="4513335" y="431800"/>
                </a:lnTo>
                <a:lnTo>
                  <a:pt x="4596611" y="431800"/>
                </a:lnTo>
                <a:lnTo>
                  <a:pt x="4597818" y="419100"/>
                </a:lnTo>
                <a:close/>
              </a:path>
              <a:path w="6503670" h="3721100">
                <a:moveTo>
                  <a:pt x="4611028" y="419100"/>
                </a:moveTo>
                <a:lnTo>
                  <a:pt x="4597818" y="419100"/>
                </a:lnTo>
                <a:lnTo>
                  <a:pt x="4600926" y="431800"/>
                </a:lnTo>
                <a:lnTo>
                  <a:pt x="4618355" y="431800"/>
                </a:lnTo>
                <a:lnTo>
                  <a:pt x="4611028" y="419100"/>
                </a:lnTo>
                <a:close/>
              </a:path>
              <a:path w="6503670" h="3721100">
                <a:moveTo>
                  <a:pt x="4631587" y="419100"/>
                </a:moveTo>
                <a:lnTo>
                  <a:pt x="4620373" y="419100"/>
                </a:lnTo>
                <a:lnTo>
                  <a:pt x="4628739" y="431800"/>
                </a:lnTo>
                <a:lnTo>
                  <a:pt x="4639065" y="431800"/>
                </a:lnTo>
                <a:lnTo>
                  <a:pt x="4631587" y="419100"/>
                </a:lnTo>
                <a:close/>
              </a:path>
              <a:path w="6503670" h="3721100">
                <a:moveTo>
                  <a:pt x="4497561" y="419100"/>
                </a:moveTo>
                <a:lnTo>
                  <a:pt x="4497160" y="419100"/>
                </a:lnTo>
                <a:lnTo>
                  <a:pt x="4497176" y="419666"/>
                </a:lnTo>
                <a:lnTo>
                  <a:pt x="4497561" y="419100"/>
                </a:lnTo>
                <a:close/>
              </a:path>
              <a:path w="6503670" h="3721100">
                <a:moveTo>
                  <a:pt x="4458854" y="406400"/>
                </a:moveTo>
                <a:lnTo>
                  <a:pt x="4444770" y="406400"/>
                </a:lnTo>
                <a:lnTo>
                  <a:pt x="4453571" y="419100"/>
                </a:lnTo>
                <a:lnTo>
                  <a:pt x="4459861" y="419100"/>
                </a:lnTo>
                <a:lnTo>
                  <a:pt x="4461442" y="410229"/>
                </a:lnTo>
                <a:lnTo>
                  <a:pt x="4458854" y="406400"/>
                </a:lnTo>
                <a:close/>
              </a:path>
              <a:path w="6503670" h="3721100">
                <a:moveTo>
                  <a:pt x="4465657" y="406400"/>
                </a:moveTo>
                <a:lnTo>
                  <a:pt x="4462126" y="406400"/>
                </a:lnTo>
                <a:lnTo>
                  <a:pt x="4461442" y="410229"/>
                </a:lnTo>
                <a:lnTo>
                  <a:pt x="4467437" y="419100"/>
                </a:lnTo>
                <a:lnTo>
                  <a:pt x="4465657" y="406400"/>
                </a:lnTo>
                <a:close/>
              </a:path>
              <a:path w="6503670" h="3721100">
                <a:moveTo>
                  <a:pt x="4589880" y="406400"/>
                </a:moveTo>
                <a:lnTo>
                  <a:pt x="4483441" y="406400"/>
                </a:lnTo>
                <a:lnTo>
                  <a:pt x="4481187" y="419100"/>
                </a:lnTo>
                <a:lnTo>
                  <a:pt x="4608280" y="419100"/>
                </a:lnTo>
                <a:lnTo>
                  <a:pt x="4589880" y="406400"/>
                </a:lnTo>
                <a:close/>
              </a:path>
              <a:path w="6503670" h="3721100">
                <a:moveTo>
                  <a:pt x="4462126" y="406400"/>
                </a:moveTo>
                <a:lnTo>
                  <a:pt x="4458854" y="406400"/>
                </a:lnTo>
                <a:lnTo>
                  <a:pt x="4461442" y="410229"/>
                </a:lnTo>
                <a:lnTo>
                  <a:pt x="4462126" y="406400"/>
                </a:lnTo>
                <a:close/>
              </a:path>
              <a:path w="6503670" h="3721100">
                <a:moveTo>
                  <a:pt x="4433952" y="393700"/>
                </a:moveTo>
                <a:lnTo>
                  <a:pt x="4426112" y="393700"/>
                </a:lnTo>
                <a:lnTo>
                  <a:pt x="4431257" y="406400"/>
                </a:lnTo>
                <a:lnTo>
                  <a:pt x="4433952" y="393700"/>
                </a:lnTo>
                <a:close/>
              </a:path>
              <a:path w="6503670" h="3721100">
                <a:moveTo>
                  <a:pt x="4454781" y="381000"/>
                </a:moveTo>
                <a:lnTo>
                  <a:pt x="4413710" y="381000"/>
                </a:lnTo>
                <a:lnTo>
                  <a:pt x="4438420" y="393700"/>
                </a:lnTo>
                <a:lnTo>
                  <a:pt x="4431899" y="406400"/>
                </a:lnTo>
                <a:lnTo>
                  <a:pt x="4502656" y="406400"/>
                </a:lnTo>
                <a:lnTo>
                  <a:pt x="4487811" y="393700"/>
                </a:lnTo>
                <a:lnTo>
                  <a:pt x="4456035" y="393700"/>
                </a:lnTo>
                <a:lnTo>
                  <a:pt x="4454781" y="381000"/>
                </a:lnTo>
                <a:close/>
              </a:path>
              <a:path w="6503670" h="3721100">
                <a:moveTo>
                  <a:pt x="4512738" y="381000"/>
                </a:moveTo>
                <a:lnTo>
                  <a:pt x="4502810" y="381000"/>
                </a:lnTo>
                <a:lnTo>
                  <a:pt x="4500924" y="393700"/>
                </a:lnTo>
                <a:lnTo>
                  <a:pt x="4502656" y="406400"/>
                </a:lnTo>
                <a:lnTo>
                  <a:pt x="4556972" y="406400"/>
                </a:lnTo>
                <a:lnTo>
                  <a:pt x="4549650" y="393700"/>
                </a:lnTo>
                <a:lnTo>
                  <a:pt x="4514683" y="393700"/>
                </a:lnTo>
                <a:lnTo>
                  <a:pt x="4519296" y="384719"/>
                </a:lnTo>
                <a:lnTo>
                  <a:pt x="4512738" y="381000"/>
                </a:lnTo>
                <a:close/>
              </a:path>
              <a:path w="6503670" h="3721100">
                <a:moveTo>
                  <a:pt x="4571205" y="393700"/>
                </a:moveTo>
                <a:lnTo>
                  <a:pt x="4558658" y="393700"/>
                </a:lnTo>
                <a:lnTo>
                  <a:pt x="4562359" y="406400"/>
                </a:lnTo>
                <a:lnTo>
                  <a:pt x="4586208" y="406400"/>
                </a:lnTo>
                <a:lnTo>
                  <a:pt x="4571205" y="393700"/>
                </a:lnTo>
                <a:close/>
              </a:path>
              <a:path w="6503670" h="3721100">
                <a:moveTo>
                  <a:pt x="4379921" y="381000"/>
                </a:moveTo>
                <a:lnTo>
                  <a:pt x="4377591" y="381000"/>
                </a:lnTo>
                <a:lnTo>
                  <a:pt x="4376396" y="393700"/>
                </a:lnTo>
                <a:lnTo>
                  <a:pt x="4379921" y="381000"/>
                </a:lnTo>
                <a:close/>
              </a:path>
              <a:path w="6503670" h="3721100">
                <a:moveTo>
                  <a:pt x="4413710" y="381000"/>
                </a:moveTo>
                <a:lnTo>
                  <a:pt x="4379921" y="381000"/>
                </a:lnTo>
                <a:lnTo>
                  <a:pt x="4399215" y="393700"/>
                </a:lnTo>
                <a:lnTo>
                  <a:pt x="4408165" y="393700"/>
                </a:lnTo>
                <a:lnTo>
                  <a:pt x="4413710" y="381000"/>
                </a:lnTo>
                <a:close/>
              </a:path>
              <a:path w="6503670" h="3721100">
                <a:moveTo>
                  <a:pt x="4487962" y="381000"/>
                </a:moveTo>
                <a:lnTo>
                  <a:pt x="4454781" y="381000"/>
                </a:lnTo>
                <a:lnTo>
                  <a:pt x="4458387" y="393700"/>
                </a:lnTo>
                <a:lnTo>
                  <a:pt x="4486970" y="393700"/>
                </a:lnTo>
                <a:lnTo>
                  <a:pt x="4487962" y="381000"/>
                </a:lnTo>
                <a:close/>
              </a:path>
              <a:path w="6503670" h="3721100">
                <a:moveTo>
                  <a:pt x="4490414" y="368300"/>
                </a:moveTo>
                <a:lnTo>
                  <a:pt x="4478823" y="381000"/>
                </a:lnTo>
                <a:lnTo>
                  <a:pt x="4487962" y="381000"/>
                </a:lnTo>
                <a:lnTo>
                  <a:pt x="4496230" y="393700"/>
                </a:lnTo>
                <a:lnTo>
                  <a:pt x="4498565" y="393700"/>
                </a:lnTo>
                <a:lnTo>
                  <a:pt x="4496212" y="381000"/>
                </a:lnTo>
                <a:lnTo>
                  <a:pt x="4490414" y="368300"/>
                </a:lnTo>
                <a:close/>
              </a:path>
              <a:path w="6503670" h="3721100">
                <a:moveTo>
                  <a:pt x="4521334" y="385875"/>
                </a:moveTo>
                <a:lnTo>
                  <a:pt x="4521537" y="393700"/>
                </a:lnTo>
                <a:lnTo>
                  <a:pt x="4535130" y="393700"/>
                </a:lnTo>
                <a:lnTo>
                  <a:pt x="4521334" y="385875"/>
                </a:lnTo>
                <a:close/>
              </a:path>
              <a:path w="6503670" h="3721100">
                <a:moveTo>
                  <a:pt x="4521207" y="381000"/>
                </a:moveTo>
                <a:lnTo>
                  <a:pt x="4519296" y="384719"/>
                </a:lnTo>
                <a:lnTo>
                  <a:pt x="4521334" y="385875"/>
                </a:lnTo>
                <a:lnTo>
                  <a:pt x="4521207" y="381000"/>
                </a:lnTo>
                <a:close/>
              </a:path>
              <a:path w="6503670" h="3721100">
                <a:moveTo>
                  <a:pt x="4329749" y="368300"/>
                </a:moveTo>
                <a:lnTo>
                  <a:pt x="4322862" y="368300"/>
                </a:lnTo>
                <a:lnTo>
                  <a:pt x="4327531" y="381000"/>
                </a:lnTo>
                <a:lnTo>
                  <a:pt x="4329749" y="368300"/>
                </a:lnTo>
                <a:close/>
              </a:path>
              <a:path w="6503670" h="3721100">
                <a:moveTo>
                  <a:pt x="4338326" y="368300"/>
                </a:moveTo>
                <a:lnTo>
                  <a:pt x="4330765" y="368300"/>
                </a:lnTo>
                <a:lnTo>
                  <a:pt x="4335616" y="381000"/>
                </a:lnTo>
                <a:lnTo>
                  <a:pt x="4337502" y="381000"/>
                </a:lnTo>
                <a:lnTo>
                  <a:pt x="4338326" y="368300"/>
                </a:lnTo>
                <a:close/>
              </a:path>
              <a:path w="6503670" h="3721100">
                <a:moveTo>
                  <a:pt x="4353640" y="368300"/>
                </a:moveTo>
                <a:lnTo>
                  <a:pt x="4340677" y="368300"/>
                </a:lnTo>
                <a:lnTo>
                  <a:pt x="4341379" y="381000"/>
                </a:lnTo>
                <a:lnTo>
                  <a:pt x="4347921" y="381000"/>
                </a:lnTo>
                <a:lnTo>
                  <a:pt x="4353640" y="368300"/>
                </a:lnTo>
                <a:close/>
              </a:path>
              <a:path w="6503670" h="3721100">
                <a:moveTo>
                  <a:pt x="4357801" y="371109"/>
                </a:moveTo>
                <a:lnTo>
                  <a:pt x="4354879" y="381000"/>
                </a:lnTo>
                <a:lnTo>
                  <a:pt x="4359856" y="381000"/>
                </a:lnTo>
                <a:lnTo>
                  <a:pt x="4358979" y="371903"/>
                </a:lnTo>
                <a:lnTo>
                  <a:pt x="4357801" y="371109"/>
                </a:lnTo>
                <a:close/>
              </a:path>
              <a:path w="6503670" h="3721100">
                <a:moveTo>
                  <a:pt x="4471805" y="368300"/>
                </a:moveTo>
                <a:lnTo>
                  <a:pt x="4358631" y="368300"/>
                </a:lnTo>
                <a:lnTo>
                  <a:pt x="4358979" y="371903"/>
                </a:lnTo>
                <a:lnTo>
                  <a:pt x="4372456" y="381000"/>
                </a:lnTo>
                <a:lnTo>
                  <a:pt x="4478823" y="381000"/>
                </a:lnTo>
                <a:lnTo>
                  <a:pt x="4471805" y="368300"/>
                </a:lnTo>
                <a:close/>
              </a:path>
              <a:path w="6503670" h="3721100">
                <a:moveTo>
                  <a:pt x="4358631" y="368300"/>
                </a:moveTo>
                <a:lnTo>
                  <a:pt x="4353640" y="368300"/>
                </a:lnTo>
                <a:lnTo>
                  <a:pt x="4357801" y="371109"/>
                </a:lnTo>
                <a:lnTo>
                  <a:pt x="4358631" y="368300"/>
                </a:lnTo>
                <a:close/>
              </a:path>
              <a:path w="6503670" h="3721100">
                <a:moveTo>
                  <a:pt x="4409027" y="342900"/>
                </a:moveTo>
                <a:lnTo>
                  <a:pt x="4279666" y="342900"/>
                </a:lnTo>
                <a:lnTo>
                  <a:pt x="4277693" y="345082"/>
                </a:lnTo>
                <a:lnTo>
                  <a:pt x="4281094" y="355600"/>
                </a:lnTo>
                <a:lnTo>
                  <a:pt x="4287337" y="368300"/>
                </a:lnTo>
                <a:lnTo>
                  <a:pt x="4292044" y="356571"/>
                </a:lnTo>
                <a:lnTo>
                  <a:pt x="4292001" y="356189"/>
                </a:lnTo>
                <a:lnTo>
                  <a:pt x="4290803" y="355600"/>
                </a:lnTo>
                <a:lnTo>
                  <a:pt x="4415435" y="355600"/>
                </a:lnTo>
                <a:lnTo>
                  <a:pt x="4409027" y="342900"/>
                </a:lnTo>
                <a:close/>
              </a:path>
              <a:path w="6503670" h="3721100">
                <a:moveTo>
                  <a:pt x="4292164" y="356269"/>
                </a:moveTo>
                <a:lnTo>
                  <a:pt x="4292044" y="356571"/>
                </a:lnTo>
                <a:lnTo>
                  <a:pt x="4293348" y="368300"/>
                </a:lnTo>
                <a:lnTo>
                  <a:pt x="4316614" y="368300"/>
                </a:lnTo>
                <a:lnTo>
                  <a:pt x="4292164" y="356269"/>
                </a:lnTo>
                <a:close/>
              </a:path>
              <a:path w="6503670" h="3721100">
                <a:moveTo>
                  <a:pt x="4435426" y="355600"/>
                </a:moveTo>
                <a:lnTo>
                  <a:pt x="4332983" y="355600"/>
                </a:lnTo>
                <a:lnTo>
                  <a:pt x="4335343" y="368300"/>
                </a:lnTo>
                <a:lnTo>
                  <a:pt x="4452491" y="368300"/>
                </a:lnTo>
                <a:lnTo>
                  <a:pt x="4435426" y="355600"/>
                </a:lnTo>
                <a:close/>
              </a:path>
              <a:path w="6503670" h="3721100">
                <a:moveTo>
                  <a:pt x="4292001" y="356189"/>
                </a:moveTo>
                <a:lnTo>
                  <a:pt x="4292044" y="356571"/>
                </a:lnTo>
                <a:lnTo>
                  <a:pt x="4292164" y="356269"/>
                </a:lnTo>
                <a:lnTo>
                  <a:pt x="4292001" y="356189"/>
                </a:lnTo>
                <a:close/>
              </a:path>
              <a:path w="6503670" h="3721100">
                <a:moveTo>
                  <a:pt x="4292433" y="355600"/>
                </a:moveTo>
                <a:lnTo>
                  <a:pt x="4291936" y="355600"/>
                </a:lnTo>
                <a:lnTo>
                  <a:pt x="4292001" y="356189"/>
                </a:lnTo>
                <a:lnTo>
                  <a:pt x="4292164" y="356269"/>
                </a:lnTo>
                <a:lnTo>
                  <a:pt x="4292433" y="355600"/>
                </a:lnTo>
                <a:close/>
              </a:path>
              <a:path w="6503670" h="3721100">
                <a:moveTo>
                  <a:pt x="4231471" y="330200"/>
                </a:moveTo>
                <a:lnTo>
                  <a:pt x="4221392" y="330200"/>
                </a:lnTo>
                <a:lnTo>
                  <a:pt x="4228641" y="342900"/>
                </a:lnTo>
                <a:lnTo>
                  <a:pt x="4227638" y="342900"/>
                </a:lnTo>
                <a:lnTo>
                  <a:pt x="4234470" y="355600"/>
                </a:lnTo>
                <a:lnTo>
                  <a:pt x="4231471" y="330200"/>
                </a:lnTo>
                <a:close/>
              </a:path>
              <a:path w="6503670" h="3721100">
                <a:moveTo>
                  <a:pt x="4276987" y="342900"/>
                </a:moveTo>
                <a:lnTo>
                  <a:pt x="4265039" y="342900"/>
                </a:lnTo>
                <a:lnTo>
                  <a:pt x="4260014" y="355600"/>
                </a:lnTo>
                <a:lnTo>
                  <a:pt x="4268183" y="355600"/>
                </a:lnTo>
                <a:lnTo>
                  <a:pt x="4277693" y="345082"/>
                </a:lnTo>
                <a:lnTo>
                  <a:pt x="4276987" y="342900"/>
                </a:lnTo>
                <a:close/>
              </a:path>
              <a:path w="6503670" h="3721100">
                <a:moveTo>
                  <a:pt x="4279666" y="342900"/>
                </a:moveTo>
                <a:lnTo>
                  <a:pt x="4276987" y="342900"/>
                </a:lnTo>
                <a:lnTo>
                  <a:pt x="4277693" y="345082"/>
                </a:lnTo>
                <a:lnTo>
                  <a:pt x="4279666" y="342900"/>
                </a:lnTo>
                <a:close/>
              </a:path>
              <a:path w="6503670" h="3721100">
                <a:moveTo>
                  <a:pt x="4182413" y="330200"/>
                </a:moveTo>
                <a:lnTo>
                  <a:pt x="4173028" y="330200"/>
                </a:lnTo>
                <a:lnTo>
                  <a:pt x="4176271" y="342900"/>
                </a:lnTo>
                <a:lnTo>
                  <a:pt x="4192611" y="342900"/>
                </a:lnTo>
                <a:lnTo>
                  <a:pt x="4182413" y="330200"/>
                </a:lnTo>
                <a:close/>
              </a:path>
              <a:path w="6503670" h="3721100">
                <a:moveTo>
                  <a:pt x="4216778" y="330856"/>
                </a:moveTo>
                <a:lnTo>
                  <a:pt x="4201958" y="342900"/>
                </a:lnTo>
                <a:lnTo>
                  <a:pt x="4217995" y="342900"/>
                </a:lnTo>
                <a:lnTo>
                  <a:pt x="4216778" y="330856"/>
                </a:lnTo>
                <a:close/>
              </a:path>
              <a:path w="6503670" h="3721100">
                <a:moveTo>
                  <a:pt x="4287669" y="317500"/>
                </a:moveTo>
                <a:lnTo>
                  <a:pt x="4232946" y="317500"/>
                </a:lnTo>
                <a:lnTo>
                  <a:pt x="4231613" y="330200"/>
                </a:lnTo>
                <a:lnTo>
                  <a:pt x="4231471" y="330200"/>
                </a:lnTo>
                <a:lnTo>
                  <a:pt x="4241287" y="342900"/>
                </a:lnTo>
                <a:lnTo>
                  <a:pt x="4278298" y="342900"/>
                </a:lnTo>
                <a:lnTo>
                  <a:pt x="4281879" y="334626"/>
                </a:lnTo>
                <a:lnTo>
                  <a:pt x="4280432" y="330200"/>
                </a:lnTo>
                <a:lnTo>
                  <a:pt x="4287669" y="317500"/>
                </a:lnTo>
                <a:close/>
              </a:path>
              <a:path w="6503670" h="3721100">
                <a:moveTo>
                  <a:pt x="4281879" y="334626"/>
                </a:moveTo>
                <a:lnTo>
                  <a:pt x="4278298" y="342900"/>
                </a:lnTo>
                <a:lnTo>
                  <a:pt x="4284585" y="342900"/>
                </a:lnTo>
                <a:lnTo>
                  <a:pt x="4281879" y="334626"/>
                </a:lnTo>
                <a:close/>
              </a:path>
              <a:path w="6503670" h="3721100">
                <a:moveTo>
                  <a:pt x="4311497" y="317500"/>
                </a:moveTo>
                <a:lnTo>
                  <a:pt x="4296645" y="317500"/>
                </a:lnTo>
                <a:lnTo>
                  <a:pt x="4283795" y="330200"/>
                </a:lnTo>
                <a:lnTo>
                  <a:pt x="4281879" y="334626"/>
                </a:lnTo>
                <a:lnTo>
                  <a:pt x="4284585" y="342900"/>
                </a:lnTo>
                <a:lnTo>
                  <a:pt x="4335105" y="342900"/>
                </a:lnTo>
                <a:lnTo>
                  <a:pt x="4340033" y="330200"/>
                </a:lnTo>
                <a:lnTo>
                  <a:pt x="4323002" y="330200"/>
                </a:lnTo>
                <a:lnTo>
                  <a:pt x="4311497" y="317500"/>
                </a:lnTo>
                <a:close/>
              </a:path>
              <a:path w="6503670" h="3721100">
                <a:moveTo>
                  <a:pt x="4363816" y="330200"/>
                </a:moveTo>
                <a:lnTo>
                  <a:pt x="4357938" y="330200"/>
                </a:lnTo>
                <a:lnTo>
                  <a:pt x="4354030" y="342900"/>
                </a:lnTo>
                <a:lnTo>
                  <a:pt x="4374463" y="342900"/>
                </a:lnTo>
                <a:lnTo>
                  <a:pt x="4363816" y="330200"/>
                </a:lnTo>
                <a:close/>
              </a:path>
              <a:path w="6503670" h="3721100">
                <a:moveTo>
                  <a:pt x="4217586" y="330200"/>
                </a:moveTo>
                <a:lnTo>
                  <a:pt x="4216711" y="330200"/>
                </a:lnTo>
                <a:lnTo>
                  <a:pt x="4216778" y="330856"/>
                </a:lnTo>
                <a:lnTo>
                  <a:pt x="4217586" y="330200"/>
                </a:lnTo>
                <a:close/>
              </a:path>
              <a:path w="6503670" h="3721100">
                <a:moveTo>
                  <a:pt x="4137558" y="317500"/>
                </a:moveTo>
                <a:lnTo>
                  <a:pt x="4138662" y="330200"/>
                </a:lnTo>
                <a:lnTo>
                  <a:pt x="4145196" y="330200"/>
                </a:lnTo>
                <a:lnTo>
                  <a:pt x="4137558" y="317500"/>
                </a:lnTo>
                <a:close/>
              </a:path>
              <a:path w="6503670" h="3721100">
                <a:moveTo>
                  <a:pt x="4184382" y="317500"/>
                </a:moveTo>
                <a:lnTo>
                  <a:pt x="4167694" y="317500"/>
                </a:lnTo>
                <a:lnTo>
                  <a:pt x="4159916" y="330200"/>
                </a:lnTo>
                <a:lnTo>
                  <a:pt x="4178413" y="330200"/>
                </a:lnTo>
                <a:lnTo>
                  <a:pt x="4184382" y="317500"/>
                </a:lnTo>
                <a:close/>
              </a:path>
              <a:path w="6503670" h="3721100">
                <a:moveTo>
                  <a:pt x="4232946" y="317500"/>
                </a:moveTo>
                <a:lnTo>
                  <a:pt x="4187207" y="317500"/>
                </a:lnTo>
                <a:lnTo>
                  <a:pt x="4182286" y="330200"/>
                </a:lnTo>
                <a:lnTo>
                  <a:pt x="4231613" y="330200"/>
                </a:lnTo>
                <a:lnTo>
                  <a:pt x="4232946" y="317500"/>
                </a:lnTo>
                <a:close/>
              </a:path>
              <a:path w="6503670" h="3721100">
                <a:moveTo>
                  <a:pt x="4330178" y="317500"/>
                </a:moveTo>
                <a:lnTo>
                  <a:pt x="4324666" y="317500"/>
                </a:lnTo>
                <a:lnTo>
                  <a:pt x="4331867" y="330200"/>
                </a:lnTo>
                <a:lnTo>
                  <a:pt x="4330178" y="317500"/>
                </a:lnTo>
                <a:close/>
              </a:path>
              <a:path w="6503670" h="3721100">
                <a:moveTo>
                  <a:pt x="4102271" y="304800"/>
                </a:moveTo>
                <a:lnTo>
                  <a:pt x="4087201" y="304800"/>
                </a:lnTo>
                <a:lnTo>
                  <a:pt x="4094969" y="317500"/>
                </a:lnTo>
                <a:lnTo>
                  <a:pt x="4096834" y="317500"/>
                </a:lnTo>
                <a:lnTo>
                  <a:pt x="4102271" y="304800"/>
                </a:lnTo>
                <a:close/>
              </a:path>
              <a:path w="6503670" h="3721100">
                <a:moveTo>
                  <a:pt x="4135563" y="304800"/>
                </a:moveTo>
                <a:lnTo>
                  <a:pt x="4128723" y="304800"/>
                </a:lnTo>
                <a:lnTo>
                  <a:pt x="4129816" y="317500"/>
                </a:lnTo>
                <a:lnTo>
                  <a:pt x="4130081" y="317500"/>
                </a:lnTo>
                <a:lnTo>
                  <a:pt x="4135563" y="304800"/>
                </a:lnTo>
                <a:close/>
              </a:path>
              <a:path w="6503670" h="3721100">
                <a:moveTo>
                  <a:pt x="4261445" y="304800"/>
                </a:moveTo>
                <a:lnTo>
                  <a:pt x="4143808" y="304800"/>
                </a:lnTo>
                <a:lnTo>
                  <a:pt x="4150458" y="317500"/>
                </a:lnTo>
                <a:lnTo>
                  <a:pt x="4260821" y="317500"/>
                </a:lnTo>
                <a:lnTo>
                  <a:pt x="4264268" y="306171"/>
                </a:lnTo>
                <a:lnTo>
                  <a:pt x="4261445" y="304800"/>
                </a:lnTo>
                <a:close/>
              </a:path>
              <a:path w="6503670" h="3721100">
                <a:moveTo>
                  <a:pt x="4264268" y="306171"/>
                </a:moveTo>
                <a:lnTo>
                  <a:pt x="4260821" y="317500"/>
                </a:lnTo>
                <a:lnTo>
                  <a:pt x="4265780" y="306906"/>
                </a:lnTo>
                <a:lnTo>
                  <a:pt x="4264268" y="306171"/>
                </a:lnTo>
                <a:close/>
              </a:path>
              <a:path w="6503670" h="3721100">
                <a:moveTo>
                  <a:pt x="4265780" y="306906"/>
                </a:moveTo>
                <a:lnTo>
                  <a:pt x="4260821" y="317500"/>
                </a:lnTo>
                <a:lnTo>
                  <a:pt x="4287580" y="317500"/>
                </a:lnTo>
                <a:lnTo>
                  <a:pt x="4265780" y="306906"/>
                </a:lnTo>
                <a:close/>
              </a:path>
              <a:path w="6503670" h="3721100">
                <a:moveTo>
                  <a:pt x="4266767" y="304800"/>
                </a:moveTo>
                <a:lnTo>
                  <a:pt x="4264685" y="304800"/>
                </a:lnTo>
                <a:lnTo>
                  <a:pt x="4264268" y="306171"/>
                </a:lnTo>
                <a:lnTo>
                  <a:pt x="4265780" y="306906"/>
                </a:lnTo>
                <a:lnTo>
                  <a:pt x="4266767" y="304800"/>
                </a:lnTo>
                <a:close/>
              </a:path>
              <a:path w="6503670" h="3721100">
                <a:moveTo>
                  <a:pt x="4037392" y="292100"/>
                </a:moveTo>
                <a:lnTo>
                  <a:pt x="4034855" y="292100"/>
                </a:lnTo>
                <a:lnTo>
                  <a:pt x="4034569" y="304800"/>
                </a:lnTo>
                <a:lnTo>
                  <a:pt x="4039513" y="304800"/>
                </a:lnTo>
                <a:lnTo>
                  <a:pt x="4037500" y="292289"/>
                </a:lnTo>
                <a:lnTo>
                  <a:pt x="4037392" y="292100"/>
                </a:lnTo>
                <a:close/>
              </a:path>
              <a:path w="6503670" h="3721100">
                <a:moveTo>
                  <a:pt x="4052600" y="279400"/>
                </a:moveTo>
                <a:lnTo>
                  <a:pt x="4011204" y="279400"/>
                </a:lnTo>
                <a:lnTo>
                  <a:pt x="4012590" y="292100"/>
                </a:lnTo>
                <a:lnTo>
                  <a:pt x="4037470" y="292100"/>
                </a:lnTo>
                <a:lnTo>
                  <a:pt x="4037500" y="292289"/>
                </a:lnTo>
                <a:lnTo>
                  <a:pt x="4044646" y="304800"/>
                </a:lnTo>
                <a:lnTo>
                  <a:pt x="4047298" y="292865"/>
                </a:lnTo>
                <a:lnTo>
                  <a:pt x="4046717" y="292100"/>
                </a:lnTo>
                <a:lnTo>
                  <a:pt x="4052600" y="279400"/>
                </a:lnTo>
                <a:close/>
              </a:path>
              <a:path w="6503670" h="3721100">
                <a:moveTo>
                  <a:pt x="4049992" y="292100"/>
                </a:moveTo>
                <a:lnTo>
                  <a:pt x="4047468" y="292100"/>
                </a:lnTo>
                <a:lnTo>
                  <a:pt x="4047298" y="292865"/>
                </a:lnTo>
                <a:lnTo>
                  <a:pt x="4056353" y="304800"/>
                </a:lnTo>
                <a:lnTo>
                  <a:pt x="4049992" y="292100"/>
                </a:lnTo>
                <a:close/>
              </a:path>
              <a:path w="6503670" h="3721100">
                <a:moveTo>
                  <a:pt x="4092191" y="292100"/>
                </a:moveTo>
                <a:lnTo>
                  <a:pt x="4071799" y="292100"/>
                </a:lnTo>
                <a:lnTo>
                  <a:pt x="4068034" y="304800"/>
                </a:lnTo>
                <a:lnTo>
                  <a:pt x="4083671" y="304800"/>
                </a:lnTo>
                <a:lnTo>
                  <a:pt x="4092191" y="292100"/>
                </a:lnTo>
                <a:close/>
              </a:path>
              <a:path w="6503670" h="3721100">
                <a:moveTo>
                  <a:pt x="4233048" y="292100"/>
                </a:moveTo>
                <a:lnTo>
                  <a:pt x="4092191" y="292100"/>
                </a:lnTo>
                <a:lnTo>
                  <a:pt x="4095525" y="304800"/>
                </a:lnTo>
                <a:lnTo>
                  <a:pt x="4233797" y="304800"/>
                </a:lnTo>
                <a:lnTo>
                  <a:pt x="4233048" y="292100"/>
                </a:lnTo>
                <a:close/>
              </a:path>
              <a:path w="6503670" h="3721100">
                <a:moveTo>
                  <a:pt x="4233278" y="292100"/>
                </a:moveTo>
                <a:lnTo>
                  <a:pt x="4233048" y="292100"/>
                </a:lnTo>
                <a:lnTo>
                  <a:pt x="4233797" y="304800"/>
                </a:lnTo>
                <a:lnTo>
                  <a:pt x="4244435" y="304800"/>
                </a:lnTo>
                <a:lnTo>
                  <a:pt x="4233278" y="292100"/>
                </a:lnTo>
                <a:close/>
              </a:path>
              <a:path w="6503670" h="3721100">
                <a:moveTo>
                  <a:pt x="4160618" y="279400"/>
                </a:moveTo>
                <a:lnTo>
                  <a:pt x="4063636" y="279400"/>
                </a:lnTo>
                <a:lnTo>
                  <a:pt x="4069459" y="292100"/>
                </a:lnTo>
                <a:lnTo>
                  <a:pt x="4168595" y="292100"/>
                </a:lnTo>
                <a:lnTo>
                  <a:pt x="4160618" y="279400"/>
                </a:lnTo>
                <a:close/>
              </a:path>
              <a:path w="6503670" h="3721100">
                <a:moveTo>
                  <a:pt x="4193176" y="279400"/>
                </a:moveTo>
                <a:lnTo>
                  <a:pt x="4171796" y="279400"/>
                </a:lnTo>
                <a:lnTo>
                  <a:pt x="4168595" y="292100"/>
                </a:lnTo>
                <a:lnTo>
                  <a:pt x="4197621" y="292100"/>
                </a:lnTo>
                <a:lnTo>
                  <a:pt x="4193176" y="279400"/>
                </a:lnTo>
                <a:close/>
              </a:path>
              <a:path w="6503670" h="3721100">
                <a:moveTo>
                  <a:pt x="4213363" y="279400"/>
                </a:moveTo>
                <a:lnTo>
                  <a:pt x="4204460" y="292100"/>
                </a:lnTo>
                <a:lnTo>
                  <a:pt x="4212906" y="292100"/>
                </a:lnTo>
                <a:lnTo>
                  <a:pt x="4213363" y="279400"/>
                </a:lnTo>
                <a:close/>
              </a:path>
              <a:path w="6503670" h="3721100">
                <a:moveTo>
                  <a:pt x="4081313" y="254000"/>
                </a:moveTo>
                <a:lnTo>
                  <a:pt x="3933313" y="254000"/>
                </a:lnTo>
                <a:lnTo>
                  <a:pt x="3928934" y="266700"/>
                </a:lnTo>
                <a:lnTo>
                  <a:pt x="3936725" y="279400"/>
                </a:lnTo>
                <a:lnTo>
                  <a:pt x="3946169" y="279400"/>
                </a:lnTo>
                <a:lnTo>
                  <a:pt x="3951635" y="266700"/>
                </a:lnTo>
                <a:lnTo>
                  <a:pt x="4088401" y="266700"/>
                </a:lnTo>
                <a:lnTo>
                  <a:pt x="4081313" y="254000"/>
                </a:lnTo>
                <a:close/>
              </a:path>
              <a:path w="6503670" h="3721100">
                <a:moveTo>
                  <a:pt x="3955862" y="266700"/>
                </a:moveTo>
                <a:lnTo>
                  <a:pt x="3961462" y="279400"/>
                </a:lnTo>
                <a:lnTo>
                  <a:pt x="3961624" y="279400"/>
                </a:lnTo>
                <a:lnTo>
                  <a:pt x="3955862" y="266700"/>
                </a:lnTo>
                <a:close/>
              </a:path>
              <a:path w="6503670" h="3721100">
                <a:moveTo>
                  <a:pt x="4145583" y="266700"/>
                </a:moveTo>
                <a:lnTo>
                  <a:pt x="3968286" y="266700"/>
                </a:lnTo>
                <a:lnTo>
                  <a:pt x="3975376" y="279400"/>
                </a:lnTo>
                <a:lnTo>
                  <a:pt x="4151677" y="279400"/>
                </a:lnTo>
                <a:lnTo>
                  <a:pt x="4145583" y="266700"/>
                </a:lnTo>
                <a:close/>
              </a:path>
              <a:path w="6503670" h="3721100">
                <a:moveTo>
                  <a:pt x="3866653" y="254000"/>
                </a:moveTo>
                <a:lnTo>
                  <a:pt x="3865251" y="254000"/>
                </a:lnTo>
                <a:lnTo>
                  <a:pt x="3867834" y="266700"/>
                </a:lnTo>
                <a:lnTo>
                  <a:pt x="3866653" y="254000"/>
                </a:lnTo>
                <a:close/>
              </a:path>
              <a:path w="6503670" h="3721100">
                <a:moveTo>
                  <a:pt x="3923760" y="254000"/>
                </a:moveTo>
                <a:lnTo>
                  <a:pt x="3896236" y="254000"/>
                </a:lnTo>
                <a:lnTo>
                  <a:pt x="3898060" y="266700"/>
                </a:lnTo>
                <a:lnTo>
                  <a:pt x="3909076" y="266700"/>
                </a:lnTo>
                <a:lnTo>
                  <a:pt x="3923760" y="254000"/>
                </a:lnTo>
                <a:close/>
              </a:path>
              <a:path w="6503670" h="3721100">
                <a:moveTo>
                  <a:pt x="4098974" y="254000"/>
                </a:moveTo>
                <a:lnTo>
                  <a:pt x="4101019" y="266700"/>
                </a:lnTo>
                <a:lnTo>
                  <a:pt x="4109537" y="266700"/>
                </a:lnTo>
                <a:lnTo>
                  <a:pt x="4098974" y="254000"/>
                </a:lnTo>
                <a:close/>
              </a:path>
              <a:path w="6503670" h="3721100">
                <a:moveTo>
                  <a:pt x="3910306" y="241300"/>
                </a:moveTo>
                <a:lnTo>
                  <a:pt x="3834940" y="241300"/>
                </a:lnTo>
                <a:lnTo>
                  <a:pt x="3870882" y="254000"/>
                </a:lnTo>
                <a:lnTo>
                  <a:pt x="3916682" y="254000"/>
                </a:lnTo>
                <a:lnTo>
                  <a:pt x="3910306" y="241300"/>
                </a:lnTo>
                <a:close/>
              </a:path>
              <a:path w="6503670" h="3721100">
                <a:moveTo>
                  <a:pt x="4034387" y="241300"/>
                </a:moveTo>
                <a:lnTo>
                  <a:pt x="3931360" y="241300"/>
                </a:lnTo>
                <a:lnTo>
                  <a:pt x="3944110" y="254000"/>
                </a:lnTo>
                <a:lnTo>
                  <a:pt x="4035206" y="254000"/>
                </a:lnTo>
                <a:lnTo>
                  <a:pt x="4034387" y="241300"/>
                </a:lnTo>
                <a:close/>
              </a:path>
              <a:path w="6503670" h="3721100">
                <a:moveTo>
                  <a:pt x="4048504" y="241300"/>
                </a:moveTo>
                <a:lnTo>
                  <a:pt x="4037880" y="254000"/>
                </a:lnTo>
                <a:lnTo>
                  <a:pt x="4050223" y="254000"/>
                </a:lnTo>
                <a:lnTo>
                  <a:pt x="4048504" y="241300"/>
                </a:lnTo>
                <a:close/>
              </a:path>
              <a:path w="6503670" h="3721100">
                <a:moveTo>
                  <a:pt x="3749915" y="215900"/>
                </a:moveTo>
                <a:lnTo>
                  <a:pt x="3722303" y="215900"/>
                </a:lnTo>
                <a:lnTo>
                  <a:pt x="3739004" y="228600"/>
                </a:lnTo>
                <a:lnTo>
                  <a:pt x="3752321" y="241300"/>
                </a:lnTo>
                <a:lnTo>
                  <a:pt x="3756677" y="234864"/>
                </a:lnTo>
                <a:lnTo>
                  <a:pt x="3747412" y="228600"/>
                </a:lnTo>
                <a:lnTo>
                  <a:pt x="3742873" y="228600"/>
                </a:lnTo>
                <a:lnTo>
                  <a:pt x="3749915" y="215900"/>
                </a:lnTo>
                <a:close/>
              </a:path>
              <a:path w="6503670" h="3721100">
                <a:moveTo>
                  <a:pt x="3774813" y="228600"/>
                </a:moveTo>
                <a:lnTo>
                  <a:pt x="3760917" y="228600"/>
                </a:lnTo>
                <a:lnTo>
                  <a:pt x="3756677" y="234864"/>
                </a:lnTo>
                <a:lnTo>
                  <a:pt x="3766196" y="241300"/>
                </a:lnTo>
                <a:lnTo>
                  <a:pt x="3779582" y="241300"/>
                </a:lnTo>
                <a:lnTo>
                  <a:pt x="3774813" y="228600"/>
                </a:lnTo>
                <a:close/>
              </a:path>
              <a:path w="6503670" h="3721100">
                <a:moveTo>
                  <a:pt x="3822267" y="215900"/>
                </a:moveTo>
                <a:lnTo>
                  <a:pt x="3749915" y="215900"/>
                </a:lnTo>
                <a:lnTo>
                  <a:pt x="3744225" y="228600"/>
                </a:lnTo>
                <a:lnTo>
                  <a:pt x="3794466" y="228600"/>
                </a:lnTo>
                <a:lnTo>
                  <a:pt x="3790009" y="241300"/>
                </a:lnTo>
                <a:lnTo>
                  <a:pt x="3817292" y="241300"/>
                </a:lnTo>
                <a:lnTo>
                  <a:pt x="3821571" y="236084"/>
                </a:lnTo>
                <a:lnTo>
                  <a:pt x="3821147" y="228600"/>
                </a:lnTo>
                <a:lnTo>
                  <a:pt x="3822267" y="215900"/>
                </a:lnTo>
                <a:close/>
              </a:path>
              <a:path w="6503670" h="3721100">
                <a:moveTo>
                  <a:pt x="3848848" y="203200"/>
                </a:moveTo>
                <a:lnTo>
                  <a:pt x="3829223" y="203200"/>
                </a:lnTo>
                <a:lnTo>
                  <a:pt x="3826877" y="207679"/>
                </a:lnTo>
                <a:lnTo>
                  <a:pt x="3830002" y="215900"/>
                </a:lnTo>
                <a:lnTo>
                  <a:pt x="3827712" y="228600"/>
                </a:lnTo>
                <a:lnTo>
                  <a:pt x="3821571" y="236084"/>
                </a:lnTo>
                <a:lnTo>
                  <a:pt x="3821867" y="241300"/>
                </a:lnTo>
                <a:lnTo>
                  <a:pt x="3944885" y="241300"/>
                </a:lnTo>
                <a:lnTo>
                  <a:pt x="3942787" y="228600"/>
                </a:lnTo>
                <a:lnTo>
                  <a:pt x="3904651" y="228600"/>
                </a:lnTo>
                <a:lnTo>
                  <a:pt x="3902264" y="215900"/>
                </a:lnTo>
                <a:lnTo>
                  <a:pt x="3855290" y="215900"/>
                </a:lnTo>
                <a:lnTo>
                  <a:pt x="3848848" y="203200"/>
                </a:lnTo>
                <a:close/>
              </a:path>
              <a:path w="6503670" h="3721100">
                <a:moveTo>
                  <a:pt x="3968090" y="228600"/>
                </a:moveTo>
                <a:lnTo>
                  <a:pt x="3951429" y="228600"/>
                </a:lnTo>
                <a:lnTo>
                  <a:pt x="3944885" y="241300"/>
                </a:lnTo>
                <a:lnTo>
                  <a:pt x="3969802" y="241300"/>
                </a:lnTo>
                <a:lnTo>
                  <a:pt x="3969858" y="230232"/>
                </a:lnTo>
                <a:lnTo>
                  <a:pt x="3968090" y="228600"/>
                </a:lnTo>
                <a:close/>
              </a:path>
              <a:path w="6503670" h="3721100">
                <a:moveTo>
                  <a:pt x="3969858" y="230232"/>
                </a:moveTo>
                <a:lnTo>
                  <a:pt x="3969802" y="241300"/>
                </a:lnTo>
                <a:lnTo>
                  <a:pt x="3981842" y="241300"/>
                </a:lnTo>
                <a:lnTo>
                  <a:pt x="3969858" y="230232"/>
                </a:lnTo>
                <a:close/>
              </a:path>
              <a:path w="6503670" h="3721100">
                <a:moveTo>
                  <a:pt x="3826877" y="207679"/>
                </a:moveTo>
                <a:lnTo>
                  <a:pt x="3822573" y="215900"/>
                </a:lnTo>
                <a:lnTo>
                  <a:pt x="3822267" y="215900"/>
                </a:lnTo>
                <a:lnTo>
                  <a:pt x="3821147" y="228600"/>
                </a:lnTo>
                <a:lnTo>
                  <a:pt x="3821571" y="236084"/>
                </a:lnTo>
                <a:lnTo>
                  <a:pt x="3827712" y="228600"/>
                </a:lnTo>
                <a:lnTo>
                  <a:pt x="3830002" y="215900"/>
                </a:lnTo>
                <a:lnTo>
                  <a:pt x="3826877" y="207679"/>
                </a:lnTo>
                <a:close/>
              </a:path>
              <a:path w="6503670" h="3721100">
                <a:moveTo>
                  <a:pt x="3927790" y="215900"/>
                </a:moveTo>
                <a:lnTo>
                  <a:pt x="3906847" y="215900"/>
                </a:lnTo>
                <a:lnTo>
                  <a:pt x="3910333" y="228600"/>
                </a:lnTo>
                <a:lnTo>
                  <a:pt x="3936732" y="228600"/>
                </a:lnTo>
                <a:lnTo>
                  <a:pt x="3927790" y="215900"/>
                </a:lnTo>
                <a:close/>
              </a:path>
              <a:path w="6503670" h="3721100">
                <a:moveTo>
                  <a:pt x="3638523" y="203200"/>
                </a:moveTo>
                <a:lnTo>
                  <a:pt x="3599607" y="203200"/>
                </a:lnTo>
                <a:lnTo>
                  <a:pt x="3615977" y="215900"/>
                </a:lnTo>
                <a:lnTo>
                  <a:pt x="3632819" y="215900"/>
                </a:lnTo>
                <a:lnTo>
                  <a:pt x="3638523" y="203200"/>
                </a:lnTo>
                <a:close/>
              </a:path>
              <a:path w="6503670" h="3721100">
                <a:moveTo>
                  <a:pt x="3644069" y="203200"/>
                </a:moveTo>
                <a:lnTo>
                  <a:pt x="3642333" y="215900"/>
                </a:lnTo>
                <a:lnTo>
                  <a:pt x="3650982" y="215900"/>
                </a:lnTo>
                <a:lnTo>
                  <a:pt x="3644069" y="203200"/>
                </a:lnTo>
                <a:close/>
              </a:path>
              <a:path w="6503670" h="3721100">
                <a:moveTo>
                  <a:pt x="3794517" y="203200"/>
                </a:moveTo>
                <a:lnTo>
                  <a:pt x="3645159" y="203200"/>
                </a:lnTo>
                <a:lnTo>
                  <a:pt x="3657327" y="215900"/>
                </a:lnTo>
                <a:lnTo>
                  <a:pt x="3793539" y="215900"/>
                </a:lnTo>
                <a:lnTo>
                  <a:pt x="3794517" y="203200"/>
                </a:lnTo>
                <a:close/>
              </a:path>
              <a:path w="6503670" h="3721100">
                <a:moveTo>
                  <a:pt x="3825175" y="203200"/>
                </a:moveTo>
                <a:lnTo>
                  <a:pt x="3794517" y="203200"/>
                </a:lnTo>
                <a:lnTo>
                  <a:pt x="3793539" y="215900"/>
                </a:lnTo>
                <a:lnTo>
                  <a:pt x="3822573" y="215900"/>
                </a:lnTo>
                <a:lnTo>
                  <a:pt x="3826877" y="207679"/>
                </a:lnTo>
                <a:lnTo>
                  <a:pt x="3825175" y="203200"/>
                </a:lnTo>
                <a:close/>
              </a:path>
              <a:path w="6503670" h="3721100">
                <a:moveTo>
                  <a:pt x="3880932" y="203200"/>
                </a:moveTo>
                <a:lnTo>
                  <a:pt x="3868850" y="215900"/>
                </a:lnTo>
                <a:lnTo>
                  <a:pt x="3886537" y="215900"/>
                </a:lnTo>
                <a:lnTo>
                  <a:pt x="3880932" y="203200"/>
                </a:lnTo>
                <a:close/>
              </a:path>
              <a:path w="6503670" h="3721100">
                <a:moveTo>
                  <a:pt x="3532620" y="190500"/>
                </a:moveTo>
                <a:lnTo>
                  <a:pt x="3523639" y="190500"/>
                </a:lnTo>
                <a:lnTo>
                  <a:pt x="3531576" y="203200"/>
                </a:lnTo>
                <a:lnTo>
                  <a:pt x="3532620" y="190500"/>
                </a:lnTo>
                <a:close/>
              </a:path>
              <a:path w="6503670" h="3721100">
                <a:moveTo>
                  <a:pt x="3559561" y="200611"/>
                </a:moveTo>
                <a:lnTo>
                  <a:pt x="3559497" y="203200"/>
                </a:lnTo>
                <a:lnTo>
                  <a:pt x="3560996" y="203200"/>
                </a:lnTo>
                <a:lnTo>
                  <a:pt x="3559561" y="200611"/>
                </a:lnTo>
                <a:close/>
              </a:path>
              <a:path w="6503670" h="3721100">
                <a:moveTo>
                  <a:pt x="3622640" y="190500"/>
                </a:moveTo>
                <a:lnTo>
                  <a:pt x="3602684" y="190500"/>
                </a:lnTo>
                <a:lnTo>
                  <a:pt x="3595318" y="203200"/>
                </a:lnTo>
                <a:lnTo>
                  <a:pt x="3616332" y="203200"/>
                </a:lnTo>
                <a:lnTo>
                  <a:pt x="3622640" y="190500"/>
                </a:lnTo>
                <a:close/>
              </a:path>
              <a:path w="6503670" h="3721100">
                <a:moveTo>
                  <a:pt x="3792387" y="190500"/>
                </a:moveTo>
                <a:lnTo>
                  <a:pt x="3622640" y="190500"/>
                </a:lnTo>
                <a:lnTo>
                  <a:pt x="3629308" y="203200"/>
                </a:lnTo>
                <a:lnTo>
                  <a:pt x="3785043" y="203200"/>
                </a:lnTo>
                <a:lnTo>
                  <a:pt x="3792387" y="190500"/>
                </a:lnTo>
                <a:close/>
              </a:path>
              <a:path w="6503670" h="3721100">
                <a:moveTo>
                  <a:pt x="3810995" y="190500"/>
                </a:moveTo>
                <a:lnTo>
                  <a:pt x="3795228" y="203200"/>
                </a:lnTo>
                <a:lnTo>
                  <a:pt x="3823819" y="203200"/>
                </a:lnTo>
                <a:lnTo>
                  <a:pt x="3810995" y="190500"/>
                </a:lnTo>
                <a:close/>
              </a:path>
              <a:path w="6503670" h="3721100">
                <a:moveTo>
                  <a:pt x="3559808" y="190500"/>
                </a:moveTo>
                <a:lnTo>
                  <a:pt x="3553954" y="190500"/>
                </a:lnTo>
                <a:lnTo>
                  <a:pt x="3559561" y="200611"/>
                </a:lnTo>
                <a:lnTo>
                  <a:pt x="3559808" y="190500"/>
                </a:lnTo>
                <a:close/>
              </a:path>
              <a:path w="6503670" h="3721100">
                <a:moveTo>
                  <a:pt x="3456964" y="177800"/>
                </a:moveTo>
                <a:lnTo>
                  <a:pt x="3452349" y="177800"/>
                </a:lnTo>
                <a:lnTo>
                  <a:pt x="3459491" y="190500"/>
                </a:lnTo>
                <a:lnTo>
                  <a:pt x="3460177" y="190500"/>
                </a:lnTo>
                <a:lnTo>
                  <a:pt x="3456964" y="177800"/>
                </a:lnTo>
                <a:close/>
              </a:path>
              <a:path w="6503670" h="3721100">
                <a:moveTo>
                  <a:pt x="3477695" y="177800"/>
                </a:moveTo>
                <a:lnTo>
                  <a:pt x="3468356" y="177800"/>
                </a:lnTo>
                <a:lnTo>
                  <a:pt x="3473098" y="190500"/>
                </a:lnTo>
                <a:lnTo>
                  <a:pt x="3481678" y="190500"/>
                </a:lnTo>
                <a:lnTo>
                  <a:pt x="3477695" y="177800"/>
                </a:lnTo>
                <a:close/>
              </a:path>
              <a:path w="6503670" h="3721100">
                <a:moveTo>
                  <a:pt x="3497349" y="177800"/>
                </a:moveTo>
                <a:lnTo>
                  <a:pt x="3493462" y="177800"/>
                </a:lnTo>
                <a:lnTo>
                  <a:pt x="3481678" y="190500"/>
                </a:lnTo>
                <a:lnTo>
                  <a:pt x="3498886" y="190500"/>
                </a:lnTo>
                <a:lnTo>
                  <a:pt x="3497349" y="177800"/>
                </a:lnTo>
                <a:close/>
              </a:path>
              <a:path w="6503670" h="3721100">
                <a:moveTo>
                  <a:pt x="3512976" y="177800"/>
                </a:moveTo>
                <a:lnTo>
                  <a:pt x="3499717" y="177800"/>
                </a:lnTo>
                <a:lnTo>
                  <a:pt x="3498886" y="190500"/>
                </a:lnTo>
                <a:lnTo>
                  <a:pt x="3503954" y="190500"/>
                </a:lnTo>
                <a:lnTo>
                  <a:pt x="3512976" y="177800"/>
                </a:lnTo>
                <a:close/>
              </a:path>
              <a:path w="6503670" h="3721100">
                <a:moveTo>
                  <a:pt x="3514269" y="179228"/>
                </a:moveTo>
                <a:lnTo>
                  <a:pt x="3511527" y="190500"/>
                </a:lnTo>
                <a:lnTo>
                  <a:pt x="3523309" y="190500"/>
                </a:lnTo>
                <a:lnTo>
                  <a:pt x="3523166" y="189053"/>
                </a:lnTo>
                <a:lnTo>
                  <a:pt x="3514269" y="179228"/>
                </a:lnTo>
                <a:close/>
              </a:path>
              <a:path w="6503670" h="3721100">
                <a:moveTo>
                  <a:pt x="3554709" y="177800"/>
                </a:moveTo>
                <a:lnTo>
                  <a:pt x="3522053" y="177800"/>
                </a:lnTo>
                <a:lnTo>
                  <a:pt x="3523166" y="189053"/>
                </a:lnTo>
                <a:lnTo>
                  <a:pt x="3524475" y="190500"/>
                </a:lnTo>
                <a:lnTo>
                  <a:pt x="3551797" y="190500"/>
                </a:lnTo>
                <a:lnTo>
                  <a:pt x="3554709" y="177800"/>
                </a:lnTo>
                <a:close/>
              </a:path>
              <a:path w="6503670" h="3721100">
                <a:moveTo>
                  <a:pt x="3650190" y="177800"/>
                </a:moveTo>
                <a:lnTo>
                  <a:pt x="3560177" y="177800"/>
                </a:lnTo>
                <a:lnTo>
                  <a:pt x="3551797" y="190500"/>
                </a:lnTo>
                <a:lnTo>
                  <a:pt x="3659191" y="190500"/>
                </a:lnTo>
                <a:lnTo>
                  <a:pt x="3650190" y="177800"/>
                </a:lnTo>
                <a:close/>
              </a:path>
              <a:path w="6503670" h="3721100">
                <a:moveTo>
                  <a:pt x="3729386" y="177800"/>
                </a:moveTo>
                <a:lnTo>
                  <a:pt x="3664075" y="177800"/>
                </a:lnTo>
                <a:lnTo>
                  <a:pt x="3665227" y="190500"/>
                </a:lnTo>
                <a:lnTo>
                  <a:pt x="3735027" y="190500"/>
                </a:lnTo>
                <a:lnTo>
                  <a:pt x="3729386" y="177800"/>
                </a:lnTo>
                <a:close/>
              </a:path>
              <a:path w="6503670" h="3721100">
                <a:moveTo>
                  <a:pt x="3745635" y="177800"/>
                </a:moveTo>
                <a:lnTo>
                  <a:pt x="3737691" y="190500"/>
                </a:lnTo>
                <a:lnTo>
                  <a:pt x="3751680" y="190500"/>
                </a:lnTo>
                <a:lnTo>
                  <a:pt x="3745635" y="177800"/>
                </a:lnTo>
                <a:close/>
              </a:path>
              <a:path w="6503670" h="3721100">
                <a:moveTo>
                  <a:pt x="3514617" y="177800"/>
                </a:moveTo>
                <a:lnTo>
                  <a:pt x="3512976" y="177800"/>
                </a:lnTo>
                <a:lnTo>
                  <a:pt x="3514269" y="179228"/>
                </a:lnTo>
                <a:lnTo>
                  <a:pt x="3514617" y="177800"/>
                </a:lnTo>
                <a:close/>
              </a:path>
              <a:path w="6503670" h="3721100">
                <a:moveTo>
                  <a:pt x="3414349" y="152400"/>
                </a:moveTo>
                <a:lnTo>
                  <a:pt x="3385612" y="152400"/>
                </a:lnTo>
                <a:lnTo>
                  <a:pt x="3393823" y="165100"/>
                </a:lnTo>
                <a:lnTo>
                  <a:pt x="3398590" y="177800"/>
                </a:lnTo>
                <a:lnTo>
                  <a:pt x="3403814" y="165100"/>
                </a:lnTo>
                <a:lnTo>
                  <a:pt x="3420754" y="165100"/>
                </a:lnTo>
                <a:lnTo>
                  <a:pt x="3414349" y="152400"/>
                </a:lnTo>
                <a:close/>
              </a:path>
              <a:path w="6503670" h="3721100">
                <a:moveTo>
                  <a:pt x="3438686" y="165100"/>
                </a:moveTo>
                <a:lnTo>
                  <a:pt x="3420354" y="165100"/>
                </a:lnTo>
                <a:lnTo>
                  <a:pt x="3421239" y="177800"/>
                </a:lnTo>
                <a:lnTo>
                  <a:pt x="3449852" y="177800"/>
                </a:lnTo>
                <a:lnTo>
                  <a:pt x="3438686" y="165100"/>
                </a:lnTo>
                <a:close/>
              </a:path>
              <a:path w="6503670" h="3721100">
                <a:moveTo>
                  <a:pt x="3650466" y="165100"/>
                </a:moveTo>
                <a:lnTo>
                  <a:pt x="3454172" y="165100"/>
                </a:lnTo>
                <a:lnTo>
                  <a:pt x="3477093" y="177800"/>
                </a:lnTo>
                <a:lnTo>
                  <a:pt x="3641989" y="177800"/>
                </a:lnTo>
                <a:lnTo>
                  <a:pt x="3650466" y="165100"/>
                </a:lnTo>
                <a:close/>
              </a:path>
              <a:path w="6503670" h="3721100">
                <a:moveTo>
                  <a:pt x="3668493" y="165100"/>
                </a:moveTo>
                <a:lnTo>
                  <a:pt x="3650466" y="165100"/>
                </a:lnTo>
                <a:lnTo>
                  <a:pt x="3660341" y="177800"/>
                </a:lnTo>
                <a:lnTo>
                  <a:pt x="3677302" y="177800"/>
                </a:lnTo>
                <a:lnTo>
                  <a:pt x="3668493" y="165100"/>
                </a:lnTo>
                <a:close/>
              </a:path>
              <a:path w="6503670" h="3721100">
                <a:moveTo>
                  <a:pt x="3294937" y="152400"/>
                </a:moveTo>
                <a:lnTo>
                  <a:pt x="3299814" y="165100"/>
                </a:lnTo>
                <a:lnTo>
                  <a:pt x="3305224" y="165100"/>
                </a:lnTo>
                <a:lnTo>
                  <a:pt x="3294937" y="152400"/>
                </a:lnTo>
                <a:close/>
              </a:path>
              <a:path w="6503670" h="3721100">
                <a:moveTo>
                  <a:pt x="3324113" y="132267"/>
                </a:moveTo>
                <a:lnTo>
                  <a:pt x="3320445" y="139700"/>
                </a:lnTo>
                <a:lnTo>
                  <a:pt x="3318670" y="152400"/>
                </a:lnTo>
                <a:lnTo>
                  <a:pt x="3310226" y="152400"/>
                </a:lnTo>
                <a:lnTo>
                  <a:pt x="3312859" y="165100"/>
                </a:lnTo>
                <a:lnTo>
                  <a:pt x="3321696" y="165100"/>
                </a:lnTo>
                <a:lnTo>
                  <a:pt x="3320239" y="152400"/>
                </a:lnTo>
                <a:lnTo>
                  <a:pt x="3323565" y="139700"/>
                </a:lnTo>
                <a:lnTo>
                  <a:pt x="3324113" y="132267"/>
                </a:lnTo>
                <a:close/>
              </a:path>
              <a:path w="6503670" h="3721100">
                <a:moveTo>
                  <a:pt x="3354284" y="152400"/>
                </a:moveTo>
                <a:lnTo>
                  <a:pt x="3322473" y="152400"/>
                </a:lnTo>
                <a:lnTo>
                  <a:pt x="3332936" y="165100"/>
                </a:lnTo>
                <a:lnTo>
                  <a:pt x="3359775" y="165100"/>
                </a:lnTo>
                <a:lnTo>
                  <a:pt x="3359472" y="163825"/>
                </a:lnTo>
                <a:lnTo>
                  <a:pt x="3354284" y="152400"/>
                </a:lnTo>
                <a:close/>
              </a:path>
              <a:path w="6503670" h="3721100">
                <a:moveTo>
                  <a:pt x="3359472" y="163825"/>
                </a:moveTo>
                <a:lnTo>
                  <a:pt x="3359775" y="165100"/>
                </a:lnTo>
                <a:lnTo>
                  <a:pt x="3360051" y="165100"/>
                </a:lnTo>
                <a:lnTo>
                  <a:pt x="3359472" y="163825"/>
                </a:lnTo>
                <a:close/>
              </a:path>
              <a:path w="6503670" h="3721100">
                <a:moveTo>
                  <a:pt x="3385612" y="152400"/>
                </a:moveTo>
                <a:lnTo>
                  <a:pt x="3356754" y="152400"/>
                </a:lnTo>
                <a:lnTo>
                  <a:pt x="3359472" y="163825"/>
                </a:lnTo>
                <a:lnTo>
                  <a:pt x="3360051" y="165100"/>
                </a:lnTo>
                <a:lnTo>
                  <a:pt x="3370058" y="165100"/>
                </a:lnTo>
                <a:lnTo>
                  <a:pt x="3385612" y="152400"/>
                </a:lnTo>
                <a:close/>
              </a:path>
              <a:path w="6503670" h="3721100">
                <a:moveTo>
                  <a:pt x="3573054" y="152400"/>
                </a:moveTo>
                <a:lnTo>
                  <a:pt x="3434853" y="152400"/>
                </a:lnTo>
                <a:lnTo>
                  <a:pt x="3430482" y="165100"/>
                </a:lnTo>
                <a:lnTo>
                  <a:pt x="3583491" y="165100"/>
                </a:lnTo>
                <a:lnTo>
                  <a:pt x="3573054" y="152400"/>
                </a:lnTo>
                <a:close/>
              </a:path>
              <a:path w="6503670" h="3721100">
                <a:moveTo>
                  <a:pt x="3613491" y="152400"/>
                </a:moveTo>
                <a:lnTo>
                  <a:pt x="3580814" y="152400"/>
                </a:lnTo>
                <a:lnTo>
                  <a:pt x="3597045" y="165100"/>
                </a:lnTo>
                <a:lnTo>
                  <a:pt x="3629820" y="165100"/>
                </a:lnTo>
                <a:lnTo>
                  <a:pt x="3613491" y="152400"/>
                </a:lnTo>
                <a:close/>
              </a:path>
              <a:path w="6503670" h="3721100">
                <a:moveTo>
                  <a:pt x="3247615" y="139700"/>
                </a:moveTo>
                <a:lnTo>
                  <a:pt x="3220426" y="139700"/>
                </a:lnTo>
                <a:lnTo>
                  <a:pt x="3235347" y="152400"/>
                </a:lnTo>
                <a:lnTo>
                  <a:pt x="3242372" y="152400"/>
                </a:lnTo>
                <a:lnTo>
                  <a:pt x="3247615" y="139700"/>
                </a:lnTo>
                <a:close/>
              </a:path>
              <a:path w="6503670" h="3721100">
                <a:moveTo>
                  <a:pt x="3272014" y="139700"/>
                </a:moveTo>
                <a:lnTo>
                  <a:pt x="3260714" y="139700"/>
                </a:lnTo>
                <a:lnTo>
                  <a:pt x="3257257" y="152400"/>
                </a:lnTo>
                <a:lnTo>
                  <a:pt x="3272839" y="152400"/>
                </a:lnTo>
                <a:lnTo>
                  <a:pt x="3272014" y="139700"/>
                </a:lnTo>
                <a:close/>
              </a:path>
              <a:path w="6503670" h="3721100">
                <a:moveTo>
                  <a:pt x="3315879" y="114300"/>
                </a:moveTo>
                <a:lnTo>
                  <a:pt x="3258920" y="114300"/>
                </a:lnTo>
                <a:lnTo>
                  <a:pt x="3259593" y="127000"/>
                </a:lnTo>
                <a:lnTo>
                  <a:pt x="3198463" y="127000"/>
                </a:lnTo>
                <a:lnTo>
                  <a:pt x="3213794" y="139700"/>
                </a:lnTo>
                <a:lnTo>
                  <a:pt x="3281393" y="139700"/>
                </a:lnTo>
                <a:lnTo>
                  <a:pt x="3286494" y="152400"/>
                </a:lnTo>
                <a:lnTo>
                  <a:pt x="3318670" y="152400"/>
                </a:lnTo>
                <a:lnTo>
                  <a:pt x="3320445" y="139700"/>
                </a:lnTo>
                <a:lnTo>
                  <a:pt x="3324113" y="132267"/>
                </a:lnTo>
                <a:lnTo>
                  <a:pt x="3324502" y="127000"/>
                </a:lnTo>
                <a:lnTo>
                  <a:pt x="3315879" y="114300"/>
                </a:lnTo>
                <a:close/>
              </a:path>
              <a:path w="6503670" h="3721100">
                <a:moveTo>
                  <a:pt x="3332536" y="127000"/>
                </a:moveTo>
                <a:lnTo>
                  <a:pt x="3326713" y="127000"/>
                </a:lnTo>
                <a:lnTo>
                  <a:pt x="3324113" y="132267"/>
                </a:lnTo>
                <a:lnTo>
                  <a:pt x="3323565" y="139700"/>
                </a:lnTo>
                <a:lnTo>
                  <a:pt x="3320239" y="152400"/>
                </a:lnTo>
                <a:lnTo>
                  <a:pt x="3345064" y="152400"/>
                </a:lnTo>
                <a:lnTo>
                  <a:pt x="3344543" y="139700"/>
                </a:lnTo>
                <a:lnTo>
                  <a:pt x="3334844" y="139700"/>
                </a:lnTo>
                <a:lnTo>
                  <a:pt x="3332536" y="127000"/>
                </a:lnTo>
                <a:close/>
              </a:path>
              <a:path w="6503670" h="3721100">
                <a:moveTo>
                  <a:pt x="3488828" y="139700"/>
                </a:moveTo>
                <a:lnTo>
                  <a:pt x="3344543" y="139700"/>
                </a:lnTo>
                <a:lnTo>
                  <a:pt x="3345064" y="152400"/>
                </a:lnTo>
                <a:lnTo>
                  <a:pt x="3501924" y="152400"/>
                </a:lnTo>
                <a:lnTo>
                  <a:pt x="3488828" y="139700"/>
                </a:lnTo>
                <a:close/>
              </a:path>
              <a:path w="6503670" h="3721100">
                <a:moveTo>
                  <a:pt x="3543324" y="139700"/>
                </a:moveTo>
                <a:lnTo>
                  <a:pt x="3513058" y="139700"/>
                </a:lnTo>
                <a:lnTo>
                  <a:pt x="3508854" y="152400"/>
                </a:lnTo>
                <a:lnTo>
                  <a:pt x="3559140" y="152400"/>
                </a:lnTo>
                <a:lnTo>
                  <a:pt x="3543324" y="139700"/>
                </a:lnTo>
                <a:close/>
              </a:path>
              <a:path w="6503670" h="3721100">
                <a:moveTo>
                  <a:pt x="3080758" y="127000"/>
                </a:moveTo>
                <a:lnTo>
                  <a:pt x="3079991" y="127000"/>
                </a:lnTo>
                <a:lnTo>
                  <a:pt x="3072662" y="139700"/>
                </a:lnTo>
                <a:lnTo>
                  <a:pt x="3077477" y="139700"/>
                </a:lnTo>
                <a:lnTo>
                  <a:pt x="3080758" y="127000"/>
                </a:lnTo>
                <a:close/>
              </a:path>
              <a:path w="6503670" h="3721100">
                <a:moveTo>
                  <a:pt x="3101469" y="127000"/>
                </a:moveTo>
                <a:lnTo>
                  <a:pt x="3084651" y="127000"/>
                </a:lnTo>
                <a:lnTo>
                  <a:pt x="3094493" y="139700"/>
                </a:lnTo>
                <a:lnTo>
                  <a:pt x="3101469" y="127000"/>
                </a:lnTo>
                <a:close/>
              </a:path>
              <a:path w="6503670" h="3721100">
                <a:moveTo>
                  <a:pt x="3160016" y="127000"/>
                </a:moveTo>
                <a:lnTo>
                  <a:pt x="3119201" y="127000"/>
                </a:lnTo>
                <a:lnTo>
                  <a:pt x="3125338" y="139700"/>
                </a:lnTo>
                <a:lnTo>
                  <a:pt x="3154658" y="139700"/>
                </a:lnTo>
                <a:lnTo>
                  <a:pt x="3160016" y="127000"/>
                </a:lnTo>
                <a:close/>
              </a:path>
              <a:path w="6503670" h="3721100">
                <a:moveTo>
                  <a:pt x="3190162" y="127000"/>
                </a:moveTo>
                <a:lnTo>
                  <a:pt x="3183411" y="127000"/>
                </a:lnTo>
                <a:lnTo>
                  <a:pt x="3186124" y="139700"/>
                </a:lnTo>
                <a:lnTo>
                  <a:pt x="3190855" y="139700"/>
                </a:lnTo>
                <a:lnTo>
                  <a:pt x="3190162" y="127000"/>
                </a:lnTo>
                <a:close/>
              </a:path>
              <a:path w="6503670" h="3721100">
                <a:moveTo>
                  <a:pt x="3344830" y="114300"/>
                </a:moveTo>
                <a:lnTo>
                  <a:pt x="3329961" y="114300"/>
                </a:lnTo>
                <a:lnTo>
                  <a:pt x="3337393" y="127000"/>
                </a:lnTo>
                <a:lnTo>
                  <a:pt x="3335757" y="139700"/>
                </a:lnTo>
                <a:lnTo>
                  <a:pt x="3455903" y="139700"/>
                </a:lnTo>
                <a:lnTo>
                  <a:pt x="3443930" y="127000"/>
                </a:lnTo>
                <a:lnTo>
                  <a:pt x="3347756" y="127000"/>
                </a:lnTo>
                <a:lnTo>
                  <a:pt x="3344830" y="114300"/>
                </a:lnTo>
                <a:close/>
              </a:path>
              <a:path w="6503670" h="3721100">
                <a:moveTo>
                  <a:pt x="3466088" y="127000"/>
                </a:moveTo>
                <a:lnTo>
                  <a:pt x="3462590" y="139700"/>
                </a:lnTo>
                <a:lnTo>
                  <a:pt x="3490201" y="139700"/>
                </a:lnTo>
                <a:lnTo>
                  <a:pt x="3466088" y="127000"/>
                </a:lnTo>
                <a:close/>
              </a:path>
              <a:path w="6503670" h="3721100">
                <a:moveTo>
                  <a:pt x="3012756" y="114300"/>
                </a:moveTo>
                <a:lnTo>
                  <a:pt x="2997002" y="114300"/>
                </a:lnTo>
                <a:lnTo>
                  <a:pt x="2996373" y="127000"/>
                </a:lnTo>
                <a:lnTo>
                  <a:pt x="3016661" y="127000"/>
                </a:lnTo>
                <a:lnTo>
                  <a:pt x="3017438" y="119105"/>
                </a:lnTo>
                <a:lnTo>
                  <a:pt x="3012756" y="114300"/>
                </a:lnTo>
                <a:close/>
              </a:path>
              <a:path w="6503670" h="3721100">
                <a:moveTo>
                  <a:pt x="3021925" y="114300"/>
                </a:moveTo>
                <a:lnTo>
                  <a:pt x="3017911" y="114300"/>
                </a:lnTo>
                <a:lnTo>
                  <a:pt x="3017438" y="119105"/>
                </a:lnTo>
                <a:lnTo>
                  <a:pt x="3025130" y="127000"/>
                </a:lnTo>
                <a:lnTo>
                  <a:pt x="3021925" y="114300"/>
                </a:lnTo>
                <a:close/>
              </a:path>
              <a:path w="6503670" h="3721100">
                <a:moveTo>
                  <a:pt x="3085435" y="114300"/>
                </a:moveTo>
                <a:lnTo>
                  <a:pt x="3042554" y="114300"/>
                </a:lnTo>
                <a:lnTo>
                  <a:pt x="3049876" y="127000"/>
                </a:lnTo>
                <a:lnTo>
                  <a:pt x="3079164" y="127000"/>
                </a:lnTo>
                <a:lnTo>
                  <a:pt x="3085435" y="114300"/>
                </a:lnTo>
                <a:close/>
              </a:path>
              <a:path w="6503670" h="3721100">
                <a:moveTo>
                  <a:pt x="3258920" y="114300"/>
                </a:moveTo>
                <a:lnTo>
                  <a:pt x="3085435" y="114300"/>
                </a:lnTo>
                <a:lnTo>
                  <a:pt x="3084447" y="127000"/>
                </a:lnTo>
                <a:lnTo>
                  <a:pt x="3259593" y="127000"/>
                </a:lnTo>
                <a:lnTo>
                  <a:pt x="3258920" y="114300"/>
                </a:lnTo>
                <a:close/>
              </a:path>
              <a:path w="6503670" h="3721100">
                <a:moveTo>
                  <a:pt x="3372356" y="114300"/>
                </a:moveTo>
                <a:lnTo>
                  <a:pt x="3365138" y="114300"/>
                </a:lnTo>
                <a:lnTo>
                  <a:pt x="3362078" y="127000"/>
                </a:lnTo>
                <a:lnTo>
                  <a:pt x="3389124" y="127000"/>
                </a:lnTo>
                <a:lnTo>
                  <a:pt x="3372356" y="114300"/>
                </a:lnTo>
                <a:close/>
              </a:path>
              <a:path w="6503670" h="3721100">
                <a:moveTo>
                  <a:pt x="3017911" y="114300"/>
                </a:moveTo>
                <a:lnTo>
                  <a:pt x="3012756" y="114300"/>
                </a:lnTo>
                <a:lnTo>
                  <a:pt x="3017438" y="119105"/>
                </a:lnTo>
                <a:lnTo>
                  <a:pt x="3017911" y="114300"/>
                </a:lnTo>
                <a:close/>
              </a:path>
              <a:path w="6503670" h="3721100">
                <a:moveTo>
                  <a:pt x="51929" y="101600"/>
                </a:moveTo>
                <a:lnTo>
                  <a:pt x="30149" y="101600"/>
                </a:lnTo>
                <a:lnTo>
                  <a:pt x="7860" y="114300"/>
                </a:lnTo>
                <a:lnTo>
                  <a:pt x="52056" y="114300"/>
                </a:lnTo>
                <a:lnTo>
                  <a:pt x="51929" y="101600"/>
                </a:lnTo>
                <a:close/>
              </a:path>
              <a:path w="6503670" h="3721100">
                <a:moveTo>
                  <a:pt x="61490" y="103431"/>
                </a:moveTo>
                <a:lnTo>
                  <a:pt x="52056" y="114300"/>
                </a:lnTo>
                <a:lnTo>
                  <a:pt x="64464" y="114300"/>
                </a:lnTo>
                <a:lnTo>
                  <a:pt x="61490" y="103431"/>
                </a:lnTo>
                <a:close/>
              </a:path>
              <a:path w="6503670" h="3721100">
                <a:moveTo>
                  <a:pt x="125656" y="101600"/>
                </a:moveTo>
                <a:lnTo>
                  <a:pt x="91656" y="101600"/>
                </a:lnTo>
                <a:lnTo>
                  <a:pt x="90448" y="114300"/>
                </a:lnTo>
                <a:lnTo>
                  <a:pt x="104392" y="114300"/>
                </a:lnTo>
                <a:lnTo>
                  <a:pt x="125656" y="101600"/>
                </a:lnTo>
                <a:close/>
              </a:path>
              <a:path w="6503670" h="3721100">
                <a:moveTo>
                  <a:pt x="2867774" y="101600"/>
                </a:moveTo>
                <a:lnTo>
                  <a:pt x="2852662" y="101600"/>
                </a:lnTo>
                <a:lnTo>
                  <a:pt x="2856482" y="114300"/>
                </a:lnTo>
                <a:lnTo>
                  <a:pt x="2866577" y="114300"/>
                </a:lnTo>
                <a:lnTo>
                  <a:pt x="2867774" y="101600"/>
                </a:lnTo>
                <a:close/>
              </a:path>
              <a:path w="6503670" h="3721100">
                <a:moveTo>
                  <a:pt x="2906445" y="113141"/>
                </a:moveTo>
                <a:lnTo>
                  <a:pt x="2906093" y="114300"/>
                </a:lnTo>
                <a:lnTo>
                  <a:pt x="2907269" y="114300"/>
                </a:lnTo>
                <a:lnTo>
                  <a:pt x="2906445" y="113141"/>
                </a:lnTo>
                <a:close/>
              </a:path>
              <a:path w="6503670" h="3721100">
                <a:moveTo>
                  <a:pt x="2922423" y="101600"/>
                </a:moveTo>
                <a:lnTo>
                  <a:pt x="2918230" y="114300"/>
                </a:lnTo>
                <a:lnTo>
                  <a:pt x="2925374" y="114300"/>
                </a:lnTo>
                <a:lnTo>
                  <a:pt x="2922423" y="101600"/>
                </a:lnTo>
                <a:close/>
              </a:path>
              <a:path w="6503670" h="3721100">
                <a:moveTo>
                  <a:pt x="2945975" y="101600"/>
                </a:moveTo>
                <a:lnTo>
                  <a:pt x="2934092" y="101600"/>
                </a:lnTo>
                <a:lnTo>
                  <a:pt x="2935967" y="114300"/>
                </a:lnTo>
                <a:lnTo>
                  <a:pt x="2946162" y="114300"/>
                </a:lnTo>
                <a:lnTo>
                  <a:pt x="2945975" y="101600"/>
                </a:lnTo>
                <a:close/>
              </a:path>
              <a:path w="6503670" h="3721100">
                <a:moveTo>
                  <a:pt x="3186635" y="101600"/>
                </a:moveTo>
                <a:lnTo>
                  <a:pt x="2951685" y="101600"/>
                </a:lnTo>
                <a:lnTo>
                  <a:pt x="2984651" y="114300"/>
                </a:lnTo>
                <a:lnTo>
                  <a:pt x="3186022" y="114300"/>
                </a:lnTo>
                <a:lnTo>
                  <a:pt x="3186635" y="101600"/>
                </a:lnTo>
                <a:close/>
              </a:path>
              <a:path w="6503670" h="3721100">
                <a:moveTo>
                  <a:pt x="3213006" y="101600"/>
                </a:moveTo>
                <a:lnTo>
                  <a:pt x="3186635" y="101600"/>
                </a:lnTo>
                <a:lnTo>
                  <a:pt x="3191380" y="114300"/>
                </a:lnTo>
                <a:lnTo>
                  <a:pt x="3225036" y="114300"/>
                </a:lnTo>
                <a:lnTo>
                  <a:pt x="3213006" y="101600"/>
                </a:lnTo>
                <a:close/>
              </a:path>
              <a:path w="6503670" h="3721100">
                <a:moveTo>
                  <a:pt x="3251389" y="101600"/>
                </a:moveTo>
                <a:lnTo>
                  <a:pt x="3226021" y="101600"/>
                </a:lnTo>
                <a:lnTo>
                  <a:pt x="3239914" y="114300"/>
                </a:lnTo>
                <a:lnTo>
                  <a:pt x="3263548" y="114300"/>
                </a:lnTo>
                <a:lnTo>
                  <a:pt x="3251389" y="101600"/>
                </a:lnTo>
                <a:close/>
              </a:path>
              <a:path w="6503670" h="3721100">
                <a:moveTo>
                  <a:pt x="3275357" y="101600"/>
                </a:moveTo>
                <a:lnTo>
                  <a:pt x="3265206" y="101600"/>
                </a:lnTo>
                <a:lnTo>
                  <a:pt x="3263548" y="114300"/>
                </a:lnTo>
                <a:lnTo>
                  <a:pt x="3271503" y="114300"/>
                </a:lnTo>
                <a:lnTo>
                  <a:pt x="3275357" y="101600"/>
                </a:lnTo>
                <a:close/>
              </a:path>
              <a:path w="6503670" h="3721100">
                <a:moveTo>
                  <a:pt x="3282163" y="101600"/>
                </a:moveTo>
                <a:lnTo>
                  <a:pt x="3275357" y="101600"/>
                </a:lnTo>
                <a:lnTo>
                  <a:pt x="3280625" y="114300"/>
                </a:lnTo>
                <a:lnTo>
                  <a:pt x="3289439" y="114300"/>
                </a:lnTo>
                <a:lnTo>
                  <a:pt x="3282163" y="101600"/>
                </a:lnTo>
                <a:close/>
              </a:path>
              <a:path w="6503670" h="3721100">
                <a:moveTo>
                  <a:pt x="2909954" y="101600"/>
                </a:moveTo>
                <a:lnTo>
                  <a:pt x="2898240" y="101600"/>
                </a:lnTo>
                <a:lnTo>
                  <a:pt x="2906445" y="113141"/>
                </a:lnTo>
                <a:lnTo>
                  <a:pt x="2909954" y="101600"/>
                </a:lnTo>
                <a:close/>
              </a:path>
              <a:path w="6503670" h="3721100">
                <a:moveTo>
                  <a:pt x="63079" y="101600"/>
                </a:moveTo>
                <a:lnTo>
                  <a:pt x="60989" y="101600"/>
                </a:lnTo>
                <a:lnTo>
                  <a:pt x="61490" y="103431"/>
                </a:lnTo>
                <a:lnTo>
                  <a:pt x="63079" y="101600"/>
                </a:lnTo>
                <a:close/>
              </a:path>
              <a:path w="6503670" h="3721100">
                <a:moveTo>
                  <a:pt x="75494" y="88900"/>
                </a:moveTo>
                <a:lnTo>
                  <a:pt x="16394" y="88900"/>
                </a:lnTo>
                <a:lnTo>
                  <a:pt x="0" y="101600"/>
                </a:lnTo>
                <a:lnTo>
                  <a:pt x="63495" y="101600"/>
                </a:lnTo>
                <a:lnTo>
                  <a:pt x="75494" y="88900"/>
                </a:lnTo>
                <a:close/>
              </a:path>
              <a:path w="6503670" h="3721100">
                <a:moveTo>
                  <a:pt x="159895" y="88900"/>
                </a:moveTo>
                <a:lnTo>
                  <a:pt x="100493" y="88900"/>
                </a:lnTo>
                <a:lnTo>
                  <a:pt x="98258" y="101600"/>
                </a:lnTo>
                <a:lnTo>
                  <a:pt x="156097" y="101600"/>
                </a:lnTo>
                <a:lnTo>
                  <a:pt x="159895" y="88900"/>
                </a:lnTo>
                <a:close/>
              </a:path>
              <a:path w="6503670" h="3721100">
                <a:moveTo>
                  <a:pt x="162376" y="96733"/>
                </a:moveTo>
                <a:lnTo>
                  <a:pt x="158263" y="101600"/>
                </a:lnTo>
                <a:lnTo>
                  <a:pt x="163917" y="101600"/>
                </a:lnTo>
                <a:lnTo>
                  <a:pt x="162376" y="96733"/>
                </a:lnTo>
                <a:close/>
              </a:path>
              <a:path w="6503670" h="3721100">
                <a:moveTo>
                  <a:pt x="231778" y="88900"/>
                </a:moveTo>
                <a:lnTo>
                  <a:pt x="216401" y="88900"/>
                </a:lnTo>
                <a:lnTo>
                  <a:pt x="224860" y="101600"/>
                </a:lnTo>
                <a:lnTo>
                  <a:pt x="231778" y="88900"/>
                </a:lnTo>
                <a:close/>
              </a:path>
              <a:path w="6503670" h="3721100">
                <a:moveTo>
                  <a:pt x="237676" y="98436"/>
                </a:moveTo>
                <a:lnTo>
                  <a:pt x="236942" y="101600"/>
                </a:lnTo>
                <a:lnTo>
                  <a:pt x="239368" y="101600"/>
                </a:lnTo>
                <a:lnTo>
                  <a:pt x="237676" y="98436"/>
                </a:lnTo>
                <a:close/>
              </a:path>
              <a:path w="6503670" h="3721100">
                <a:moveTo>
                  <a:pt x="2723107" y="88900"/>
                </a:moveTo>
                <a:lnTo>
                  <a:pt x="2712388" y="88900"/>
                </a:lnTo>
                <a:lnTo>
                  <a:pt x="2718243" y="101600"/>
                </a:lnTo>
                <a:lnTo>
                  <a:pt x="2723107" y="88900"/>
                </a:lnTo>
                <a:close/>
              </a:path>
              <a:path w="6503670" h="3721100">
                <a:moveTo>
                  <a:pt x="2746371" y="88900"/>
                </a:moveTo>
                <a:lnTo>
                  <a:pt x="2739604" y="88900"/>
                </a:lnTo>
                <a:lnTo>
                  <a:pt x="2730014" y="101600"/>
                </a:lnTo>
                <a:lnTo>
                  <a:pt x="2736005" y="101600"/>
                </a:lnTo>
                <a:lnTo>
                  <a:pt x="2746371" y="88900"/>
                </a:lnTo>
                <a:close/>
              </a:path>
              <a:path w="6503670" h="3721100">
                <a:moveTo>
                  <a:pt x="2775634" y="50800"/>
                </a:moveTo>
                <a:lnTo>
                  <a:pt x="2467117" y="50800"/>
                </a:lnTo>
                <a:lnTo>
                  <a:pt x="2467507" y="63500"/>
                </a:lnTo>
                <a:lnTo>
                  <a:pt x="2541433" y="63500"/>
                </a:lnTo>
                <a:lnTo>
                  <a:pt x="2549658" y="76200"/>
                </a:lnTo>
                <a:lnTo>
                  <a:pt x="2691037" y="76200"/>
                </a:lnTo>
                <a:lnTo>
                  <a:pt x="2685388" y="88900"/>
                </a:lnTo>
                <a:lnTo>
                  <a:pt x="2746371" y="88900"/>
                </a:lnTo>
                <a:lnTo>
                  <a:pt x="2749904" y="101600"/>
                </a:lnTo>
                <a:lnTo>
                  <a:pt x="2771384" y="88900"/>
                </a:lnTo>
                <a:lnTo>
                  <a:pt x="2773157" y="86782"/>
                </a:lnTo>
                <a:lnTo>
                  <a:pt x="2772662" y="76200"/>
                </a:lnTo>
                <a:lnTo>
                  <a:pt x="2777353" y="63500"/>
                </a:lnTo>
                <a:lnTo>
                  <a:pt x="2780956" y="59938"/>
                </a:lnTo>
                <a:lnTo>
                  <a:pt x="2775634" y="50800"/>
                </a:lnTo>
                <a:close/>
              </a:path>
              <a:path w="6503670" h="3721100">
                <a:moveTo>
                  <a:pt x="2807293" y="50800"/>
                </a:moveTo>
                <a:lnTo>
                  <a:pt x="2790203" y="50800"/>
                </a:lnTo>
                <a:lnTo>
                  <a:pt x="2780956" y="59938"/>
                </a:lnTo>
                <a:lnTo>
                  <a:pt x="2783030" y="63500"/>
                </a:lnTo>
                <a:lnTo>
                  <a:pt x="2782019" y="76200"/>
                </a:lnTo>
                <a:lnTo>
                  <a:pt x="2773157" y="86782"/>
                </a:lnTo>
                <a:lnTo>
                  <a:pt x="2773256" y="88900"/>
                </a:lnTo>
                <a:lnTo>
                  <a:pt x="2781729" y="101600"/>
                </a:lnTo>
                <a:lnTo>
                  <a:pt x="2791342" y="101600"/>
                </a:lnTo>
                <a:lnTo>
                  <a:pt x="2795324" y="89004"/>
                </a:lnTo>
                <a:lnTo>
                  <a:pt x="2795068" y="88900"/>
                </a:lnTo>
                <a:lnTo>
                  <a:pt x="3055793" y="88900"/>
                </a:lnTo>
                <a:lnTo>
                  <a:pt x="3049939" y="76200"/>
                </a:lnTo>
                <a:lnTo>
                  <a:pt x="2861473" y="76200"/>
                </a:lnTo>
                <a:lnTo>
                  <a:pt x="2842396" y="63500"/>
                </a:lnTo>
                <a:lnTo>
                  <a:pt x="2824707" y="63500"/>
                </a:lnTo>
                <a:lnTo>
                  <a:pt x="2807293" y="50800"/>
                </a:lnTo>
                <a:close/>
              </a:path>
              <a:path w="6503670" h="3721100">
                <a:moveTo>
                  <a:pt x="2795359" y="89018"/>
                </a:moveTo>
                <a:lnTo>
                  <a:pt x="2795588" y="101600"/>
                </a:lnTo>
                <a:lnTo>
                  <a:pt x="2826244" y="101600"/>
                </a:lnTo>
                <a:lnTo>
                  <a:pt x="2795359" y="89018"/>
                </a:lnTo>
                <a:close/>
              </a:path>
              <a:path w="6503670" h="3721100">
                <a:moveTo>
                  <a:pt x="2849145" y="88900"/>
                </a:moveTo>
                <a:lnTo>
                  <a:pt x="2847893" y="88900"/>
                </a:lnTo>
                <a:lnTo>
                  <a:pt x="2826244" y="101600"/>
                </a:lnTo>
                <a:lnTo>
                  <a:pt x="2856190" y="101600"/>
                </a:lnTo>
                <a:lnTo>
                  <a:pt x="2849145" y="88900"/>
                </a:lnTo>
                <a:close/>
              </a:path>
              <a:path w="6503670" h="3721100">
                <a:moveTo>
                  <a:pt x="3001496" y="88900"/>
                </a:moveTo>
                <a:lnTo>
                  <a:pt x="2856138" y="88900"/>
                </a:lnTo>
                <a:lnTo>
                  <a:pt x="2863157" y="101600"/>
                </a:lnTo>
                <a:lnTo>
                  <a:pt x="3003752" y="101600"/>
                </a:lnTo>
                <a:lnTo>
                  <a:pt x="3001496" y="88900"/>
                </a:lnTo>
                <a:close/>
              </a:path>
              <a:path w="6503670" h="3721100">
                <a:moveTo>
                  <a:pt x="3041673" y="88900"/>
                </a:moveTo>
                <a:lnTo>
                  <a:pt x="3001496" y="88900"/>
                </a:lnTo>
                <a:lnTo>
                  <a:pt x="3006471" y="101600"/>
                </a:lnTo>
                <a:lnTo>
                  <a:pt x="3040388" y="101600"/>
                </a:lnTo>
                <a:lnTo>
                  <a:pt x="3041673" y="88900"/>
                </a:lnTo>
                <a:close/>
              </a:path>
              <a:path w="6503670" h="3721100">
                <a:moveTo>
                  <a:pt x="3055793" y="88900"/>
                </a:moveTo>
                <a:lnTo>
                  <a:pt x="3041902" y="88900"/>
                </a:lnTo>
                <a:lnTo>
                  <a:pt x="3054470" y="101600"/>
                </a:lnTo>
                <a:lnTo>
                  <a:pt x="3055793" y="88900"/>
                </a:lnTo>
                <a:close/>
              </a:path>
              <a:path w="6503670" h="3721100">
                <a:moveTo>
                  <a:pt x="3196523" y="88900"/>
                </a:moveTo>
                <a:lnTo>
                  <a:pt x="3060355" y="88900"/>
                </a:lnTo>
                <a:lnTo>
                  <a:pt x="3064915" y="101600"/>
                </a:lnTo>
                <a:lnTo>
                  <a:pt x="3204613" y="101600"/>
                </a:lnTo>
                <a:lnTo>
                  <a:pt x="3196523" y="88900"/>
                </a:lnTo>
                <a:close/>
              </a:path>
              <a:path w="6503670" h="3721100">
                <a:moveTo>
                  <a:pt x="3221209" y="88900"/>
                </a:moveTo>
                <a:lnTo>
                  <a:pt x="3214533" y="88900"/>
                </a:lnTo>
                <a:lnTo>
                  <a:pt x="3216430" y="101600"/>
                </a:lnTo>
                <a:lnTo>
                  <a:pt x="3220248" y="101600"/>
                </a:lnTo>
                <a:lnTo>
                  <a:pt x="3221209" y="88900"/>
                </a:lnTo>
                <a:close/>
              </a:path>
              <a:path w="6503670" h="3721100">
                <a:moveTo>
                  <a:pt x="239889" y="88900"/>
                </a:moveTo>
                <a:lnTo>
                  <a:pt x="232577" y="88900"/>
                </a:lnTo>
                <a:lnTo>
                  <a:pt x="237676" y="98436"/>
                </a:lnTo>
                <a:lnTo>
                  <a:pt x="239889" y="88900"/>
                </a:lnTo>
                <a:close/>
              </a:path>
              <a:path w="6503670" h="3721100">
                <a:moveTo>
                  <a:pt x="168997" y="88900"/>
                </a:moveTo>
                <a:lnTo>
                  <a:pt x="159895" y="88900"/>
                </a:lnTo>
                <a:lnTo>
                  <a:pt x="162376" y="96733"/>
                </a:lnTo>
                <a:lnTo>
                  <a:pt x="168997" y="88900"/>
                </a:lnTo>
                <a:close/>
              </a:path>
              <a:path w="6503670" h="3721100">
                <a:moveTo>
                  <a:pt x="156267" y="76200"/>
                </a:moveTo>
                <a:lnTo>
                  <a:pt x="2370" y="76200"/>
                </a:lnTo>
                <a:lnTo>
                  <a:pt x="4982" y="88900"/>
                </a:lnTo>
                <a:lnTo>
                  <a:pt x="158092" y="88900"/>
                </a:lnTo>
                <a:lnTo>
                  <a:pt x="156267" y="76200"/>
                </a:lnTo>
                <a:close/>
              </a:path>
              <a:path w="6503670" h="3721100">
                <a:moveTo>
                  <a:pt x="277950" y="76200"/>
                </a:moveTo>
                <a:lnTo>
                  <a:pt x="158538" y="76200"/>
                </a:lnTo>
                <a:lnTo>
                  <a:pt x="163292" y="88900"/>
                </a:lnTo>
                <a:lnTo>
                  <a:pt x="253143" y="88900"/>
                </a:lnTo>
                <a:lnTo>
                  <a:pt x="277950" y="76200"/>
                </a:lnTo>
                <a:close/>
              </a:path>
              <a:path w="6503670" h="3721100">
                <a:moveTo>
                  <a:pt x="299248" y="76200"/>
                </a:moveTo>
                <a:lnTo>
                  <a:pt x="277950" y="76200"/>
                </a:lnTo>
                <a:lnTo>
                  <a:pt x="283881" y="88900"/>
                </a:lnTo>
                <a:lnTo>
                  <a:pt x="294853" y="88900"/>
                </a:lnTo>
                <a:lnTo>
                  <a:pt x="299248" y="76200"/>
                </a:lnTo>
                <a:close/>
              </a:path>
              <a:path w="6503670" h="3721100">
                <a:moveTo>
                  <a:pt x="321337" y="76200"/>
                </a:moveTo>
                <a:lnTo>
                  <a:pt x="304301" y="76200"/>
                </a:lnTo>
                <a:lnTo>
                  <a:pt x="294853" y="88900"/>
                </a:lnTo>
                <a:lnTo>
                  <a:pt x="301335" y="88900"/>
                </a:lnTo>
                <a:lnTo>
                  <a:pt x="321337" y="76200"/>
                </a:lnTo>
                <a:close/>
              </a:path>
              <a:path w="6503670" h="3721100">
                <a:moveTo>
                  <a:pt x="340536" y="76200"/>
                </a:moveTo>
                <a:lnTo>
                  <a:pt x="334952" y="76200"/>
                </a:lnTo>
                <a:lnTo>
                  <a:pt x="333246" y="88900"/>
                </a:lnTo>
                <a:lnTo>
                  <a:pt x="339445" y="88900"/>
                </a:lnTo>
                <a:lnTo>
                  <a:pt x="340536" y="76200"/>
                </a:lnTo>
                <a:close/>
              </a:path>
              <a:path w="6503670" h="3721100">
                <a:moveTo>
                  <a:pt x="366806" y="76200"/>
                </a:moveTo>
                <a:lnTo>
                  <a:pt x="353522" y="76200"/>
                </a:lnTo>
                <a:lnTo>
                  <a:pt x="348466" y="88900"/>
                </a:lnTo>
                <a:lnTo>
                  <a:pt x="360470" y="88900"/>
                </a:lnTo>
                <a:lnTo>
                  <a:pt x="366806" y="76200"/>
                </a:lnTo>
                <a:close/>
              </a:path>
              <a:path w="6503670" h="3721100">
                <a:moveTo>
                  <a:pt x="391287" y="76200"/>
                </a:moveTo>
                <a:lnTo>
                  <a:pt x="373420" y="76200"/>
                </a:lnTo>
                <a:lnTo>
                  <a:pt x="383132" y="88900"/>
                </a:lnTo>
                <a:lnTo>
                  <a:pt x="391287" y="76200"/>
                </a:lnTo>
                <a:close/>
              </a:path>
              <a:path w="6503670" h="3721100">
                <a:moveTo>
                  <a:pt x="407367" y="76200"/>
                </a:moveTo>
                <a:lnTo>
                  <a:pt x="404636" y="76200"/>
                </a:lnTo>
                <a:lnTo>
                  <a:pt x="393876" y="88900"/>
                </a:lnTo>
                <a:lnTo>
                  <a:pt x="399455" y="88900"/>
                </a:lnTo>
                <a:lnTo>
                  <a:pt x="407367" y="76200"/>
                </a:lnTo>
                <a:close/>
              </a:path>
              <a:path w="6503670" h="3721100">
                <a:moveTo>
                  <a:pt x="439990" y="76200"/>
                </a:moveTo>
                <a:lnTo>
                  <a:pt x="436802" y="88900"/>
                </a:lnTo>
                <a:lnTo>
                  <a:pt x="442084" y="88900"/>
                </a:lnTo>
                <a:lnTo>
                  <a:pt x="439990" y="76200"/>
                </a:lnTo>
                <a:close/>
              </a:path>
              <a:path w="6503670" h="3721100">
                <a:moveTo>
                  <a:pt x="492685" y="76200"/>
                </a:moveTo>
                <a:lnTo>
                  <a:pt x="475245" y="76200"/>
                </a:lnTo>
                <a:lnTo>
                  <a:pt x="478832" y="88900"/>
                </a:lnTo>
                <a:lnTo>
                  <a:pt x="492685" y="76200"/>
                </a:lnTo>
                <a:close/>
              </a:path>
              <a:path w="6503670" h="3721100">
                <a:moveTo>
                  <a:pt x="2555179" y="76200"/>
                </a:moveTo>
                <a:lnTo>
                  <a:pt x="2516461" y="76200"/>
                </a:lnTo>
                <a:lnTo>
                  <a:pt x="2535763" y="88900"/>
                </a:lnTo>
                <a:lnTo>
                  <a:pt x="2555179" y="76200"/>
                </a:lnTo>
                <a:close/>
              </a:path>
              <a:path w="6503670" h="3721100">
                <a:moveTo>
                  <a:pt x="2583560" y="76735"/>
                </a:moveTo>
                <a:lnTo>
                  <a:pt x="2574517" y="88900"/>
                </a:lnTo>
                <a:lnTo>
                  <a:pt x="2590296" y="88900"/>
                </a:lnTo>
                <a:lnTo>
                  <a:pt x="2583560" y="76735"/>
                </a:lnTo>
                <a:close/>
              </a:path>
              <a:path w="6503670" h="3721100">
                <a:moveTo>
                  <a:pt x="2605225" y="76200"/>
                </a:moveTo>
                <a:lnTo>
                  <a:pt x="2590809" y="76200"/>
                </a:lnTo>
                <a:lnTo>
                  <a:pt x="2597297" y="88900"/>
                </a:lnTo>
                <a:lnTo>
                  <a:pt x="2605645" y="88900"/>
                </a:lnTo>
                <a:lnTo>
                  <a:pt x="2605225" y="76200"/>
                </a:lnTo>
                <a:close/>
              </a:path>
              <a:path w="6503670" h="3721100">
                <a:moveTo>
                  <a:pt x="2630386" y="76200"/>
                </a:moveTo>
                <a:lnTo>
                  <a:pt x="2622648" y="76200"/>
                </a:lnTo>
                <a:lnTo>
                  <a:pt x="2619052" y="88900"/>
                </a:lnTo>
                <a:lnTo>
                  <a:pt x="2630930" y="88900"/>
                </a:lnTo>
                <a:lnTo>
                  <a:pt x="2630386" y="76200"/>
                </a:lnTo>
                <a:close/>
              </a:path>
              <a:path w="6503670" h="3721100">
                <a:moveTo>
                  <a:pt x="2659439" y="76200"/>
                </a:moveTo>
                <a:lnTo>
                  <a:pt x="2639636" y="76200"/>
                </a:lnTo>
                <a:lnTo>
                  <a:pt x="2641281" y="88900"/>
                </a:lnTo>
                <a:lnTo>
                  <a:pt x="2659439" y="76200"/>
                </a:lnTo>
                <a:close/>
              </a:path>
              <a:path w="6503670" h="3721100">
                <a:moveTo>
                  <a:pt x="2677576" y="87417"/>
                </a:moveTo>
                <a:lnTo>
                  <a:pt x="2676803" y="88900"/>
                </a:lnTo>
                <a:lnTo>
                  <a:pt x="2679973" y="88900"/>
                </a:lnTo>
                <a:lnTo>
                  <a:pt x="2677576" y="87417"/>
                </a:lnTo>
                <a:close/>
              </a:path>
              <a:path w="6503670" h="3721100">
                <a:moveTo>
                  <a:pt x="3070257" y="76200"/>
                </a:moveTo>
                <a:lnTo>
                  <a:pt x="3059439" y="88900"/>
                </a:lnTo>
                <a:lnTo>
                  <a:pt x="3100894" y="88900"/>
                </a:lnTo>
                <a:lnTo>
                  <a:pt x="3070257" y="76200"/>
                </a:lnTo>
                <a:close/>
              </a:path>
              <a:path w="6503670" h="3721100">
                <a:moveTo>
                  <a:pt x="2683431" y="76200"/>
                </a:moveTo>
                <a:lnTo>
                  <a:pt x="2659439" y="76200"/>
                </a:lnTo>
                <a:lnTo>
                  <a:pt x="2677576" y="87417"/>
                </a:lnTo>
                <a:lnTo>
                  <a:pt x="2683431" y="76200"/>
                </a:lnTo>
                <a:close/>
              </a:path>
              <a:path w="6503670" h="3721100">
                <a:moveTo>
                  <a:pt x="2780956" y="59938"/>
                </a:moveTo>
                <a:lnTo>
                  <a:pt x="2777353" y="63500"/>
                </a:lnTo>
                <a:lnTo>
                  <a:pt x="2772662" y="76200"/>
                </a:lnTo>
                <a:lnTo>
                  <a:pt x="2773157" y="86782"/>
                </a:lnTo>
                <a:lnTo>
                  <a:pt x="2782019" y="76200"/>
                </a:lnTo>
                <a:lnTo>
                  <a:pt x="2783030" y="63500"/>
                </a:lnTo>
                <a:lnTo>
                  <a:pt x="2780956" y="59938"/>
                </a:lnTo>
                <a:close/>
              </a:path>
              <a:path w="6503670" h="3721100">
                <a:moveTo>
                  <a:pt x="2583958" y="76200"/>
                </a:moveTo>
                <a:lnTo>
                  <a:pt x="2583264" y="76200"/>
                </a:lnTo>
                <a:lnTo>
                  <a:pt x="2583560" y="76735"/>
                </a:lnTo>
                <a:lnTo>
                  <a:pt x="2583958" y="76200"/>
                </a:lnTo>
                <a:close/>
              </a:path>
              <a:path w="6503670" h="3721100">
                <a:moveTo>
                  <a:pt x="151776" y="63500"/>
                </a:moveTo>
                <a:lnTo>
                  <a:pt x="14934" y="63500"/>
                </a:lnTo>
                <a:lnTo>
                  <a:pt x="2020" y="76200"/>
                </a:lnTo>
                <a:lnTo>
                  <a:pt x="157516" y="76200"/>
                </a:lnTo>
                <a:lnTo>
                  <a:pt x="151776" y="63500"/>
                </a:lnTo>
                <a:close/>
              </a:path>
              <a:path w="6503670" h="3721100">
                <a:moveTo>
                  <a:pt x="161593" y="63500"/>
                </a:moveTo>
                <a:lnTo>
                  <a:pt x="151776" y="63500"/>
                </a:lnTo>
                <a:lnTo>
                  <a:pt x="157516" y="76200"/>
                </a:lnTo>
                <a:lnTo>
                  <a:pt x="167284" y="76200"/>
                </a:lnTo>
                <a:lnTo>
                  <a:pt x="161593" y="63500"/>
                </a:lnTo>
                <a:close/>
              </a:path>
              <a:path w="6503670" h="3721100">
                <a:moveTo>
                  <a:pt x="298999" y="63500"/>
                </a:moveTo>
                <a:lnTo>
                  <a:pt x="161593" y="63500"/>
                </a:lnTo>
                <a:lnTo>
                  <a:pt x="167284" y="76200"/>
                </a:lnTo>
                <a:lnTo>
                  <a:pt x="296556" y="76200"/>
                </a:lnTo>
                <a:lnTo>
                  <a:pt x="298999" y="63500"/>
                </a:lnTo>
                <a:close/>
              </a:path>
              <a:path w="6503670" h="3721100">
                <a:moveTo>
                  <a:pt x="455344" y="63500"/>
                </a:moveTo>
                <a:lnTo>
                  <a:pt x="328371" y="63500"/>
                </a:lnTo>
                <a:lnTo>
                  <a:pt x="309493" y="76200"/>
                </a:lnTo>
                <a:lnTo>
                  <a:pt x="436329" y="76200"/>
                </a:lnTo>
                <a:lnTo>
                  <a:pt x="455344" y="63500"/>
                </a:lnTo>
                <a:close/>
              </a:path>
              <a:path w="6503670" h="3721100">
                <a:moveTo>
                  <a:pt x="520662" y="63500"/>
                </a:moveTo>
                <a:lnTo>
                  <a:pt x="455344" y="63500"/>
                </a:lnTo>
                <a:lnTo>
                  <a:pt x="458179" y="76200"/>
                </a:lnTo>
                <a:lnTo>
                  <a:pt x="515130" y="76200"/>
                </a:lnTo>
                <a:lnTo>
                  <a:pt x="520662" y="63500"/>
                </a:lnTo>
                <a:close/>
              </a:path>
              <a:path w="6503670" h="3721100">
                <a:moveTo>
                  <a:pt x="573187" y="63500"/>
                </a:moveTo>
                <a:lnTo>
                  <a:pt x="552794" y="63500"/>
                </a:lnTo>
                <a:lnTo>
                  <a:pt x="549931" y="76200"/>
                </a:lnTo>
                <a:lnTo>
                  <a:pt x="588582" y="76200"/>
                </a:lnTo>
                <a:lnTo>
                  <a:pt x="573187" y="63500"/>
                </a:lnTo>
                <a:close/>
              </a:path>
              <a:path w="6503670" h="3721100">
                <a:moveTo>
                  <a:pt x="602111" y="63500"/>
                </a:moveTo>
                <a:lnTo>
                  <a:pt x="590761" y="63500"/>
                </a:lnTo>
                <a:lnTo>
                  <a:pt x="588582" y="76200"/>
                </a:lnTo>
                <a:lnTo>
                  <a:pt x="596727" y="76200"/>
                </a:lnTo>
                <a:lnTo>
                  <a:pt x="602111" y="63500"/>
                </a:lnTo>
                <a:close/>
              </a:path>
              <a:path w="6503670" h="3721100">
                <a:moveTo>
                  <a:pt x="706135" y="63500"/>
                </a:moveTo>
                <a:lnTo>
                  <a:pt x="695666" y="76200"/>
                </a:lnTo>
                <a:lnTo>
                  <a:pt x="705380" y="76200"/>
                </a:lnTo>
                <a:lnTo>
                  <a:pt x="706135" y="63500"/>
                </a:lnTo>
                <a:close/>
              </a:path>
              <a:path w="6503670" h="3721100">
                <a:moveTo>
                  <a:pt x="749260" y="63500"/>
                </a:moveTo>
                <a:lnTo>
                  <a:pt x="727315" y="63500"/>
                </a:lnTo>
                <a:lnTo>
                  <a:pt x="719348" y="76200"/>
                </a:lnTo>
                <a:lnTo>
                  <a:pt x="737361" y="76200"/>
                </a:lnTo>
                <a:lnTo>
                  <a:pt x="749260" y="63500"/>
                </a:lnTo>
                <a:close/>
              </a:path>
              <a:path w="6503670" h="3721100">
                <a:moveTo>
                  <a:pt x="2315835" y="63500"/>
                </a:moveTo>
                <a:lnTo>
                  <a:pt x="2309658" y="63500"/>
                </a:lnTo>
                <a:lnTo>
                  <a:pt x="2316504" y="76200"/>
                </a:lnTo>
                <a:lnTo>
                  <a:pt x="2315835" y="63500"/>
                </a:lnTo>
                <a:close/>
              </a:path>
              <a:path w="6503670" h="3721100">
                <a:moveTo>
                  <a:pt x="2325701" y="63500"/>
                </a:moveTo>
                <a:lnTo>
                  <a:pt x="2325123" y="63500"/>
                </a:lnTo>
                <a:lnTo>
                  <a:pt x="2326153" y="76200"/>
                </a:lnTo>
                <a:lnTo>
                  <a:pt x="2325701" y="63500"/>
                </a:lnTo>
                <a:close/>
              </a:path>
              <a:path w="6503670" h="3721100">
                <a:moveTo>
                  <a:pt x="2350323" y="63500"/>
                </a:moveTo>
                <a:lnTo>
                  <a:pt x="2345546" y="63500"/>
                </a:lnTo>
                <a:lnTo>
                  <a:pt x="2343783" y="76200"/>
                </a:lnTo>
                <a:lnTo>
                  <a:pt x="2351073" y="76200"/>
                </a:lnTo>
                <a:lnTo>
                  <a:pt x="2350323" y="63500"/>
                </a:lnTo>
                <a:close/>
              </a:path>
              <a:path w="6503670" h="3721100">
                <a:moveTo>
                  <a:pt x="2372329" y="63500"/>
                </a:moveTo>
                <a:lnTo>
                  <a:pt x="2361855" y="63500"/>
                </a:lnTo>
                <a:lnTo>
                  <a:pt x="2368002" y="76200"/>
                </a:lnTo>
                <a:lnTo>
                  <a:pt x="2377883" y="76200"/>
                </a:lnTo>
                <a:lnTo>
                  <a:pt x="2372329" y="63500"/>
                </a:lnTo>
                <a:close/>
              </a:path>
              <a:path w="6503670" h="3721100">
                <a:moveTo>
                  <a:pt x="2413036" y="63500"/>
                </a:moveTo>
                <a:lnTo>
                  <a:pt x="2390781" y="63500"/>
                </a:lnTo>
                <a:lnTo>
                  <a:pt x="2377883" y="76200"/>
                </a:lnTo>
                <a:lnTo>
                  <a:pt x="2403562" y="76200"/>
                </a:lnTo>
                <a:lnTo>
                  <a:pt x="2413036" y="63500"/>
                </a:lnTo>
                <a:close/>
              </a:path>
              <a:path w="6503670" h="3721100">
                <a:moveTo>
                  <a:pt x="2468489" y="63500"/>
                </a:moveTo>
                <a:lnTo>
                  <a:pt x="2426857" y="63500"/>
                </a:lnTo>
                <a:lnTo>
                  <a:pt x="2437331" y="76200"/>
                </a:lnTo>
                <a:lnTo>
                  <a:pt x="2468875" y="76200"/>
                </a:lnTo>
                <a:lnTo>
                  <a:pt x="2468489" y="63500"/>
                </a:lnTo>
                <a:close/>
              </a:path>
              <a:path w="6503670" h="3721100">
                <a:moveTo>
                  <a:pt x="2509841" y="63500"/>
                </a:moveTo>
                <a:lnTo>
                  <a:pt x="2483026" y="63500"/>
                </a:lnTo>
                <a:lnTo>
                  <a:pt x="2495170" y="76200"/>
                </a:lnTo>
                <a:lnTo>
                  <a:pt x="2509841" y="63500"/>
                </a:lnTo>
                <a:close/>
              </a:path>
              <a:path w="6503670" h="3721100">
                <a:moveTo>
                  <a:pt x="2541433" y="63500"/>
                </a:moveTo>
                <a:lnTo>
                  <a:pt x="2518032" y="63500"/>
                </a:lnTo>
                <a:lnTo>
                  <a:pt x="2510738" y="76200"/>
                </a:lnTo>
                <a:lnTo>
                  <a:pt x="2534428" y="76200"/>
                </a:lnTo>
                <a:lnTo>
                  <a:pt x="2541433" y="63500"/>
                </a:lnTo>
                <a:close/>
              </a:path>
              <a:path w="6503670" h="3721100">
                <a:moveTo>
                  <a:pt x="2935559" y="63500"/>
                </a:moveTo>
                <a:lnTo>
                  <a:pt x="2866107" y="63500"/>
                </a:lnTo>
                <a:lnTo>
                  <a:pt x="2861473" y="76200"/>
                </a:lnTo>
                <a:lnTo>
                  <a:pt x="2945029" y="76200"/>
                </a:lnTo>
                <a:lnTo>
                  <a:pt x="2935559" y="63500"/>
                </a:lnTo>
                <a:close/>
              </a:path>
              <a:path w="6503670" h="3721100">
                <a:moveTo>
                  <a:pt x="2969351" y="63500"/>
                </a:moveTo>
                <a:lnTo>
                  <a:pt x="2961911" y="63500"/>
                </a:lnTo>
                <a:lnTo>
                  <a:pt x="2960663" y="76200"/>
                </a:lnTo>
                <a:lnTo>
                  <a:pt x="2993274" y="76200"/>
                </a:lnTo>
                <a:lnTo>
                  <a:pt x="2969351" y="63500"/>
                </a:lnTo>
                <a:close/>
              </a:path>
              <a:path w="6503670" h="3721100">
                <a:moveTo>
                  <a:pt x="37540" y="50800"/>
                </a:moveTo>
                <a:lnTo>
                  <a:pt x="32498" y="50800"/>
                </a:lnTo>
                <a:lnTo>
                  <a:pt x="22024" y="63500"/>
                </a:lnTo>
                <a:lnTo>
                  <a:pt x="36892" y="63500"/>
                </a:lnTo>
                <a:lnTo>
                  <a:pt x="37540" y="50800"/>
                </a:lnTo>
                <a:close/>
              </a:path>
              <a:path w="6503670" h="3721100">
                <a:moveTo>
                  <a:pt x="64411" y="50800"/>
                </a:moveTo>
                <a:lnTo>
                  <a:pt x="52251" y="63500"/>
                </a:lnTo>
                <a:lnTo>
                  <a:pt x="77240" y="63500"/>
                </a:lnTo>
                <a:lnTo>
                  <a:pt x="64411" y="50800"/>
                </a:lnTo>
                <a:close/>
              </a:path>
              <a:path w="6503670" h="3721100">
                <a:moveTo>
                  <a:pt x="95968" y="50800"/>
                </a:moveTo>
                <a:lnTo>
                  <a:pt x="87559" y="50800"/>
                </a:lnTo>
                <a:lnTo>
                  <a:pt x="77240" y="63500"/>
                </a:lnTo>
                <a:lnTo>
                  <a:pt x="99444" y="63500"/>
                </a:lnTo>
                <a:lnTo>
                  <a:pt x="95968" y="50800"/>
                </a:lnTo>
                <a:close/>
              </a:path>
              <a:path w="6503670" h="3721100">
                <a:moveTo>
                  <a:pt x="173127" y="50800"/>
                </a:moveTo>
                <a:lnTo>
                  <a:pt x="117721" y="50800"/>
                </a:lnTo>
                <a:lnTo>
                  <a:pt x="106126" y="63500"/>
                </a:lnTo>
                <a:lnTo>
                  <a:pt x="162908" y="63500"/>
                </a:lnTo>
                <a:lnTo>
                  <a:pt x="169972" y="56598"/>
                </a:lnTo>
                <a:lnTo>
                  <a:pt x="173127" y="50800"/>
                </a:lnTo>
                <a:close/>
              </a:path>
              <a:path w="6503670" h="3721100">
                <a:moveTo>
                  <a:pt x="169972" y="56598"/>
                </a:moveTo>
                <a:lnTo>
                  <a:pt x="162908" y="63500"/>
                </a:lnTo>
                <a:lnTo>
                  <a:pt x="166216" y="63500"/>
                </a:lnTo>
                <a:lnTo>
                  <a:pt x="169972" y="56598"/>
                </a:lnTo>
                <a:close/>
              </a:path>
              <a:path w="6503670" h="3721100">
                <a:moveTo>
                  <a:pt x="201743" y="50800"/>
                </a:moveTo>
                <a:lnTo>
                  <a:pt x="175906" y="50800"/>
                </a:lnTo>
                <a:lnTo>
                  <a:pt x="169972" y="56598"/>
                </a:lnTo>
                <a:lnTo>
                  <a:pt x="166216" y="63500"/>
                </a:lnTo>
                <a:lnTo>
                  <a:pt x="212516" y="63500"/>
                </a:lnTo>
                <a:lnTo>
                  <a:pt x="201743" y="50800"/>
                </a:lnTo>
                <a:close/>
              </a:path>
              <a:path w="6503670" h="3721100">
                <a:moveTo>
                  <a:pt x="238660" y="38100"/>
                </a:moveTo>
                <a:lnTo>
                  <a:pt x="222807" y="50800"/>
                </a:lnTo>
                <a:lnTo>
                  <a:pt x="212516" y="63500"/>
                </a:lnTo>
                <a:lnTo>
                  <a:pt x="558849" y="63500"/>
                </a:lnTo>
                <a:lnTo>
                  <a:pt x="564848" y="50800"/>
                </a:lnTo>
                <a:lnTo>
                  <a:pt x="249493" y="50800"/>
                </a:lnTo>
                <a:lnTo>
                  <a:pt x="238660" y="38100"/>
                </a:lnTo>
                <a:close/>
              </a:path>
              <a:path w="6503670" h="3721100">
                <a:moveTo>
                  <a:pt x="585764" y="50800"/>
                </a:moveTo>
                <a:lnTo>
                  <a:pt x="564848" y="50800"/>
                </a:lnTo>
                <a:lnTo>
                  <a:pt x="560635" y="63500"/>
                </a:lnTo>
                <a:lnTo>
                  <a:pt x="586445" y="63500"/>
                </a:lnTo>
                <a:lnTo>
                  <a:pt x="585764" y="50800"/>
                </a:lnTo>
                <a:close/>
              </a:path>
              <a:path w="6503670" h="3721100">
                <a:moveTo>
                  <a:pt x="659161" y="50800"/>
                </a:moveTo>
                <a:lnTo>
                  <a:pt x="595933" y="50800"/>
                </a:lnTo>
                <a:lnTo>
                  <a:pt x="586445" y="63500"/>
                </a:lnTo>
                <a:lnTo>
                  <a:pt x="652651" y="63500"/>
                </a:lnTo>
                <a:lnTo>
                  <a:pt x="659161" y="50800"/>
                </a:lnTo>
                <a:close/>
              </a:path>
              <a:path w="6503670" h="3721100">
                <a:moveTo>
                  <a:pt x="703413" y="50800"/>
                </a:moveTo>
                <a:lnTo>
                  <a:pt x="664373" y="50800"/>
                </a:lnTo>
                <a:lnTo>
                  <a:pt x="676415" y="63500"/>
                </a:lnTo>
                <a:lnTo>
                  <a:pt x="703413" y="50800"/>
                </a:lnTo>
                <a:close/>
              </a:path>
              <a:path w="6503670" h="3721100">
                <a:moveTo>
                  <a:pt x="730299" y="50800"/>
                </a:moveTo>
                <a:lnTo>
                  <a:pt x="703413" y="50800"/>
                </a:lnTo>
                <a:lnTo>
                  <a:pt x="695066" y="63500"/>
                </a:lnTo>
                <a:lnTo>
                  <a:pt x="722984" y="63500"/>
                </a:lnTo>
                <a:lnTo>
                  <a:pt x="730299" y="50800"/>
                </a:lnTo>
                <a:close/>
              </a:path>
              <a:path w="6503670" h="3721100">
                <a:moveTo>
                  <a:pt x="766866" y="50800"/>
                </a:moveTo>
                <a:lnTo>
                  <a:pt x="734243" y="50800"/>
                </a:lnTo>
                <a:lnTo>
                  <a:pt x="728051" y="63500"/>
                </a:lnTo>
                <a:lnTo>
                  <a:pt x="747267" y="63500"/>
                </a:lnTo>
                <a:lnTo>
                  <a:pt x="766866" y="50800"/>
                </a:lnTo>
                <a:close/>
              </a:path>
              <a:path w="6503670" h="3721100">
                <a:moveTo>
                  <a:pt x="782547" y="50800"/>
                </a:moveTo>
                <a:lnTo>
                  <a:pt x="781944" y="50800"/>
                </a:lnTo>
                <a:lnTo>
                  <a:pt x="783710" y="63500"/>
                </a:lnTo>
                <a:lnTo>
                  <a:pt x="787898" y="63500"/>
                </a:lnTo>
                <a:lnTo>
                  <a:pt x="782547" y="50800"/>
                </a:lnTo>
                <a:close/>
              </a:path>
              <a:path w="6503670" h="3721100">
                <a:moveTo>
                  <a:pt x="805665" y="50800"/>
                </a:moveTo>
                <a:lnTo>
                  <a:pt x="787769" y="50800"/>
                </a:lnTo>
                <a:lnTo>
                  <a:pt x="803692" y="63500"/>
                </a:lnTo>
                <a:lnTo>
                  <a:pt x="816126" y="63500"/>
                </a:lnTo>
                <a:lnTo>
                  <a:pt x="805665" y="50800"/>
                </a:lnTo>
                <a:close/>
              </a:path>
              <a:path w="6503670" h="3721100">
                <a:moveTo>
                  <a:pt x="877933" y="38100"/>
                </a:moveTo>
                <a:lnTo>
                  <a:pt x="395565" y="38100"/>
                </a:lnTo>
                <a:lnTo>
                  <a:pt x="393965" y="50800"/>
                </a:lnTo>
                <a:lnTo>
                  <a:pt x="860906" y="50800"/>
                </a:lnTo>
                <a:lnTo>
                  <a:pt x="857297" y="63500"/>
                </a:lnTo>
                <a:lnTo>
                  <a:pt x="868174" y="63500"/>
                </a:lnTo>
                <a:lnTo>
                  <a:pt x="879086" y="53220"/>
                </a:lnTo>
                <a:lnTo>
                  <a:pt x="877713" y="50800"/>
                </a:lnTo>
                <a:lnTo>
                  <a:pt x="877933" y="38100"/>
                </a:lnTo>
                <a:close/>
              </a:path>
              <a:path w="6503670" h="3721100">
                <a:moveTo>
                  <a:pt x="1118862" y="38100"/>
                </a:moveTo>
                <a:lnTo>
                  <a:pt x="885861" y="38100"/>
                </a:lnTo>
                <a:lnTo>
                  <a:pt x="881655" y="50800"/>
                </a:lnTo>
                <a:lnTo>
                  <a:pt x="879086" y="53220"/>
                </a:lnTo>
                <a:lnTo>
                  <a:pt x="884919" y="63500"/>
                </a:lnTo>
                <a:lnTo>
                  <a:pt x="935491" y="63500"/>
                </a:lnTo>
                <a:lnTo>
                  <a:pt x="926641" y="50800"/>
                </a:lnTo>
                <a:lnTo>
                  <a:pt x="1118044" y="50800"/>
                </a:lnTo>
                <a:lnTo>
                  <a:pt x="1118862" y="38100"/>
                </a:lnTo>
                <a:close/>
              </a:path>
              <a:path w="6503670" h="3721100">
                <a:moveTo>
                  <a:pt x="948803" y="50800"/>
                </a:moveTo>
                <a:lnTo>
                  <a:pt x="934190" y="50800"/>
                </a:lnTo>
                <a:lnTo>
                  <a:pt x="935491" y="63500"/>
                </a:lnTo>
                <a:lnTo>
                  <a:pt x="937743" y="63500"/>
                </a:lnTo>
                <a:lnTo>
                  <a:pt x="948803" y="50800"/>
                </a:lnTo>
                <a:close/>
              </a:path>
              <a:path w="6503670" h="3721100">
                <a:moveTo>
                  <a:pt x="993811" y="50800"/>
                </a:moveTo>
                <a:lnTo>
                  <a:pt x="979913" y="50800"/>
                </a:lnTo>
                <a:lnTo>
                  <a:pt x="987927" y="63500"/>
                </a:lnTo>
                <a:lnTo>
                  <a:pt x="993811" y="50800"/>
                </a:lnTo>
                <a:close/>
              </a:path>
              <a:path w="6503670" h="3721100">
                <a:moveTo>
                  <a:pt x="1023817" y="50800"/>
                </a:moveTo>
                <a:lnTo>
                  <a:pt x="1021358" y="63500"/>
                </a:lnTo>
                <a:lnTo>
                  <a:pt x="1028230" y="63500"/>
                </a:lnTo>
                <a:lnTo>
                  <a:pt x="1023817" y="50800"/>
                </a:lnTo>
                <a:close/>
              </a:path>
              <a:path w="6503670" h="3721100">
                <a:moveTo>
                  <a:pt x="1040187" y="63093"/>
                </a:moveTo>
                <a:lnTo>
                  <a:pt x="1039679" y="63500"/>
                </a:lnTo>
                <a:lnTo>
                  <a:pt x="1040232" y="63500"/>
                </a:lnTo>
                <a:lnTo>
                  <a:pt x="1040187" y="63093"/>
                </a:lnTo>
                <a:close/>
              </a:path>
              <a:path w="6503670" h="3721100">
                <a:moveTo>
                  <a:pt x="1067644" y="50800"/>
                </a:moveTo>
                <a:lnTo>
                  <a:pt x="1062323" y="50800"/>
                </a:lnTo>
                <a:lnTo>
                  <a:pt x="1060510" y="63500"/>
                </a:lnTo>
                <a:lnTo>
                  <a:pt x="1068716" y="63500"/>
                </a:lnTo>
                <a:lnTo>
                  <a:pt x="1067644" y="50800"/>
                </a:lnTo>
                <a:close/>
              </a:path>
              <a:path w="6503670" h="3721100">
                <a:moveTo>
                  <a:pt x="1138723" y="38100"/>
                </a:moveTo>
                <a:lnTo>
                  <a:pt x="1118862" y="38100"/>
                </a:lnTo>
                <a:lnTo>
                  <a:pt x="1121023" y="50800"/>
                </a:lnTo>
                <a:lnTo>
                  <a:pt x="1080756" y="50800"/>
                </a:lnTo>
                <a:lnTo>
                  <a:pt x="1088200" y="63500"/>
                </a:lnTo>
                <a:lnTo>
                  <a:pt x="1143276" y="63500"/>
                </a:lnTo>
                <a:lnTo>
                  <a:pt x="1128597" y="50800"/>
                </a:lnTo>
                <a:lnTo>
                  <a:pt x="1138723" y="38100"/>
                </a:lnTo>
                <a:close/>
              </a:path>
              <a:path w="6503670" h="3721100">
                <a:moveTo>
                  <a:pt x="1167428" y="50800"/>
                </a:moveTo>
                <a:lnTo>
                  <a:pt x="1155803" y="50800"/>
                </a:lnTo>
                <a:lnTo>
                  <a:pt x="1167217" y="63500"/>
                </a:lnTo>
                <a:lnTo>
                  <a:pt x="1167428" y="50800"/>
                </a:lnTo>
                <a:close/>
              </a:path>
              <a:path w="6503670" h="3721100">
                <a:moveTo>
                  <a:pt x="1910282" y="50800"/>
                </a:moveTo>
                <a:lnTo>
                  <a:pt x="1909251" y="50800"/>
                </a:lnTo>
                <a:lnTo>
                  <a:pt x="1901214" y="63500"/>
                </a:lnTo>
                <a:lnTo>
                  <a:pt x="1906779" y="63500"/>
                </a:lnTo>
                <a:lnTo>
                  <a:pt x="1910282" y="50800"/>
                </a:lnTo>
                <a:close/>
              </a:path>
              <a:path w="6503670" h="3721100">
                <a:moveTo>
                  <a:pt x="1933892" y="50800"/>
                </a:moveTo>
                <a:lnTo>
                  <a:pt x="1914723" y="50800"/>
                </a:lnTo>
                <a:lnTo>
                  <a:pt x="1926576" y="63500"/>
                </a:lnTo>
                <a:lnTo>
                  <a:pt x="1933892" y="50800"/>
                </a:lnTo>
                <a:close/>
              </a:path>
              <a:path w="6503670" h="3721100">
                <a:moveTo>
                  <a:pt x="1986178" y="50800"/>
                </a:moveTo>
                <a:lnTo>
                  <a:pt x="1981572" y="50800"/>
                </a:lnTo>
                <a:lnTo>
                  <a:pt x="1983192" y="63500"/>
                </a:lnTo>
                <a:lnTo>
                  <a:pt x="1989291" y="63500"/>
                </a:lnTo>
                <a:lnTo>
                  <a:pt x="1986178" y="50800"/>
                </a:lnTo>
                <a:close/>
              </a:path>
              <a:path w="6503670" h="3721100">
                <a:moveTo>
                  <a:pt x="2003449" y="50800"/>
                </a:moveTo>
                <a:lnTo>
                  <a:pt x="2002607" y="63500"/>
                </a:lnTo>
                <a:lnTo>
                  <a:pt x="2009646" y="63500"/>
                </a:lnTo>
                <a:lnTo>
                  <a:pt x="2003449" y="50800"/>
                </a:lnTo>
                <a:close/>
              </a:path>
              <a:path w="6503670" h="3721100">
                <a:moveTo>
                  <a:pt x="2085478" y="60069"/>
                </a:moveTo>
                <a:lnTo>
                  <a:pt x="2083332" y="63500"/>
                </a:lnTo>
                <a:lnTo>
                  <a:pt x="2088766" y="63500"/>
                </a:lnTo>
                <a:lnTo>
                  <a:pt x="2089027" y="62550"/>
                </a:lnTo>
                <a:lnTo>
                  <a:pt x="2085478" y="60069"/>
                </a:lnTo>
                <a:close/>
              </a:path>
              <a:path w="6503670" h="3721100">
                <a:moveTo>
                  <a:pt x="2103350" y="50800"/>
                </a:moveTo>
                <a:lnTo>
                  <a:pt x="2092252" y="50800"/>
                </a:lnTo>
                <a:lnTo>
                  <a:pt x="2089027" y="62550"/>
                </a:lnTo>
                <a:lnTo>
                  <a:pt x="2090384" y="63500"/>
                </a:lnTo>
                <a:lnTo>
                  <a:pt x="2098126" y="63500"/>
                </a:lnTo>
                <a:lnTo>
                  <a:pt x="2103350" y="50800"/>
                </a:lnTo>
                <a:close/>
              </a:path>
              <a:path w="6503670" h="3721100">
                <a:moveTo>
                  <a:pt x="2157046" y="50800"/>
                </a:moveTo>
                <a:lnTo>
                  <a:pt x="2114966" y="50800"/>
                </a:lnTo>
                <a:lnTo>
                  <a:pt x="2112186" y="63500"/>
                </a:lnTo>
                <a:lnTo>
                  <a:pt x="2142593" y="63500"/>
                </a:lnTo>
                <a:lnTo>
                  <a:pt x="2157046" y="50800"/>
                </a:lnTo>
                <a:close/>
              </a:path>
              <a:path w="6503670" h="3721100">
                <a:moveTo>
                  <a:pt x="2174744" y="50800"/>
                </a:moveTo>
                <a:lnTo>
                  <a:pt x="2163064" y="50800"/>
                </a:lnTo>
                <a:lnTo>
                  <a:pt x="2168168" y="63500"/>
                </a:lnTo>
                <a:lnTo>
                  <a:pt x="2174744" y="50800"/>
                </a:lnTo>
                <a:close/>
              </a:path>
              <a:path w="6503670" h="3721100">
                <a:moveTo>
                  <a:pt x="2186200" y="38100"/>
                </a:moveTo>
                <a:lnTo>
                  <a:pt x="2045434" y="38100"/>
                </a:lnTo>
                <a:lnTo>
                  <a:pt x="2063669" y="50800"/>
                </a:lnTo>
                <a:lnTo>
                  <a:pt x="2174744" y="50800"/>
                </a:lnTo>
                <a:lnTo>
                  <a:pt x="2177020" y="63500"/>
                </a:lnTo>
                <a:lnTo>
                  <a:pt x="2190596" y="63500"/>
                </a:lnTo>
                <a:lnTo>
                  <a:pt x="2190164" y="61749"/>
                </a:lnTo>
                <a:lnTo>
                  <a:pt x="2185318" y="50800"/>
                </a:lnTo>
                <a:lnTo>
                  <a:pt x="2186200" y="38100"/>
                </a:lnTo>
                <a:close/>
              </a:path>
              <a:path w="6503670" h="3721100">
                <a:moveTo>
                  <a:pt x="2199074" y="25400"/>
                </a:moveTo>
                <a:lnTo>
                  <a:pt x="2192298" y="25400"/>
                </a:lnTo>
                <a:lnTo>
                  <a:pt x="2189700" y="30810"/>
                </a:lnTo>
                <a:lnTo>
                  <a:pt x="2189897" y="38100"/>
                </a:lnTo>
                <a:lnTo>
                  <a:pt x="2187461" y="50800"/>
                </a:lnTo>
                <a:lnTo>
                  <a:pt x="2190164" y="61749"/>
                </a:lnTo>
                <a:lnTo>
                  <a:pt x="2190939" y="63500"/>
                </a:lnTo>
                <a:lnTo>
                  <a:pt x="2235040" y="63500"/>
                </a:lnTo>
                <a:lnTo>
                  <a:pt x="2227667" y="50800"/>
                </a:lnTo>
                <a:lnTo>
                  <a:pt x="2215678" y="50800"/>
                </a:lnTo>
                <a:lnTo>
                  <a:pt x="2214967" y="38100"/>
                </a:lnTo>
                <a:lnTo>
                  <a:pt x="2202328" y="38100"/>
                </a:lnTo>
                <a:lnTo>
                  <a:pt x="2199074" y="25400"/>
                </a:lnTo>
                <a:close/>
              </a:path>
              <a:path w="6503670" h="3721100">
                <a:moveTo>
                  <a:pt x="2262897" y="50800"/>
                </a:moveTo>
                <a:lnTo>
                  <a:pt x="2234201" y="50800"/>
                </a:lnTo>
                <a:lnTo>
                  <a:pt x="2235040" y="63500"/>
                </a:lnTo>
                <a:lnTo>
                  <a:pt x="2246692" y="63500"/>
                </a:lnTo>
                <a:lnTo>
                  <a:pt x="2262887" y="51450"/>
                </a:lnTo>
                <a:lnTo>
                  <a:pt x="2262897" y="50800"/>
                </a:lnTo>
                <a:close/>
              </a:path>
              <a:path w="6503670" h="3721100">
                <a:moveTo>
                  <a:pt x="2286930" y="50800"/>
                </a:moveTo>
                <a:lnTo>
                  <a:pt x="2263761" y="50800"/>
                </a:lnTo>
                <a:lnTo>
                  <a:pt x="2274098" y="63500"/>
                </a:lnTo>
                <a:lnTo>
                  <a:pt x="2286075" y="63500"/>
                </a:lnTo>
                <a:lnTo>
                  <a:pt x="2286930" y="50800"/>
                </a:lnTo>
                <a:close/>
              </a:path>
              <a:path w="6503670" h="3721100">
                <a:moveTo>
                  <a:pt x="2467117" y="50800"/>
                </a:moveTo>
                <a:lnTo>
                  <a:pt x="2295738" y="50800"/>
                </a:lnTo>
                <a:lnTo>
                  <a:pt x="2304800" y="63500"/>
                </a:lnTo>
                <a:lnTo>
                  <a:pt x="2461430" y="63500"/>
                </a:lnTo>
                <a:lnTo>
                  <a:pt x="2467117" y="50800"/>
                </a:lnTo>
                <a:close/>
              </a:path>
              <a:path w="6503670" h="3721100">
                <a:moveTo>
                  <a:pt x="2840404" y="50800"/>
                </a:moveTo>
                <a:lnTo>
                  <a:pt x="2835565" y="50800"/>
                </a:lnTo>
                <a:lnTo>
                  <a:pt x="2830917" y="63500"/>
                </a:lnTo>
                <a:lnTo>
                  <a:pt x="2854289" y="63500"/>
                </a:lnTo>
                <a:lnTo>
                  <a:pt x="2840404" y="50800"/>
                </a:lnTo>
                <a:close/>
              </a:path>
              <a:path w="6503670" h="3721100">
                <a:moveTo>
                  <a:pt x="1055546" y="50800"/>
                </a:moveTo>
                <a:lnTo>
                  <a:pt x="1038824" y="50800"/>
                </a:lnTo>
                <a:lnTo>
                  <a:pt x="1040187" y="63093"/>
                </a:lnTo>
                <a:lnTo>
                  <a:pt x="1055546" y="50800"/>
                </a:lnTo>
                <a:close/>
              </a:path>
              <a:path w="6503670" h="3721100">
                <a:moveTo>
                  <a:pt x="2189700" y="30810"/>
                </a:moveTo>
                <a:lnTo>
                  <a:pt x="2186200" y="38100"/>
                </a:lnTo>
                <a:lnTo>
                  <a:pt x="2185318" y="50800"/>
                </a:lnTo>
                <a:lnTo>
                  <a:pt x="2190164" y="61749"/>
                </a:lnTo>
                <a:lnTo>
                  <a:pt x="2187461" y="50800"/>
                </a:lnTo>
                <a:lnTo>
                  <a:pt x="2189897" y="38100"/>
                </a:lnTo>
                <a:lnTo>
                  <a:pt x="2189700" y="30810"/>
                </a:lnTo>
                <a:close/>
              </a:path>
              <a:path w="6503670" h="3721100">
                <a:moveTo>
                  <a:pt x="2091277" y="50800"/>
                </a:moveTo>
                <a:lnTo>
                  <a:pt x="2072219" y="50800"/>
                </a:lnTo>
                <a:lnTo>
                  <a:pt x="2085478" y="60069"/>
                </a:lnTo>
                <a:lnTo>
                  <a:pt x="2091277" y="50800"/>
                </a:lnTo>
                <a:close/>
              </a:path>
              <a:path w="6503670" h="3721100">
                <a:moveTo>
                  <a:pt x="891823" y="25400"/>
                </a:moveTo>
                <a:lnTo>
                  <a:pt x="884096" y="25400"/>
                </a:lnTo>
                <a:lnTo>
                  <a:pt x="877933" y="38100"/>
                </a:lnTo>
                <a:lnTo>
                  <a:pt x="877713" y="50800"/>
                </a:lnTo>
                <a:lnTo>
                  <a:pt x="879086" y="53220"/>
                </a:lnTo>
                <a:lnTo>
                  <a:pt x="881655" y="50800"/>
                </a:lnTo>
                <a:lnTo>
                  <a:pt x="885861" y="38100"/>
                </a:lnTo>
                <a:lnTo>
                  <a:pt x="895910" y="38100"/>
                </a:lnTo>
                <a:lnTo>
                  <a:pt x="891823" y="25400"/>
                </a:lnTo>
                <a:close/>
              </a:path>
              <a:path w="6503670" h="3721100">
                <a:moveTo>
                  <a:pt x="2263761" y="50800"/>
                </a:moveTo>
                <a:lnTo>
                  <a:pt x="2262897" y="50800"/>
                </a:lnTo>
                <a:lnTo>
                  <a:pt x="2262887" y="51450"/>
                </a:lnTo>
                <a:lnTo>
                  <a:pt x="2263761" y="50800"/>
                </a:lnTo>
                <a:close/>
              </a:path>
              <a:path w="6503670" h="3721100">
                <a:moveTo>
                  <a:pt x="326509" y="38100"/>
                </a:moveTo>
                <a:lnTo>
                  <a:pt x="267892" y="38100"/>
                </a:lnTo>
                <a:lnTo>
                  <a:pt x="264577" y="50800"/>
                </a:lnTo>
                <a:lnTo>
                  <a:pt x="338586" y="50800"/>
                </a:lnTo>
                <a:lnTo>
                  <a:pt x="326509" y="38100"/>
                </a:lnTo>
                <a:close/>
              </a:path>
              <a:path w="6503670" h="3721100">
                <a:moveTo>
                  <a:pt x="395565" y="38100"/>
                </a:moveTo>
                <a:lnTo>
                  <a:pt x="359970" y="38100"/>
                </a:lnTo>
                <a:lnTo>
                  <a:pt x="351692" y="50800"/>
                </a:lnTo>
                <a:lnTo>
                  <a:pt x="393965" y="50800"/>
                </a:lnTo>
                <a:lnTo>
                  <a:pt x="395565" y="38100"/>
                </a:lnTo>
                <a:close/>
              </a:path>
              <a:path w="6503670" h="3721100">
                <a:moveTo>
                  <a:pt x="1193870" y="38100"/>
                </a:moveTo>
                <a:lnTo>
                  <a:pt x="1138723" y="38100"/>
                </a:lnTo>
                <a:lnTo>
                  <a:pt x="1154798" y="50800"/>
                </a:lnTo>
                <a:lnTo>
                  <a:pt x="1191340" y="50800"/>
                </a:lnTo>
                <a:lnTo>
                  <a:pt x="1193870" y="38100"/>
                </a:lnTo>
                <a:close/>
              </a:path>
              <a:path w="6503670" h="3721100">
                <a:moveTo>
                  <a:pt x="1225284" y="38100"/>
                </a:moveTo>
                <a:lnTo>
                  <a:pt x="1200618" y="38100"/>
                </a:lnTo>
                <a:lnTo>
                  <a:pt x="1191340" y="50800"/>
                </a:lnTo>
                <a:lnTo>
                  <a:pt x="1228647" y="50800"/>
                </a:lnTo>
                <a:lnTo>
                  <a:pt x="1225284" y="38100"/>
                </a:lnTo>
                <a:close/>
              </a:path>
              <a:path w="6503670" h="3721100">
                <a:moveTo>
                  <a:pt x="1249801" y="38100"/>
                </a:moveTo>
                <a:lnTo>
                  <a:pt x="1241276" y="38100"/>
                </a:lnTo>
                <a:lnTo>
                  <a:pt x="1228647" y="50800"/>
                </a:lnTo>
                <a:lnTo>
                  <a:pt x="1233377" y="50800"/>
                </a:lnTo>
                <a:lnTo>
                  <a:pt x="1249801" y="38100"/>
                </a:lnTo>
                <a:close/>
              </a:path>
              <a:path w="6503670" h="3721100">
                <a:moveTo>
                  <a:pt x="1278117" y="38100"/>
                </a:moveTo>
                <a:lnTo>
                  <a:pt x="1259044" y="38100"/>
                </a:lnTo>
                <a:lnTo>
                  <a:pt x="1251571" y="50800"/>
                </a:lnTo>
                <a:lnTo>
                  <a:pt x="1289760" y="50800"/>
                </a:lnTo>
                <a:lnTo>
                  <a:pt x="1278117" y="38100"/>
                </a:lnTo>
                <a:close/>
              </a:path>
              <a:path w="6503670" h="3721100">
                <a:moveTo>
                  <a:pt x="1317477" y="38100"/>
                </a:moveTo>
                <a:lnTo>
                  <a:pt x="1295609" y="38100"/>
                </a:lnTo>
                <a:lnTo>
                  <a:pt x="1289760" y="50800"/>
                </a:lnTo>
                <a:lnTo>
                  <a:pt x="1309419" y="50800"/>
                </a:lnTo>
                <a:lnTo>
                  <a:pt x="1317477" y="38100"/>
                </a:lnTo>
                <a:close/>
              </a:path>
              <a:path w="6503670" h="3721100">
                <a:moveTo>
                  <a:pt x="1359537" y="38100"/>
                </a:moveTo>
                <a:lnTo>
                  <a:pt x="1317477" y="38100"/>
                </a:lnTo>
                <a:lnTo>
                  <a:pt x="1334679" y="50800"/>
                </a:lnTo>
                <a:lnTo>
                  <a:pt x="1360918" y="50800"/>
                </a:lnTo>
                <a:lnTo>
                  <a:pt x="1359537" y="38100"/>
                </a:lnTo>
                <a:close/>
              </a:path>
              <a:path w="6503670" h="3721100">
                <a:moveTo>
                  <a:pt x="1388792" y="38100"/>
                </a:moveTo>
                <a:lnTo>
                  <a:pt x="1380052" y="50800"/>
                </a:lnTo>
                <a:lnTo>
                  <a:pt x="1389772" y="50800"/>
                </a:lnTo>
                <a:lnTo>
                  <a:pt x="1388792" y="38100"/>
                </a:lnTo>
                <a:close/>
              </a:path>
              <a:path w="6503670" h="3721100">
                <a:moveTo>
                  <a:pt x="1422109" y="38100"/>
                </a:moveTo>
                <a:lnTo>
                  <a:pt x="1399133" y="38100"/>
                </a:lnTo>
                <a:lnTo>
                  <a:pt x="1401596" y="50800"/>
                </a:lnTo>
                <a:lnTo>
                  <a:pt x="1422109" y="38100"/>
                </a:lnTo>
                <a:close/>
              </a:path>
              <a:path w="6503670" h="3721100">
                <a:moveTo>
                  <a:pt x="1443371" y="49253"/>
                </a:moveTo>
                <a:lnTo>
                  <a:pt x="1442512" y="50800"/>
                </a:lnTo>
                <a:lnTo>
                  <a:pt x="1443588" y="49367"/>
                </a:lnTo>
                <a:lnTo>
                  <a:pt x="1443371" y="49253"/>
                </a:lnTo>
                <a:close/>
              </a:path>
              <a:path w="6503670" h="3721100">
                <a:moveTo>
                  <a:pt x="1470133" y="38100"/>
                </a:moveTo>
                <a:lnTo>
                  <a:pt x="1452053" y="38100"/>
                </a:lnTo>
                <a:lnTo>
                  <a:pt x="1443588" y="49367"/>
                </a:lnTo>
                <a:lnTo>
                  <a:pt x="1446319" y="50800"/>
                </a:lnTo>
                <a:lnTo>
                  <a:pt x="1457347" y="50800"/>
                </a:lnTo>
                <a:lnTo>
                  <a:pt x="1470133" y="38100"/>
                </a:lnTo>
                <a:close/>
              </a:path>
              <a:path w="6503670" h="3721100">
                <a:moveTo>
                  <a:pt x="1494133" y="38100"/>
                </a:moveTo>
                <a:lnTo>
                  <a:pt x="1474020" y="38100"/>
                </a:lnTo>
                <a:lnTo>
                  <a:pt x="1465575" y="50800"/>
                </a:lnTo>
                <a:lnTo>
                  <a:pt x="1501215" y="50800"/>
                </a:lnTo>
                <a:lnTo>
                  <a:pt x="1494133" y="38100"/>
                </a:lnTo>
                <a:close/>
              </a:path>
              <a:path w="6503670" h="3721100">
                <a:moveTo>
                  <a:pt x="1555770" y="12700"/>
                </a:moveTo>
                <a:lnTo>
                  <a:pt x="1336216" y="12700"/>
                </a:lnTo>
                <a:lnTo>
                  <a:pt x="1339219" y="25400"/>
                </a:lnTo>
                <a:lnTo>
                  <a:pt x="1308022" y="25400"/>
                </a:lnTo>
                <a:lnTo>
                  <a:pt x="1306168" y="38100"/>
                </a:lnTo>
                <a:lnTo>
                  <a:pt x="1514677" y="38100"/>
                </a:lnTo>
                <a:lnTo>
                  <a:pt x="1504416" y="50800"/>
                </a:lnTo>
                <a:lnTo>
                  <a:pt x="1527351" y="50800"/>
                </a:lnTo>
                <a:lnTo>
                  <a:pt x="1551043" y="38100"/>
                </a:lnTo>
                <a:lnTo>
                  <a:pt x="1552611" y="36315"/>
                </a:lnTo>
                <a:lnTo>
                  <a:pt x="1551278" y="25400"/>
                </a:lnTo>
                <a:lnTo>
                  <a:pt x="1555770" y="12700"/>
                </a:lnTo>
                <a:close/>
              </a:path>
              <a:path w="6503670" h="3721100">
                <a:moveTo>
                  <a:pt x="1713838" y="12700"/>
                </a:moveTo>
                <a:lnTo>
                  <a:pt x="1562236" y="12700"/>
                </a:lnTo>
                <a:lnTo>
                  <a:pt x="1562198" y="25400"/>
                </a:lnTo>
                <a:lnTo>
                  <a:pt x="1552611" y="36315"/>
                </a:lnTo>
                <a:lnTo>
                  <a:pt x="1552829" y="38100"/>
                </a:lnTo>
                <a:lnTo>
                  <a:pt x="1563778" y="50800"/>
                </a:lnTo>
                <a:lnTo>
                  <a:pt x="1575427" y="50800"/>
                </a:lnTo>
                <a:lnTo>
                  <a:pt x="1579078" y="38100"/>
                </a:lnTo>
                <a:lnTo>
                  <a:pt x="2186200" y="38100"/>
                </a:lnTo>
                <a:lnTo>
                  <a:pt x="2189700" y="30810"/>
                </a:lnTo>
                <a:lnTo>
                  <a:pt x="2189553" y="25400"/>
                </a:lnTo>
                <a:lnTo>
                  <a:pt x="1715337" y="25400"/>
                </a:lnTo>
                <a:lnTo>
                  <a:pt x="1713838" y="12700"/>
                </a:lnTo>
                <a:close/>
              </a:path>
              <a:path w="6503670" h="3721100">
                <a:moveTo>
                  <a:pt x="1626031" y="38100"/>
                </a:moveTo>
                <a:lnTo>
                  <a:pt x="1579078" y="38100"/>
                </a:lnTo>
                <a:lnTo>
                  <a:pt x="1579684" y="50800"/>
                </a:lnTo>
                <a:lnTo>
                  <a:pt x="1619007" y="50800"/>
                </a:lnTo>
                <a:lnTo>
                  <a:pt x="1626031" y="38100"/>
                </a:lnTo>
                <a:close/>
              </a:path>
              <a:path w="6503670" h="3721100">
                <a:moveTo>
                  <a:pt x="1633021" y="38100"/>
                </a:moveTo>
                <a:lnTo>
                  <a:pt x="1627580" y="50800"/>
                </a:lnTo>
                <a:lnTo>
                  <a:pt x="1636071" y="50800"/>
                </a:lnTo>
                <a:lnTo>
                  <a:pt x="1633021" y="38100"/>
                </a:lnTo>
                <a:close/>
              </a:path>
              <a:path w="6503670" h="3721100">
                <a:moveTo>
                  <a:pt x="1651350" y="38100"/>
                </a:moveTo>
                <a:lnTo>
                  <a:pt x="1636162" y="38100"/>
                </a:lnTo>
                <a:lnTo>
                  <a:pt x="1645650" y="50800"/>
                </a:lnTo>
                <a:lnTo>
                  <a:pt x="1648462" y="50800"/>
                </a:lnTo>
                <a:lnTo>
                  <a:pt x="1651350" y="38100"/>
                </a:lnTo>
                <a:close/>
              </a:path>
              <a:path w="6503670" h="3721100">
                <a:moveTo>
                  <a:pt x="1669138" y="38100"/>
                </a:moveTo>
                <a:lnTo>
                  <a:pt x="1651350" y="38100"/>
                </a:lnTo>
                <a:lnTo>
                  <a:pt x="1653843" y="50800"/>
                </a:lnTo>
                <a:lnTo>
                  <a:pt x="1662763" y="50800"/>
                </a:lnTo>
                <a:lnTo>
                  <a:pt x="1669138" y="38100"/>
                </a:lnTo>
                <a:close/>
              </a:path>
              <a:path w="6503670" h="3721100">
                <a:moveTo>
                  <a:pt x="1739187" y="38100"/>
                </a:moveTo>
                <a:lnTo>
                  <a:pt x="1697404" y="38100"/>
                </a:lnTo>
                <a:lnTo>
                  <a:pt x="1708716" y="50800"/>
                </a:lnTo>
                <a:lnTo>
                  <a:pt x="1711674" y="50800"/>
                </a:lnTo>
                <a:lnTo>
                  <a:pt x="1739187" y="38100"/>
                </a:lnTo>
                <a:close/>
              </a:path>
              <a:path w="6503670" h="3721100">
                <a:moveTo>
                  <a:pt x="1752998" y="38100"/>
                </a:moveTo>
                <a:lnTo>
                  <a:pt x="1741569" y="38100"/>
                </a:lnTo>
                <a:lnTo>
                  <a:pt x="1737427" y="50800"/>
                </a:lnTo>
                <a:lnTo>
                  <a:pt x="1754006" y="50800"/>
                </a:lnTo>
                <a:lnTo>
                  <a:pt x="1752998" y="38100"/>
                </a:lnTo>
                <a:close/>
              </a:path>
              <a:path w="6503670" h="3721100">
                <a:moveTo>
                  <a:pt x="1791555" y="38100"/>
                </a:moveTo>
                <a:lnTo>
                  <a:pt x="1785296" y="38100"/>
                </a:lnTo>
                <a:lnTo>
                  <a:pt x="1781193" y="50800"/>
                </a:lnTo>
                <a:lnTo>
                  <a:pt x="1789606" y="50800"/>
                </a:lnTo>
                <a:lnTo>
                  <a:pt x="1791555" y="38100"/>
                </a:lnTo>
                <a:close/>
              </a:path>
              <a:path w="6503670" h="3721100">
                <a:moveTo>
                  <a:pt x="1812140" y="38100"/>
                </a:moveTo>
                <a:lnTo>
                  <a:pt x="1797429" y="38100"/>
                </a:lnTo>
                <a:lnTo>
                  <a:pt x="1793230" y="50800"/>
                </a:lnTo>
                <a:lnTo>
                  <a:pt x="1801965" y="50800"/>
                </a:lnTo>
                <a:lnTo>
                  <a:pt x="1812140" y="38100"/>
                </a:lnTo>
                <a:close/>
              </a:path>
              <a:path w="6503670" h="3721100">
                <a:moveTo>
                  <a:pt x="1840489" y="38100"/>
                </a:moveTo>
                <a:lnTo>
                  <a:pt x="1812140" y="38100"/>
                </a:lnTo>
                <a:lnTo>
                  <a:pt x="1812263" y="50800"/>
                </a:lnTo>
                <a:lnTo>
                  <a:pt x="1841186" y="50800"/>
                </a:lnTo>
                <a:lnTo>
                  <a:pt x="1840489" y="38100"/>
                </a:lnTo>
                <a:close/>
              </a:path>
              <a:path w="6503670" h="3721100">
                <a:moveTo>
                  <a:pt x="1877249" y="38100"/>
                </a:moveTo>
                <a:lnTo>
                  <a:pt x="1865260" y="38100"/>
                </a:lnTo>
                <a:lnTo>
                  <a:pt x="1865182" y="50800"/>
                </a:lnTo>
                <a:lnTo>
                  <a:pt x="1877858" y="50800"/>
                </a:lnTo>
                <a:lnTo>
                  <a:pt x="1877249" y="38100"/>
                </a:lnTo>
                <a:close/>
              </a:path>
              <a:path w="6503670" h="3721100">
                <a:moveTo>
                  <a:pt x="1914363" y="38100"/>
                </a:moveTo>
                <a:lnTo>
                  <a:pt x="1877249" y="38100"/>
                </a:lnTo>
                <a:lnTo>
                  <a:pt x="1877858" y="50800"/>
                </a:lnTo>
                <a:lnTo>
                  <a:pt x="1907983" y="50800"/>
                </a:lnTo>
                <a:lnTo>
                  <a:pt x="1914363" y="38100"/>
                </a:lnTo>
                <a:close/>
              </a:path>
              <a:path w="6503670" h="3721100">
                <a:moveTo>
                  <a:pt x="1940890" y="38100"/>
                </a:moveTo>
                <a:lnTo>
                  <a:pt x="1914363" y="38100"/>
                </a:lnTo>
                <a:lnTo>
                  <a:pt x="1913631" y="50800"/>
                </a:lnTo>
                <a:lnTo>
                  <a:pt x="1933956" y="50800"/>
                </a:lnTo>
                <a:lnTo>
                  <a:pt x="1940890" y="38100"/>
                </a:lnTo>
                <a:close/>
              </a:path>
              <a:path w="6503670" h="3721100">
                <a:moveTo>
                  <a:pt x="2003985" y="38100"/>
                </a:moveTo>
                <a:lnTo>
                  <a:pt x="1968816" y="38100"/>
                </a:lnTo>
                <a:lnTo>
                  <a:pt x="1954358" y="50800"/>
                </a:lnTo>
                <a:lnTo>
                  <a:pt x="2001376" y="50800"/>
                </a:lnTo>
                <a:lnTo>
                  <a:pt x="2003985" y="38100"/>
                </a:lnTo>
                <a:close/>
              </a:path>
              <a:path w="6503670" h="3721100">
                <a:moveTo>
                  <a:pt x="2019588" y="38100"/>
                </a:moveTo>
                <a:lnTo>
                  <a:pt x="2003985" y="38100"/>
                </a:lnTo>
                <a:lnTo>
                  <a:pt x="2003652" y="50800"/>
                </a:lnTo>
                <a:lnTo>
                  <a:pt x="2019588" y="38100"/>
                </a:lnTo>
                <a:close/>
              </a:path>
              <a:path w="6503670" h="3721100">
                <a:moveTo>
                  <a:pt x="2302242" y="38100"/>
                </a:moveTo>
                <a:lnTo>
                  <a:pt x="2214967" y="38100"/>
                </a:lnTo>
                <a:lnTo>
                  <a:pt x="2215678" y="50800"/>
                </a:lnTo>
                <a:lnTo>
                  <a:pt x="2296249" y="50800"/>
                </a:lnTo>
                <a:lnTo>
                  <a:pt x="2302242" y="38100"/>
                </a:lnTo>
                <a:close/>
              </a:path>
              <a:path w="6503670" h="3721100">
                <a:moveTo>
                  <a:pt x="2560309" y="38100"/>
                </a:moveTo>
                <a:lnTo>
                  <a:pt x="2322943" y="38100"/>
                </a:lnTo>
                <a:lnTo>
                  <a:pt x="2320263" y="50800"/>
                </a:lnTo>
                <a:lnTo>
                  <a:pt x="2561449" y="50800"/>
                </a:lnTo>
                <a:lnTo>
                  <a:pt x="2560309" y="38100"/>
                </a:lnTo>
                <a:close/>
              </a:path>
              <a:path w="6503670" h="3721100">
                <a:moveTo>
                  <a:pt x="2661669" y="38100"/>
                </a:moveTo>
                <a:lnTo>
                  <a:pt x="2581617" y="38100"/>
                </a:lnTo>
                <a:lnTo>
                  <a:pt x="2587014" y="50800"/>
                </a:lnTo>
                <a:lnTo>
                  <a:pt x="2669515" y="50800"/>
                </a:lnTo>
                <a:lnTo>
                  <a:pt x="2661669" y="38100"/>
                </a:lnTo>
                <a:close/>
              </a:path>
              <a:path w="6503670" h="3721100">
                <a:moveTo>
                  <a:pt x="2681070" y="38100"/>
                </a:moveTo>
                <a:lnTo>
                  <a:pt x="2673419" y="50800"/>
                </a:lnTo>
                <a:lnTo>
                  <a:pt x="2688404" y="50800"/>
                </a:lnTo>
                <a:lnTo>
                  <a:pt x="2681070" y="38100"/>
                </a:lnTo>
                <a:close/>
              </a:path>
              <a:path w="6503670" h="3721100">
                <a:moveTo>
                  <a:pt x="2698985" y="38100"/>
                </a:moveTo>
                <a:lnTo>
                  <a:pt x="2694886" y="38100"/>
                </a:lnTo>
                <a:lnTo>
                  <a:pt x="2688404" y="50800"/>
                </a:lnTo>
                <a:lnTo>
                  <a:pt x="2699167" y="50800"/>
                </a:lnTo>
                <a:lnTo>
                  <a:pt x="2698985" y="38100"/>
                </a:lnTo>
                <a:close/>
              </a:path>
              <a:path w="6503670" h="3721100">
                <a:moveTo>
                  <a:pt x="2721600" y="38100"/>
                </a:moveTo>
                <a:lnTo>
                  <a:pt x="2703382" y="50800"/>
                </a:lnTo>
                <a:lnTo>
                  <a:pt x="2735892" y="50800"/>
                </a:lnTo>
                <a:lnTo>
                  <a:pt x="2721600" y="38100"/>
                </a:lnTo>
                <a:close/>
              </a:path>
              <a:path w="6503670" h="3721100">
                <a:moveTo>
                  <a:pt x="1449567" y="38100"/>
                </a:moveTo>
                <a:lnTo>
                  <a:pt x="1422109" y="38100"/>
                </a:lnTo>
                <a:lnTo>
                  <a:pt x="1443371" y="49253"/>
                </a:lnTo>
                <a:lnTo>
                  <a:pt x="1449567" y="38100"/>
                </a:lnTo>
                <a:close/>
              </a:path>
              <a:path w="6503670" h="3721100">
                <a:moveTo>
                  <a:pt x="434947" y="25400"/>
                </a:moveTo>
                <a:lnTo>
                  <a:pt x="429603" y="38100"/>
                </a:lnTo>
                <a:lnTo>
                  <a:pt x="432967" y="38100"/>
                </a:lnTo>
                <a:lnTo>
                  <a:pt x="434947" y="25400"/>
                </a:lnTo>
                <a:close/>
              </a:path>
              <a:path w="6503670" h="3721100">
                <a:moveTo>
                  <a:pt x="451812" y="25400"/>
                </a:moveTo>
                <a:lnTo>
                  <a:pt x="444951" y="25400"/>
                </a:lnTo>
                <a:lnTo>
                  <a:pt x="432967" y="38100"/>
                </a:lnTo>
                <a:lnTo>
                  <a:pt x="458718" y="38100"/>
                </a:lnTo>
                <a:lnTo>
                  <a:pt x="451812" y="25400"/>
                </a:lnTo>
                <a:close/>
              </a:path>
              <a:path w="6503670" h="3721100">
                <a:moveTo>
                  <a:pt x="477910" y="25400"/>
                </a:moveTo>
                <a:lnTo>
                  <a:pt x="470838" y="38100"/>
                </a:lnTo>
                <a:lnTo>
                  <a:pt x="480655" y="38100"/>
                </a:lnTo>
                <a:lnTo>
                  <a:pt x="477910" y="25400"/>
                </a:lnTo>
                <a:close/>
              </a:path>
              <a:path w="6503670" h="3721100">
                <a:moveTo>
                  <a:pt x="499273" y="25400"/>
                </a:moveTo>
                <a:lnTo>
                  <a:pt x="485601" y="38100"/>
                </a:lnTo>
                <a:lnTo>
                  <a:pt x="503915" y="38100"/>
                </a:lnTo>
                <a:lnTo>
                  <a:pt x="499273" y="25400"/>
                </a:lnTo>
                <a:close/>
              </a:path>
              <a:path w="6503670" h="3721100">
                <a:moveTo>
                  <a:pt x="877332" y="12700"/>
                </a:moveTo>
                <a:lnTo>
                  <a:pt x="849368" y="12700"/>
                </a:lnTo>
                <a:lnTo>
                  <a:pt x="843232" y="25400"/>
                </a:lnTo>
                <a:lnTo>
                  <a:pt x="507028" y="25400"/>
                </a:lnTo>
                <a:lnTo>
                  <a:pt x="503915" y="38100"/>
                </a:lnTo>
                <a:lnTo>
                  <a:pt x="875921" y="38100"/>
                </a:lnTo>
                <a:lnTo>
                  <a:pt x="882048" y="25400"/>
                </a:lnTo>
                <a:lnTo>
                  <a:pt x="877332" y="12700"/>
                </a:lnTo>
                <a:close/>
              </a:path>
              <a:path w="6503670" h="3721100">
                <a:moveTo>
                  <a:pt x="1308022" y="25400"/>
                </a:moveTo>
                <a:lnTo>
                  <a:pt x="897723" y="25400"/>
                </a:lnTo>
                <a:lnTo>
                  <a:pt x="897498" y="38100"/>
                </a:lnTo>
                <a:lnTo>
                  <a:pt x="1306168" y="38100"/>
                </a:lnTo>
                <a:lnTo>
                  <a:pt x="1308022" y="25400"/>
                </a:lnTo>
                <a:close/>
              </a:path>
              <a:path w="6503670" h="3721100">
                <a:moveTo>
                  <a:pt x="2405791" y="25400"/>
                </a:moveTo>
                <a:lnTo>
                  <a:pt x="2204414" y="25400"/>
                </a:lnTo>
                <a:lnTo>
                  <a:pt x="2203596" y="38100"/>
                </a:lnTo>
                <a:lnTo>
                  <a:pt x="2413024" y="38100"/>
                </a:lnTo>
                <a:lnTo>
                  <a:pt x="2405791" y="25400"/>
                </a:lnTo>
                <a:close/>
              </a:path>
              <a:path w="6503670" h="3721100">
                <a:moveTo>
                  <a:pt x="2464725" y="25400"/>
                </a:moveTo>
                <a:lnTo>
                  <a:pt x="2414528" y="25400"/>
                </a:lnTo>
                <a:lnTo>
                  <a:pt x="2413024" y="38100"/>
                </a:lnTo>
                <a:lnTo>
                  <a:pt x="2462008" y="38100"/>
                </a:lnTo>
                <a:lnTo>
                  <a:pt x="2464725" y="25400"/>
                </a:lnTo>
                <a:close/>
              </a:path>
              <a:path w="6503670" h="3721100">
                <a:moveTo>
                  <a:pt x="2525419" y="25400"/>
                </a:moveTo>
                <a:lnTo>
                  <a:pt x="2487560" y="25400"/>
                </a:lnTo>
                <a:lnTo>
                  <a:pt x="2507689" y="38100"/>
                </a:lnTo>
                <a:lnTo>
                  <a:pt x="2544856" y="38100"/>
                </a:lnTo>
                <a:lnTo>
                  <a:pt x="2525419" y="25400"/>
                </a:lnTo>
                <a:close/>
              </a:path>
              <a:path w="6503670" h="3721100">
                <a:moveTo>
                  <a:pt x="1609050" y="0"/>
                </a:moveTo>
                <a:lnTo>
                  <a:pt x="1569148" y="0"/>
                </a:lnTo>
                <a:lnTo>
                  <a:pt x="1555770" y="12700"/>
                </a:lnTo>
                <a:lnTo>
                  <a:pt x="1551278" y="25400"/>
                </a:lnTo>
                <a:lnTo>
                  <a:pt x="1552611" y="36315"/>
                </a:lnTo>
                <a:lnTo>
                  <a:pt x="1562198" y="25400"/>
                </a:lnTo>
                <a:lnTo>
                  <a:pt x="1562236" y="12700"/>
                </a:lnTo>
                <a:lnTo>
                  <a:pt x="1616594" y="12700"/>
                </a:lnTo>
                <a:lnTo>
                  <a:pt x="1609050" y="0"/>
                </a:lnTo>
                <a:close/>
              </a:path>
              <a:path w="6503670" h="3721100">
                <a:moveTo>
                  <a:pt x="715039" y="12700"/>
                </a:moveTo>
                <a:lnTo>
                  <a:pt x="694815" y="25400"/>
                </a:lnTo>
                <a:lnTo>
                  <a:pt x="727315" y="25400"/>
                </a:lnTo>
                <a:lnTo>
                  <a:pt x="715039" y="12700"/>
                </a:lnTo>
                <a:close/>
              </a:path>
              <a:path w="6503670" h="3721100">
                <a:moveTo>
                  <a:pt x="758306" y="12700"/>
                </a:moveTo>
                <a:lnTo>
                  <a:pt x="744879" y="12700"/>
                </a:lnTo>
                <a:lnTo>
                  <a:pt x="735856" y="25400"/>
                </a:lnTo>
                <a:lnTo>
                  <a:pt x="763581" y="25400"/>
                </a:lnTo>
                <a:lnTo>
                  <a:pt x="758306" y="12700"/>
                </a:lnTo>
                <a:close/>
              </a:path>
              <a:path w="6503670" h="3721100">
                <a:moveTo>
                  <a:pt x="845437" y="12700"/>
                </a:moveTo>
                <a:lnTo>
                  <a:pt x="778287" y="12700"/>
                </a:lnTo>
                <a:lnTo>
                  <a:pt x="769085" y="25400"/>
                </a:lnTo>
                <a:lnTo>
                  <a:pt x="838199" y="25400"/>
                </a:lnTo>
                <a:lnTo>
                  <a:pt x="845437" y="12700"/>
                </a:lnTo>
                <a:close/>
              </a:path>
              <a:path w="6503670" h="3721100">
                <a:moveTo>
                  <a:pt x="903945" y="12700"/>
                </a:moveTo>
                <a:lnTo>
                  <a:pt x="892180" y="12700"/>
                </a:lnTo>
                <a:lnTo>
                  <a:pt x="886377" y="25400"/>
                </a:lnTo>
                <a:lnTo>
                  <a:pt x="910487" y="25400"/>
                </a:lnTo>
                <a:lnTo>
                  <a:pt x="903945" y="12700"/>
                </a:lnTo>
                <a:close/>
              </a:path>
              <a:path w="6503670" h="3721100">
                <a:moveTo>
                  <a:pt x="1306739" y="12700"/>
                </a:moveTo>
                <a:lnTo>
                  <a:pt x="929351" y="12700"/>
                </a:lnTo>
                <a:lnTo>
                  <a:pt x="910487" y="25400"/>
                </a:lnTo>
                <a:lnTo>
                  <a:pt x="1318368" y="25400"/>
                </a:lnTo>
                <a:lnTo>
                  <a:pt x="1306739" y="12700"/>
                </a:lnTo>
                <a:close/>
              </a:path>
              <a:path w="6503670" h="3721100">
                <a:moveTo>
                  <a:pt x="1860853" y="12700"/>
                </a:moveTo>
                <a:lnTo>
                  <a:pt x="1713838" y="12700"/>
                </a:lnTo>
                <a:lnTo>
                  <a:pt x="1715337" y="25400"/>
                </a:lnTo>
                <a:lnTo>
                  <a:pt x="1860113" y="25400"/>
                </a:lnTo>
                <a:lnTo>
                  <a:pt x="1860984" y="12809"/>
                </a:lnTo>
                <a:lnTo>
                  <a:pt x="1860853" y="12700"/>
                </a:lnTo>
                <a:close/>
              </a:path>
              <a:path w="6503670" h="3721100">
                <a:moveTo>
                  <a:pt x="1869122" y="0"/>
                </a:moveTo>
                <a:lnTo>
                  <a:pt x="1858224" y="0"/>
                </a:lnTo>
                <a:lnTo>
                  <a:pt x="1843828" y="12700"/>
                </a:lnTo>
                <a:lnTo>
                  <a:pt x="1860992" y="12700"/>
                </a:lnTo>
                <a:lnTo>
                  <a:pt x="1876059" y="25400"/>
                </a:lnTo>
                <a:lnTo>
                  <a:pt x="1876941" y="12700"/>
                </a:lnTo>
                <a:lnTo>
                  <a:pt x="1869122" y="0"/>
                </a:lnTo>
                <a:close/>
              </a:path>
              <a:path w="6503670" h="3721100">
                <a:moveTo>
                  <a:pt x="1892149" y="0"/>
                </a:moveTo>
                <a:lnTo>
                  <a:pt x="1880440" y="12700"/>
                </a:lnTo>
                <a:lnTo>
                  <a:pt x="1882775" y="25400"/>
                </a:lnTo>
                <a:lnTo>
                  <a:pt x="2073495" y="25400"/>
                </a:lnTo>
                <a:lnTo>
                  <a:pt x="2059208" y="12700"/>
                </a:lnTo>
                <a:lnTo>
                  <a:pt x="1928138" y="12700"/>
                </a:lnTo>
                <a:lnTo>
                  <a:pt x="1892149" y="0"/>
                </a:lnTo>
                <a:close/>
              </a:path>
              <a:path w="6503670" h="3721100">
                <a:moveTo>
                  <a:pt x="2178074" y="12700"/>
                </a:moveTo>
                <a:lnTo>
                  <a:pt x="2074071" y="12700"/>
                </a:lnTo>
                <a:lnTo>
                  <a:pt x="2090812" y="25400"/>
                </a:lnTo>
                <a:lnTo>
                  <a:pt x="2189553" y="25400"/>
                </a:lnTo>
                <a:lnTo>
                  <a:pt x="2178074" y="12700"/>
                </a:lnTo>
                <a:close/>
              </a:path>
              <a:path w="6503670" h="3721100">
                <a:moveTo>
                  <a:pt x="2211055" y="12700"/>
                </a:moveTo>
                <a:lnTo>
                  <a:pt x="2200615" y="12700"/>
                </a:lnTo>
                <a:lnTo>
                  <a:pt x="2194953" y="25400"/>
                </a:lnTo>
                <a:lnTo>
                  <a:pt x="2215932" y="25400"/>
                </a:lnTo>
                <a:lnTo>
                  <a:pt x="2211055" y="12700"/>
                </a:lnTo>
                <a:close/>
              </a:path>
              <a:path w="6503670" h="3721100">
                <a:moveTo>
                  <a:pt x="2288005" y="12700"/>
                </a:moveTo>
                <a:lnTo>
                  <a:pt x="2235433" y="12700"/>
                </a:lnTo>
                <a:lnTo>
                  <a:pt x="2232509" y="25400"/>
                </a:lnTo>
                <a:lnTo>
                  <a:pt x="2287954" y="25400"/>
                </a:lnTo>
                <a:lnTo>
                  <a:pt x="2288005" y="12700"/>
                </a:lnTo>
                <a:close/>
              </a:path>
              <a:path w="6503670" h="3721100">
                <a:moveTo>
                  <a:pt x="2292158" y="12700"/>
                </a:moveTo>
                <a:lnTo>
                  <a:pt x="2288005" y="12700"/>
                </a:lnTo>
                <a:lnTo>
                  <a:pt x="2287954" y="25400"/>
                </a:lnTo>
                <a:lnTo>
                  <a:pt x="2301951" y="25400"/>
                </a:lnTo>
                <a:lnTo>
                  <a:pt x="2292158" y="12700"/>
                </a:lnTo>
                <a:close/>
              </a:path>
              <a:path w="6503670" h="3721100">
                <a:moveTo>
                  <a:pt x="2312169" y="12700"/>
                </a:moveTo>
                <a:lnTo>
                  <a:pt x="2307961" y="25400"/>
                </a:lnTo>
                <a:lnTo>
                  <a:pt x="2316555" y="25400"/>
                </a:lnTo>
                <a:lnTo>
                  <a:pt x="2312169" y="12700"/>
                </a:lnTo>
                <a:close/>
              </a:path>
              <a:path w="6503670" h="3721100">
                <a:moveTo>
                  <a:pt x="2327142" y="12700"/>
                </a:moveTo>
                <a:lnTo>
                  <a:pt x="2315616" y="12700"/>
                </a:lnTo>
                <a:lnTo>
                  <a:pt x="2316555" y="25400"/>
                </a:lnTo>
                <a:lnTo>
                  <a:pt x="2341527" y="25400"/>
                </a:lnTo>
                <a:lnTo>
                  <a:pt x="2327142" y="12700"/>
                </a:lnTo>
                <a:close/>
              </a:path>
              <a:path w="6503670" h="3721100">
                <a:moveTo>
                  <a:pt x="2352739" y="12700"/>
                </a:moveTo>
                <a:lnTo>
                  <a:pt x="2349168" y="25400"/>
                </a:lnTo>
                <a:lnTo>
                  <a:pt x="2381063" y="25400"/>
                </a:lnTo>
                <a:lnTo>
                  <a:pt x="2352739" y="12700"/>
                </a:lnTo>
                <a:close/>
              </a:path>
              <a:path w="6503670" h="3721100">
                <a:moveTo>
                  <a:pt x="1860992" y="12700"/>
                </a:moveTo>
                <a:lnTo>
                  <a:pt x="1860853" y="12700"/>
                </a:lnTo>
                <a:lnTo>
                  <a:pt x="1860984" y="12809"/>
                </a:lnTo>
                <a:close/>
              </a:path>
              <a:path w="6503670" h="3721100">
                <a:moveTo>
                  <a:pt x="1111150" y="0"/>
                </a:moveTo>
                <a:lnTo>
                  <a:pt x="1061795" y="0"/>
                </a:lnTo>
                <a:lnTo>
                  <a:pt x="1062315" y="12700"/>
                </a:lnTo>
                <a:lnTo>
                  <a:pt x="1122268" y="12700"/>
                </a:lnTo>
                <a:lnTo>
                  <a:pt x="1111150" y="0"/>
                </a:lnTo>
                <a:close/>
              </a:path>
              <a:path w="6503670" h="3721100">
                <a:moveTo>
                  <a:pt x="1135747" y="0"/>
                </a:moveTo>
                <a:lnTo>
                  <a:pt x="1129884" y="12700"/>
                </a:lnTo>
                <a:lnTo>
                  <a:pt x="1150281" y="12700"/>
                </a:lnTo>
                <a:lnTo>
                  <a:pt x="1135747" y="0"/>
                </a:lnTo>
                <a:close/>
              </a:path>
              <a:path w="6503670" h="3721100">
                <a:moveTo>
                  <a:pt x="1208480" y="0"/>
                </a:moveTo>
                <a:lnTo>
                  <a:pt x="1169956" y="0"/>
                </a:lnTo>
                <a:lnTo>
                  <a:pt x="1150281" y="12700"/>
                </a:lnTo>
                <a:lnTo>
                  <a:pt x="1204746" y="12700"/>
                </a:lnTo>
                <a:lnTo>
                  <a:pt x="1208480" y="0"/>
                </a:lnTo>
                <a:close/>
              </a:path>
              <a:path w="6503670" h="3721100">
                <a:moveTo>
                  <a:pt x="1286504" y="0"/>
                </a:moveTo>
                <a:lnTo>
                  <a:pt x="1220875" y="0"/>
                </a:lnTo>
                <a:lnTo>
                  <a:pt x="1244698" y="12700"/>
                </a:lnTo>
                <a:lnTo>
                  <a:pt x="1289929" y="12700"/>
                </a:lnTo>
                <a:lnTo>
                  <a:pt x="1290448" y="11796"/>
                </a:lnTo>
                <a:lnTo>
                  <a:pt x="1286504" y="0"/>
                </a:lnTo>
                <a:close/>
              </a:path>
              <a:path w="6503670" h="3721100">
                <a:moveTo>
                  <a:pt x="1290448" y="11796"/>
                </a:moveTo>
                <a:lnTo>
                  <a:pt x="1289929" y="12700"/>
                </a:lnTo>
                <a:lnTo>
                  <a:pt x="1290750" y="12700"/>
                </a:lnTo>
                <a:lnTo>
                  <a:pt x="1290448" y="11796"/>
                </a:lnTo>
                <a:close/>
              </a:path>
              <a:path w="6503670" h="3721100">
                <a:moveTo>
                  <a:pt x="1420633" y="0"/>
                </a:moveTo>
                <a:lnTo>
                  <a:pt x="1297227" y="0"/>
                </a:lnTo>
                <a:lnTo>
                  <a:pt x="1290448" y="11796"/>
                </a:lnTo>
                <a:lnTo>
                  <a:pt x="1290750" y="12700"/>
                </a:lnTo>
                <a:lnTo>
                  <a:pt x="1430455" y="12700"/>
                </a:lnTo>
                <a:lnTo>
                  <a:pt x="1420633" y="0"/>
                </a:lnTo>
                <a:close/>
              </a:path>
              <a:path w="6503670" h="3721100">
                <a:moveTo>
                  <a:pt x="1463565" y="0"/>
                </a:moveTo>
                <a:lnTo>
                  <a:pt x="1443137" y="0"/>
                </a:lnTo>
                <a:lnTo>
                  <a:pt x="1435455" y="12700"/>
                </a:lnTo>
                <a:lnTo>
                  <a:pt x="1464600" y="12700"/>
                </a:lnTo>
                <a:lnTo>
                  <a:pt x="1463565" y="0"/>
                </a:lnTo>
                <a:close/>
              </a:path>
              <a:path w="6503670" h="3721100">
                <a:moveTo>
                  <a:pt x="1506079" y="0"/>
                </a:moveTo>
                <a:lnTo>
                  <a:pt x="1468864" y="0"/>
                </a:lnTo>
                <a:lnTo>
                  <a:pt x="1464600" y="12700"/>
                </a:lnTo>
                <a:lnTo>
                  <a:pt x="1498090" y="12700"/>
                </a:lnTo>
                <a:lnTo>
                  <a:pt x="1506079" y="0"/>
                </a:lnTo>
                <a:close/>
              </a:path>
              <a:path w="6503670" h="3721100">
                <a:moveTo>
                  <a:pt x="1548520" y="0"/>
                </a:moveTo>
                <a:lnTo>
                  <a:pt x="1531680" y="0"/>
                </a:lnTo>
                <a:lnTo>
                  <a:pt x="1511666" y="12700"/>
                </a:lnTo>
                <a:lnTo>
                  <a:pt x="1552573" y="12700"/>
                </a:lnTo>
                <a:lnTo>
                  <a:pt x="1548520" y="0"/>
                </a:lnTo>
                <a:close/>
              </a:path>
              <a:path w="6503670" h="3721100">
                <a:moveTo>
                  <a:pt x="1642920" y="0"/>
                </a:moveTo>
                <a:lnTo>
                  <a:pt x="1621090" y="0"/>
                </a:lnTo>
                <a:lnTo>
                  <a:pt x="1616594" y="12700"/>
                </a:lnTo>
                <a:lnTo>
                  <a:pt x="1635569" y="12700"/>
                </a:lnTo>
                <a:lnTo>
                  <a:pt x="1642920" y="0"/>
                </a:lnTo>
                <a:close/>
              </a:path>
              <a:path w="6503670" h="3721100">
                <a:moveTo>
                  <a:pt x="1736631" y="0"/>
                </a:moveTo>
                <a:lnTo>
                  <a:pt x="1660053" y="0"/>
                </a:lnTo>
                <a:lnTo>
                  <a:pt x="1657235" y="12700"/>
                </a:lnTo>
                <a:lnTo>
                  <a:pt x="1747991" y="12700"/>
                </a:lnTo>
                <a:lnTo>
                  <a:pt x="1736631" y="0"/>
                </a:lnTo>
                <a:close/>
              </a:path>
              <a:path w="6503670" h="3721100">
                <a:moveTo>
                  <a:pt x="1775443" y="0"/>
                </a:moveTo>
                <a:lnTo>
                  <a:pt x="1765879" y="0"/>
                </a:lnTo>
                <a:lnTo>
                  <a:pt x="1760218" y="12700"/>
                </a:lnTo>
                <a:lnTo>
                  <a:pt x="1803729" y="12700"/>
                </a:lnTo>
                <a:lnTo>
                  <a:pt x="1775443" y="0"/>
                </a:lnTo>
                <a:close/>
              </a:path>
              <a:path w="6503670" h="3721100">
                <a:moveTo>
                  <a:pt x="1831829" y="0"/>
                </a:moveTo>
                <a:lnTo>
                  <a:pt x="1819403" y="0"/>
                </a:lnTo>
                <a:lnTo>
                  <a:pt x="1803729" y="12700"/>
                </a:lnTo>
                <a:lnTo>
                  <a:pt x="1843828" y="12700"/>
                </a:lnTo>
                <a:lnTo>
                  <a:pt x="1831829" y="0"/>
                </a:lnTo>
                <a:close/>
              </a:path>
              <a:path w="6503670" h="3721100">
                <a:moveTo>
                  <a:pt x="1952433" y="0"/>
                </a:moveTo>
                <a:lnTo>
                  <a:pt x="1950020" y="12700"/>
                </a:lnTo>
                <a:lnTo>
                  <a:pt x="1959748" y="12700"/>
                </a:lnTo>
                <a:lnTo>
                  <a:pt x="1952433" y="0"/>
                </a:lnTo>
                <a:close/>
              </a:path>
              <a:path w="6503670" h="3721100">
                <a:moveTo>
                  <a:pt x="2003978" y="0"/>
                </a:moveTo>
                <a:lnTo>
                  <a:pt x="1981619" y="0"/>
                </a:lnTo>
                <a:lnTo>
                  <a:pt x="1964263" y="12700"/>
                </a:lnTo>
                <a:lnTo>
                  <a:pt x="2011539" y="12700"/>
                </a:lnTo>
                <a:lnTo>
                  <a:pt x="2003978" y="0"/>
                </a:lnTo>
                <a:close/>
              </a:path>
            </a:pathLst>
          </a:custGeom>
          <a:solidFill>
            <a:srgbClr val="DB2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8"/>
          <p:cNvSpPr/>
          <p:nvPr/>
        </p:nvSpPr>
        <p:spPr>
          <a:xfrm>
            <a:off x="4644263" y="4113047"/>
            <a:ext cx="257149" cy="2984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9"/>
          <p:cNvSpPr txBox="1"/>
          <p:nvPr/>
        </p:nvSpPr>
        <p:spPr>
          <a:xfrm>
            <a:off x="2907918" y="8341548"/>
            <a:ext cx="6373495" cy="1143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17550" marR="5080" indent="-705485">
              <a:lnSpc>
                <a:spcPct val="122200"/>
              </a:lnSpc>
              <a:spcBef>
                <a:spcPts val="100"/>
              </a:spcBef>
            </a:pPr>
            <a:r>
              <a:rPr sz="3000" spc="130" dirty="0">
                <a:solidFill>
                  <a:srgbClr val="FF2E00"/>
                </a:solidFill>
                <a:latin typeface="Verdana"/>
                <a:cs typeface="Verdana"/>
              </a:rPr>
              <a:t>Request </a:t>
            </a:r>
            <a:r>
              <a:rPr sz="3000" spc="190" dirty="0">
                <a:solidFill>
                  <a:srgbClr val="FF2E00"/>
                </a:solidFill>
                <a:latin typeface="Verdana"/>
                <a:cs typeface="Verdana"/>
              </a:rPr>
              <a:t>object </a:t>
            </a:r>
            <a:r>
              <a:rPr sz="3000" spc="140" dirty="0">
                <a:solidFill>
                  <a:srgbClr val="FF2E00"/>
                </a:solidFill>
                <a:latin typeface="Verdana"/>
                <a:cs typeface="Verdana"/>
              </a:rPr>
              <a:t>which </a:t>
            </a:r>
            <a:r>
              <a:rPr sz="3000" spc="254" dirty="0">
                <a:solidFill>
                  <a:srgbClr val="FF2E00"/>
                </a:solidFill>
                <a:latin typeface="Verdana"/>
                <a:cs typeface="Verdana"/>
              </a:rPr>
              <a:t>defines  </a:t>
            </a:r>
            <a:r>
              <a:rPr sz="3000" spc="170" dirty="0">
                <a:solidFill>
                  <a:srgbClr val="FF2E00"/>
                </a:solidFill>
                <a:latin typeface="Verdana"/>
                <a:cs typeface="Verdana"/>
              </a:rPr>
              <a:t>method, </a:t>
            </a:r>
            <a:r>
              <a:rPr sz="3000" spc="75" dirty="0">
                <a:solidFill>
                  <a:srgbClr val="FF2E00"/>
                </a:solidFill>
                <a:latin typeface="Verdana"/>
                <a:cs typeface="Verdana"/>
              </a:rPr>
              <a:t>URL, </a:t>
            </a:r>
            <a:r>
              <a:rPr sz="3000" spc="130" dirty="0">
                <a:solidFill>
                  <a:srgbClr val="FF2E00"/>
                </a:solidFill>
                <a:latin typeface="Verdana"/>
                <a:cs typeface="Verdana"/>
              </a:rPr>
              <a:t>headers</a:t>
            </a:r>
            <a:r>
              <a:rPr sz="3000" spc="-85" dirty="0">
                <a:solidFill>
                  <a:srgbClr val="FF2E00"/>
                </a:solidFill>
                <a:latin typeface="Verdana"/>
                <a:cs typeface="Verdana"/>
              </a:rPr>
              <a:t> </a:t>
            </a:r>
            <a:r>
              <a:rPr sz="3000" spc="55" dirty="0">
                <a:solidFill>
                  <a:srgbClr val="FF2E00"/>
                </a:solidFill>
                <a:latin typeface="Verdana"/>
                <a:cs typeface="Verdana"/>
              </a:rPr>
              <a:t>etc.</a:t>
            </a:r>
            <a:endParaRPr sz="3000" dirty="0">
              <a:latin typeface="Verdana"/>
              <a:cs typeface="Verdan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06063" y="3023948"/>
            <a:ext cx="16388137" cy="5493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588" marR="4928235" indent="-1588" defTabSz="1995488">
              <a:spcBef>
                <a:spcPts val="240"/>
              </a:spcBef>
              <a:tabLst>
                <a:tab pos="1169988" algn="l"/>
                <a:tab pos="2328863" algn="l"/>
                <a:tab pos="2473325" algn="l"/>
                <a:tab pos="2617788" algn="l"/>
              </a:tabLst>
            </a:pPr>
            <a:r>
              <a:rPr lang="en-US" sz="2800" dirty="0">
                <a:solidFill>
                  <a:srgbClr val="00B0F0"/>
                </a:solidFill>
              </a:rPr>
              <a:t>constructor(private </a:t>
            </a:r>
            <a:r>
              <a:rPr lang="en-US" sz="2800" dirty="0" err="1">
                <a:solidFill>
                  <a:srgbClr val="00B0F0"/>
                </a:solidFill>
              </a:rPr>
              <a:t>homeService:homeService</a:t>
            </a:r>
            <a:r>
              <a:rPr lang="en-US" sz="2800" dirty="0">
                <a:solidFill>
                  <a:srgbClr val="00B0F0"/>
                </a:solidFill>
              </a:rPr>
              <a:t>){</a:t>
            </a:r>
          </a:p>
          <a:p>
            <a:pPr marL="1588" marR="4928235" indent="-1588" defTabSz="1027113">
              <a:spcBef>
                <a:spcPts val="240"/>
              </a:spcBef>
              <a:tabLst>
                <a:tab pos="1169988" algn="l"/>
                <a:tab pos="2328863" algn="l"/>
                <a:tab pos="2473325" algn="l"/>
                <a:tab pos="2617788" algn="l"/>
              </a:tabLst>
            </a:pPr>
            <a:endParaRPr lang="en-US" sz="2800" dirty="0">
              <a:solidFill>
                <a:srgbClr val="00B0F0"/>
              </a:solidFill>
            </a:endParaRPr>
          </a:p>
          <a:p>
            <a:pPr marL="591820" marR="4928235" indent="-579755" defTabSz="1027113">
              <a:spcBef>
                <a:spcPts val="240"/>
              </a:spcBef>
              <a:tabLst>
                <a:tab pos="1169988" algn="l"/>
                <a:tab pos="2328863" algn="l"/>
                <a:tab pos="2473325" algn="l"/>
                <a:tab pos="2617788" algn="l"/>
              </a:tabLst>
            </a:pPr>
            <a:r>
              <a:rPr lang="en-US" sz="2800" dirty="0">
                <a:solidFill>
                  <a:srgbClr val="00B0F0"/>
                </a:solidFill>
              </a:rPr>
              <a:t>  	</a:t>
            </a:r>
            <a:r>
              <a:rPr lang="en-US" sz="2800" dirty="0" err="1">
                <a:solidFill>
                  <a:srgbClr val="00B0F0"/>
                </a:solidFill>
              </a:rPr>
              <a:t>this.getFilmData</a:t>
            </a:r>
            <a:r>
              <a:rPr lang="en-US" sz="2800" dirty="0">
                <a:solidFill>
                  <a:srgbClr val="00B0F0"/>
                </a:solidFill>
              </a:rPr>
              <a:t>();  	</a:t>
            </a:r>
          </a:p>
          <a:p>
            <a:pPr marL="591820" marR="4928235" indent="-579755" defTabSz="1027113">
              <a:spcBef>
                <a:spcPts val="240"/>
              </a:spcBef>
              <a:tabLst>
                <a:tab pos="1169988" algn="l"/>
                <a:tab pos="2328863" algn="l"/>
                <a:tab pos="2473325" algn="l"/>
                <a:tab pos="2617788" algn="l"/>
              </a:tabLst>
            </a:pPr>
            <a:r>
              <a:rPr lang="en-US" sz="2800" dirty="0">
                <a:solidFill>
                  <a:srgbClr val="00B0F0"/>
                </a:solidFill>
              </a:rPr>
              <a:t>  }</a:t>
            </a:r>
          </a:p>
          <a:p>
            <a:pPr marL="591820" marR="4928235" indent="-579755" defTabSz="1027113">
              <a:spcBef>
                <a:spcPts val="240"/>
              </a:spcBef>
              <a:tabLst>
                <a:tab pos="1169988" algn="l"/>
                <a:tab pos="2328863" algn="l"/>
                <a:tab pos="2473325" algn="l"/>
                <a:tab pos="2617788" algn="l"/>
              </a:tabLst>
            </a:pPr>
            <a:r>
              <a:rPr lang="en-US" sz="2800" dirty="0" err="1">
                <a:solidFill>
                  <a:srgbClr val="00B0F0"/>
                </a:solidFill>
              </a:rPr>
              <a:t>getFilmData</a:t>
            </a:r>
            <a:r>
              <a:rPr lang="en-US" sz="2800" dirty="0">
                <a:solidFill>
                  <a:srgbClr val="00B0F0"/>
                </a:solidFill>
              </a:rPr>
              <a:t>(){</a:t>
            </a:r>
          </a:p>
          <a:p>
            <a:pPr marL="579438" marR="4928235" indent="-579438" defTabSz="1027113">
              <a:spcBef>
                <a:spcPts val="240"/>
              </a:spcBef>
              <a:tabLst>
                <a:tab pos="1169988" algn="l"/>
                <a:tab pos="2328863" algn="l"/>
                <a:tab pos="2473325" algn="l"/>
                <a:tab pos="2617788" algn="l"/>
              </a:tabLst>
            </a:pPr>
            <a:r>
              <a:rPr lang="en-US" sz="2800" dirty="0">
                <a:solidFill>
                  <a:srgbClr val="00B0F0"/>
                </a:solidFill>
              </a:rPr>
              <a:t>  	</a:t>
            </a:r>
            <a:r>
              <a:rPr lang="en-US" sz="2800" dirty="0" err="1" smtClean="0">
                <a:solidFill>
                  <a:srgbClr val="00B0F0"/>
                </a:solidFill>
              </a:rPr>
              <a:t>this.homeService.getPopularMovies</a:t>
            </a:r>
            <a:r>
              <a:rPr lang="en-US" sz="2800" dirty="0">
                <a:solidFill>
                  <a:srgbClr val="00B0F0"/>
                </a:solidFill>
              </a:rPr>
              <a:t>().subscribe((res: any) =&gt; { 		</a:t>
            </a:r>
            <a:endParaRPr lang="en-US" sz="2800" dirty="0" smtClean="0">
              <a:solidFill>
                <a:srgbClr val="00B0F0"/>
              </a:solidFill>
            </a:endParaRPr>
          </a:p>
          <a:p>
            <a:pPr marL="579438" marR="4928235" indent="-579438" defTabSz="1027113">
              <a:spcBef>
                <a:spcPts val="240"/>
              </a:spcBef>
              <a:tabLst>
                <a:tab pos="1169988" algn="l"/>
                <a:tab pos="2328863" algn="l"/>
                <a:tab pos="2473325" algn="l"/>
                <a:tab pos="2617788" algn="l"/>
              </a:tabLst>
            </a:pPr>
            <a:r>
              <a:rPr lang="en-US" sz="2800" dirty="0">
                <a:solidFill>
                  <a:srgbClr val="00B0F0"/>
                </a:solidFill>
              </a:rPr>
              <a:t>	</a:t>
            </a:r>
            <a:r>
              <a:rPr lang="en-US" sz="2800" dirty="0" smtClean="0">
                <a:solidFill>
                  <a:srgbClr val="00B0F0"/>
                </a:solidFill>
              </a:rPr>
              <a:t>	this.</a:t>
            </a:r>
            <a:r>
              <a:rPr lang="en-US" sz="2800" dirty="0">
                <a:solidFill>
                  <a:srgbClr val="00B0F0"/>
                </a:solidFill>
              </a:rPr>
              <a:t> </a:t>
            </a:r>
            <a:r>
              <a:rPr lang="en-US" sz="2800" dirty="0" err="1">
                <a:solidFill>
                  <a:srgbClr val="00B0F0"/>
                </a:solidFill>
              </a:rPr>
              <a:t>listFilms</a:t>
            </a:r>
            <a:r>
              <a:rPr lang="en-US" sz="2800" dirty="0" smtClean="0">
                <a:solidFill>
                  <a:srgbClr val="00B0F0"/>
                </a:solidFill>
              </a:rPr>
              <a:t> </a:t>
            </a:r>
            <a:r>
              <a:rPr lang="en-US" sz="2800" dirty="0">
                <a:solidFill>
                  <a:srgbClr val="00B0F0"/>
                </a:solidFill>
              </a:rPr>
              <a:t>= </a:t>
            </a:r>
            <a:r>
              <a:rPr lang="en-US" sz="2800" dirty="0" err="1">
                <a:solidFill>
                  <a:srgbClr val="00B0F0"/>
                </a:solidFill>
              </a:rPr>
              <a:t>res.results</a:t>
            </a:r>
            <a:r>
              <a:rPr lang="en-US" sz="2800" dirty="0">
                <a:solidFill>
                  <a:srgbClr val="00B0F0"/>
                </a:solidFill>
              </a:rPr>
              <a:t>;;</a:t>
            </a:r>
          </a:p>
          <a:p>
            <a:pPr marL="579438" marR="4928235" indent="-579438" defTabSz="1027113">
              <a:spcBef>
                <a:spcPts val="240"/>
              </a:spcBef>
              <a:tabLst>
                <a:tab pos="1169988" algn="l"/>
                <a:tab pos="2328863" algn="l"/>
                <a:tab pos="2473325" algn="l"/>
                <a:tab pos="2617788" algn="l"/>
              </a:tabLst>
            </a:pPr>
            <a:r>
              <a:rPr lang="en-US" sz="2800" dirty="0">
                <a:solidFill>
                  <a:srgbClr val="00B0F0"/>
                </a:solidFill>
              </a:rPr>
              <a:t> 	</a:t>
            </a:r>
            <a:r>
              <a:rPr lang="en-US" sz="2800" dirty="0" smtClean="0">
                <a:solidFill>
                  <a:srgbClr val="00B0F0"/>
                </a:solidFill>
              </a:rPr>
              <a:t>	console.log(res</a:t>
            </a:r>
            <a:r>
              <a:rPr lang="en-US" sz="2800" dirty="0">
                <a:solidFill>
                  <a:srgbClr val="00B0F0"/>
                </a:solidFill>
              </a:rPr>
              <a:t>);</a:t>
            </a:r>
          </a:p>
          <a:p>
            <a:pPr marL="579438" marR="4928235" indent="-579438" defTabSz="1027113">
              <a:spcBef>
                <a:spcPts val="240"/>
              </a:spcBef>
              <a:tabLst>
                <a:tab pos="1169988" algn="l"/>
                <a:tab pos="2328863" algn="l"/>
                <a:tab pos="2473325" algn="l"/>
                <a:tab pos="2617788" algn="l"/>
              </a:tabLst>
            </a:pPr>
            <a:r>
              <a:rPr lang="en-US" sz="2800" dirty="0">
                <a:solidFill>
                  <a:srgbClr val="00B0F0"/>
                </a:solidFill>
              </a:rPr>
              <a:t> 	})</a:t>
            </a:r>
          </a:p>
          <a:p>
            <a:pPr marL="591820" marR="4928235" indent="-579755" defTabSz="1027113">
              <a:spcBef>
                <a:spcPts val="240"/>
              </a:spcBef>
              <a:tabLst>
                <a:tab pos="1169988" algn="l"/>
                <a:tab pos="2328863" algn="l"/>
                <a:tab pos="2473325" algn="l"/>
                <a:tab pos="2617788" algn="l"/>
              </a:tabLst>
            </a:pPr>
            <a:r>
              <a:rPr lang="en-US" sz="2800" dirty="0">
                <a:solidFill>
                  <a:srgbClr val="00B0F0"/>
                </a:solidFill>
              </a:rPr>
              <a:t>  }</a:t>
            </a:r>
          </a:p>
          <a:p>
            <a:endParaRPr lang="en-US" sz="2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492</TotalTime>
  <Words>974</Words>
  <Application>Microsoft Office PowerPoint</Application>
  <PresentationFormat>Custom</PresentationFormat>
  <Paragraphs>550</Paragraphs>
  <Slides>52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3" baseType="lpstr">
      <vt:lpstr>Office Theme</vt:lpstr>
      <vt:lpstr>PowerPoint Presentation</vt:lpstr>
      <vt:lpstr>O V E R V I E W</vt:lpstr>
      <vt:lpstr>G E T D ATA F R O M A P I</vt:lpstr>
      <vt:lpstr>D I S A B L E W E B S E C U R I T Y</vt:lpstr>
      <vt:lpstr>PowerPoint Presentation</vt:lpstr>
      <vt:lpstr>I N S TA L L P O S T M A N</vt:lpstr>
      <vt:lpstr>G E T D ATA F R O M A P I</vt:lpstr>
      <vt:lpstr>G E T D ATA F R O M A P I</vt:lpstr>
      <vt:lpstr>M O V I E S E R V I C E</vt:lpstr>
      <vt:lpstr>M O V I E S E R V I C E</vt:lpstr>
      <vt:lpstr>M O V I E S E R V I C E</vt:lpstr>
      <vt:lpstr>M O V I E S E R V I C E</vt:lpstr>
      <vt:lpstr>M O V I E S E R V I C E</vt:lpstr>
      <vt:lpstr>M O V I E S E R V I C E</vt:lpstr>
      <vt:lpstr>M O V I E S E R V I C E</vt:lpstr>
      <vt:lpstr>G E T T I N G M O V I E B Y I D</vt:lpstr>
      <vt:lpstr>G E T T I N G M O V I E B Y I D</vt:lpstr>
      <vt:lpstr>M O V I E D E TA I L</vt:lpstr>
      <vt:lpstr>D E F I N I N G A P P S TAT E S</vt:lpstr>
      <vt:lpstr>P R E PA R E</vt:lpstr>
      <vt:lpstr>C R E AT I N G M O V I E D E TA I L</vt:lpstr>
      <vt:lpstr>C R E AT I N G M O V I E D E TA I L</vt:lpstr>
      <vt:lpstr>C R E AT I N G M O V I E D E TA I L</vt:lpstr>
      <vt:lpstr>Y O U S H O U L D S E E T H I S</vt:lpstr>
      <vt:lpstr>A N D I F W E C L I C K O N  “ I N T E R S T E L L A R ”</vt:lpstr>
      <vt:lpstr>M A R K M O V I E A S W AT C H E D</vt:lpstr>
      <vt:lpstr>M A R K M O V I E A S W AT C H E D</vt:lpstr>
      <vt:lpstr>E X P E C T E D R E S U LT</vt:lpstr>
      <vt:lpstr>G E T W AT C H E D M O V I E S  A F T E R L O A D M O V I E S</vt:lpstr>
      <vt:lpstr>G E T W AT C H E D M O V I E S  A F T E R L O A D M O V I E S</vt:lpstr>
      <vt:lpstr>G E T D ATA F R O M L O C A L S T O R A G E</vt:lpstr>
      <vt:lpstr>G E T D ATA F R O M L O C A L S T O R A G E</vt:lpstr>
      <vt:lpstr>G E T D ATA F R O M L O C A L S T O R A G E</vt:lpstr>
      <vt:lpstr>G E T D ATA F R O M L O C A L S T O R A G E</vt:lpstr>
      <vt:lpstr>G E T D ATA F R O M L O C A L S T O R A G E</vt:lpstr>
      <vt:lpstr>T O G G L E B U T T O N F O R W AT C H E D M O V I E S</vt:lpstr>
      <vt:lpstr>T O G G L E B U T T O N F O R W AT C H E D M O V I E S</vt:lpstr>
      <vt:lpstr>C H E C K I F M O V I E I S W AT C H E D</vt:lpstr>
      <vt:lpstr>C H E C K I F M O V I E I S W AT C H E D</vt:lpstr>
      <vt:lpstr>C H E C K I F M O V I E I S W AT C H E D</vt:lpstr>
      <vt:lpstr>C H E C K I F M O V I E I S W AT C H E D</vt:lpstr>
      <vt:lpstr>A D D B U T T O N T O M O V I E D E TA I L</vt:lpstr>
      <vt:lpstr>A D D B U T T O N T O M O V I E D E TA I L</vt:lpstr>
      <vt:lpstr>A D D B U T T O N T O M O V I E D E TA I L</vt:lpstr>
      <vt:lpstr>B I N D C L I C K O N B U T T O N</vt:lpstr>
      <vt:lpstr>B I N D C L I C K O N B U T T O N</vt:lpstr>
      <vt:lpstr>B I N D C L I C K O N B U T T O N</vt:lpstr>
      <vt:lpstr>M O V I E L I S T</vt:lpstr>
      <vt:lpstr>A F T E R C L I C K O N  C A P TA I N A M E R I C A</vt:lpstr>
      <vt:lpstr>Q U E S T I O N S ?</vt:lpstr>
      <vt:lpstr>H O M E W O R K</vt:lpstr>
      <vt:lpstr>JAN VÁCL AVÍK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buithanh</cp:lastModifiedBy>
  <cp:revision>15</cp:revision>
  <dcterms:created xsi:type="dcterms:W3CDTF">2019-08-15T00:37:17Z</dcterms:created>
  <dcterms:modified xsi:type="dcterms:W3CDTF">2019-08-28T07:15:51Z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2019-08-15T00:00:00Z</vt:filetime>
  </property>
</Properties>
</file>