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cơ sở dữ liệu với Java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838200" y="35052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Giới </a:t>
            </a: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thiệu </a:t>
            </a:r>
            <a:r>
              <a:rPr lang="en-US" sz="4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về</a:t>
            </a:r>
          </a:p>
          <a:p>
            <a:pPr lvl="0">
              <a:defRPr/>
            </a:pPr>
            <a:r>
              <a:rPr lang="en-US" sz="4400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Microsoft Access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</a:t>
            </a:r>
            <a:r>
              <a:rPr lang="en-US" sz="2800" b="1" smtClean="0">
                <a:latin typeface="Cambria" panose="02040503050406030204" pitchFamily="18" charset="0"/>
              </a:rPr>
              <a:t>26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55210" y="1170737"/>
            <a:ext cx="8229600" cy="59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800" kern="0">
                <a:solidFill>
                  <a:srgbClr val="002060"/>
                </a:solidFill>
                <a:latin typeface="Cambria" panose="02040503050406030204" pitchFamily="18" charset="0"/>
              </a:rPr>
              <a:t>Cách cài đặt, cách tạo cơ sở dữ liệu, tạo bảng, mối quan hệ, nhập liệu...</a:t>
            </a:r>
            <a:endParaRPr lang="vi-VN" sz="28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028" name="Picture 4" descr="http://teachanolddognewtricks.com/wp-content/uploads/2014/05/Access-2013-logo-ic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618639"/>
            <a:ext cx="23050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638800" y="1780563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.accdb</a:t>
            </a:r>
            <a:endParaRPr lang="en-US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71" y="2438400"/>
            <a:ext cx="6187823" cy="36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37</Words>
  <Application>Microsoft Office PowerPoint</Application>
  <PresentationFormat>On-screen Show (4:3)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262</cp:revision>
  <dcterms:created xsi:type="dcterms:W3CDTF">2011-04-06T04:04:31Z</dcterms:created>
  <dcterms:modified xsi:type="dcterms:W3CDTF">2016-05-16T21:22:08Z</dcterms:modified>
</cp:coreProperties>
</file>