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60" r:id="rId3"/>
    <p:sldId id="257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5A5F"/>
    <a:srgbClr val="121118"/>
    <a:srgbClr val="ABACAC"/>
    <a:srgbClr val="363328"/>
    <a:srgbClr val="584C4D"/>
    <a:srgbClr val="ADAEB0"/>
    <a:srgbClr val="ACADAF"/>
    <a:srgbClr val="ECF0F1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AC9FF-5B65-4F67-8813-54739867F17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93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7894-6453-44BD-9521-036AACCE7BD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61CE-ADC5-4761-A707-D5AC4EC0E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53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7894-6453-44BD-9521-036AACCE7BD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61CE-ADC5-4761-A707-D5AC4EC0E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4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7894-6453-44BD-9521-036AACCE7BD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61CE-ADC5-4761-A707-D5AC4EC0E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7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7894-6453-44BD-9521-036AACCE7BD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61CE-ADC5-4761-A707-D5AC4EC0E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2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7894-6453-44BD-9521-036AACCE7BD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61CE-ADC5-4761-A707-D5AC4EC0E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2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7894-6453-44BD-9521-036AACCE7BD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61CE-ADC5-4761-A707-D5AC4EC0E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0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7894-6453-44BD-9521-036AACCE7BD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61CE-ADC5-4761-A707-D5AC4EC0E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7894-6453-44BD-9521-036AACCE7BD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61CE-ADC5-4761-A707-D5AC4EC0E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2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7894-6453-44BD-9521-036AACCE7BD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61CE-ADC5-4761-A707-D5AC4EC0E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7894-6453-44BD-9521-036AACCE7BD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61CE-ADC5-4761-A707-D5AC4EC0E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7894-6453-44BD-9521-036AACCE7BD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61CE-ADC5-4761-A707-D5AC4EC0E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0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17894-6453-44BD-9521-036AACCE7BD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D61CE-ADC5-4761-A707-D5AC4EC0E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5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proxy-ship.klnpa.org/login?url=http://search.ebscohost.com/login.aspx?direct=true&amp;db=cat05821a&amp;AN=ecp.EBC3339351&amp;site=eds-live&amp;scope=site" TargetMode="External"/><Relationship Id="rId3" Type="http://schemas.openxmlformats.org/officeDocument/2006/relationships/hyperlink" Target="https://en.wikipedia.org/wiki/Artificial_intelligence" TargetMode="External"/><Relationship Id="rId7" Type="http://schemas.openxmlformats.org/officeDocument/2006/relationships/hyperlink" Target="https://ebookcentral.proquest.com/lib/ship/detail.action?docID=958762#?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jarnoduursma.nl/blog/the-risks-of-artificial-intelligence/" TargetMode="External"/><Relationship Id="rId5" Type="http://schemas.openxmlformats.org/officeDocument/2006/relationships/hyperlink" Target="https://theconversation.com/how-artificial-intelligence-and-the-robotic-revolution-will-change-the-workplace-of-tomorrow-72607" TargetMode="External"/><Relationship Id="rId4" Type="http://schemas.openxmlformats.org/officeDocument/2006/relationships/hyperlink" Target="https://vi.wikipedia.org/wiki/Robot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43801" y="814408"/>
            <a:ext cx="7104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ĐẠI HỌC QUỐC GIA HÀ NỘI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44371" y="1741508"/>
            <a:ext cx="3703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ĐẠI HỌC CÔNG NGHỆ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56085" y="2456934"/>
            <a:ext cx="827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BÁO CÁO TIỂU LUẬN MÔN HỌC CHUYÊN NGHIỆP TRONG CÔNG NGHỆ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2088" y="2997818"/>
            <a:ext cx="6567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ĐỀ TÀI TRÍ TUỆ NHÂN TẠO TRONG CÔNG NGHỆ ROBOT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81205" y="4010898"/>
            <a:ext cx="6229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SINH VIÊN: NGUYỄN TRỌNG QUỐC MSSV: 18021060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49055" y="4603214"/>
            <a:ext cx="3693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LỚP MÔN HỌC: ELT 2208 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5885E9-8A7D-A046-8FAB-6B0AAFEFA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268" y="0"/>
            <a:ext cx="1250732" cy="125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8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05885E9-8A7D-A046-8FAB-6B0AAFEFA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268" y="0"/>
            <a:ext cx="1250732" cy="1258104"/>
          </a:xfrm>
          <a:prstGeom prst="rect">
            <a:avLst/>
          </a:prstGeom>
        </p:spPr>
      </p:pic>
      <p:pic>
        <p:nvPicPr>
          <p:cNvPr id="1028" name="Picture 4" descr="http://lamdongtv.vn/Uploaded/Users/hop/images/2019/10/tritue_nhantao____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428" y="255626"/>
            <a:ext cx="4911917" cy="294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ản phẩm dựa trên trí tuệ thông minh nhân tạo giúp các bác sĩ tránh được sai sót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90" y="255626"/>
            <a:ext cx="4715940" cy="29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rí tuệ nhân tạo (AI) và những ứng dụng trong đời sống | Tuyển sinh Đại học  chính quy ✅ Trường Đại học Bình Dương ☎️ Tel: (0274) 730 3399 -📧 Email:  tuyensinh@bdu.edu.v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23" y="3506892"/>
            <a:ext cx="4696107" cy="31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am A Bank đưa robot và trí tuệ nhân tạo IA vào giao dịc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428" y="3506892"/>
            <a:ext cx="4928019" cy="314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25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3685" y="644419"/>
            <a:ext cx="5111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NỘI DUNG THUYẾT TRÌNH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44638" y="1526624"/>
            <a:ext cx="59254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LÝ DO CHỌN CÔNG NGHỆ ROBOT TÍCH HỢP TRÍ TUỆ NHÂN TẠO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GIỚI THIỆU VỀ TIÊU ĐỀ CỦA TIỂU LUẬN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MỤC ĐÍCH CỦA TIỂU LUẬN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DỰ KIẾN NỘI DUNG CỦA TIỂU LUẬN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DANH SÁCH THAM KHẢO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5885E9-8A7D-A046-8FAB-6B0AAFEFA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268" y="0"/>
            <a:ext cx="1250732" cy="125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2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0854" y="629052"/>
            <a:ext cx="78262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LÝ DO CHỌN CÔNG NGHỆ TRÍ TUỆ NHÂN TẠO TRONG ROBOT HỌC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5885E9-8A7D-A046-8FAB-6B0AAFEFA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268" y="0"/>
            <a:ext cx="1250732" cy="12581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4209" y="1978925"/>
            <a:ext cx="6928500" cy="2938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Là một công nghệ tiên tiến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Vẫn đang nghiên cứu sôi nổi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Đã và sẽ phát triển mạnh trong 5-10 năm tới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Ứng dụng lớn trong thay thế con người làm việc</a:t>
            </a:r>
          </a:p>
        </p:txBody>
      </p:sp>
    </p:spTree>
    <p:extLst>
      <p:ext uri="{BB962C8B-B14F-4D97-AF65-F5344CB8AC3E}">
        <p14:creationId xmlns:p14="http://schemas.microsoft.com/office/powerpoint/2010/main" val="414704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0853" y="629052"/>
            <a:ext cx="8126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GIỚI THIỆU TIÊU ĐỀ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5885E9-8A7D-A046-8FAB-6B0AAFEFA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268" y="0"/>
            <a:ext cx="1250732" cy="12581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10937" y="1337742"/>
            <a:ext cx="470353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AI: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Là một ngành của khoa học máy tính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 con người lập trình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Mục tiêu: Mô phỏng trí thông minh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0937" y="2661986"/>
            <a:ext cx="50087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Robot: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Là  máy móc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 con người tạo nên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Mục tiêu: thực hiện công việc tự động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10937" y="3986230"/>
            <a:ext cx="590948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Robot-Ai: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Là máy móc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 con người tạo nên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Thực hiện công việc tự động dựa trên trí thông minh mô phỏng</a:t>
            </a:r>
          </a:p>
        </p:txBody>
      </p:sp>
    </p:spTree>
    <p:extLst>
      <p:ext uri="{BB962C8B-B14F-4D97-AF65-F5344CB8AC3E}">
        <p14:creationId xmlns:p14="http://schemas.microsoft.com/office/powerpoint/2010/main" val="77242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0853" y="629052"/>
            <a:ext cx="8126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MỤC ĐÍCH CỦA BÀI TIỂU LUẬN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5885E9-8A7D-A046-8FAB-6B0AAFEFA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268" y="0"/>
            <a:ext cx="1250732" cy="12581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4209" y="1678674"/>
            <a:ext cx="530915" cy="722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9492" y="2060812"/>
            <a:ext cx="79157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Phân tích công nghệ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Tổng hợp thông tin về công nghệ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Đề xuất các tài liệu tham khảo cho người muốn tìm hiểu sâu</a:t>
            </a:r>
          </a:p>
        </p:txBody>
      </p:sp>
    </p:spTree>
    <p:extLst>
      <p:ext uri="{BB962C8B-B14F-4D97-AF65-F5344CB8AC3E}">
        <p14:creationId xmlns:p14="http://schemas.microsoft.com/office/powerpoint/2010/main" val="269978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0853" y="629052"/>
            <a:ext cx="8126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NỘI DUNG DỰ KIẾN CỦA BÀI TIỂU LUẬN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5885E9-8A7D-A046-8FAB-6B0AAFEFA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268" y="0"/>
            <a:ext cx="1250732" cy="12581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4209" y="1678674"/>
            <a:ext cx="6510115" cy="3676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Tổng quan về khái niệm Robot, Ai, Robot Ai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Trình bày cách thức hoạt động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Trình bày các công nghệ tạo nên Robot AI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Phân tích ưu điểm và rủi ro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Đánh giá khả năng phát triển</a:t>
            </a:r>
          </a:p>
        </p:txBody>
      </p:sp>
    </p:spTree>
    <p:extLst>
      <p:ext uri="{BB962C8B-B14F-4D97-AF65-F5344CB8AC3E}">
        <p14:creationId xmlns:p14="http://schemas.microsoft.com/office/powerpoint/2010/main" val="2889403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0853" y="629052"/>
            <a:ext cx="8126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 CÁC NGUỒN THAM KHẢO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5885E9-8A7D-A046-8FAB-6B0AAFEFA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268" y="0"/>
            <a:ext cx="1250732" cy="12581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9052" y="1473958"/>
            <a:ext cx="101675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/>
              </a:rPr>
              <a:t>https://en.wikipedia.org/wiki/Artificial_intelligence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4"/>
              </a:rPr>
              <a:t>https://vi.wikipedia.org/wiki/Robot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5"/>
              </a:rPr>
              <a:t>https://theconversation.com/how-artificial-intelligence-and-the-robotic-revolution-will-change-the-workplace-of-tomorrow-72607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6"/>
              </a:rPr>
              <a:t>https://jarnoduursma.nl/blog/the-risks-of-artificial-intelligence/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u="sng">
                <a:hlinkClick r:id="rId7"/>
              </a:rPr>
              <a:t>Artificial Intelligence: The Basics</a:t>
            </a:r>
            <a:r>
              <a:rPr lang="en-US" u="sng">
                <a:hlinkClick r:id="rId7"/>
              </a:rPr>
              <a:t> by Kevin Warwick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hlinkClick r:id="rId8"/>
              </a:rPr>
              <a:t>Robot Ethics: The Ethical and Social Implications of Robotics</a:t>
            </a:r>
            <a:r>
              <a:rPr lang="en-US" dirty="0">
                <a:hlinkClick r:id="rId8"/>
              </a:rPr>
              <a:t> by Patrick Lin (Editor); Keith Abney (Editor); George A. Bekey (Editor)</a:t>
            </a:r>
            <a:endParaRPr lang="en-US" b="1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804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535358"/>
            </a:gs>
            <a:gs pos="0">
              <a:srgbClr val="D2D6D7"/>
            </a:gs>
            <a:gs pos="100000">
              <a:srgbClr val="121118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70670" y="1351508"/>
            <a:ext cx="66493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5A5A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CẢM ƠN THẦY VÀ CÁC BẠN ĐÃ LẮNG NGHE 😃</a:t>
            </a:r>
          </a:p>
        </p:txBody>
      </p:sp>
    </p:spTree>
    <p:extLst>
      <p:ext uri="{BB962C8B-B14F-4D97-AF65-F5344CB8AC3E}">
        <p14:creationId xmlns:p14="http://schemas.microsoft.com/office/powerpoint/2010/main" val="265921871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382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99</cp:revision>
  <dcterms:created xsi:type="dcterms:W3CDTF">2020-11-14T15:53:17Z</dcterms:created>
  <dcterms:modified xsi:type="dcterms:W3CDTF">2020-11-17T12:18:44Z</dcterms:modified>
</cp:coreProperties>
</file>