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8000345" cy="14399895"/>
  <p:notesSz cx="6798945" cy="9929495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4" userDrawn="1">
          <p15:clr>
            <a:srgbClr val="A4A3A4"/>
          </p15:clr>
        </p15:guide>
        <p15:guide id="2" pos="57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CCFF"/>
    <a:srgbClr val="FF99FF"/>
    <a:srgbClr val="FF0066"/>
    <a:srgbClr val="CE292F"/>
    <a:srgbClr val="BCE292"/>
    <a:srgbClr val="66FF99"/>
    <a:srgbClr val="99FF99"/>
    <a:srgbClr val="00FFFF"/>
    <a:srgbClr val="66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1784" y="240"/>
      </p:cViewPr>
      <p:guideLst>
        <p:guide orient="horz" pos="4534"/>
        <p:guide pos="57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594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A815E-A0D5-4F59-A53C-19780B8B8D2B}" type="datetimeFigureOut">
              <a:rPr lang="en-US" smtClean="0"/>
            </a:fld>
            <a:endParaRPr lang="en-US"/>
          </a:p>
        </p:txBody>
      </p:sp>
      <p:sp>
        <p:nvSpPr>
          <p:cNvPr id="104859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6513" y="1241425"/>
            <a:ext cx="41862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US"/>
          </a:p>
        </p:txBody>
      </p:sp>
      <p:sp>
        <p:nvSpPr>
          <p:cNvPr id="10485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5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07BD5-A521-4AD9-8F2B-51C01BF692E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D8307BD5-A521-4AD9-8F2B-51C01BF692E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4C8A7980-6694-4FD5-937F-96A77FE443AE}" type="datetime1">
              <a:rPr lang="en-US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48582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1048583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1BC083C9-2EB2-4D97-86CA-AA2B1AD43988}" type="slidenum">
              <a:rPr lang="en-US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0" y="766763"/>
            <a:ext cx="15525750" cy="2782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lvl="0"/>
            <a:r>
              <a:rPr lang="en-US" altLang="zh-CN">
                <a:sym typeface="Calibri Light" panose="020F0302020204030204" pitchFamily="34" charset="0"/>
              </a:rPr>
              <a:t>Click to edit Master title style</a:t>
            </a:r>
            <a:endParaRPr lang="en-US" altLang="zh-CN">
              <a:sym typeface="Calibri Light" panose="020F0302020204030204" pitchFamily="34" charset="0"/>
            </a:endParaRPr>
          </a:p>
        </p:txBody>
      </p:sp>
      <p:sp>
        <p:nvSpPr>
          <p:cNvPr id="104857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833813"/>
            <a:ext cx="15525750" cy="9136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text styles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en-US" altLang="zh-CN">
                <a:sym typeface="Calibri" panose="020F0502020204030204" pitchFamily="34" charset="0"/>
              </a:rPr>
              <a:t>Second level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en-US" altLang="zh-CN">
                <a:sym typeface="Calibri" panose="020F0502020204030204" pitchFamily="34" charset="0"/>
              </a:rPr>
              <a:t>Third level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en-US" altLang="zh-CN">
                <a:sym typeface="Calibri" panose="020F0502020204030204" pitchFamily="34" charset="0"/>
              </a:rPr>
              <a:t>Fourth level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en-US" altLang="zh-CN">
                <a:sym typeface="Calibri" panose="020F0502020204030204" pitchFamily="34" charset="0"/>
              </a:rPr>
              <a:t>Fifth level</a:t>
            </a:r>
            <a:endParaRPr lang="en-US" altLang="zh-CN">
              <a:sym typeface="Calibri" panose="020F0502020204030204" pitchFamily="34" charset="0"/>
            </a:endParaRPr>
          </a:p>
        </p:txBody>
      </p:sp>
      <p:sp>
        <p:nvSpPr>
          <p:cNvPr id="104857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38250" y="13347700"/>
            <a:ext cx="4051300" cy="765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2300">
                <a:solidFill>
                  <a:srgbClr val="898989"/>
                </a:solidFill>
              </a:defRPr>
            </a:lvl1pPr>
          </a:lstStyle>
          <a:p>
            <a:fld id="{3540914E-5767-498A-B531-71F334466C97}" type="datetime1">
              <a:rPr lang="en-US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4857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62650" y="13347700"/>
            <a:ext cx="6075363" cy="765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23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4858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712700" y="13347700"/>
            <a:ext cx="4049713" cy="765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2300">
                <a:solidFill>
                  <a:srgbClr val="898989"/>
                </a:solidFill>
              </a:defRPr>
            </a:lvl1pPr>
          </a:lstStyle>
          <a:p>
            <a:fld id="{7CF49D29-5A1C-46D4-9B3A-B479382EAAA2}" type="slidenum">
              <a:rPr lang="en-US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marL="1800225" indent="-1800225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6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1800225" indent="-1800225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600">
          <a:solidFill>
            <a:schemeClr val="tx1"/>
          </a:solidFill>
          <a:latin typeface="Calibri Light" panose="020F0302020204030204" pitchFamily="34" charset="0"/>
          <a:ea typeface="等线 Light" charset="0"/>
          <a:cs typeface="等线 Light" charset="0"/>
          <a:sym typeface="Calibri Light" panose="020F0302020204030204" pitchFamily="34" charset="0"/>
        </a:defRPr>
      </a:lvl2pPr>
      <a:lvl3pPr marL="1800225" indent="-1800225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600">
          <a:solidFill>
            <a:schemeClr val="tx1"/>
          </a:solidFill>
          <a:latin typeface="Calibri Light" panose="020F0302020204030204" pitchFamily="34" charset="0"/>
          <a:ea typeface="等线 Light" charset="0"/>
          <a:cs typeface="等线 Light" charset="0"/>
          <a:sym typeface="Calibri Light" panose="020F0302020204030204" pitchFamily="34" charset="0"/>
        </a:defRPr>
      </a:lvl3pPr>
      <a:lvl4pPr marL="1800225" indent="-1800225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600">
          <a:solidFill>
            <a:schemeClr val="tx1"/>
          </a:solidFill>
          <a:latin typeface="Calibri Light" panose="020F0302020204030204" pitchFamily="34" charset="0"/>
          <a:ea typeface="等线 Light" charset="0"/>
          <a:cs typeface="等线 Light" charset="0"/>
          <a:sym typeface="Calibri Light" panose="020F0302020204030204" pitchFamily="34" charset="0"/>
        </a:defRPr>
      </a:lvl4pPr>
      <a:lvl5pPr marL="1800225" indent="-1800225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600">
          <a:solidFill>
            <a:schemeClr val="tx1"/>
          </a:solidFill>
          <a:latin typeface="Calibri Light" panose="020F0302020204030204" pitchFamily="34" charset="0"/>
          <a:ea typeface="等线 Light" charset="0"/>
          <a:cs typeface="等线 Light" charset="0"/>
          <a:sym typeface="Calibri Light" panose="020F0302020204030204" pitchFamily="34" charset="0"/>
        </a:defRPr>
      </a:lvl5pPr>
      <a:lvl6pPr marL="2257425" indent="-1800225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600">
          <a:solidFill>
            <a:schemeClr val="tx1"/>
          </a:solidFill>
          <a:latin typeface="Calibri Light" panose="020F0302020204030204" pitchFamily="34" charset="0"/>
          <a:ea typeface="等线 Light" charset="0"/>
          <a:cs typeface="等线 Light" charset="0"/>
          <a:sym typeface="Calibri Light" panose="020F0302020204030204" pitchFamily="34" charset="0"/>
        </a:defRPr>
      </a:lvl6pPr>
      <a:lvl7pPr marL="2714625" indent="-1800225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600">
          <a:solidFill>
            <a:schemeClr val="tx1"/>
          </a:solidFill>
          <a:latin typeface="Calibri Light" panose="020F0302020204030204" pitchFamily="34" charset="0"/>
          <a:ea typeface="等线 Light" charset="0"/>
          <a:cs typeface="等线 Light" charset="0"/>
          <a:sym typeface="Calibri Light" panose="020F0302020204030204" pitchFamily="34" charset="0"/>
        </a:defRPr>
      </a:lvl7pPr>
      <a:lvl8pPr marL="3171825" indent="-1800225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600">
          <a:solidFill>
            <a:schemeClr val="tx1"/>
          </a:solidFill>
          <a:latin typeface="Calibri Light" panose="020F0302020204030204" pitchFamily="34" charset="0"/>
          <a:ea typeface="等线 Light" charset="0"/>
          <a:cs typeface="等线 Light" charset="0"/>
          <a:sym typeface="Calibri Light" panose="020F0302020204030204" pitchFamily="34" charset="0"/>
        </a:defRPr>
      </a:lvl8pPr>
      <a:lvl9pPr marL="3629025" indent="-1800225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600">
          <a:solidFill>
            <a:schemeClr val="tx1"/>
          </a:solidFill>
          <a:latin typeface="Calibri Light" panose="020F0302020204030204" pitchFamily="34" charset="0"/>
          <a:ea typeface="等线 Light" charset="0"/>
          <a:cs typeface="等线 Light" charset="0"/>
          <a:sym typeface="Calibri Light" panose="020F0302020204030204" pitchFamily="34" charset="0"/>
        </a:defRPr>
      </a:lvl9pPr>
    </p:titleStyle>
    <p:bodyStyle>
      <a:lvl1pPr marL="450850" indent="-450850" algn="l" defTabSz="1800225" rtl="0" eaLnBrk="0" fontAlgn="base" hangingPunct="0">
        <a:lnSpc>
          <a:spcPct val="90000"/>
        </a:lnSpc>
        <a:spcBef>
          <a:spcPts val="1975"/>
        </a:spcBef>
        <a:spcAft>
          <a:spcPct val="0"/>
        </a:spcAft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1349375" indent="-447675" algn="l" defTabSz="1800225" rtl="0" eaLnBrk="0" fontAlgn="base" hangingPunct="0">
        <a:lnSpc>
          <a:spcPct val="90000"/>
        </a:lnSpc>
        <a:spcBef>
          <a:spcPts val="990"/>
        </a:spcBef>
        <a:spcAft>
          <a:spcPct val="0"/>
        </a:spcAft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2249805" indent="-449580" algn="l" defTabSz="1800225" rtl="0" eaLnBrk="0" fontAlgn="base" hangingPunct="0">
        <a:lnSpc>
          <a:spcPct val="90000"/>
        </a:lnSpc>
        <a:spcBef>
          <a:spcPts val="990"/>
        </a:spcBef>
        <a:spcAft>
          <a:spcPct val="0"/>
        </a:spcAft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3149600" indent="-447675" algn="l" defTabSz="1800225" rtl="0" eaLnBrk="0" fontAlgn="base" hangingPunct="0">
        <a:lnSpc>
          <a:spcPct val="90000"/>
        </a:lnSpc>
        <a:spcBef>
          <a:spcPts val="99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4050030" indent="-449580" algn="l" defTabSz="1800225" rtl="0" eaLnBrk="0" fontAlgn="base" hangingPunct="0">
        <a:lnSpc>
          <a:spcPct val="90000"/>
        </a:lnSpc>
        <a:spcBef>
          <a:spcPts val="99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Content Placeholder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7997488" cy="14397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4" name="TextBox 18"/>
          <p:cNvSpPr>
            <a:spLocks noChangeArrowheads="1"/>
          </p:cNvSpPr>
          <p:nvPr/>
        </p:nvSpPr>
        <p:spPr bwMode="auto">
          <a:xfrm>
            <a:off x="8420100" y="1741488"/>
            <a:ext cx="175736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975"/>
              </a:spcBef>
              <a:buFont typeface="Arial" panose="020B0604020202020204" pitchFamily="34" charset="0"/>
              <a:buChar char="•"/>
              <a:defRPr sz="5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47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vi-VN" altLang="en-US" sz="1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 (5 – 6 tuổi)</a:t>
            </a:r>
            <a:r>
              <a:rPr lang="en-US" altLang="en-US" sz="1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Group 3"/>
          <p:cNvGraphicFramePr>
            <a:graphicFrameLocks noGrp="1"/>
          </p:cNvGraphicFramePr>
          <p:nvPr/>
        </p:nvGraphicFramePr>
        <p:xfrm>
          <a:off x="1746250" y="3230880"/>
          <a:ext cx="15815945" cy="10679430"/>
        </p:xfrm>
        <a:graphic>
          <a:graphicData uri="http://schemas.openxmlformats.org/drawingml/2006/table">
            <a:tbl>
              <a:tblPr/>
              <a:tblGrid>
                <a:gridCol w="1762760"/>
                <a:gridCol w="2343785"/>
                <a:gridCol w="2406015"/>
                <a:gridCol w="2286000"/>
                <a:gridCol w="2352040"/>
                <a:gridCol w="2335530"/>
                <a:gridCol w="2329815"/>
              </a:tblGrid>
              <a:tr h="247650">
                <a:tc>
                  <a:txBody>
                    <a:bodyPr/>
                    <a:lstStyle>
                      <a:lvl1pPr defTabSz="1800225">
                        <a:lnSpc>
                          <a:spcPct val="90000"/>
                        </a:lnSpc>
                        <a:spcBef>
                          <a:spcPts val="1975"/>
                        </a:spcBef>
                        <a:buFont typeface="Arial" panose="020B0604020202020204" pitchFamily="34" charset="0"/>
                        <a:defRPr sz="4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1pPr>
                      <a:lvl2pPr marL="742950" indent="1587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4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2pPr>
                      <a:lvl3pPr marL="1143000" indent="6572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3pPr>
                      <a:lvl4pPr marL="1600200" indent="11017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4pPr>
                      <a:lvl5pPr marL="2057400" indent="15430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5pPr>
                      <a:lvl6pPr marL="25146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6pPr>
                      <a:lvl7pPr marL="29718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7pPr>
                      <a:lvl8pPr marL="34290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8pPr>
                      <a:lvl9pPr marL="38862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7:00 -7</a:t>
                      </a:r>
                      <a:r>
                        <a:rPr kumimoji="0" lang="vi-V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:20</a:t>
                      </a: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>
                      <a:lvl1pPr defTabSz="1800225">
                        <a:lnSpc>
                          <a:spcPct val="90000"/>
                        </a:lnSpc>
                        <a:spcBef>
                          <a:spcPts val="1975"/>
                        </a:spcBef>
                        <a:buFont typeface="Arial" panose="020B0604020202020204" pitchFamily="34" charset="0"/>
                        <a:defRPr sz="4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1pPr>
                      <a:lvl2pPr marL="742950" indent="1587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4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2pPr>
                      <a:lvl3pPr marL="1143000" indent="6572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3pPr>
                      <a:lvl4pPr marL="1600200" indent="11017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4pPr>
                      <a:lvl5pPr marL="2057400" indent="15430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5pPr>
                      <a:lvl6pPr marL="25146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6pPr>
                      <a:lvl7pPr marL="29718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7pPr>
                      <a:lvl8pPr marL="34290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8pPr>
                      <a:lvl9pPr marL="38862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Chào buổi sáng! Đón bé và Vệ sinh/Good morning! Arrival and Handwashing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47650">
                <a:tc>
                  <a:txBody>
                    <a:bodyPr/>
                    <a:lstStyle>
                      <a:lvl1pPr defTabSz="1800225">
                        <a:lnSpc>
                          <a:spcPct val="90000"/>
                        </a:lnSpc>
                        <a:spcBef>
                          <a:spcPts val="1975"/>
                        </a:spcBef>
                        <a:buFont typeface="Arial" panose="020B0604020202020204" pitchFamily="34" charset="0"/>
                        <a:defRPr sz="4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1pPr>
                      <a:lvl2pPr marL="742950" indent="1587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4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2pPr>
                      <a:lvl3pPr marL="1143000" indent="6572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3pPr>
                      <a:lvl4pPr marL="1600200" indent="11017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4pPr>
                      <a:lvl5pPr marL="2057400" indent="15430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5pPr>
                      <a:lvl6pPr marL="25146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6pPr>
                      <a:lvl7pPr marL="29718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7pPr>
                      <a:lvl8pPr marL="34290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8pPr>
                      <a:lvl9pPr marL="38862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7:</a:t>
                      </a:r>
                      <a:r>
                        <a:rPr kumimoji="0" lang="vi-V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20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- 7:</a:t>
                      </a:r>
                      <a:r>
                        <a:rPr kumimoji="0" lang="vi-V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30</a:t>
                      </a: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>
                      <a:lvl1pPr defTabSz="1800225">
                        <a:lnSpc>
                          <a:spcPct val="90000"/>
                        </a:lnSpc>
                        <a:spcBef>
                          <a:spcPts val="1975"/>
                        </a:spcBef>
                        <a:buFont typeface="Arial" panose="020B0604020202020204" pitchFamily="34" charset="0"/>
                        <a:defRPr sz="4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1pPr>
                      <a:lvl2pPr marL="742950" indent="1587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4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2pPr>
                      <a:lvl3pPr marL="1143000" indent="6572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3pPr>
                      <a:lvl4pPr marL="1600200" indent="11017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4pPr>
                      <a:lvl5pPr marL="2057400" indent="15430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5pPr>
                      <a:lvl6pPr marL="25146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6pPr>
                      <a:lvl7pPr marL="29718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7pPr>
                      <a:lvl8pPr marL="34290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8pPr>
                      <a:lvl9pPr marL="38862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Thể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dục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buổi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sáng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/Morning outdoor activities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47650">
                <a:tc>
                  <a:txBody>
                    <a:bodyPr/>
                    <a:lstStyle>
                      <a:lvl1pPr defTabSz="1800225">
                        <a:lnSpc>
                          <a:spcPct val="90000"/>
                        </a:lnSpc>
                        <a:spcBef>
                          <a:spcPts val="1975"/>
                        </a:spcBef>
                        <a:buFont typeface="Arial" panose="020B0604020202020204" pitchFamily="34" charset="0"/>
                        <a:defRPr sz="4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1pPr>
                      <a:lvl2pPr marL="742950" indent="1587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4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2pPr>
                      <a:lvl3pPr marL="1143000" indent="6572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3pPr>
                      <a:lvl4pPr marL="1600200" indent="11017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4pPr>
                      <a:lvl5pPr marL="2057400" indent="15430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5pPr>
                      <a:lvl6pPr marL="25146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6pPr>
                      <a:lvl7pPr marL="29718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7pPr>
                      <a:lvl8pPr marL="34290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8pPr>
                      <a:lvl9pPr marL="38862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7:</a:t>
                      </a:r>
                      <a:r>
                        <a:rPr kumimoji="0" lang="vi-V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30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- 8:</a:t>
                      </a:r>
                      <a:r>
                        <a:rPr kumimoji="0" lang="vi-V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00</a:t>
                      </a:r>
                      <a:endParaRPr kumimoji="0" lang="vi-V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>
                      <a:lvl1pPr defTabSz="1800225">
                        <a:lnSpc>
                          <a:spcPct val="90000"/>
                        </a:lnSpc>
                        <a:spcBef>
                          <a:spcPts val="1975"/>
                        </a:spcBef>
                        <a:buFont typeface="Arial" panose="020B0604020202020204" pitchFamily="34" charset="0"/>
                        <a:defRPr sz="4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1pPr>
                      <a:lvl2pPr marL="742950" indent="1587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4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2pPr>
                      <a:lvl3pPr marL="1143000" indent="6572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3pPr>
                      <a:lvl4pPr marL="1600200" indent="11017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4pPr>
                      <a:lvl5pPr marL="2057400" indent="15430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5pPr>
                      <a:lvl6pPr marL="25146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6pPr>
                      <a:lvl7pPr marL="29718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7pPr>
                      <a:lvl8pPr marL="34290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8pPr>
                      <a:lvl9pPr marL="38862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Ăn sáng + uống sữa / Điểm danh đầu giờ/ Breakfast.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846455">
                <a:tc>
                  <a:txBody>
                    <a:bodyPr/>
                    <a:lstStyle>
                      <a:lvl1pPr defTabSz="1800225">
                        <a:lnSpc>
                          <a:spcPct val="90000"/>
                        </a:lnSpc>
                        <a:spcBef>
                          <a:spcPts val="1975"/>
                        </a:spcBef>
                        <a:buFont typeface="Arial" panose="020B0604020202020204" pitchFamily="34" charset="0"/>
                        <a:defRPr sz="4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1pPr>
                      <a:lvl2pPr marL="742950" indent="1587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4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2pPr>
                      <a:lvl3pPr marL="1143000" indent="6572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3pPr>
                      <a:lvl4pPr marL="1600200" indent="11017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4pPr>
                      <a:lvl5pPr marL="2057400" indent="15430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5pPr>
                      <a:lvl6pPr marL="25146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6pPr>
                      <a:lvl7pPr marL="29718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7pPr>
                      <a:lvl8pPr marL="34290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8pPr>
                      <a:lvl9pPr marL="38862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8:</a:t>
                      </a:r>
                      <a:r>
                        <a:rPr kumimoji="0" lang="vi-V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00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- </a:t>
                      </a:r>
                      <a:r>
                        <a:rPr kumimoji="0" lang="vi-V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8:30</a:t>
                      </a: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defTabSz="1800225">
                        <a:lnSpc>
                          <a:spcPct val="90000"/>
                        </a:lnSpc>
                        <a:spcBef>
                          <a:spcPts val="1975"/>
                        </a:spcBef>
                        <a:buFont typeface="Arial" panose="020B0604020202020204" pitchFamily="34" charset="0"/>
                        <a:defRPr sz="4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1pPr>
                      <a:lvl2pPr marL="742950" indent="1587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4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2pPr>
                      <a:lvl3pPr marL="1143000" indent="6572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3pPr>
                      <a:lvl4pPr marL="1600200" indent="11017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4pPr>
                      <a:lvl5pPr marL="2057400" indent="15430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5pPr>
                      <a:lvl6pPr marL="25146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6pPr>
                      <a:lvl7pPr marL="29718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7pPr>
                      <a:lvl8pPr marL="34290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8pPr>
                      <a:lvl9pPr marL="38862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vi-VN" altLang="vi-VN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Hoạy</a:t>
                      </a:r>
                      <a:r>
                        <a:rPr lang="vi-VN" altLang="vi-VN" sz="1600" b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động vòng tròn</a:t>
                      </a:r>
                      <a:endParaRPr lang="vi-VN" altLang="vi-VN" sz="1600" b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vi-VN" sz="1600" b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(Baby sign language Circle </a:t>
                      </a:r>
                      <a:r>
                        <a:rPr lang="vi-VN" sz="1600" b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time activies)</a:t>
                      </a:r>
                      <a:endParaRPr lang="vi-VN" sz="1600" b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(Foreign</a:t>
                      </a:r>
                      <a:r>
                        <a:rPr lang="en-US" altLang="zh-CN" sz="1600" b="1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teacher)</a:t>
                      </a:r>
                      <a:endParaRPr lang="vi-VN" altLang="zh-CN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vi-VN" altLang="vi-VN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Hoạ</a:t>
                      </a:r>
                      <a:r>
                        <a:rPr lang="en-US" altLang="vi-VN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</a:t>
                      </a:r>
                      <a:r>
                        <a:rPr lang="vi-VN" altLang="vi-VN" sz="1600" b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động vòng tròn</a:t>
                      </a:r>
                      <a:endParaRPr lang="vi-VN" altLang="vi-VN" sz="1600" b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vi-VN" sz="1600" b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(Baby sign language Circle time activies)</a:t>
                      </a:r>
                      <a:endParaRPr lang="vi-VN" sz="1600" b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1113790">
                <a:tc>
                  <a:txBody>
                    <a:bodyPr/>
                    <a:lstStyle>
                      <a:lvl1pPr defTabSz="1800225">
                        <a:lnSpc>
                          <a:spcPct val="90000"/>
                        </a:lnSpc>
                        <a:spcBef>
                          <a:spcPts val="1975"/>
                        </a:spcBef>
                        <a:buFont typeface="Arial" panose="020B0604020202020204" pitchFamily="34" charset="0"/>
                        <a:defRPr sz="4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1pPr>
                      <a:lvl2pPr marL="742950" indent="1587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4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2pPr>
                      <a:lvl3pPr marL="1143000" indent="6572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3pPr>
                      <a:lvl4pPr marL="1600200" indent="11017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4pPr>
                      <a:lvl5pPr marL="2057400" indent="15430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5pPr>
                      <a:lvl6pPr marL="25146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6pPr>
                      <a:lvl7pPr marL="29718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7pPr>
                      <a:lvl8pPr marL="34290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8pPr>
                      <a:lvl9pPr marL="38862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8:</a:t>
                      </a:r>
                      <a:r>
                        <a:rPr kumimoji="0" lang="vi-V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30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– </a:t>
                      </a:r>
                      <a:r>
                        <a:rPr kumimoji="0" lang="vi-V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9:00</a:t>
                      </a: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1800225">
                        <a:lnSpc>
                          <a:spcPct val="90000"/>
                        </a:lnSpc>
                        <a:spcBef>
                          <a:spcPts val="1975"/>
                        </a:spcBef>
                        <a:buFont typeface="Arial" panose="020B0604020202020204" pitchFamily="34" charset="0"/>
                        <a:defRPr sz="4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1pPr>
                      <a:lvl2pPr marL="742950" indent="1587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4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2pPr>
                      <a:lvl3pPr marL="1143000" indent="6572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3pPr>
                      <a:lvl4pPr marL="1600200" indent="11017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4pPr>
                      <a:lvl5pPr marL="2057400" indent="15430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5pPr>
                      <a:lvl6pPr marL="25146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6pPr>
                      <a:lvl7pPr marL="29718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7pPr>
                      <a:lvl8pPr marL="34290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8pPr>
                      <a:lvl9pPr marL="38862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vi-VN" altLang="en-US" sz="16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Gi</a:t>
                      </a:r>
                      <a:r>
                        <a:rPr lang="vi-VN" altLang="en-US" sz="1600" b="1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ờ</a:t>
                      </a:r>
                      <a:r>
                        <a:rPr lang="vi-VN" altLang="en-US" sz="16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học </a:t>
                      </a:r>
                      <a:endParaRPr lang="vi-VN" altLang="en-US"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</a:t>
                      </a:r>
                      <a:r>
                        <a:rPr lang="en-US" alt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h</a:t>
                      </a:r>
                      <a:r>
                        <a:rPr lang="en-US" alt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</a:t>
                      </a:r>
                      <a:r>
                        <a:rPr lang="en-US" alt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</a:t>
                      </a:r>
                      <a:r>
                        <a:rPr lang="en-US" alt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lang="en-US" alt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đề</a:t>
                      </a:r>
                      <a:r>
                        <a:rPr lang="en-US" alt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u</a:t>
                      </a:r>
                      <a:r>
                        <a:rPr lang="en-US" alt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lang="en-US" alt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nhé</a:t>
                      </a:r>
                      <a:r>
                        <a:rPr lang="en-US" altLang="en-US" sz="16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!</a:t>
                      </a:r>
                      <a:endParaRPr lang="vi-VN" altLang="en-US"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vi-VN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vi-VN" altLang="zh-C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học</a:t>
                      </a:r>
                      <a:endParaRPr lang="vi-VN" altLang="zh-CN" sz="16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Biết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gì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ở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vi-V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Giờ học</a:t>
                      </a: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Bá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h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k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h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o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tím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Giờ học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endParaRPr lang="zh-CN" altLang="en-US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Món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uống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ở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quê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g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o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quá</a:t>
                      </a:r>
                      <a:endParaRPr kumimoji="0" lang="vi-V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</a:t>
                      </a:r>
                      <a:r>
                        <a:rPr lang="en-US" sz="1600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 học</a:t>
                      </a:r>
                      <a:endParaRPr lang="en-US" sz="1600" b="1" baseline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trồng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Giờ học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Món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g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o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giả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khá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756285"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vi-V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9:00 – 9:30</a:t>
                      </a: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vi-VN" altLang="en-US" sz="16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Giờ chơi ngoài trờ</a:t>
                      </a:r>
                      <a:r>
                        <a:rPr lang="en-US" altLang="en-US" sz="16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</a:t>
                      </a:r>
                      <a:endParaRPr lang="zh-CN" altLang="en-US"/>
                    </a:p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1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Trò</a:t>
                      </a:r>
                      <a:r>
                        <a:rPr lang="en-US" altLang="en-US" sz="1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lang="en-US" altLang="en-US" sz="1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chơi</a:t>
                      </a:r>
                      <a:r>
                        <a:rPr lang="en-US" altLang="en-US" sz="1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:</a:t>
                      </a:r>
                      <a:r>
                        <a:rPr lang="en-US" altLang="en-US" sz="1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lang="en-US" altLang="en-US" sz="1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"</a:t>
                      </a:r>
                      <a:r>
                        <a:rPr lang="en-US" altLang="en-US" sz="1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lang="en-US" altLang="en-US" sz="1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Mè</a:t>
                      </a:r>
                      <a:r>
                        <a:rPr lang="en-US" altLang="en-US" sz="1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o</a:t>
                      </a:r>
                      <a:r>
                        <a:rPr lang="en-US" altLang="en-US" sz="1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lang="en-US" altLang="en-US" sz="1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đuổi</a:t>
                      </a:r>
                      <a:r>
                        <a:rPr lang="en-US" altLang="en-US" sz="1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lang="en-US" altLang="en-US" sz="1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chuột</a:t>
                      </a:r>
                      <a:r>
                        <a:rPr lang="en-US" altLang="en-US" sz="1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"</a:t>
                      </a:r>
                      <a:endParaRPr lang="zh-CN" altLang="en-US"/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vi-VN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r>
                        <a:rPr lang="vi-VN" altLang="zh-C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CHỨC NĂNG</a:t>
                      </a:r>
                      <a:endParaRPr lang="vi-VN" altLang="zh-CN" sz="16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Kỹ năng lau dọn tủ cá nhân của mình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b="1"/>
                        <a:t>Kỹ</a:t>
                      </a:r>
                      <a:r>
                        <a:rPr lang="en-US" altLang="en-US" b="1"/>
                        <a:t> </a:t>
                      </a:r>
                      <a:r>
                        <a:rPr lang="en-US" altLang="en-US" b="1"/>
                        <a:t>nă</a:t>
                      </a:r>
                      <a:r>
                        <a:rPr lang="en-US" altLang="en-US" b="1"/>
                        <a:t>n</a:t>
                      </a:r>
                      <a:r>
                        <a:rPr lang="en-US" altLang="en-US" b="1"/>
                        <a:t>g</a:t>
                      </a:r>
                      <a:r>
                        <a:rPr lang="en-US" altLang="en-US" b="1"/>
                        <a:t> </a:t>
                      </a:r>
                      <a:r>
                        <a:rPr lang="en-US" altLang="en-US" b="1"/>
                        <a:t>thực</a:t>
                      </a:r>
                      <a:r>
                        <a:rPr lang="en-US" altLang="en-US" b="1"/>
                        <a:t> </a:t>
                      </a:r>
                      <a:r>
                        <a:rPr lang="en-US" altLang="en-US" b="1"/>
                        <a:t>tế</a:t>
                      </a:r>
                      <a:r>
                        <a:rPr lang="en-US" altLang="en-US" b="1"/>
                        <a:t> </a:t>
                      </a:r>
                      <a:r>
                        <a:rPr lang="en-US" altLang="en-US" b="1"/>
                        <a:t>dọn</a:t>
                      </a:r>
                      <a:r>
                        <a:rPr lang="en-US" altLang="en-US" b="1"/>
                        <a:t> </a:t>
                      </a:r>
                      <a:r>
                        <a:rPr lang="en-US" altLang="en-US" b="1"/>
                        <a:t>dẹp</a:t>
                      </a:r>
                      <a:r>
                        <a:rPr lang="en-US" altLang="en-US" b="1"/>
                        <a:t> </a:t>
                      </a:r>
                      <a:r>
                        <a:rPr lang="en-US" altLang="en-US" b="1"/>
                        <a:t>với</a:t>
                      </a:r>
                      <a:r>
                        <a:rPr lang="en-US" altLang="en-US" b="1"/>
                        <a:t> </a:t>
                      </a:r>
                      <a:r>
                        <a:rPr lang="en-US" altLang="en-US" b="1"/>
                        <a:t>cô</a:t>
                      </a:r>
                      <a:r>
                        <a:rPr lang="en-US" altLang="en-US" b="1"/>
                        <a:t> </a:t>
                      </a:r>
                      <a:r>
                        <a:rPr lang="en-US" altLang="en-US" b="1"/>
                        <a:t>s</a:t>
                      </a:r>
                      <a:r>
                        <a:rPr lang="en-US" altLang="en-US" b="1"/>
                        <a:t>a</a:t>
                      </a:r>
                      <a:r>
                        <a:rPr lang="en-US" altLang="en-US" b="1"/>
                        <a:t>u</a:t>
                      </a:r>
                      <a:r>
                        <a:rPr lang="en-US" altLang="en-US" b="1"/>
                        <a:t> </a:t>
                      </a:r>
                      <a:r>
                        <a:rPr lang="en-US" altLang="en-US" b="1"/>
                        <a:t>giờ</a:t>
                      </a:r>
                      <a:r>
                        <a:rPr lang="en-US" altLang="en-US" b="1"/>
                        <a:t> </a:t>
                      </a:r>
                      <a:r>
                        <a:rPr lang="en-US" altLang="en-US" b="1"/>
                        <a:t>học</a:t>
                      </a:r>
                      <a:endParaRPr lang="zh-CN" altLang="en-US"/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r>
                        <a:rPr lang="en-US" sz="1600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CHỨC NĂNG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vi-V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ENGLISH 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vi-V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vi-V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Vietnamese </a:t>
                      </a:r>
                      <a:r>
                        <a:rPr kumimoji="0" lang="vi-V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teacher)</a:t>
                      </a: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</a:tr>
              <a:tr h="481965"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vi-V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9:30 – 10:00</a:t>
                      </a: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vi-VN" altLang="en-US" sz="16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HỌC</a:t>
                      </a:r>
                      <a:r>
                        <a:rPr lang="vi-VN" altLang="en-US" sz="1600" b="1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BƠI </a:t>
                      </a:r>
                      <a:endParaRPr lang="vi-VN" altLang="en-US"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vi-V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CẢM THỤ ÂM NHẠC</a:t>
                      </a: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vi-V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AEROBIC</a:t>
                      </a: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CẢM THỤ ÂM NHẠC</a:t>
                      </a:r>
                      <a:endParaRPr lang="vi-VN" sz="16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600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BƠI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vi-V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AEROBIC</a:t>
                      </a:r>
                      <a:endParaRPr kumimoji="0" lang="vi-V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99FF"/>
                    </a:solidFill>
                  </a:tcPr>
                </a:tc>
              </a:tr>
              <a:tr h="735330"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vi-V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10:00 – 10:15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1800225">
                        <a:lnSpc>
                          <a:spcPct val="90000"/>
                        </a:lnSpc>
                        <a:spcBef>
                          <a:spcPts val="1975"/>
                        </a:spcBef>
                        <a:buFont typeface="Arial" panose="020B0604020202020204" pitchFamily="34" charset="0"/>
                        <a:defRPr sz="4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1pPr>
                      <a:lvl2pPr marL="742950" indent="-2857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4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2pPr>
                      <a:lvl3pPr marL="1143000" indent="-22860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3pPr>
                      <a:lvl4pPr marL="1600200" indent="-22860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4pPr>
                      <a:lvl5pPr marL="2057400" indent="-22860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5pPr>
                      <a:lvl6pPr marL="2514600" indent="-22860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6pPr>
                      <a:lvl7pPr marL="2971800" indent="-22860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7pPr>
                      <a:lvl8pPr marL="3429000" indent="-22860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8pPr>
                      <a:lvl9pPr marL="3886200" indent="-22860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Trò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chơi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vòng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tròn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: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"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o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n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yê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u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B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a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Má</a:t>
                      </a:r>
                      <a:r>
                        <a:rPr lang="en-US" altLang="en-US" sz="1600" b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"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vi-V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vi-V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chơi tron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 lớp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en-US" sz="16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Trò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"Chọn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màu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Vận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giã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nhạc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há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zh-CN" altLang="en-US"/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Trò</a:t>
                      </a:r>
                      <a:r>
                        <a:rPr lang="en-US" sz="1600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chơi</a:t>
                      </a:r>
                      <a:r>
                        <a:rPr lang="en-US" altLang="en-US" sz="1600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altLang="en-US" sz="1600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"Bỏ</a:t>
                      </a:r>
                      <a:r>
                        <a:rPr lang="en-US" altLang="en-US" sz="1600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khă</a:t>
                      </a:r>
                      <a:r>
                        <a:rPr lang="en-US" altLang="en-US" sz="1600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en-US" sz="1600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Trò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gà</a:t>
                      </a:r>
                      <a:r>
                        <a:rPr lang="en-US" alt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vi-VN" sz="16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vi-V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Giờ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chơi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r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o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g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lớp</a:t>
                      </a:r>
                      <a:endParaRPr kumimoji="0" lang="vi-V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vi-V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Trò chơi: “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Gắ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trá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lê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câ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y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"</a:t>
                      </a:r>
                      <a:endParaRPr kumimoji="0" lang="vi-V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515620"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vi-V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10:15 – 10:45</a:t>
                      </a: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vi-VN" sz="1600" b="1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ENGLISH</a:t>
                      </a:r>
                      <a:endParaRPr kumimoji="0" lang="en-US" altLang="vi-V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1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(Foreign teacher)</a:t>
                      </a:r>
                      <a:endParaRPr kumimoji="0" lang="vi-V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hMerge="1"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vi-V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Vận động theo nhạc</a:t>
                      </a:r>
                      <a:endParaRPr kumimoji="0" lang="vi-V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36880">
                <a:tc>
                  <a:txBody>
                    <a:bodyPr/>
                    <a:lstStyle>
                      <a:lvl1pPr defTabSz="1800225">
                        <a:lnSpc>
                          <a:spcPct val="90000"/>
                        </a:lnSpc>
                        <a:spcBef>
                          <a:spcPts val="1975"/>
                        </a:spcBef>
                        <a:buFont typeface="Arial" panose="020B0604020202020204" pitchFamily="34" charset="0"/>
                        <a:defRPr sz="4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1pPr>
                      <a:lvl2pPr marL="742950" indent="1587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4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2pPr>
                      <a:lvl3pPr marL="1143000" indent="6572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3pPr>
                      <a:lvl4pPr marL="1600200" indent="11017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4pPr>
                      <a:lvl5pPr marL="2057400" indent="15430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5pPr>
                      <a:lvl6pPr marL="25146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6pPr>
                      <a:lvl7pPr marL="29718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7pPr>
                      <a:lvl8pPr marL="34290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8pPr>
                      <a:lvl9pPr marL="38862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vi-V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10:45 –14:00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>
                      <a:lvl1pPr defTabSz="1800225">
                        <a:lnSpc>
                          <a:spcPct val="90000"/>
                        </a:lnSpc>
                        <a:spcBef>
                          <a:spcPts val="1975"/>
                        </a:spcBef>
                        <a:buFont typeface="Arial" panose="020B0604020202020204" pitchFamily="34" charset="0"/>
                        <a:defRPr sz="4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1pPr>
                      <a:lvl2pPr marL="742950" indent="1587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4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2pPr>
                      <a:lvl3pPr marL="1143000" indent="6572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3pPr>
                      <a:lvl4pPr marL="1600200" indent="11017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4pPr>
                      <a:lvl5pPr marL="2057400" indent="15430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5pPr>
                      <a:lvl6pPr marL="25146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6pPr>
                      <a:lvl7pPr marL="29718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7pPr>
                      <a:lvl8pPr marL="34290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8pPr>
                      <a:lvl9pPr marL="38862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vi-V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Vệ sinh,ăn trưa, ngủ trưa/Bath, lunch, rest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p>
                      <a:pPr marL="0" marR="0" lvl="0" indent="0" algn="ctr" defTabSz="179895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vi-V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Bé ăn </a:t>
                      </a: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trưa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-</a:t>
                      </a:r>
                      <a:r>
                        <a:rPr kumimoji="0" lang="vi-V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vệ sinh cá nhân</a:t>
                      </a: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179895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vi-V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PH đón bé về</a:t>
                      </a: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179895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(12h)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41325">
                <a:tc>
                  <a:txBody>
                    <a:bodyPr/>
                    <a:lstStyle>
                      <a:lvl1pPr defTabSz="1800225">
                        <a:lnSpc>
                          <a:spcPct val="90000"/>
                        </a:lnSpc>
                        <a:spcBef>
                          <a:spcPts val="1975"/>
                        </a:spcBef>
                        <a:buFont typeface="Arial" panose="020B0604020202020204" pitchFamily="34" charset="0"/>
                        <a:defRPr sz="4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1pPr>
                      <a:lvl2pPr marL="742950" indent="1587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4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2pPr>
                      <a:lvl3pPr marL="1143000" indent="6572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3pPr>
                      <a:lvl4pPr marL="1600200" indent="11017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4pPr>
                      <a:lvl5pPr marL="2057400" indent="15430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5pPr>
                      <a:lvl6pPr marL="25146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6pPr>
                      <a:lvl7pPr marL="29718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7pPr>
                      <a:lvl8pPr marL="34290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8pPr>
                      <a:lvl9pPr marL="38862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14:00 - 14:30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>
                      <a:lvl1pPr defTabSz="1800225">
                        <a:lnSpc>
                          <a:spcPct val="90000"/>
                        </a:lnSpc>
                        <a:spcBef>
                          <a:spcPts val="1975"/>
                        </a:spcBef>
                        <a:buFont typeface="Arial" panose="020B0604020202020204" pitchFamily="34" charset="0"/>
                        <a:defRPr sz="4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1pPr>
                      <a:lvl2pPr marL="742950" indent="-2857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4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2pPr>
                      <a:lvl3pPr marL="1143000" indent="-22860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3pPr>
                      <a:lvl4pPr marL="1600200" indent="-22860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4pPr>
                      <a:lvl5pPr marL="2057400" indent="-22860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5pPr>
                      <a:lvl6pPr marL="2514600" indent="-22860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6pPr>
                      <a:lvl7pPr marL="2971800" indent="-22860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7pPr>
                      <a:lvl8pPr marL="3429000" indent="-22860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8pPr>
                      <a:lvl9pPr marL="3886200" indent="-22860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vi-V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ENGLISH ( Vietnamese teacher)</a:t>
                      </a: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vMerge="1">
                  <a:tcPr/>
                </a:tc>
              </a:tr>
              <a:tr h="506730"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14:30 - 15:00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algn="ctr"/>
                      <a:r>
                        <a:rPr lang="vi-VN" sz="1600" b="1" dirty="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vi-VN" sz="1600" b="1" baseline="0" dirty="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 xế</a:t>
                      </a:r>
                      <a:endParaRPr lang="vi-VN" sz="1600" b="1" baseline="0" dirty="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vi-VN" altLang="en-US" sz="1600" b="1" dirty="0"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Vệ sinh cá nhân (Personal by giene)</a:t>
                      </a:r>
                      <a:endParaRPr lang="vi-VN" altLang="en-US" sz="1600" b="1" baseline="0" dirty="0"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algn="ctr"/>
                      <a:r>
                        <a:rPr lang="vi-VN" sz="1600" b="1" dirty="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vi-VN" sz="1600" b="1" baseline="0" dirty="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 xế</a:t>
                      </a:r>
                      <a:endParaRPr lang="vi-VN" sz="1600" b="1" baseline="0" dirty="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vi-VN" altLang="en-US" sz="1600" b="1" dirty="0"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Vệ sinh cá nhân (Personal by giene)</a:t>
                      </a:r>
                      <a:endParaRPr lang="vi-VN" altLang="en-US" sz="1600" b="1" baseline="0" dirty="0"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vi-VN" sz="1600" b="1" dirty="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vi-VN" sz="1600" b="1" baseline="0" dirty="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 xế</a:t>
                      </a:r>
                      <a:endParaRPr lang="en-US" sz="1600" b="1" dirty="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vi-VN" altLang="en-US" sz="1600" b="1" baseline="0" dirty="0"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Ăn xế</a:t>
                      </a:r>
                      <a:endParaRPr lang="vi-VN" altLang="en-US" sz="1600" b="1" baseline="0" dirty="0"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vi-VN" altLang="en-US" sz="1600" b="1" dirty="0"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Vệ sinh cá nhân (Personal by giene)</a:t>
                      </a:r>
                      <a:endParaRPr lang="vi-VN" altLang="en-US" sz="1600" b="1" baseline="0" dirty="0"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rowSpan="2" hMerge="1"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vMerge="1">
                  <a:tcPr/>
                </a:tc>
              </a:tr>
              <a:tr h="254000"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vi-V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15:00 – 15:30</a:t>
                      </a:r>
                      <a:endParaRPr kumimoji="0" lang="vi-V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vMerge="1"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 vMerge="1"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vi-V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vi-V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VÕ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</a:tr>
              <a:tr h="735330">
                <a:tc>
                  <a:txBody>
                    <a:bodyPr/>
                    <a:lstStyle>
                      <a:lvl1pPr defTabSz="1800225">
                        <a:lnSpc>
                          <a:spcPct val="90000"/>
                        </a:lnSpc>
                        <a:spcBef>
                          <a:spcPts val="1975"/>
                        </a:spcBef>
                        <a:buFont typeface="Arial" panose="020B0604020202020204" pitchFamily="34" charset="0"/>
                        <a:defRPr sz="4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1pPr>
                      <a:lvl2pPr marL="742950" indent="1587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4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2pPr>
                      <a:lvl3pPr marL="1143000" indent="6572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5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3pPr>
                      <a:lvl4pPr marL="1600200" indent="1101725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4pPr>
                      <a:lvl5pPr marL="2057400" indent="1543050" defTabSz="1800225">
                        <a:lnSpc>
                          <a:spcPct val="90000"/>
                        </a:lnSpc>
                        <a:spcBef>
                          <a:spcPts val="990"/>
                        </a:spcBef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5pPr>
                      <a:lvl6pPr marL="25146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6pPr>
                      <a:lvl7pPr marL="29718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7pPr>
                      <a:lvl8pPr marL="34290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8pPr>
                      <a:lvl9pPr marL="3886200" indent="1543050" defTabSz="1800225" eaLnBrk="0" fontAlgn="base" hangingPunct="0">
                        <a:lnSpc>
                          <a:spcPct val="90000"/>
                        </a:lnSpc>
                        <a:spcBef>
                          <a:spcPts val="99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3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等线" charset="0"/>
                          <a:cs typeface="等线" charset="0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15:30 - 16:00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lvl="0" indent="0" algn="ctr" font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vi-VN" altLang="vi-VN" sz="1600" b="1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Hoạt động chiều</a:t>
                      </a:r>
                      <a:endParaRPr lang="vi-VN" altLang="vi-VN" sz="1600" b="1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lvl="0" indent="0" algn="ctr" font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Ô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Vẽ</a:t>
                      </a:r>
                      <a:r>
                        <a:rPr lang="en-US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trái</a:t>
                      </a:r>
                      <a:r>
                        <a:rPr lang="en-US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</a:t>
                      </a:r>
                      <a:r>
                        <a:rPr lang="en-US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vi-V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vi-V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r>
                        <a:rPr lang="vi-V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THƯ VIỆN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vi-VN" altLang="en-US" sz="16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Gi</a:t>
                      </a:r>
                      <a:r>
                        <a:rPr lang="vi-VN" altLang="en-US" sz="1600" b="1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ờ</a:t>
                      </a:r>
                      <a:r>
                        <a:rPr lang="vi-VN" altLang="en-US" sz="16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chơi</a:t>
                      </a:r>
                      <a:r>
                        <a:rPr lang="vi-VN" altLang="en-US" sz="1600" b="1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trong lớp</a:t>
                      </a:r>
                      <a:endParaRPr lang="vi-VN" altLang="en-US" sz="1600" b="1" baseline="0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Vận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động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với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nhạc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: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"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A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n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i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m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a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ls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i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n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A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i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o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n</a:t>
                      </a:r>
                      <a:r>
                        <a:rPr lang="en-US" alt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"</a:t>
                      </a:r>
                      <a:endParaRPr lang="vi-VN" altLang="en-US" sz="16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r>
                        <a:rPr 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THƯ VIỆN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  <a:tr h="822960"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vi-V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16:00 – 16:30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lvl="0" indent="0" algn="ctr" font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tế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dọn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tủ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</a:t>
                      </a:r>
                      <a:r>
                        <a:rPr lang="en-US" altLang="en-US" sz="16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vi-V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 chơi</a:t>
                      </a:r>
                      <a:r>
                        <a:rPr lang="vi-V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trong lớp</a:t>
                      </a:r>
                      <a:endParaRPr lang="vi-VN" sz="16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Trò chơi: 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Bé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phục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vi-V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Giờ chơi trong lớp:</a:t>
                      </a: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Vẽ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củ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k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h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o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g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vi-V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góc tự do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Trò</a:t>
                      </a:r>
                      <a:r>
                        <a:rPr lang="en-US" altLang="en-US" sz="1600" b="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chơi</a:t>
                      </a:r>
                      <a:r>
                        <a:rPr lang="en-US" altLang="en-US" sz="1600" b="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:</a:t>
                      </a:r>
                      <a:r>
                        <a:rPr lang="en-US" altLang="en-US" sz="1600" b="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"</a:t>
                      </a:r>
                      <a:r>
                        <a:rPr lang="en-US" altLang="en-US" sz="1600" b="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Số</a:t>
                      </a:r>
                      <a:r>
                        <a:rPr lang="en-US" altLang="en-US" sz="1600" b="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ở</a:t>
                      </a:r>
                      <a:r>
                        <a:rPr lang="en-US" altLang="en-US" sz="1600" b="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đâ</a:t>
                      </a:r>
                      <a:r>
                        <a:rPr lang="en-US" altLang="en-US" sz="1600" b="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u</a:t>
                      </a:r>
                      <a:r>
                        <a:rPr lang="en-US" altLang="en-US" sz="1600" b="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rồi</a:t>
                      </a:r>
                      <a:r>
                        <a:rPr lang="en-US" altLang="en-US" sz="1600" b="0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"</a:t>
                      </a:r>
                      <a:endParaRPr lang="vi-VN" altLang="vi-VN" sz="1600" b="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vMerge="1">
                  <a:tcPr/>
                </a:tc>
              </a:tr>
              <a:tr h="1066800"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16:</a:t>
                      </a:r>
                      <a:r>
                        <a:rPr kumimoji="0" lang="vi-V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30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– 17h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vi-V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vi-V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VÕ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ctr" font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vi-VN" altLang="vi-VN" sz="1600" b="1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lvl="0" indent="0" algn="ctr" font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vi-VN" altLang="vi-VN" sz="1600" b="1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Hoạt động chiều</a:t>
                      </a:r>
                      <a:endParaRPr lang="vi-VN" altLang="vi-VN" sz="1600" b="1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lvl="0" indent="0" algn="ctr" font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Thưởng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thức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bánh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bò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vi-V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vi-V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vi-V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động chiều</a:t>
                      </a:r>
                      <a:endParaRPr lang="vi-VN" sz="16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Thưởng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thức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món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bá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h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mới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r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a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l</a:t>
                      </a:r>
                      <a:r>
                        <a:rPr lang="en-US" altLang="en-US" sz="16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o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lvl="0" indent="0" algn="ctr" font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vi-VN" sz="1600" b="1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Hoạt động </a:t>
                      </a:r>
                      <a:r>
                        <a:rPr lang="en-US" altLang="en-US" sz="1600" b="1" baseline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chiều</a:t>
                      </a:r>
                      <a:endParaRPr lang="en-US" altLang="en-US" sz="16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lvl="0" indent="0" algn="ctr" fontAlgn="ctr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g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h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e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nhạc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dâ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c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a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: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"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Lý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đấ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t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giồng</a:t>
                      </a:r>
                      <a:r>
                        <a:rPr lang="en-US" altLang="en-US" sz="16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"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chiều</a:t>
                      </a:r>
                      <a:endParaRPr lang="en-US" altLang="zh-CN" sz="16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Hạt</a:t>
                      </a:r>
                      <a:r>
                        <a:rPr lang="en-US" altLang="en-US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</a:t>
                      </a:r>
                      <a:r>
                        <a:rPr lang="en-US" altLang="en-US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en-US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altLang="en-US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altLang="en-US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en-US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en-US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en-US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en-US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en-US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vi-VN" altLang="zh-CN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vMerge="1">
                  <a:tcPr/>
                </a:tc>
              </a:tr>
              <a:tr h="1223010">
                <a:tc>
                  <a:txBody>
                    <a:bodyPr/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16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1</a:t>
                      </a:r>
                      <a:r>
                        <a:rPr lang="vi-VN" altLang="en-US" sz="16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7:00 </a:t>
                      </a:r>
                      <a:r>
                        <a:rPr lang="en-US" altLang="zh-CN" sz="16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– 17:</a:t>
                      </a:r>
                      <a:r>
                        <a:rPr lang="vi-VN" altLang="zh-CN" sz="16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30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1600" b="1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Hoạt</a:t>
                      </a:r>
                      <a:r>
                        <a:rPr lang="en-US" altLang="zh-CN" sz="16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lang="en-US" altLang="zh-CN" sz="1600" b="1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động</a:t>
                      </a:r>
                      <a:r>
                        <a:rPr lang="en-US" altLang="zh-CN" sz="16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lang="en-US" altLang="zh-CN" sz="1600" b="1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sau</a:t>
                      </a:r>
                      <a:r>
                        <a:rPr lang="en-US" altLang="zh-CN" sz="16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lang="en-US" altLang="zh-CN" sz="1600" b="1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giờ</a:t>
                      </a:r>
                      <a:r>
                        <a:rPr lang="en-US" altLang="zh-CN" sz="16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lang="en-US" altLang="zh-CN" sz="1600" b="1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học</a:t>
                      </a:r>
                      <a:r>
                        <a:rPr lang="en-US" altLang="zh-CN" sz="1600" b="1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/After school activities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18002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vi-VN" altLang="en-US" sz="16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HOẠT ĐỘNG SAU GIỜ HỌC  </a:t>
                      </a:r>
                      <a:br>
                        <a:rPr lang="vi-VN" altLang="en-US" sz="16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</a:br>
                      <a:r>
                        <a:rPr lang="vi-VN" altLang="en-US" sz="16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 Bé tự giác chào ba mẹ, cô giáo khi về .</a:t>
                      </a:r>
                      <a:br>
                        <a:rPr lang="vi-VN" altLang="en-US" sz="16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</a:br>
                      <a:r>
                        <a:rPr lang="vi-VN" altLang="en-US" sz="16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charset="0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 Nhắc bé không được ra khỏi trường khi không được phép của cô giáo, không lại gần người lạ, không đi theo người lạ.</a:t>
                      </a: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vi-V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charset="0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2" marR="3952" marT="3952" marB="0" anchor="ctr" horzOverflow="overflow"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539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48585" name="TextBox 20"/>
          <p:cNvSpPr>
            <a:spLocks noChangeArrowheads="1"/>
          </p:cNvSpPr>
          <p:nvPr/>
        </p:nvSpPr>
        <p:spPr bwMode="auto">
          <a:xfrm>
            <a:off x="8413198" y="2135429"/>
            <a:ext cx="1541780" cy="3314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975"/>
              </a:spcBef>
              <a:buFont typeface="Arial" panose="020B0604020202020204" pitchFamily="34" charset="0"/>
              <a:buChar char="•"/>
              <a:defRPr sz="5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47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6" name="TextBox 16"/>
          <p:cNvSpPr>
            <a:spLocks noChangeArrowheads="1"/>
          </p:cNvSpPr>
          <p:nvPr/>
        </p:nvSpPr>
        <p:spPr bwMode="auto">
          <a:xfrm rot="21600000">
            <a:off x="12188825" y="2138364"/>
            <a:ext cx="265163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975"/>
              </a:spcBef>
              <a:buFont typeface="Arial" panose="020B0604020202020204" pitchFamily="34" charset="0"/>
              <a:buChar char="•"/>
              <a:defRPr sz="5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47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Tự</a:t>
            </a:r>
            <a:r>
              <a:rPr lang="en-US" altLang="en-US" sz="1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- </a:t>
            </a:r>
            <a:r>
              <a:rPr lang="en-US" altLang="en-US" sz="18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Tự</a:t>
            </a:r>
            <a:r>
              <a:rPr lang="en-US" altLang="en-US" sz="1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Lập</a:t>
            </a:r>
            <a:r>
              <a:rPr lang="en-US" altLang="en-US" sz="1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en-US" sz="18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Tự</a:t>
            </a:r>
            <a:r>
              <a:rPr lang="en-US" altLang="en-US" sz="1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Tế</a:t>
            </a:r>
            <a:r>
              <a:rPr lang="en-US" altLang="en-US" sz="1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en-US" sz="1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587" name="TextBox 7"/>
          <p:cNvSpPr>
            <a:spLocks noChangeArrowheads="1"/>
          </p:cNvSpPr>
          <p:nvPr/>
        </p:nvSpPr>
        <p:spPr bwMode="auto">
          <a:xfrm>
            <a:off x="11729085" y="1807210"/>
            <a:ext cx="5380746" cy="8474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975"/>
              </a:spcBef>
              <a:buFont typeface="Arial" panose="020B0604020202020204" pitchFamily="34" charset="0"/>
              <a:buChar char="•"/>
              <a:defRPr sz="5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47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QUÊ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vi-V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8" name="TextBox 20"/>
          <p:cNvSpPr>
            <a:spLocks noChangeArrowheads="1"/>
          </p:cNvSpPr>
          <p:nvPr/>
        </p:nvSpPr>
        <p:spPr bwMode="auto">
          <a:xfrm>
            <a:off x="14713334" y="1038873"/>
            <a:ext cx="3444875" cy="368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975"/>
              </a:spcBef>
              <a:buFont typeface="Arial" panose="020B0604020202020204" pitchFamily="34" charset="0"/>
              <a:buChar char="•"/>
              <a:defRPr sz="5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47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589" name="TextBox 20"/>
          <p:cNvSpPr>
            <a:spLocks noChangeArrowheads="1"/>
          </p:cNvSpPr>
          <p:nvPr/>
        </p:nvSpPr>
        <p:spPr bwMode="auto">
          <a:xfrm>
            <a:off x="12188825" y="213836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975"/>
              </a:spcBef>
              <a:buFont typeface="Arial" panose="020B0604020202020204" pitchFamily="34" charset="0"/>
              <a:buChar char="•"/>
              <a:defRPr sz="5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47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99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99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FFFFF"/>
      </a:accent3>
      <a:accent4>
        <a:srgbClr val="000000"/>
      </a:accent4>
      <a:accent5>
        <a:srgbClr val="B0BCDE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Theme">
      <a:majorFont>
        <a:latin typeface="Calibri Light"/>
        <a:ea typeface="等线 Light"/>
        <a:cs typeface="等线 Light"/>
      </a:majorFont>
      <a:minorFont>
        <a:latin typeface="Calibri"/>
        <a:ea typeface="等线"/>
        <a:cs typeface="等线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0BCDE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4605</Words>
  <Application>WPS Presentation</Application>
  <PresentationFormat/>
  <Paragraphs>304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等线 Light</vt:lpstr>
      <vt:lpstr>等线</vt:lpstr>
      <vt:lpstr>Times New Roman</vt:lpstr>
      <vt:lpstr>等线</vt:lpstr>
      <vt:lpstr>Times</vt:lpstr>
      <vt:lpstr>Microsoft YaHei</vt:lpstr>
      <vt:lpstr>Arial Unicode MS</vt:lpstr>
      <vt:lpstr>1_Office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euser.1242</dc:creator>
  <cp:lastModifiedBy>Admin</cp:lastModifiedBy>
  <cp:revision>1</cp:revision>
  <dcterms:created xsi:type="dcterms:W3CDTF">2023-10-05T16:31:23Z</dcterms:created>
  <dcterms:modified xsi:type="dcterms:W3CDTF">2023-10-05T16:31:23Z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1033-12.2.0.13215</vt:lpwstr>
  </property>
  <property fmtid="{D5CDD505-2E9C-101B-9397-08002B2CF9AE}" pid="3" name="ICV">
    <vt:lpwstr>99007EA879BC4A3B82A33A1776296574_13</vt:lpwstr>
  </property>
</Properties>
</file>