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14.png" ContentType="image/png"/>
  <Override PartName="/ppt/media/image3.jpeg" ContentType="image/jpeg"/>
  <Override PartName="/ppt/media/image15.png" ContentType="image/png"/>
  <Override PartName="/ppt/media/image4.jpeg" ContentType="image/jpeg"/>
  <Override PartName="/ppt/media/image2.png" ContentType="image/png"/>
  <Override PartName="/ppt/media/image5.png" ContentType="image/png"/>
  <Override PartName="/ppt/media/image10.png" ContentType="image/png"/>
  <Override PartName="/ppt/media/image6.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3"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3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6"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7" name="PlaceHolder 1"/>
          <p:cNvSpPr>
            <a:spLocks noGrp="1"/>
          </p:cNvSpPr>
          <p:nvPr>
            <p:ph type="subTitle"/>
          </p:nvPr>
        </p:nvSpPr>
        <p:spPr>
          <a:xfrm>
            <a:off x="4914360" y="1600200"/>
            <a:ext cx="3509280" cy="272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6"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0"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5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3"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5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7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7"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7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8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8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3" name="PlaceHolder 1"/>
          <p:cNvSpPr>
            <a:spLocks noGrp="1"/>
          </p:cNvSpPr>
          <p:nvPr>
            <p:ph type="subTitle"/>
          </p:nvPr>
        </p:nvSpPr>
        <p:spPr>
          <a:xfrm>
            <a:off x="4914360" y="1600200"/>
            <a:ext cx="3509280" cy="272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4"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8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9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9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9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9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6"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9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9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0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0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4"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0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0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0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0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0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1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7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7"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7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8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8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3" name="PlaceHolder 1"/>
          <p:cNvSpPr>
            <a:spLocks noGrp="1"/>
          </p:cNvSpPr>
          <p:nvPr>
            <p:ph type="subTitle"/>
          </p:nvPr>
        </p:nvSpPr>
        <p:spPr>
          <a:xfrm>
            <a:off x="4914360" y="1600200"/>
            <a:ext cx="3509280" cy="272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4"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8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9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9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9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6"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9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9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0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0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4"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0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0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0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0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0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1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6" name="PlaceHolder 1"/>
          <p:cNvSpPr>
            <a:spLocks noGrp="1"/>
          </p:cNvSpPr>
          <p:nvPr>
            <p:ph type="subTitle"/>
          </p:nvPr>
        </p:nvSpPr>
        <p:spPr>
          <a:xfrm>
            <a:off x="4914360" y="1600200"/>
            <a:ext cx="3509280" cy="272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6"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3"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4" name="PlaceHolder 1"/>
          <p:cNvSpPr>
            <a:spLocks noGrp="1"/>
          </p:cNvSpPr>
          <p:nvPr>
            <p:ph type="subTitle"/>
          </p:nvPr>
        </p:nvSpPr>
        <p:spPr>
          <a:xfrm>
            <a:off x="4914360" y="1600200"/>
            <a:ext cx="3509280" cy="272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0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0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0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1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2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2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6" name="PlaceHolder 1"/>
          <p:cNvSpPr>
            <a:spLocks noGrp="1"/>
          </p:cNvSpPr>
          <p:nvPr>
            <p:ph type="subTitle"/>
          </p:nvPr>
        </p:nvSpPr>
        <p:spPr>
          <a:xfrm>
            <a:off x="4914360" y="1600200"/>
            <a:ext cx="3509280" cy="272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1"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5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9" name="PlaceHolder 1"/>
          <p:cNvSpPr>
            <a:spLocks noGrp="1"/>
          </p:cNvSpPr>
          <p:nvPr>
            <p:ph type="subTitle"/>
          </p:nvPr>
        </p:nvSpPr>
        <p:spPr>
          <a:xfrm>
            <a:off x="4914360" y="1600200"/>
            <a:ext cx="3509280" cy="272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4"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914360" y="1600200"/>
            <a:ext cx="3509280" cy="272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0"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3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0"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4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6" name="PlaceHolder 1"/>
          <p:cNvSpPr>
            <a:spLocks noGrp="1"/>
          </p:cNvSpPr>
          <p:nvPr>
            <p:ph type="subTitle"/>
          </p:nvPr>
        </p:nvSpPr>
        <p:spPr>
          <a:xfrm>
            <a:off x="4914360" y="1600200"/>
            <a:ext cx="3509280" cy="272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7"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1"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7"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1"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6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3"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6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6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9" name="PlaceHolder 1"/>
          <p:cNvSpPr>
            <a:spLocks noGrp="1"/>
          </p:cNvSpPr>
          <p:nvPr>
            <p:ph type="subTitle"/>
          </p:nvPr>
        </p:nvSpPr>
        <p:spPr>
          <a:xfrm>
            <a:off x="4914360" y="1600200"/>
            <a:ext cx="3509280" cy="272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0"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4"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7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7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8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0"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9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9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9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9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9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9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7"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3" name="PlaceHolder 1"/>
          <p:cNvSpPr>
            <a:spLocks noGrp="1"/>
          </p:cNvSpPr>
          <p:nvPr>
            <p:ph type="subTitle"/>
          </p:nvPr>
        </p:nvSpPr>
        <p:spPr>
          <a:xfrm>
            <a:off x="4914360" y="1600200"/>
            <a:ext cx="3509280" cy="272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4"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8"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2"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6"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4"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29"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3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1"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3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grpSp>
        <p:nvGrpSpPr>
          <p:cNvPr id="0" name="Google Shape;9;p2"/>
          <p:cNvGrpSpPr/>
          <p:nvPr/>
        </p:nvGrpSpPr>
        <p:grpSpPr>
          <a:xfrm>
            <a:off x="1376640" y="-1521000"/>
            <a:ext cx="7767000" cy="3382560"/>
            <a:chOff x="1376640" y="-1521000"/>
            <a:chExt cx="7767000" cy="3382560"/>
          </a:xfrm>
        </p:grpSpPr>
        <p:sp>
          <p:nvSpPr>
            <p:cNvPr id="1" name="Google Shape;10;p2"/>
            <p:cNvSpPr/>
            <p:nvPr/>
          </p:nvSpPr>
          <p:spPr>
            <a:xfrm>
              <a:off x="3038760" y="-1208880"/>
              <a:ext cx="141840" cy="129240"/>
            </a:xfrm>
            <a:custGeom>
              <a:avLst/>
              <a:gdLst/>
              <a:ahLst/>
              <a:rect l="l" t="t" r="r" b="b"/>
              <a:pathLst>
                <a:path w="5685" h="5182">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w="0">
              <a:noFill/>
            </a:ln>
          </p:spPr>
          <p:style>
            <a:lnRef idx="0"/>
            <a:fillRef idx="0"/>
            <a:effectRef idx="0"/>
            <a:fontRef idx="minor"/>
          </p:style>
        </p:sp>
        <p:sp>
          <p:nvSpPr>
            <p:cNvPr id="2" name="Google Shape;11;p2"/>
            <p:cNvSpPr/>
            <p:nvPr/>
          </p:nvSpPr>
          <p:spPr>
            <a:xfrm>
              <a:off x="7962120" y="1375560"/>
              <a:ext cx="148680" cy="92520"/>
            </a:xfrm>
            <a:custGeom>
              <a:avLst/>
              <a:gdLst/>
              <a:ahLst/>
              <a:rect l="l" t="t" r="r" b="b"/>
              <a:pathLst>
                <a:path w="5958" h="3721">
                  <a:moveTo>
                    <a:pt x="0" y="0"/>
                  </a:moveTo>
                  <a:lnTo>
                    <a:pt x="3584" y="3721"/>
                  </a:lnTo>
                  <a:lnTo>
                    <a:pt x="5958" y="3721"/>
                  </a:lnTo>
                  <a:lnTo>
                    <a:pt x="2374" y="0"/>
                  </a:lnTo>
                  <a:close/>
                </a:path>
              </a:pathLst>
            </a:custGeom>
            <a:solidFill>
              <a:schemeClr val="accent1"/>
            </a:solidFill>
            <a:ln w="0">
              <a:noFill/>
            </a:ln>
          </p:spPr>
          <p:style>
            <a:lnRef idx="0"/>
            <a:fillRef idx="0"/>
            <a:effectRef idx="0"/>
            <a:fontRef idx="minor"/>
          </p:style>
        </p:sp>
        <p:sp>
          <p:nvSpPr>
            <p:cNvPr id="3" name="Google Shape;12;p2"/>
            <p:cNvSpPr/>
            <p:nvPr/>
          </p:nvSpPr>
          <p:spPr>
            <a:xfrm>
              <a:off x="8074080" y="1375560"/>
              <a:ext cx="149040" cy="92520"/>
            </a:xfrm>
            <a:custGeom>
              <a:avLst/>
              <a:gdLst/>
              <a:ahLst/>
              <a:rect l="l" t="t" r="r" b="b"/>
              <a:pathLst>
                <a:path w="5981" h="3721">
                  <a:moveTo>
                    <a:pt x="0" y="0"/>
                  </a:moveTo>
                  <a:lnTo>
                    <a:pt x="3584" y="3721"/>
                  </a:lnTo>
                  <a:lnTo>
                    <a:pt x="5980" y="3721"/>
                  </a:lnTo>
                  <a:lnTo>
                    <a:pt x="2374" y="0"/>
                  </a:lnTo>
                  <a:close/>
                </a:path>
              </a:pathLst>
            </a:custGeom>
            <a:solidFill>
              <a:schemeClr val="accent1"/>
            </a:solidFill>
            <a:ln w="0">
              <a:noFill/>
            </a:ln>
          </p:spPr>
          <p:style>
            <a:lnRef idx="0"/>
            <a:fillRef idx="0"/>
            <a:effectRef idx="0"/>
            <a:fontRef idx="minor"/>
          </p:style>
        </p:sp>
        <p:sp>
          <p:nvSpPr>
            <p:cNvPr id="4" name="Google Shape;13;p2"/>
            <p:cNvSpPr/>
            <p:nvPr/>
          </p:nvSpPr>
          <p:spPr>
            <a:xfrm>
              <a:off x="8186400" y="1375560"/>
              <a:ext cx="148680" cy="92520"/>
            </a:xfrm>
            <a:custGeom>
              <a:avLst/>
              <a:gdLst/>
              <a:ahLst/>
              <a:rect l="l" t="t" r="r" b="b"/>
              <a:pathLst>
                <a:path w="5959" h="3721">
                  <a:moveTo>
                    <a:pt x="1" y="0"/>
                  </a:moveTo>
                  <a:lnTo>
                    <a:pt x="3584" y="3721"/>
                  </a:lnTo>
                  <a:lnTo>
                    <a:pt x="5958" y="3721"/>
                  </a:lnTo>
                  <a:lnTo>
                    <a:pt x="2375" y="0"/>
                  </a:lnTo>
                  <a:close/>
                </a:path>
              </a:pathLst>
            </a:custGeom>
            <a:solidFill>
              <a:schemeClr val="accent1"/>
            </a:solidFill>
            <a:ln w="0">
              <a:noFill/>
            </a:ln>
          </p:spPr>
          <p:style>
            <a:lnRef idx="0"/>
            <a:fillRef idx="0"/>
            <a:effectRef idx="0"/>
            <a:fontRef idx="minor"/>
          </p:style>
        </p:sp>
        <p:sp>
          <p:nvSpPr>
            <p:cNvPr id="5" name="Google Shape;14;p2"/>
            <p:cNvSpPr/>
            <p:nvPr/>
          </p:nvSpPr>
          <p:spPr>
            <a:xfrm>
              <a:off x="8298360" y="1375560"/>
              <a:ext cx="148680" cy="92520"/>
            </a:xfrm>
            <a:custGeom>
              <a:avLst/>
              <a:gdLst/>
              <a:ahLst/>
              <a:rect l="l" t="t" r="r" b="b"/>
              <a:pathLst>
                <a:path w="5958" h="3721">
                  <a:moveTo>
                    <a:pt x="0" y="0"/>
                  </a:moveTo>
                  <a:lnTo>
                    <a:pt x="3584" y="3721"/>
                  </a:lnTo>
                  <a:lnTo>
                    <a:pt x="5958" y="3721"/>
                  </a:lnTo>
                  <a:lnTo>
                    <a:pt x="2374" y="0"/>
                  </a:lnTo>
                  <a:close/>
                </a:path>
              </a:pathLst>
            </a:custGeom>
            <a:solidFill>
              <a:schemeClr val="accent1"/>
            </a:solidFill>
            <a:ln w="0">
              <a:noFill/>
            </a:ln>
          </p:spPr>
          <p:style>
            <a:lnRef idx="0"/>
            <a:fillRef idx="0"/>
            <a:effectRef idx="0"/>
            <a:fontRef idx="minor"/>
          </p:style>
        </p:sp>
        <p:sp>
          <p:nvSpPr>
            <p:cNvPr id="6" name="Google Shape;15;p2"/>
            <p:cNvSpPr/>
            <p:nvPr/>
          </p:nvSpPr>
          <p:spPr>
            <a:xfrm>
              <a:off x="8410320" y="1375560"/>
              <a:ext cx="149040" cy="92520"/>
            </a:xfrm>
            <a:custGeom>
              <a:avLst/>
              <a:gdLst/>
              <a:ahLst/>
              <a:rect l="l" t="t" r="r" b="b"/>
              <a:pathLst>
                <a:path w="5981" h="3721">
                  <a:moveTo>
                    <a:pt x="0" y="0"/>
                  </a:moveTo>
                  <a:lnTo>
                    <a:pt x="3607" y="3721"/>
                  </a:lnTo>
                  <a:lnTo>
                    <a:pt x="5980" y="3721"/>
                  </a:lnTo>
                  <a:lnTo>
                    <a:pt x="2397" y="0"/>
                  </a:lnTo>
                  <a:close/>
                </a:path>
              </a:pathLst>
            </a:custGeom>
            <a:solidFill>
              <a:schemeClr val="accent1"/>
            </a:solidFill>
            <a:ln w="0">
              <a:noFill/>
            </a:ln>
          </p:spPr>
          <p:style>
            <a:lnRef idx="0"/>
            <a:fillRef idx="0"/>
            <a:effectRef idx="0"/>
            <a:fontRef idx="minor"/>
          </p:style>
        </p:sp>
        <p:sp>
          <p:nvSpPr>
            <p:cNvPr id="7" name="Google Shape;16;p2"/>
            <p:cNvSpPr/>
            <p:nvPr/>
          </p:nvSpPr>
          <p:spPr>
            <a:xfrm>
              <a:off x="8522640" y="1375560"/>
              <a:ext cx="148680" cy="92520"/>
            </a:xfrm>
            <a:custGeom>
              <a:avLst/>
              <a:gdLst/>
              <a:ahLst/>
              <a:rect l="l" t="t" r="r" b="b"/>
              <a:pathLst>
                <a:path w="5959" h="3721">
                  <a:moveTo>
                    <a:pt x="1" y="0"/>
                  </a:moveTo>
                  <a:lnTo>
                    <a:pt x="3584" y="3721"/>
                  </a:lnTo>
                  <a:lnTo>
                    <a:pt x="5958" y="3721"/>
                  </a:lnTo>
                  <a:lnTo>
                    <a:pt x="2375" y="0"/>
                  </a:lnTo>
                  <a:close/>
                </a:path>
              </a:pathLst>
            </a:custGeom>
            <a:solidFill>
              <a:schemeClr val="accent1"/>
            </a:solidFill>
            <a:ln w="0">
              <a:noFill/>
            </a:ln>
          </p:spPr>
          <p:style>
            <a:lnRef idx="0"/>
            <a:fillRef idx="0"/>
            <a:effectRef idx="0"/>
            <a:fontRef idx="minor"/>
          </p:style>
        </p:sp>
        <p:sp>
          <p:nvSpPr>
            <p:cNvPr id="8" name="Google Shape;17;p2"/>
            <p:cNvSpPr/>
            <p:nvPr/>
          </p:nvSpPr>
          <p:spPr>
            <a:xfrm>
              <a:off x="8634240" y="1375560"/>
              <a:ext cx="149040" cy="92520"/>
            </a:xfrm>
            <a:custGeom>
              <a:avLst/>
              <a:gdLst/>
              <a:ahLst/>
              <a:rect l="l" t="t" r="r" b="b"/>
              <a:pathLst>
                <a:path w="5981" h="3721">
                  <a:moveTo>
                    <a:pt x="1" y="0"/>
                  </a:moveTo>
                  <a:lnTo>
                    <a:pt x="3584" y="3721"/>
                  </a:lnTo>
                  <a:lnTo>
                    <a:pt x="5981" y="3721"/>
                  </a:lnTo>
                  <a:lnTo>
                    <a:pt x="2374" y="0"/>
                  </a:lnTo>
                  <a:close/>
                </a:path>
              </a:pathLst>
            </a:custGeom>
            <a:solidFill>
              <a:schemeClr val="accent1"/>
            </a:solidFill>
            <a:ln w="0">
              <a:noFill/>
            </a:ln>
          </p:spPr>
          <p:style>
            <a:lnRef idx="0"/>
            <a:fillRef idx="0"/>
            <a:effectRef idx="0"/>
            <a:fontRef idx="minor"/>
          </p:style>
        </p:sp>
        <p:sp>
          <p:nvSpPr>
            <p:cNvPr id="9" name="Google Shape;18;p2"/>
            <p:cNvSpPr/>
            <p:nvPr/>
          </p:nvSpPr>
          <p:spPr>
            <a:xfrm>
              <a:off x="3758760" y="-597600"/>
              <a:ext cx="5384880" cy="1110240"/>
            </a:xfrm>
            <a:custGeom>
              <a:avLst/>
              <a:gdLst/>
              <a:ahLst/>
              <a:rect l="l" t="t" r="r" b="b"/>
              <a:pathLst>
                <a:path w="206136" h="44419">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w="0">
              <a:noFill/>
            </a:ln>
          </p:spPr>
          <p:style>
            <a:lnRef idx="0"/>
            <a:fillRef idx="0"/>
            <a:effectRef idx="0"/>
            <a:fontRef idx="minor"/>
          </p:style>
        </p:sp>
        <p:sp>
          <p:nvSpPr>
            <p:cNvPr id="10" name="Google Shape;19;p2"/>
            <p:cNvSpPr/>
            <p:nvPr/>
          </p:nvSpPr>
          <p:spPr>
            <a:xfrm>
              <a:off x="2340360" y="-1459800"/>
              <a:ext cx="6210000" cy="1468080"/>
            </a:xfrm>
            <a:custGeom>
              <a:avLst/>
              <a:gdLst/>
              <a:ahLst/>
              <a:rect l="l" t="t" r="r" b="b"/>
              <a:pathLst>
                <a:path w="248409" h="58736">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w="0">
              <a:noFill/>
            </a:ln>
          </p:spPr>
          <p:style>
            <a:lnRef idx="0"/>
            <a:fillRef idx="0"/>
            <a:effectRef idx="0"/>
            <a:fontRef idx="minor"/>
          </p:style>
        </p:sp>
        <p:sp>
          <p:nvSpPr>
            <p:cNvPr id="11" name="Google Shape;20;p2"/>
            <p:cNvSpPr/>
            <p:nvPr/>
          </p:nvSpPr>
          <p:spPr>
            <a:xfrm>
              <a:off x="2617560" y="-426240"/>
              <a:ext cx="6298920" cy="1954800"/>
            </a:xfrm>
            <a:custGeom>
              <a:avLst/>
              <a:gdLst/>
              <a:ahLst/>
              <a:rect l="l" t="t" r="r" b="b"/>
              <a:pathLst>
                <a:path w="251970" h="7820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w="0">
              <a:noFill/>
            </a:ln>
          </p:spPr>
          <p:style>
            <a:lnRef idx="0"/>
            <a:fillRef idx="0"/>
            <a:effectRef idx="0"/>
            <a:fontRef idx="minor"/>
          </p:style>
        </p:sp>
        <p:sp>
          <p:nvSpPr>
            <p:cNvPr id="12" name="Google Shape;21;p2"/>
            <p:cNvSpPr/>
            <p:nvPr/>
          </p:nvSpPr>
          <p:spPr>
            <a:xfrm>
              <a:off x="2984040" y="158400"/>
              <a:ext cx="6159600" cy="1095120"/>
            </a:xfrm>
            <a:custGeom>
              <a:avLst/>
              <a:gdLst/>
              <a:ahLst/>
              <a:rect l="l" t="t" r="r" b="b"/>
              <a:pathLst>
                <a:path w="246400" h="43826">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w="0">
              <a:noFill/>
            </a:ln>
          </p:spPr>
          <p:style>
            <a:lnRef idx="0"/>
            <a:fillRef idx="0"/>
            <a:effectRef idx="0"/>
            <a:fontRef idx="minor"/>
          </p:style>
        </p:sp>
        <p:sp>
          <p:nvSpPr>
            <p:cNvPr id="13" name="Google Shape;22;p2"/>
            <p:cNvSpPr/>
            <p:nvPr/>
          </p:nvSpPr>
          <p:spPr>
            <a:xfrm>
              <a:off x="3331080" y="-1484280"/>
              <a:ext cx="4691520" cy="1289160"/>
            </a:xfrm>
            <a:custGeom>
              <a:avLst/>
              <a:gdLst/>
              <a:ahLst/>
              <a:rect l="l" t="t" r="r" b="b"/>
              <a:pathLst>
                <a:path w="187670" h="51587">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w="0">
              <a:noFill/>
            </a:ln>
          </p:spPr>
          <p:style>
            <a:lnRef idx="0"/>
            <a:fillRef idx="0"/>
            <a:effectRef idx="0"/>
            <a:fontRef idx="minor"/>
          </p:style>
        </p:sp>
        <p:sp>
          <p:nvSpPr>
            <p:cNvPr id="14" name="Google Shape;23;p2"/>
            <p:cNvSpPr/>
            <p:nvPr/>
          </p:nvSpPr>
          <p:spPr>
            <a:xfrm>
              <a:off x="2289600" y="288720"/>
              <a:ext cx="6622560" cy="1510200"/>
            </a:xfrm>
            <a:custGeom>
              <a:avLst/>
              <a:gdLst/>
              <a:ahLst/>
              <a:rect l="l" t="t" r="r" b="b"/>
              <a:pathLst>
                <a:path w="264911" h="60419">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w="0">
              <a:noFill/>
            </a:ln>
          </p:spPr>
          <p:style>
            <a:lnRef idx="0"/>
            <a:fillRef idx="0"/>
            <a:effectRef idx="0"/>
            <a:fontRef idx="minor"/>
          </p:style>
        </p:sp>
        <p:sp>
          <p:nvSpPr>
            <p:cNvPr id="15" name="Google Shape;24;p2"/>
            <p:cNvSpPr/>
            <p:nvPr/>
          </p:nvSpPr>
          <p:spPr>
            <a:xfrm>
              <a:off x="3017160" y="-1521000"/>
              <a:ext cx="3135240" cy="766440"/>
            </a:xfrm>
            <a:custGeom>
              <a:avLst/>
              <a:gdLst/>
              <a:ahLst/>
              <a:rect l="l" t="t" r="r" b="b"/>
              <a:pathLst>
                <a:path w="125426" h="30667">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w="0">
              <a:noFill/>
            </a:ln>
          </p:spPr>
          <p:style>
            <a:lnRef idx="0"/>
            <a:fillRef idx="0"/>
            <a:effectRef idx="0"/>
            <a:fontRef idx="minor"/>
          </p:style>
        </p:sp>
        <p:sp>
          <p:nvSpPr>
            <p:cNvPr id="16" name="Google Shape;25;p2"/>
            <p:cNvSpPr/>
            <p:nvPr/>
          </p:nvSpPr>
          <p:spPr>
            <a:xfrm>
              <a:off x="1452960" y="377640"/>
              <a:ext cx="3410280" cy="530280"/>
            </a:xfrm>
            <a:custGeom>
              <a:avLst/>
              <a:gdLst/>
              <a:ahLst/>
              <a:rect l="l" t="t" r="r" b="b"/>
              <a:pathLst>
                <a:path w="136427" h="21229">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w="0">
              <a:noFill/>
            </a:ln>
          </p:spPr>
          <p:style>
            <a:lnRef idx="0"/>
            <a:fillRef idx="0"/>
            <a:effectRef idx="0"/>
            <a:fontRef idx="minor"/>
          </p:style>
        </p:sp>
        <p:sp>
          <p:nvSpPr>
            <p:cNvPr id="17" name="Google Shape;26;p2"/>
            <p:cNvSpPr/>
            <p:nvPr/>
          </p:nvSpPr>
          <p:spPr>
            <a:xfrm>
              <a:off x="1458720" y="-983160"/>
              <a:ext cx="2024280" cy="395280"/>
            </a:xfrm>
            <a:custGeom>
              <a:avLst/>
              <a:gdLst/>
              <a:ahLst/>
              <a:rect l="l" t="t" r="r" b="b"/>
              <a:pathLst>
                <a:path w="80985" h="15819">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w="0">
              <a:noFill/>
            </a:ln>
          </p:spPr>
          <p:style>
            <a:lnRef idx="0"/>
            <a:fillRef idx="0"/>
            <a:effectRef idx="0"/>
            <a:fontRef idx="minor"/>
          </p:style>
        </p:sp>
        <p:sp>
          <p:nvSpPr>
            <p:cNvPr id="18" name="Google Shape;27;p2"/>
            <p:cNvSpPr/>
            <p:nvPr/>
          </p:nvSpPr>
          <p:spPr>
            <a:xfrm>
              <a:off x="1376640" y="-707760"/>
              <a:ext cx="1654560" cy="512640"/>
            </a:xfrm>
            <a:custGeom>
              <a:avLst/>
              <a:gdLst/>
              <a:ahLst/>
              <a:rect l="l" t="t" r="r" b="b"/>
              <a:pathLst>
                <a:path w="66194" h="20521">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w="0">
              <a:noFill/>
            </a:ln>
          </p:spPr>
          <p:style>
            <a:lnRef idx="0"/>
            <a:fillRef idx="0"/>
            <a:effectRef idx="0"/>
            <a:fontRef idx="minor"/>
          </p:style>
        </p:sp>
        <p:sp>
          <p:nvSpPr>
            <p:cNvPr id="19" name="Google Shape;28;p2"/>
            <p:cNvSpPr/>
            <p:nvPr/>
          </p:nvSpPr>
          <p:spPr>
            <a:xfrm>
              <a:off x="1376640" y="-444240"/>
              <a:ext cx="978840" cy="451440"/>
            </a:xfrm>
            <a:custGeom>
              <a:avLst/>
              <a:gdLst/>
              <a:ahLst/>
              <a:rect l="l" t="t" r="r" b="b"/>
              <a:pathLst>
                <a:path w="39169" h="1807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w="0">
              <a:noFill/>
            </a:ln>
          </p:spPr>
          <p:style>
            <a:lnRef idx="0"/>
            <a:fillRef idx="0"/>
            <a:effectRef idx="0"/>
            <a:fontRef idx="minor"/>
          </p:style>
        </p:sp>
        <p:sp>
          <p:nvSpPr>
            <p:cNvPr id="20" name="Google Shape;29;p2"/>
            <p:cNvSpPr/>
            <p:nvPr/>
          </p:nvSpPr>
          <p:spPr>
            <a:xfrm>
              <a:off x="6937920" y="-407520"/>
              <a:ext cx="1529640" cy="579960"/>
            </a:xfrm>
            <a:custGeom>
              <a:avLst/>
              <a:gdLst/>
              <a:ahLst/>
              <a:rect l="l" t="t" r="r" b="b"/>
              <a:pathLst>
                <a:path w="61196" h="23214">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w="0">
              <a:noFill/>
            </a:ln>
          </p:spPr>
          <p:style>
            <a:lnRef idx="0"/>
            <a:fillRef idx="0"/>
            <a:effectRef idx="0"/>
            <a:fontRef idx="minor"/>
          </p:style>
        </p:sp>
        <p:sp>
          <p:nvSpPr>
            <p:cNvPr id="21" name="Google Shape;30;p2"/>
            <p:cNvSpPr/>
            <p:nvPr/>
          </p:nvSpPr>
          <p:spPr>
            <a:xfrm>
              <a:off x="7305480" y="1727280"/>
              <a:ext cx="134280" cy="134280"/>
            </a:xfrm>
            <a:custGeom>
              <a:avLst/>
              <a:gdLst/>
              <a:ahLst/>
              <a:rect l="l" t="t" r="r" b="b"/>
              <a:pathLst>
                <a:path w="5388" h="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w="0">
              <a:noFill/>
            </a:ln>
          </p:spPr>
          <p:style>
            <a:lnRef idx="0"/>
            <a:fillRef idx="0"/>
            <a:effectRef idx="0"/>
            <a:fontRef idx="minor"/>
          </p:style>
        </p:sp>
        <p:sp>
          <p:nvSpPr>
            <p:cNvPr id="22" name="Google Shape;31;p2"/>
            <p:cNvSpPr/>
            <p:nvPr/>
          </p:nvSpPr>
          <p:spPr>
            <a:xfrm>
              <a:off x="7328880" y="1750680"/>
              <a:ext cx="87480" cy="87120"/>
            </a:xfrm>
            <a:custGeom>
              <a:avLst/>
              <a:gdLst/>
              <a:ahLst/>
              <a:rect l="l" t="t" r="r" b="b"/>
              <a:pathLst>
                <a:path w="3516" h="3493">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w="0">
              <a:noFill/>
            </a:ln>
          </p:spPr>
          <p:style>
            <a:lnRef idx="0"/>
            <a:fillRef idx="0"/>
            <a:effectRef idx="0"/>
            <a:fontRef idx="minor"/>
          </p:style>
        </p:sp>
        <p:sp>
          <p:nvSpPr>
            <p:cNvPr id="23" name="Google Shape;32;p2"/>
            <p:cNvSpPr/>
            <p:nvPr/>
          </p:nvSpPr>
          <p:spPr>
            <a:xfrm>
              <a:off x="6773400" y="440280"/>
              <a:ext cx="134280" cy="134280"/>
            </a:xfrm>
            <a:custGeom>
              <a:avLst/>
              <a:gdLst/>
              <a:ahLst/>
              <a:rect l="l" t="t" r="r" b="b"/>
              <a:pathLst>
                <a:path w="5388" h="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w="0">
              <a:noFill/>
            </a:ln>
          </p:spPr>
          <p:style>
            <a:lnRef idx="0"/>
            <a:fillRef idx="0"/>
            <a:effectRef idx="0"/>
            <a:fontRef idx="minor"/>
          </p:style>
        </p:sp>
        <p:sp>
          <p:nvSpPr>
            <p:cNvPr id="24" name="Google Shape;33;p2"/>
            <p:cNvSpPr/>
            <p:nvPr/>
          </p:nvSpPr>
          <p:spPr>
            <a:xfrm>
              <a:off x="6796800" y="463680"/>
              <a:ext cx="87480" cy="87480"/>
            </a:xfrm>
            <a:custGeom>
              <a:avLst/>
              <a:gdLst/>
              <a:ahLst/>
              <a:rect l="l" t="t" r="r" b="b"/>
              <a:pathLst>
                <a:path w="3516" h="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w="0">
              <a:noFill/>
            </a:ln>
          </p:spPr>
          <p:style>
            <a:lnRef idx="0"/>
            <a:fillRef idx="0"/>
            <a:effectRef idx="0"/>
            <a:fontRef idx="minor"/>
          </p:style>
        </p:sp>
        <p:sp>
          <p:nvSpPr>
            <p:cNvPr id="25" name="Google Shape;34;p2"/>
            <p:cNvSpPr/>
            <p:nvPr/>
          </p:nvSpPr>
          <p:spPr>
            <a:xfrm>
              <a:off x="6811920" y="96480"/>
              <a:ext cx="134280" cy="134280"/>
            </a:xfrm>
            <a:custGeom>
              <a:avLst/>
              <a:gdLst/>
              <a:ahLst/>
              <a:rect l="l" t="t" r="r" b="b"/>
              <a:pathLst>
                <a:path w="5388" h="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w="0">
              <a:noFill/>
            </a:ln>
          </p:spPr>
          <p:style>
            <a:lnRef idx="0"/>
            <a:fillRef idx="0"/>
            <a:effectRef idx="0"/>
            <a:fontRef idx="minor"/>
          </p:style>
        </p:sp>
        <p:sp>
          <p:nvSpPr>
            <p:cNvPr id="26" name="Google Shape;35;p2"/>
            <p:cNvSpPr/>
            <p:nvPr/>
          </p:nvSpPr>
          <p:spPr>
            <a:xfrm>
              <a:off x="6835320" y="119880"/>
              <a:ext cx="87480" cy="87480"/>
            </a:xfrm>
            <a:custGeom>
              <a:avLst/>
              <a:gdLst/>
              <a:ahLst/>
              <a:rect l="l" t="t" r="r" b="b"/>
              <a:pathLst>
                <a:path w="3516" h="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w="0">
              <a:noFill/>
            </a:ln>
          </p:spPr>
          <p:style>
            <a:lnRef idx="0"/>
            <a:fillRef idx="0"/>
            <a:effectRef idx="0"/>
            <a:fontRef idx="minor"/>
          </p:style>
        </p:sp>
        <p:sp>
          <p:nvSpPr>
            <p:cNvPr id="27" name="Google Shape;36;p2"/>
            <p:cNvSpPr/>
            <p:nvPr/>
          </p:nvSpPr>
          <p:spPr>
            <a:xfrm>
              <a:off x="6089400" y="119880"/>
              <a:ext cx="87480" cy="87480"/>
            </a:xfrm>
            <a:custGeom>
              <a:avLst/>
              <a:gdLst/>
              <a:ahLst/>
              <a:rect l="l" t="t" r="r" b="b"/>
              <a:pathLst>
                <a:path w="3516" h="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28" name="Google Shape;37;p2"/>
            <p:cNvSpPr/>
            <p:nvPr/>
          </p:nvSpPr>
          <p:spPr>
            <a:xfrm>
              <a:off x="8397000" y="817200"/>
              <a:ext cx="87480" cy="87120"/>
            </a:xfrm>
            <a:custGeom>
              <a:avLst/>
              <a:gdLst/>
              <a:ahLst/>
              <a:rect l="l" t="t" r="r" b="b"/>
              <a:pathLst>
                <a:path w="3516" h="3493">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w="0">
              <a:noFill/>
            </a:ln>
          </p:spPr>
          <p:style>
            <a:lnRef idx="0"/>
            <a:fillRef idx="0"/>
            <a:effectRef idx="0"/>
            <a:fontRef idx="minor"/>
          </p:style>
        </p:sp>
        <p:sp>
          <p:nvSpPr>
            <p:cNvPr id="29" name="Google Shape;38;p2"/>
            <p:cNvSpPr/>
            <p:nvPr/>
          </p:nvSpPr>
          <p:spPr>
            <a:xfrm>
              <a:off x="5575320" y="-730440"/>
              <a:ext cx="134280" cy="134280"/>
            </a:xfrm>
            <a:custGeom>
              <a:avLst/>
              <a:gdLst/>
              <a:ahLst/>
              <a:rect l="l" t="t" r="r" b="b"/>
              <a:pathLst>
                <a:path w="5387" h="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30" name="Google Shape;39;p2"/>
            <p:cNvSpPr/>
            <p:nvPr/>
          </p:nvSpPr>
          <p:spPr>
            <a:xfrm>
              <a:off x="5599080" y="-707040"/>
              <a:ext cx="87120" cy="87480"/>
            </a:xfrm>
            <a:custGeom>
              <a:avLst/>
              <a:gdLst/>
              <a:ahLst/>
              <a:rect l="l" t="t" r="r" b="b"/>
              <a:pathLst>
                <a:path w="3494" h="3517">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w="0">
              <a:noFill/>
            </a:ln>
          </p:spPr>
          <p:style>
            <a:lnRef idx="0"/>
            <a:fillRef idx="0"/>
            <a:effectRef idx="0"/>
            <a:fontRef idx="minor"/>
          </p:style>
        </p:sp>
        <p:sp>
          <p:nvSpPr>
            <p:cNvPr id="31" name="Google Shape;40;p2"/>
            <p:cNvSpPr/>
            <p:nvPr/>
          </p:nvSpPr>
          <p:spPr>
            <a:xfrm>
              <a:off x="4854960" y="768960"/>
              <a:ext cx="134280" cy="134280"/>
            </a:xfrm>
            <a:custGeom>
              <a:avLst/>
              <a:gdLst/>
              <a:ahLst/>
              <a:rect l="l" t="t" r="r" b="b"/>
              <a:pathLst>
                <a:path w="5388" h="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w="0">
              <a:noFill/>
            </a:ln>
          </p:spPr>
          <p:style>
            <a:lnRef idx="0"/>
            <a:fillRef idx="0"/>
            <a:effectRef idx="0"/>
            <a:fontRef idx="minor"/>
          </p:style>
        </p:sp>
        <p:sp>
          <p:nvSpPr>
            <p:cNvPr id="32" name="Google Shape;41;p2"/>
            <p:cNvSpPr/>
            <p:nvPr/>
          </p:nvSpPr>
          <p:spPr>
            <a:xfrm>
              <a:off x="4878360" y="792360"/>
              <a:ext cx="87480" cy="87480"/>
            </a:xfrm>
            <a:custGeom>
              <a:avLst/>
              <a:gdLst/>
              <a:ahLst/>
              <a:rect l="l" t="t" r="r" b="b"/>
              <a:pathLst>
                <a:path w="3516" h="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33" name="Google Shape;42;p2"/>
            <p:cNvSpPr/>
            <p:nvPr/>
          </p:nvSpPr>
          <p:spPr>
            <a:xfrm>
              <a:off x="3633840" y="-659880"/>
              <a:ext cx="134280" cy="134280"/>
            </a:xfrm>
            <a:custGeom>
              <a:avLst/>
              <a:gdLst/>
              <a:ahLst/>
              <a:rect l="l" t="t" r="r" b="b"/>
              <a:pathLst>
                <a:path w="5388" h="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34" name="Google Shape;43;p2"/>
            <p:cNvSpPr/>
            <p:nvPr/>
          </p:nvSpPr>
          <p:spPr>
            <a:xfrm>
              <a:off x="3657240" y="-636480"/>
              <a:ext cx="87120" cy="87480"/>
            </a:xfrm>
            <a:custGeom>
              <a:avLst/>
              <a:gdLst/>
              <a:ahLst/>
              <a:rect l="l" t="t" r="r" b="b"/>
              <a:pathLst>
                <a:path w="3493" h="3516">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w="0">
              <a:noFill/>
            </a:ln>
          </p:spPr>
          <p:style>
            <a:lnRef idx="0"/>
            <a:fillRef idx="0"/>
            <a:effectRef idx="0"/>
            <a:fontRef idx="minor"/>
          </p:style>
        </p:sp>
        <p:sp>
          <p:nvSpPr>
            <p:cNvPr id="35" name="Google Shape;44;p2"/>
            <p:cNvSpPr/>
            <p:nvPr/>
          </p:nvSpPr>
          <p:spPr>
            <a:xfrm>
              <a:off x="2930400" y="-811080"/>
              <a:ext cx="94320" cy="94320"/>
            </a:xfrm>
            <a:custGeom>
              <a:avLst/>
              <a:gdLst/>
              <a:ahLst/>
              <a:rect l="l" t="t" r="r" b="b"/>
              <a:pathLst>
                <a:path w="3790" h="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w="0">
              <a:noFill/>
            </a:ln>
          </p:spPr>
          <p:style>
            <a:lnRef idx="0"/>
            <a:fillRef idx="0"/>
            <a:effectRef idx="0"/>
            <a:fontRef idx="minor"/>
          </p:style>
        </p:sp>
        <p:sp>
          <p:nvSpPr>
            <p:cNvPr id="36" name="Google Shape;45;p2"/>
            <p:cNvSpPr/>
            <p:nvPr/>
          </p:nvSpPr>
          <p:spPr>
            <a:xfrm>
              <a:off x="2947320" y="-793800"/>
              <a:ext cx="59760" cy="59760"/>
            </a:xfrm>
            <a:custGeom>
              <a:avLst/>
              <a:gdLst/>
              <a:ahLst/>
              <a:rect l="l" t="t" r="r" b="b"/>
              <a:pathLst>
                <a:path w="2398" h="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w="0">
              <a:noFill/>
            </a:ln>
          </p:spPr>
          <p:style>
            <a:lnRef idx="0"/>
            <a:fillRef idx="0"/>
            <a:effectRef idx="0"/>
            <a:fontRef idx="minor"/>
          </p:style>
        </p:sp>
        <p:sp>
          <p:nvSpPr>
            <p:cNvPr id="37" name="Google Shape;46;p2"/>
            <p:cNvSpPr/>
            <p:nvPr/>
          </p:nvSpPr>
          <p:spPr>
            <a:xfrm>
              <a:off x="4244400" y="-645480"/>
              <a:ext cx="105840" cy="105840"/>
            </a:xfrm>
            <a:custGeom>
              <a:avLst/>
              <a:gdLst/>
              <a:ahLst/>
              <a:rect l="l" t="t" r="r" b="b"/>
              <a:pathLst>
                <a:path w="4246" h="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w="0">
              <a:noFill/>
            </a:ln>
          </p:spPr>
          <p:style>
            <a:lnRef idx="0"/>
            <a:fillRef idx="0"/>
            <a:effectRef idx="0"/>
            <a:fontRef idx="minor"/>
          </p:style>
        </p:sp>
        <p:sp>
          <p:nvSpPr>
            <p:cNvPr id="38" name="Google Shape;47;p2"/>
            <p:cNvSpPr/>
            <p:nvPr/>
          </p:nvSpPr>
          <p:spPr>
            <a:xfrm>
              <a:off x="8357040" y="-449640"/>
              <a:ext cx="105840" cy="105840"/>
            </a:xfrm>
            <a:custGeom>
              <a:avLst/>
              <a:gdLst/>
              <a:ahLst/>
              <a:rect l="l" t="t" r="r" b="b"/>
              <a:pathLst>
                <a:path w="4246" h="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w="0">
              <a:noFill/>
            </a:ln>
          </p:spPr>
          <p:style>
            <a:lnRef idx="0"/>
            <a:fillRef idx="0"/>
            <a:effectRef idx="0"/>
            <a:fontRef idx="minor"/>
          </p:style>
        </p:sp>
        <p:sp>
          <p:nvSpPr>
            <p:cNvPr id="39" name="Google Shape;48;p2"/>
            <p:cNvSpPr/>
            <p:nvPr/>
          </p:nvSpPr>
          <p:spPr>
            <a:xfrm>
              <a:off x="7799040" y="454680"/>
              <a:ext cx="105840" cy="105840"/>
            </a:xfrm>
            <a:custGeom>
              <a:avLst/>
              <a:gdLst/>
              <a:ahLst/>
              <a:rect l="l" t="t" r="r" b="b"/>
              <a:pathLst>
                <a:path w="4246" h="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w="0">
              <a:noFill/>
            </a:ln>
          </p:spPr>
          <p:style>
            <a:lnRef idx="0"/>
            <a:fillRef idx="0"/>
            <a:effectRef idx="0"/>
            <a:fontRef idx="minor"/>
          </p:style>
        </p:sp>
        <p:sp>
          <p:nvSpPr>
            <p:cNvPr id="40" name="Google Shape;49;p2"/>
            <p:cNvSpPr/>
            <p:nvPr/>
          </p:nvSpPr>
          <p:spPr>
            <a:xfrm>
              <a:off x="7610760" y="1484640"/>
              <a:ext cx="69120" cy="69120"/>
            </a:xfrm>
            <a:custGeom>
              <a:avLst/>
              <a:gdLst/>
              <a:ahLst/>
              <a:rect l="l" t="t" r="r" b="b"/>
              <a:pathLst>
                <a:path w="2786" h="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w="0">
              <a:noFill/>
            </a:ln>
          </p:spPr>
          <p:style>
            <a:lnRef idx="0"/>
            <a:fillRef idx="0"/>
            <a:effectRef idx="0"/>
            <a:fontRef idx="minor"/>
          </p:style>
        </p:sp>
        <p:sp>
          <p:nvSpPr>
            <p:cNvPr id="41" name="Google Shape;50;p2"/>
            <p:cNvSpPr/>
            <p:nvPr/>
          </p:nvSpPr>
          <p:spPr>
            <a:xfrm>
              <a:off x="6098400" y="1214640"/>
              <a:ext cx="69120" cy="68760"/>
            </a:xfrm>
            <a:custGeom>
              <a:avLst/>
              <a:gdLst/>
              <a:ahLst/>
              <a:rect l="l" t="t" r="r" b="b"/>
              <a:pathLst>
                <a:path w="2786" h="2763">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w="0">
              <a:noFill/>
            </a:ln>
          </p:spPr>
          <p:style>
            <a:lnRef idx="0"/>
            <a:fillRef idx="0"/>
            <a:effectRef idx="0"/>
            <a:fontRef idx="minor"/>
          </p:style>
        </p:sp>
        <p:sp>
          <p:nvSpPr>
            <p:cNvPr id="42" name="Google Shape;51;p2"/>
            <p:cNvSpPr/>
            <p:nvPr/>
          </p:nvSpPr>
          <p:spPr>
            <a:xfrm>
              <a:off x="6464160" y="-437400"/>
              <a:ext cx="105840" cy="105840"/>
            </a:xfrm>
            <a:custGeom>
              <a:avLst/>
              <a:gdLst/>
              <a:ahLst/>
              <a:rect l="l" t="t" r="r" b="b"/>
              <a:pathLst>
                <a:path w="4247" h="4246">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w="0">
              <a:noFill/>
            </a:ln>
          </p:spPr>
          <p:style>
            <a:lnRef idx="0"/>
            <a:fillRef idx="0"/>
            <a:effectRef idx="0"/>
            <a:fontRef idx="minor"/>
          </p:style>
        </p:sp>
        <p:sp>
          <p:nvSpPr>
            <p:cNvPr id="43" name="Google Shape;52;p2"/>
            <p:cNvSpPr/>
            <p:nvPr/>
          </p:nvSpPr>
          <p:spPr>
            <a:xfrm>
              <a:off x="7044480" y="-411120"/>
              <a:ext cx="74880" cy="74520"/>
            </a:xfrm>
            <a:custGeom>
              <a:avLst/>
              <a:gdLst/>
              <a:ahLst/>
              <a:rect l="l" t="t" r="r" b="b"/>
              <a:pathLst>
                <a:path w="3014" h="2991">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w="0">
              <a:noFill/>
            </a:ln>
          </p:spPr>
          <p:style>
            <a:lnRef idx="0"/>
            <a:fillRef idx="0"/>
            <a:effectRef idx="0"/>
            <a:fontRef idx="minor"/>
          </p:style>
        </p:sp>
        <p:sp>
          <p:nvSpPr>
            <p:cNvPr id="44" name="Google Shape;53;p2"/>
            <p:cNvSpPr/>
            <p:nvPr/>
          </p:nvSpPr>
          <p:spPr>
            <a:xfrm>
              <a:off x="7174080" y="-346680"/>
              <a:ext cx="78840" cy="78840"/>
            </a:xfrm>
            <a:custGeom>
              <a:avLst/>
              <a:gdLst/>
              <a:ahLst/>
              <a:rect l="l" t="t" r="r" b="b"/>
              <a:pathLst>
                <a:path w="3174" h="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w="0">
              <a:noFill/>
            </a:ln>
          </p:spPr>
          <p:style>
            <a:lnRef idx="0"/>
            <a:fillRef idx="0"/>
            <a:effectRef idx="0"/>
            <a:fontRef idx="minor"/>
          </p:style>
        </p:sp>
        <p:sp>
          <p:nvSpPr>
            <p:cNvPr id="45" name="Google Shape;54;p2"/>
            <p:cNvSpPr/>
            <p:nvPr/>
          </p:nvSpPr>
          <p:spPr>
            <a:xfrm>
              <a:off x="4925160" y="568080"/>
              <a:ext cx="139320" cy="138960"/>
            </a:xfrm>
            <a:custGeom>
              <a:avLst/>
              <a:gdLst/>
              <a:ahLst/>
              <a:rect l="l" t="t" r="r" b="b"/>
              <a:pathLst>
                <a:path w="5593" h="557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w="0">
              <a:noFill/>
            </a:ln>
          </p:spPr>
          <p:style>
            <a:lnRef idx="0"/>
            <a:fillRef idx="0"/>
            <a:effectRef idx="0"/>
            <a:fontRef idx="minor"/>
          </p:style>
        </p:sp>
        <p:sp>
          <p:nvSpPr>
            <p:cNvPr id="46" name="Google Shape;55;p2"/>
            <p:cNvSpPr/>
            <p:nvPr/>
          </p:nvSpPr>
          <p:spPr>
            <a:xfrm>
              <a:off x="6771960" y="1179360"/>
              <a:ext cx="139320" cy="139320"/>
            </a:xfrm>
            <a:custGeom>
              <a:avLst/>
              <a:gdLst/>
              <a:ahLst/>
              <a:rect l="l" t="t" r="r" b="b"/>
              <a:pathLst>
                <a:path w="5593" h="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w="0">
              <a:noFill/>
            </a:ln>
          </p:spPr>
          <p:style>
            <a:lnRef idx="0"/>
            <a:fillRef idx="0"/>
            <a:effectRef idx="0"/>
            <a:fontRef idx="minor"/>
          </p:style>
        </p:sp>
        <p:sp>
          <p:nvSpPr>
            <p:cNvPr id="47" name="Google Shape;56;p2"/>
            <p:cNvSpPr/>
            <p:nvPr/>
          </p:nvSpPr>
          <p:spPr>
            <a:xfrm>
              <a:off x="4663800" y="-28800"/>
              <a:ext cx="64800" cy="64800"/>
            </a:xfrm>
            <a:custGeom>
              <a:avLst/>
              <a:gdLst/>
              <a:ahLst/>
              <a:rect l="l" t="t" r="r" b="b"/>
              <a:pathLst>
                <a:path w="2603" h="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w="0">
              <a:noFill/>
            </a:ln>
          </p:spPr>
          <p:style>
            <a:lnRef idx="0"/>
            <a:fillRef idx="0"/>
            <a:effectRef idx="0"/>
            <a:fontRef idx="minor"/>
          </p:style>
        </p:sp>
        <p:sp>
          <p:nvSpPr>
            <p:cNvPr id="48" name="Google Shape;57;p2"/>
            <p:cNvSpPr/>
            <p:nvPr/>
          </p:nvSpPr>
          <p:spPr>
            <a:xfrm>
              <a:off x="4853880" y="-297000"/>
              <a:ext cx="143640" cy="144000"/>
            </a:xfrm>
            <a:custGeom>
              <a:avLst/>
              <a:gdLst/>
              <a:ahLst/>
              <a:rect l="l" t="t" r="r" b="b"/>
              <a:pathLst>
                <a:path w="5753" h="5776">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w="0">
              <a:noFill/>
            </a:ln>
          </p:spPr>
          <p:style>
            <a:lnRef idx="0"/>
            <a:fillRef idx="0"/>
            <a:effectRef idx="0"/>
            <a:fontRef idx="minor"/>
          </p:style>
        </p:sp>
        <p:sp>
          <p:nvSpPr>
            <p:cNvPr id="49" name="Google Shape;58;p2"/>
            <p:cNvSpPr/>
            <p:nvPr/>
          </p:nvSpPr>
          <p:spPr>
            <a:xfrm>
              <a:off x="4879080" y="-271080"/>
              <a:ext cx="93240" cy="92520"/>
            </a:xfrm>
            <a:custGeom>
              <a:avLst/>
              <a:gdLst/>
              <a:ahLst/>
              <a:rect l="l" t="t" r="r" b="b"/>
              <a:pathLst>
                <a:path w="3744" h="3722">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w="0">
              <a:noFill/>
            </a:ln>
          </p:spPr>
          <p:style>
            <a:lnRef idx="0"/>
            <a:fillRef idx="0"/>
            <a:effectRef idx="0"/>
            <a:fontRef idx="minor"/>
          </p:style>
        </p:sp>
        <p:sp>
          <p:nvSpPr>
            <p:cNvPr id="50" name="Google Shape;59;p2"/>
            <p:cNvSpPr/>
            <p:nvPr/>
          </p:nvSpPr>
          <p:spPr>
            <a:xfrm>
              <a:off x="3282480" y="-252360"/>
              <a:ext cx="105840" cy="105840"/>
            </a:xfrm>
            <a:custGeom>
              <a:avLst/>
              <a:gdLst/>
              <a:ahLst/>
              <a:rect l="l" t="t" r="r" b="b"/>
              <a:pathLst>
                <a:path w="4246" h="4247">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w="0">
              <a:noFill/>
            </a:ln>
          </p:spPr>
          <p:style>
            <a:lnRef idx="0"/>
            <a:fillRef idx="0"/>
            <a:effectRef idx="0"/>
            <a:fontRef idx="minor"/>
          </p:style>
        </p:sp>
        <p:sp>
          <p:nvSpPr>
            <p:cNvPr id="51" name="Google Shape;60;p2"/>
            <p:cNvSpPr/>
            <p:nvPr/>
          </p:nvSpPr>
          <p:spPr>
            <a:xfrm>
              <a:off x="2973600" y="-252360"/>
              <a:ext cx="105840" cy="105840"/>
            </a:xfrm>
            <a:custGeom>
              <a:avLst/>
              <a:gdLst/>
              <a:ahLst/>
              <a:rect l="l" t="t" r="r" b="b"/>
              <a:pathLst>
                <a:path w="4247" h="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w="0">
              <a:noFill/>
            </a:ln>
          </p:spPr>
          <p:style>
            <a:lnRef idx="0"/>
            <a:fillRef idx="0"/>
            <a:effectRef idx="0"/>
            <a:fontRef idx="minor"/>
          </p:style>
        </p:sp>
        <p:sp>
          <p:nvSpPr>
            <p:cNvPr id="52" name="Google Shape;61;p2"/>
            <p:cNvSpPr/>
            <p:nvPr/>
          </p:nvSpPr>
          <p:spPr>
            <a:xfrm>
              <a:off x="2296800" y="-50400"/>
              <a:ext cx="105840" cy="105840"/>
            </a:xfrm>
            <a:custGeom>
              <a:avLst/>
              <a:gdLst/>
              <a:ahLst/>
              <a:rect l="l" t="t" r="r" b="b"/>
              <a:pathLst>
                <a:path w="4247" h="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w="0">
              <a:noFill/>
            </a:ln>
          </p:spPr>
          <p:style>
            <a:lnRef idx="0"/>
            <a:fillRef idx="0"/>
            <a:effectRef idx="0"/>
            <a:fontRef idx="minor"/>
          </p:style>
        </p:sp>
        <p:sp>
          <p:nvSpPr>
            <p:cNvPr id="53" name="Google Shape;62;p2"/>
            <p:cNvSpPr/>
            <p:nvPr/>
          </p:nvSpPr>
          <p:spPr>
            <a:xfrm>
              <a:off x="1848600" y="-492120"/>
              <a:ext cx="105840" cy="105840"/>
            </a:xfrm>
            <a:custGeom>
              <a:avLst/>
              <a:gdLst/>
              <a:ahLst/>
              <a:rect l="l" t="t" r="r" b="b"/>
              <a:pathLst>
                <a:path w="4246" h="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w="0">
              <a:noFill/>
            </a:ln>
          </p:spPr>
          <p:style>
            <a:lnRef idx="0"/>
            <a:fillRef idx="0"/>
            <a:effectRef idx="0"/>
            <a:fontRef idx="minor"/>
          </p:style>
        </p:sp>
        <p:sp>
          <p:nvSpPr>
            <p:cNvPr id="54" name="Google Shape;63;p2"/>
            <p:cNvSpPr/>
            <p:nvPr/>
          </p:nvSpPr>
          <p:spPr>
            <a:xfrm>
              <a:off x="4520880" y="-628920"/>
              <a:ext cx="72000" cy="72720"/>
            </a:xfrm>
            <a:custGeom>
              <a:avLst/>
              <a:gdLst/>
              <a:ahLst/>
              <a:rect l="l" t="t" r="r" b="b"/>
              <a:pathLst>
                <a:path w="2900" h="2922">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w="0">
              <a:noFill/>
            </a:ln>
          </p:spPr>
          <p:style>
            <a:lnRef idx="0"/>
            <a:fillRef idx="0"/>
            <a:effectRef idx="0"/>
            <a:fontRef idx="minor"/>
          </p:style>
        </p:sp>
        <p:sp>
          <p:nvSpPr>
            <p:cNvPr id="55" name="Google Shape;64;p2"/>
            <p:cNvSpPr/>
            <p:nvPr/>
          </p:nvSpPr>
          <p:spPr>
            <a:xfrm>
              <a:off x="2590920" y="-453240"/>
              <a:ext cx="72720" cy="72720"/>
            </a:xfrm>
            <a:custGeom>
              <a:avLst/>
              <a:gdLst/>
              <a:ahLst/>
              <a:rect l="l" t="t" r="r" b="b"/>
              <a:pathLst>
                <a:path w="2923" h="2922">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w="0">
              <a:noFill/>
            </a:ln>
          </p:spPr>
          <p:style>
            <a:lnRef idx="0"/>
            <a:fillRef idx="0"/>
            <a:effectRef idx="0"/>
            <a:fontRef idx="minor"/>
          </p:style>
        </p:sp>
        <p:sp>
          <p:nvSpPr>
            <p:cNvPr id="56" name="Google Shape;65;p2"/>
            <p:cNvSpPr/>
            <p:nvPr/>
          </p:nvSpPr>
          <p:spPr>
            <a:xfrm>
              <a:off x="3633840" y="-983160"/>
              <a:ext cx="2995560" cy="9360"/>
            </a:xfrm>
            <a:custGeom>
              <a:avLst/>
              <a:gdLst/>
              <a:ahLst/>
              <a:rect l="l" t="t" r="r" b="b"/>
              <a:pathLst>
                <a:path w="119834" h="389">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w="0">
              <a:noFill/>
            </a:ln>
          </p:spPr>
          <p:style>
            <a:lnRef idx="0"/>
            <a:fillRef idx="0"/>
            <a:effectRef idx="0"/>
            <a:fontRef idx="minor"/>
          </p:style>
        </p:sp>
        <p:sp>
          <p:nvSpPr>
            <p:cNvPr id="57" name="Google Shape;66;p2"/>
            <p:cNvSpPr/>
            <p:nvPr/>
          </p:nvSpPr>
          <p:spPr>
            <a:xfrm>
              <a:off x="3575160" y="-1015200"/>
              <a:ext cx="72720" cy="72720"/>
            </a:xfrm>
            <a:custGeom>
              <a:avLst/>
              <a:gdLst/>
              <a:ahLst/>
              <a:rect l="l" t="t" r="r" b="b"/>
              <a:pathLst>
                <a:path w="2923" h="2922">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w="0">
              <a:noFill/>
            </a:ln>
          </p:spPr>
          <p:style>
            <a:lnRef idx="0"/>
            <a:fillRef idx="0"/>
            <a:effectRef idx="0"/>
            <a:fontRef idx="minor"/>
          </p:style>
        </p:sp>
        <p:sp>
          <p:nvSpPr>
            <p:cNvPr id="58" name="Google Shape;67;p2"/>
            <p:cNvSpPr/>
            <p:nvPr/>
          </p:nvSpPr>
          <p:spPr>
            <a:xfrm>
              <a:off x="6588000" y="-1015200"/>
              <a:ext cx="72720" cy="72720"/>
            </a:xfrm>
            <a:custGeom>
              <a:avLst/>
              <a:gdLst/>
              <a:ahLst/>
              <a:rect l="l" t="t" r="r" b="b"/>
              <a:pathLst>
                <a:path w="2922" h="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w="0">
              <a:noFill/>
            </a:ln>
          </p:spPr>
          <p:style>
            <a:lnRef idx="0"/>
            <a:fillRef idx="0"/>
            <a:effectRef idx="0"/>
            <a:fontRef idx="minor"/>
          </p:style>
        </p:sp>
        <p:sp>
          <p:nvSpPr>
            <p:cNvPr id="59" name="Google Shape;68;p2"/>
            <p:cNvSpPr/>
            <p:nvPr/>
          </p:nvSpPr>
          <p:spPr>
            <a:xfrm>
              <a:off x="7084440" y="-1496520"/>
              <a:ext cx="1118160" cy="1117080"/>
            </a:xfrm>
            <a:custGeom>
              <a:avLst/>
              <a:gdLst/>
              <a:ahLst/>
              <a:rect l="l" t="t" r="r" b="b"/>
              <a:pathLst>
                <a:path w="44738" h="44699">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w="0">
              <a:noFill/>
            </a:ln>
          </p:spPr>
          <p:style>
            <a:lnRef idx="0"/>
            <a:fillRef idx="0"/>
            <a:effectRef idx="0"/>
            <a:fontRef idx="minor"/>
          </p:style>
        </p:sp>
        <p:sp>
          <p:nvSpPr>
            <p:cNvPr id="60" name="Google Shape;69;p2"/>
            <p:cNvSpPr/>
            <p:nvPr/>
          </p:nvSpPr>
          <p:spPr>
            <a:xfrm>
              <a:off x="7222680" y="-1434960"/>
              <a:ext cx="1118160" cy="1117080"/>
            </a:xfrm>
            <a:custGeom>
              <a:avLst/>
              <a:gdLst/>
              <a:ahLst/>
              <a:rect l="l" t="t" r="r" b="b"/>
              <a:pathLst>
                <a:path w="44739" h="44698">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w="0">
              <a:noFill/>
            </a:ln>
          </p:spPr>
          <p:style>
            <a:lnRef idx="0"/>
            <a:fillRef idx="0"/>
            <a:effectRef idx="0"/>
            <a:fontRef idx="minor"/>
          </p:style>
        </p:sp>
        <p:sp>
          <p:nvSpPr>
            <p:cNvPr id="61" name="Google Shape;70;p2"/>
            <p:cNvSpPr/>
            <p:nvPr/>
          </p:nvSpPr>
          <p:spPr>
            <a:xfrm>
              <a:off x="6128280" y="159120"/>
              <a:ext cx="2300400" cy="706320"/>
            </a:xfrm>
            <a:custGeom>
              <a:avLst/>
              <a:gdLst/>
              <a:ahLst/>
              <a:rect l="l" t="t" r="r" b="b"/>
              <a:pathLst>
                <a:path w="92033" h="28264">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w="0">
              <a:noFill/>
            </a:ln>
          </p:spPr>
          <p:style>
            <a:lnRef idx="0"/>
            <a:fillRef idx="0"/>
            <a:effectRef idx="0"/>
            <a:fontRef idx="minor"/>
          </p:style>
        </p:sp>
        <p:sp>
          <p:nvSpPr>
            <p:cNvPr id="62" name="Google Shape;71;p2"/>
            <p:cNvSpPr/>
            <p:nvPr/>
          </p:nvSpPr>
          <p:spPr>
            <a:xfrm>
              <a:off x="4870440" y="207720"/>
              <a:ext cx="149040" cy="92520"/>
            </a:xfrm>
            <a:custGeom>
              <a:avLst/>
              <a:gdLst/>
              <a:ahLst/>
              <a:rect l="l" t="t" r="r" b="b"/>
              <a:pathLst>
                <a:path w="5982" h="3722">
                  <a:moveTo>
                    <a:pt x="1" y="1"/>
                  </a:moveTo>
                  <a:lnTo>
                    <a:pt x="3607" y="3721"/>
                  </a:lnTo>
                  <a:lnTo>
                    <a:pt x="5981" y="3721"/>
                  </a:lnTo>
                  <a:lnTo>
                    <a:pt x="2398" y="1"/>
                  </a:lnTo>
                  <a:close/>
                </a:path>
              </a:pathLst>
            </a:custGeom>
            <a:solidFill>
              <a:schemeClr val="accent1"/>
            </a:solidFill>
            <a:ln w="0">
              <a:noFill/>
            </a:ln>
          </p:spPr>
          <p:style>
            <a:lnRef idx="0"/>
            <a:fillRef idx="0"/>
            <a:effectRef idx="0"/>
            <a:fontRef idx="minor"/>
          </p:style>
        </p:sp>
        <p:sp>
          <p:nvSpPr>
            <p:cNvPr id="63" name="Google Shape;72;p2"/>
            <p:cNvSpPr/>
            <p:nvPr/>
          </p:nvSpPr>
          <p:spPr>
            <a:xfrm>
              <a:off x="4982760" y="207720"/>
              <a:ext cx="148680" cy="92520"/>
            </a:xfrm>
            <a:custGeom>
              <a:avLst/>
              <a:gdLst/>
              <a:ahLst/>
              <a:rect l="l" t="t" r="r" b="b"/>
              <a:pathLst>
                <a:path w="5958" h="3722">
                  <a:moveTo>
                    <a:pt x="0"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64" name="Google Shape;73;p2"/>
            <p:cNvSpPr/>
            <p:nvPr/>
          </p:nvSpPr>
          <p:spPr>
            <a:xfrm>
              <a:off x="5094720" y="207720"/>
              <a:ext cx="149040" cy="92520"/>
            </a:xfrm>
            <a:custGeom>
              <a:avLst/>
              <a:gdLst/>
              <a:ahLst/>
              <a:rect l="l" t="t" r="r" b="b"/>
              <a:pathLst>
                <a:path w="5981" h="3722">
                  <a:moveTo>
                    <a:pt x="0" y="1"/>
                  </a:moveTo>
                  <a:lnTo>
                    <a:pt x="3584" y="3721"/>
                  </a:lnTo>
                  <a:lnTo>
                    <a:pt x="5980" y="3721"/>
                  </a:lnTo>
                  <a:lnTo>
                    <a:pt x="2374" y="1"/>
                  </a:lnTo>
                  <a:close/>
                </a:path>
              </a:pathLst>
            </a:custGeom>
            <a:solidFill>
              <a:schemeClr val="accent1"/>
            </a:solidFill>
            <a:ln w="0">
              <a:noFill/>
            </a:ln>
          </p:spPr>
          <p:style>
            <a:lnRef idx="0"/>
            <a:fillRef idx="0"/>
            <a:effectRef idx="0"/>
            <a:fontRef idx="minor"/>
          </p:style>
        </p:sp>
        <p:sp>
          <p:nvSpPr>
            <p:cNvPr id="65" name="Google Shape;74;p2"/>
            <p:cNvSpPr/>
            <p:nvPr/>
          </p:nvSpPr>
          <p:spPr>
            <a:xfrm>
              <a:off x="5207040" y="207720"/>
              <a:ext cx="148680" cy="9252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66" name="Google Shape;75;p2"/>
            <p:cNvSpPr/>
            <p:nvPr/>
          </p:nvSpPr>
          <p:spPr>
            <a:xfrm>
              <a:off x="5319000" y="207720"/>
              <a:ext cx="148680" cy="92520"/>
            </a:xfrm>
            <a:custGeom>
              <a:avLst/>
              <a:gdLst/>
              <a:ahLst/>
              <a:rect l="l" t="t" r="r" b="b"/>
              <a:pathLst>
                <a:path w="5958" h="3722">
                  <a:moveTo>
                    <a:pt x="1"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67" name="Google Shape;76;p2"/>
            <p:cNvSpPr/>
            <p:nvPr/>
          </p:nvSpPr>
          <p:spPr>
            <a:xfrm>
              <a:off x="5430960" y="207720"/>
              <a:ext cx="149040" cy="92520"/>
            </a:xfrm>
            <a:custGeom>
              <a:avLst/>
              <a:gdLst/>
              <a:ahLst/>
              <a:rect l="l" t="t" r="r" b="b"/>
              <a:pathLst>
                <a:path w="5981" h="3722">
                  <a:moveTo>
                    <a:pt x="0" y="1"/>
                  </a:moveTo>
                  <a:lnTo>
                    <a:pt x="3607" y="3721"/>
                  </a:lnTo>
                  <a:lnTo>
                    <a:pt x="5981" y="3721"/>
                  </a:lnTo>
                  <a:lnTo>
                    <a:pt x="2397" y="1"/>
                  </a:lnTo>
                  <a:close/>
                </a:path>
              </a:pathLst>
            </a:custGeom>
            <a:solidFill>
              <a:schemeClr val="accent1"/>
            </a:solidFill>
            <a:ln w="0">
              <a:noFill/>
            </a:ln>
          </p:spPr>
          <p:style>
            <a:lnRef idx="0"/>
            <a:fillRef idx="0"/>
            <a:effectRef idx="0"/>
            <a:fontRef idx="minor"/>
          </p:style>
        </p:sp>
        <p:sp>
          <p:nvSpPr>
            <p:cNvPr id="68" name="Google Shape;77;p2"/>
            <p:cNvSpPr/>
            <p:nvPr/>
          </p:nvSpPr>
          <p:spPr>
            <a:xfrm>
              <a:off x="5543280" y="207720"/>
              <a:ext cx="148680" cy="9252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69" name="Google Shape;78;p2"/>
            <p:cNvSpPr/>
            <p:nvPr/>
          </p:nvSpPr>
          <p:spPr>
            <a:xfrm>
              <a:off x="5655240" y="207720"/>
              <a:ext cx="149040" cy="92520"/>
            </a:xfrm>
            <a:custGeom>
              <a:avLst/>
              <a:gdLst/>
              <a:ahLst/>
              <a:rect l="l" t="t" r="r" b="b"/>
              <a:pathLst>
                <a:path w="5981" h="3722">
                  <a:moveTo>
                    <a:pt x="1" y="1"/>
                  </a:moveTo>
                  <a:lnTo>
                    <a:pt x="3584" y="3721"/>
                  </a:lnTo>
                  <a:lnTo>
                    <a:pt x="5981" y="3721"/>
                  </a:lnTo>
                  <a:lnTo>
                    <a:pt x="2374" y="1"/>
                  </a:lnTo>
                  <a:close/>
                </a:path>
              </a:pathLst>
            </a:custGeom>
            <a:solidFill>
              <a:schemeClr val="accent1"/>
            </a:solidFill>
            <a:ln w="0">
              <a:noFill/>
            </a:ln>
          </p:spPr>
          <p:style>
            <a:lnRef idx="0"/>
            <a:fillRef idx="0"/>
            <a:effectRef idx="0"/>
            <a:fontRef idx="minor"/>
          </p:style>
        </p:sp>
        <p:sp>
          <p:nvSpPr>
            <p:cNvPr id="70" name="Google Shape;79;p2"/>
            <p:cNvSpPr/>
            <p:nvPr/>
          </p:nvSpPr>
          <p:spPr>
            <a:xfrm>
              <a:off x="4070520" y="984240"/>
              <a:ext cx="276480" cy="172440"/>
            </a:xfrm>
            <a:custGeom>
              <a:avLst/>
              <a:gdLst/>
              <a:ahLst/>
              <a:rect l="l" t="t" r="r" b="b"/>
              <a:pathLst>
                <a:path w="11072"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71" name="Google Shape;80;p2"/>
            <p:cNvSpPr/>
            <p:nvPr/>
          </p:nvSpPr>
          <p:spPr>
            <a:xfrm>
              <a:off x="4278240" y="984240"/>
              <a:ext cx="276480" cy="172440"/>
            </a:xfrm>
            <a:custGeom>
              <a:avLst/>
              <a:gdLst/>
              <a:ahLst/>
              <a:rect l="l" t="t" r="r" b="b"/>
              <a:pathLst>
                <a:path w="11071" h="6917">
                  <a:moveTo>
                    <a:pt x="0" y="0"/>
                  </a:moveTo>
                  <a:lnTo>
                    <a:pt x="6665" y="6916"/>
                  </a:lnTo>
                  <a:lnTo>
                    <a:pt x="11070" y="6916"/>
                  </a:lnTo>
                  <a:lnTo>
                    <a:pt x="4405" y="0"/>
                  </a:lnTo>
                  <a:close/>
                </a:path>
              </a:pathLst>
            </a:custGeom>
            <a:solidFill>
              <a:schemeClr val="accent1"/>
            </a:solidFill>
            <a:ln w="0">
              <a:noFill/>
            </a:ln>
          </p:spPr>
          <p:style>
            <a:lnRef idx="0"/>
            <a:fillRef idx="0"/>
            <a:effectRef idx="0"/>
            <a:fontRef idx="minor"/>
          </p:style>
        </p:sp>
        <p:sp>
          <p:nvSpPr>
            <p:cNvPr id="72" name="Google Shape;81;p2"/>
            <p:cNvSpPr/>
            <p:nvPr/>
          </p:nvSpPr>
          <p:spPr>
            <a:xfrm>
              <a:off x="4485960" y="984240"/>
              <a:ext cx="276480" cy="172440"/>
            </a:xfrm>
            <a:custGeom>
              <a:avLst/>
              <a:gdLst/>
              <a:ahLst/>
              <a:rect l="l" t="t" r="r" b="b"/>
              <a:pathLst>
                <a:path w="11071" h="6917">
                  <a:moveTo>
                    <a:pt x="1" y="0"/>
                  </a:moveTo>
                  <a:lnTo>
                    <a:pt x="6666" y="6916"/>
                  </a:lnTo>
                  <a:lnTo>
                    <a:pt x="11071" y="6916"/>
                  </a:lnTo>
                  <a:lnTo>
                    <a:pt x="4429" y="0"/>
                  </a:lnTo>
                  <a:close/>
                </a:path>
              </a:pathLst>
            </a:custGeom>
            <a:solidFill>
              <a:schemeClr val="accent1"/>
            </a:solidFill>
            <a:ln w="0">
              <a:noFill/>
            </a:ln>
          </p:spPr>
          <p:style>
            <a:lnRef idx="0"/>
            <a:fillRef idx="0"/>
            <a:effectRef idx="0"/>
            <a:fontRef idx="minor"/>
          </p:style>
        </p:sp>
        <p:sp>
          <p:nvSpPr>
            <p:cNvPr id="73" name="Google Shape;82;p2"/>
            <p:cNvSpPr/>
            <p:nvPr/>
          </p:nvSpPr>
          <p:spPr>
            <a:xfrm>
              <a:off x="4694040" y="984240"/>
              <a:ext cx="276480" cy="172440"/>
            </a:xfrm>
            <a:custGeom>
              <a:avLst/>
              <a:gdLst/>
              <a:ahLst/>
              <a:rect l="l" t="t" r="r" b="b"/>
              <a:pathLst>
                <a:path w="11072" h="6917">
                  <a:moveTo>
                    <a:pt x="1" y="0"/>
                  </a:moveTo>
                  <a:lnTo>
                    <a:pt x="6643" y="6916"/>
                  </a:lnTo>
                  <a:lnTo>
                    <a:pt x="11071" y="6916"/>
                  </a:lnTo>
                  <a:lnTo>
                    <a:pt x="4406" y="0"/>
                  </a:lnTo>
                  <a:close/>
                </a:path>
              </a:pathLst>
            </a:custGeom>
            <a:solidFill>
              <a:schemeClr val="accent1"/>
            </a:solidFill>
            <a:ln w="0">
              <a:noFill/>
            </a:ln>
          </p:spPr>
          <p:style>
            <a:lnRef idx="0"/>
            <a:fillRef idx="0"/>
            <a:effectRef idx="0"/>
            <a:fontRef idx="minor"/>
          </p:style>
        </p:sp>
        <p:sp>
          <p:nvSpPr>
            <p:cNvPr id="74" name="Google Shape;83;p2"/>
            <p:cNvSpPr/>
            <p:nvPr/>
          </p:nvSpPr>
          <p:spPr>
            <a:xfrm>
              <a:off x="4901760" y="984240"/>
              <a:ext cx="276480" cy="172440"/>
            </a:xfrm>
            <a:custGeom>
              <a:avLst/>
              <a:gdLst/>
              <a:ahLst/>
              <a:rect l="l" t="t" r="r" b="b"/>
              <a:pathLst>
                <a:path w="11071" h="6917">
                  <a:moveTo>
                    <a:pt x="0" y="0"/>
                  </a:moveTo>
                  <a:lnTo>
                    <a:pt x="6665" y="6916"/>
                  </a:lnTo>
                  <a:lnTo>
                    <a:pt x="11071" y="6916"/>
                  </a:lnTo>
                  <a:lnTo>
                    <a:pt x="4406" y="0"/>
                  </a:lnTo>
                  <a:close/>
                </a:path>
              </a:pathLst>
            </a:custGeom>
            <a:solidFill>
              <a:schemeClr val="accent1"/>
            </a:solidFill>
            <a:ln w="0">
              <a:noFill/>
            </a:ln>
          </p:spPr>
          <p:style>
            <a:lnRef idx="0"/>
            <a:fillRef idx="0"/>
            <a:effectRef idx="0"/>
            <a:fontRef idx="minor"/>
          </p:style>
        </p:sp>
        <p:sp>
          <p:nvSpPr>
            <p:cNvPr id="75" name="Google Shape;84;p2"/>
            <p:cNvSpPr/>
            <p:nvPr/>
          </p:nvSpPr>
          <p:spPr>
            <a:xfrm>
              <a:off x="5109480" y="984240"/>
              <a:ext cx="276480" cy="172440"/>
            </a:xfrm>
            <a:custGeom>
              <a:avLst/>
              <a:gdLst/>
              <a:ahLst/>
              <a:rect l="l" t="t" r="r" b="b"/>
              <a:pathLst>
                <a:path w="11071"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76" name="Google Shape;85;p2"/>
            <p:cNvSpPr/>
            <p:nvPr/>
          </p:nvSpPr>
          <p:spPr>
            <a:xfrm>
              <a:off x="7466400" y="-1380600"/>
              <a:ext cx="276480" cy="17244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77" name="Google Shape;86;p2"/>
            <p:cNvSpPr/>
            <p:nvPr/>
          </p:nvSpPr>
          <p:spPr>
            <a:xfrm>
              <a:off x="7258680" y="-1380600"/>
              <a:ext cx="276480" cy="172440"/>
            </a:xfrm>
            <a:custGeom>
              <a:avLst/>
              <a:gdLst/>
              <a:ahLst/>
              <a:rect l="l" t="t" r="r" b="b"/>
              <a:pathLst>
                <a:path w="11072"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78" name="Google Shape;87;p2"/>
            <p:cNvSpPr/>
            <p:nvPr/>
          </p:nvSpPr>
          <p:spPr>
            <a:xfrm>
              <a:off x="7050960" y="-1380600"/>
              <a:ext cx="276480" cy="172440"/>
            </a:xfrm>
            <a:custGeom>
              <a:avLst/>
              <a:gdLst/>
              <a:ahLst/>
              <a:rect l="l" t="t" r="r" b="b"/>
              <a:pathLst>
                <a:path w="11071" h="6917">
                  <a:moveTo>
                    <a:pt x="6643"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79" name="Google Shape;88;p2"/>
            <p:cNvSpPr/>
            <p:nvPr/>
          </p:nvSpPr>
          <p:spPr>
            <a:xfrm>
              <a:off x="6842520" y="-1380600"/>
              <a:ext cx="276480" cy="17244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80" name="Google Shape;89;p2"/>
            <p:cNvSpPr/>
            <p:nvPr/>
          </p:nvSpPr>
          <p:spPr>
            <a:xfrm>
              <a:off x="6634800" y="-1380600"/>
              <a:ext cx="276480" cy="172440"/>
            </a:xfrm>
            <a:custGeom>
              <a:avLst/>
              <a:gdLst/>
              <a:ahLst/>
              <a:rect l="l" t="t" r="r" b="b"/>
              <a:pathLst>
                <a:path w="11071"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81" name="Google Shape;90;p2"/>
            <p:cNvSpPr/>
            <p:nvPr/>
          </p:nvSpPr>
          <p:spPr>
            <a:xfrm>
              <a:off x="6427080" y="-1380600"/>
              <a:ext cx="276480" cy="172440"/>
            </a:xfrm>
            <a:custGeom>
              <a:avLst/>
              <a:gdLst/>
              <a:ahLst/>
              <a:rect l="l" t="t" r="r" b="b"/>
              <a:pathLst>
                <a:path w="11071" h="6917">
                  <a:moveTo>
                    <a:pt x="6665"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82" name="Google Shape;91;p2"/>
            <p:cNvSpPr/>
            <p:nvPr/>
          </p:nvSpPr>
          <p:spPr>
            <a:xfrm>
              <a:off x="6219360" y="-1380600"/>
              <a:ext cx="276480" cy="172440"/>
            </a:xfrm>
            <a:custGeom>
              <a:avLst/>
              <a:gdLst/>
              <a:ahLst/>
              <a:rect l="l" t="t" r="r" b="b"/>
              <a:pathLst>
                <a:path w="11072" h="6917">
                  <a:moveTo>
                    <a:pt x="6643"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83" name="Google Shape;92;p2"/>
            <p:cNvSpPr/>
            <p:nvPr/>
          </p:nvSpPr>
          <p:spPr>
            <a:xfrm>
              <a:off x="6011280" y="-1380600"/>
              <a:ext cx="276480" cy="172440"/>
            </a:xfrm>
            <a:custGeom>
              <a:avLst/>
              <a:gdLst/>
              <a:ahLst/>
              <a:rect l="l" t="t" r="r" b="b"/>
              <a:pathLst>
                <a:path w="11071" h="6917">
                  <a:moveTo>
                    <a:pt x="6666" y="0"/>
                  </a:moveTo>
                  <a:lnTo>
                    <a:pt x="1" y="6916"/>
                  </a:lnTo>
                  <a:lnTo>
                    <a:pt x="4429" y="6916"/>
                  </a:lnTo>
                  <a:lnTo>
                    <a:pt x="11071" y="0"/>
                  </a:lnTo>
                  <a:close/>
                </a:path>
              </a:pathLst>
            </a:custGeom>
            <a:solidFill>
              <a:schemeClr val="accent1"/>
            </a:solidFill>
            <a:ln w="0">
              <a:noFill/>
            </a:ln>
          </p:spPr>
          <p:style>
            <a:lnRef idx="0"/>
            <a:fillRef idx="0"/>
            <a:effectRef idx="0"/>
            <a:fontRef idx="minor"/>
          </p:style>
        </p:sp>
        <p:sp>
          <p:nvSpPr>
            <p:cNvPr id="84" name="Google Shape;93;p2"/>
            <p:cNvSpPr/>
            <p:nvPr/>
          </p:nvSpPr>
          <p:spPr>
            <a:xfrm>
              <a:off x="6205680" y="-888480"/>
              <a:ext cx="142920" cy="15480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85" name="Google Shape;94;p2"/>
            <p:cNvSpPr/>
            <p:nvPr/>
          </p:nvSpPr>
          <p:spPr>
            <a:xfrm>
              <a:off x="6293160" y="-888480"/>
              <a:ext cx="143640" cy="15480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86" name="Google Shape;95;p2"/>
            <p:cNvSpPr/>
            <p:nvPr/>
          </p:nvSpPr>
          <p:spPr>
            <a:xfrm>
              <a:off x="6380280" y="-888480"/>
              <a:ext cx="143640" cy="15480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sp>
          <p:nvSpPr>
            <p:cNvPr id="87" name="Google Shape;96;p2"/>
            <p:cNvSpPr/>
            <p:nvPr/>
          </p:nvSpPr>
          <p:spPr>
            <a:xfrm>
              <a:off x="6467760" y="-888480"/>
              <a:ext cx="143640" cy="154800"/>
            </a:xfrm>
            <a:custGeom>
              <a:avLst/>
              <a:gdLst/>
              <a:ahLst/>
              <a:rect l="l" t="t" r="r" b="b"/>
              <a:pathLst>
                <a:path w="5753" h="6210">
                  <a:moveTo>
                    <a:pt x="1" y="1"/>
                  </a:moveTo>
                  <a:lnTo>
                    <a:pt x="3516" y="3265"/>
                  </a:lnTo>
                  <a:lnTo>
                    <a:pt x="366"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88" name="Google Shape;97;p2"/>
            <p:cNvSpPr/>
            <p:nvPr/>
          </p:nvSpPr>
          <p:spPr>
            <a:xfrm>
              <a:off x="6554880" y="-888480"/>
              <a:ext cx="143640" cy="154800"/>
            </a:xfrm>
            <a:custGeom>
              <a:avLst/>
              <a:gdLst/>
              <a:ahLst/>
              <a:rect l="l" t="t" r="r" b="b"/>
              <a:pathLst>
                <a:path w="5753" h="6210">
                  <a:moveTo>
                    <a:pt x="0" y="1"/>
                  </a:moveTo>
                  <a:lnTo>
                    <a:pt x="3515"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89" name="Google Shape;98;p2"/>
            <p:cNvSpPr/>
            <p:nvPr/>
          </p:nvSpPr>
          <p:spPr>
            <a:xfrm>
              <a:off x="6642360" y="-888480"/>
              <a:ext cx="143640" cy="154800"/>
            </a:xfrm>
            <a:custGeom>
              <a:avLst/>
              <a:gdLst/>
              <a:ahLst/>
              <a:rect l="l" t="t" r="r" b="b"/>
              <a:pathLst>
                <a:path w="5753" h="6210">
                  <a:moveTo>
                    <a:pt x="0" y="1"/>
                  </a:moveTo>
                  <a:lnTo>
                    <a:pt x="3516"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90" name="Google Shape;99;p2"/>
            <p:cNvSpPr/>
            <p:nvPr/>
          </p:nvSpPr>
          <p:spPr>
            <a:xfrm>
              <a:off x="6729480" y="-888480"/>
              <a:ext cx="143640" cy="154800"/>
            </a:xfrm>
            <a:custGeom>
              <a:avLst/>
              <a:gdLst/>
              <a:ahLst/>
              <a:rect l="l" t="t" r="r" b="b"/>
              <a:pathLst>
                <a:path w="5753" h="6210">
                  <a:moveTo>
                    <a:pt x="1" y="1"/>
                  </a:moveTo>
                  <a:lnTo>
                    <a:pt x="3516" y="3265"/>
                  </a:lnTo>
                  <a:lnTo>
                    <a:pt x="389"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91" name="Google Shape;100;p2"/>
            <p:cNvSpPr/>
            <p:nvPr/>
          </p:nvSpPr>
          <p:spPr>
            <a:xfrm>
              <a:off x="6817680" y="-888480"/>
              <a:ext cx="142920" cy="154800"/>
            </a:xfrm>
            <a:custGeom>
              <a:avLst/>
              <a:gdLst/>
              <a:ahLst/>
              <a:rect l="l" t="t" r="r" b="b"/>
              <a:pathLst>
                <a:path w="5730" h="6210">
                  <a:moveTo>
                    <a:pt x="1" y="1"/>
                  </a:moveTo>
                  <a:lnTo>
                    <a:pt x="3493" y="3265"/>
                  </a:lnTo>
                  <a:lnTo>
                    <a:pt x="366" y="6209"/>
                  </a:lnTo>
                  <a:lnTo>
                    <a:pt x="2603" y="6209"/>
                  </a:lnTo>
                  <a:lnTo>
                    <a:pt x="5730" y="3265"/>
                  </a:lnTo>
                  <a:lnTo>
                    <a:pt x="2238" y="1"/>
                  </a:lnTo>
                  <a:close/>
                </a:path>
              </a:pathLst>
            </a:custGeom>
            <a:solidFill>
              <a:schemeClr val="accent1"/>
            </a:solidFill>
            <a:ln w="0">
              <a:noFill/>
            </a:ln>
          </p:spPr>
          <p:style>
            <a:lnRef idx="0"/>
            <a:fillRef idx="0"/>
            <a:effectRef idx="0"/>
            <a:fontRef idx="minor"/>
          </p:style>
        </p:sp>
        <p:sp>
          <p:nvSpPr>
            <p:cNvPr id="92" name="Google Shape;101;p2"/>
            <p:cNvSpPr/>
            <p:nvPr/>
          </p:nvSpPr>
          <p:spPr>
            <a:xfrm>
              <a:off x="6904800" y="-888480"/>
              <a:ext cx="142920" cy="15480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93" name="Google Shape;102;p2"/>
            <p:cNvSpPr/>
            <p:nvPr/>
          </p:nvSpPr>
          <p:spPr>
            <a:xfrm>
              <a:off x="6992280" y="-888480"/>
              <a:ext cx="143640" cy="15480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94" name="Google Shape;103;p2"/>
            <p:cNvSpPr/>
            <p:nvPr/>
          </p:nvSpPr>
          <p:spPr>
            <a:xfrm>
              <a:off x="7079400" y="-888480"/>
              <a:ext cx="143640" cy="15480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grpSp>
      <p:grpSp>
        <p:nvGrpSpPr>
          <p:cNvPr id="95" name="Google Shape;104;p2"/>
          <p:cNvGrpSpPr/>
          <p:nvPr/>
        </p:nvGrpSpPr>
        <p:grpSpPr>
          <a:xfrm>
            <a:off x="368280" y="1909080"/>
            <a:ext cx="352080" cy="353520"/>
            <a:chOff x="368280" y="1909080"/>
            <a:chExt cx="352080" cy="353520"/>
          </a:xfrm>
        </p:grpSpPr>
        <p:sp>
          <p:nvSpPr>
            <p:cNvPr id="96" name="Google Shape;105;p2"/>
            <p:cNvSpPr/>
            <p:nvPr/>
          </p:nvSpPr>
          <p:spPr>
            <a:xfrm>
              <a:off x="368280" y="1909080"/>
              <a:ext cx="352080" cy="353520"/>
            </a:xfrm>
            <a:custGeom>
              <a:avLst/>
              <a:gdLst/>
              <a:ahLst/>
              <a:rect l="l" t="t" r="r" b="b"/>
              <a:pathLst>
                <a:path w="5340" h="5364">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w="0">
              <a:noFill/>
            </a:ln>
          </p:spPr>
          <p:style>
            <a:lnRef idx="0"/>
            <a:fillRef idx="0"/>
            <a:effectRef idx="0"/>
            <a:fontRef idx="minor"/>
          </p:style>
        </p:sp>
        <p:sp>
          <p:nvSpPr>
            <p:cNvPr id="97" name="Google Shape;106;p2"/>
            <p:cNvSpPr/>
            <p:nvPr/>
          </p:nvSpPr>
          <p:spPr>
            <a:xfrm>
              <a:off x="442440" y="1985040"/>
              <a:ext cx="203040" cy="201600"/>
            </a:xfrm>
            <a:custGeom>
              <a:avLst/>
              <a:gdLst/>
              <a:ahLst/>
              <a:rect l="l" t="t" r="r" b="b"/>
              <a:pathLst>
                <a:path w="3084" h="3059">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w="0">
              <a:noFill/>
            </a:ln>
          </p:spPr>
          <p:style>
            <a:lnRef idx="0"/>
            <a:fillRef idx="0"/>
            <a:effectRef idx="0"/>
            <a:fontRef idx="minor"/>
          </p:style>
        </p:sp>
      </p:grpSp>
      <p:grpSp>
        <p:nvGrpSpPr>
          <p:cNvPr id="98" name="Google Shape;107;p2"/>
          <p:cNvGrpSpPr/>
          <p:nvPr/>
        </p:nvGrpSpPr>
        <p:grpSpPr>
          <a:xfrm>
            <a:off x="723600" y="1578600"/>
            <a:ext cx="551880" cy="551880"/>
            <a:chOff x="723600" y="1578600"/>
            <a:chExt cx="551880" cy="551880"/>
          </a:xfrm>
        </p:grpSpPr>
        <p:sp>
          <p:nvSpPr>
            <p:cNvPr id="99" name="Google Shape;108;p2"/>
            <p:cNvSpPr/>
            <p:nvPr/>
          </p:nvSpPr>
          <p:spPr>
            <a:xfrm>
              <a:off x="723600" y="1578600"/>
              <a:ext cx="551880" cy="551880"/>
            </a:xfrm>
            <a:custGeom>
              <a:avLst/>
              <a:gdLst/>
              <a:ahLst/>
              <a:rect l="l" t="t" r="r" b="b"/>
              <a:pathLst>
                <a:path w="8372" h="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a:solidFill>
                <a:srgbClr val="285293"/>
              </a:solidFill>
              <a:round/>
            </a:ln>
          </p:spPr>
          <p:style>
            <a:lnRef idx="0"/>
            <a:fillRef idx="0"/>
            <a:effectRef idx="0"/>
            <a:fontRef idx="minor"/>
          </p:style>
        </p:sp>
        <p:sp>
          <p:nvSpPr>
            <p:cNvPr id="100" name="Google Shape;109;p2"/>
            <p:cNvSpPr/>
            <p:nvPr/>
          </p:nvSpPr>
          <p:spPr>
            <a:xfrm>
              <a:off x="824400" y="1695960"/>
              <a:ext cx="350280" cy="316800"/>
            </a:xfrm>
            <a:custGeom>
              <a:avLst/>
              <a:gdLst/>
              <a:ahLst/>
              <a:rect l="l" t="t" r="r" b="b"/>
              <a:pathLst>
                <a:path w="5314" h="4808">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a:solidFill>
                <a:srgbClr val="285293"/>
              </a:solidFill>
              <a:round/>
            </a:ln>
          </p:spPr>
          <p:style>
            <a:lnRef idx="0"/>
            <a:fillRef idx="0"/>
            <a:effectRef idx="0"/>
            <a:fontRef idx="minor"/>
          </p:style>
        </p:sp>
        <p:sp>
          <p:nvSpPr>
            <p:cNvPr id="101" name="Google Shape;110;p2"/>
            <p:cNvSpPr/>
            <p:nvPr/>
          </p:nvSpPr>
          <p:spPr>
            <a:xfrm>
              <a:off x="882360" y="1747080"/>
              <a:ext cx="236160" cy="214200"/>
            </a:xfrm>
            <a:custGeom>
              <a:avLst/>
              <a:gdLst/>
              <a:ahLst/>
              <a:rect l="l" t="t" r="r" b="b"/>
              <a:pathLst>
                <a:path w="3585" h="3252">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w="0">
              <a:noFill/>
            </a:ln>
          </p:spPr>
          <p:style>
            <a:lnRef idx="0"/>
            <a:fillRef idx="0"/>
            <a:effectRef idx="0"/>
            <a:fontRef idx="minor"/>
          </p:style>
        </p:sp>
        <p:sp>
          <p:nvSpPr>
            <p:cNvPr id="102" name="Google Shape;111;p2"/>
            <p:cNvSpPr/>
            <p:nvPr/>
          </p:nvSpPr>
          <p:spPr>
            <a:xfrm>
              <a:off x="940320" y="1799640"/>
              <a:ext cx="120600" cy="109080"/>
            </a:xfrm>
            <a:custGeom>
              <a:avLst/>
              <a:gdLst/>
              <a:ahLst/>
              <a:rect l="l" t="t" r="r" b="b"/>
              <a:pathLst>
                <a:path w="1831" h="1657">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w="0">
              <a:noFill/>
            </a:ln>
          </p:spPr>
          <p:style>
            <a:lnRef idx="0"/>
            <a:fillRef idx="0"/>
            <a:effectRef idx="0"/>
            <a:fontRef idx="minor"/>
          </p:style>
        </p:sp>
      </p:grpSp>
      <p:grpSp>
        <p:nvGrpSpPr>
          <p:cNvPr id="103" name="Google Shape;112;p2"/>
          <p:cNvGrpSpPr/>
          <p:nvPr/>
        </p:nvGrpSpPr>
        <p:grpSpPr>
          <a:xfrm>
            <a:off x="-64800" y="3335040"/>
            <a:ext cx="2438640" cy="1857600"/>
            <a:chOff x="-64800" y="3335040"/>
            <a:chExt cx="2438640" cy="1857600"/>
          </a:xfrm>
        </p:grpSpPr>
        <p:sp>
          <p:nvSpPr>
            <p:cNvPr id="104" name="Google Shape;113;p2"/>
            <p:cNvSpPr/>
            <p:nvPr/>
          </p:nvSpPr>
          <p:spPr>
            <a:xfrm>
              <a:off x="153360" y="4953240"/>
              <a:ext cx="360" cy="360"/>
            </a:xfrm>
            <a:custGeom>
              <a:avLst/>
              <a:gdLst/>
              <a:ahLst/>
              <a:rect l="l" t="t" r="r" b="b"/>
              <a:pathLst>
                <a:path fill="none" w="1" h="1">
                  <a:moveTo>
                    <a:pt x="0" y="0"/>
                  </a:moveTo>
                  <a:lnTo>
                    <a:pt x="0" y="0"/>
                  </a:lnTo>
                  <a:close/>
                </a:path>
              </a:pathLst>
            </a:custGeom>
            <a:noFill/>
            <a:ln cap="rnd" w="19050">
              <a:solidFill>
                <a:srgbClr val="285293"/>
              </a:solidFill>
              <a:round/>
            </a:ln>
          </p:spPr>
          <p:style>
            <a:lnRef idx="0"/>
            <a:fillRef idx="0"/>
            <a:effectRef idx="0"/>
            <a:fontRef idx="minor"/>
          </p:style>
        </p:sp>
        <p:sp>
          <p:nvSpPr>
            <p:cNvPr id="105" name="Google Shape;114;p2"/>
            <p:cNvSpPr/>
            <p:nvPr/>
          </p:nvSpPr>
          <p:spPr>
            <a:xfrm>
              <a:off x="735840" y="4953240"/>
              <a:ext cx="360" cy="360"/>
            </a:xfrm>
            <a:custGeom>
              <a:avLst/>
              <a:gdLst/>
              <a:ahLst/>
              <a:rect l="l" t="t" r="r" b="b"/>
              <a:pathLst>
                <a:path fill="none" w="1" h="1">
                  <a:moveTo>
                    <a:pt x="0" y="0"/>
                  </a:moveTo>
                  <a:lnTo>
                    <a:pt x="0" y="0"/>
                  </a:lnTo>
                  <a:close/>
                </a:path>
              </a:pathLst>
            </a:custGeom>
            <a:noFill/>
            <a:ln cap="rnd" w="19050">
              <a:solidFill>
                <a:srgbClr val="285293"/>
              </a:solidFill>
              <a:round/>
            </a:ln>
          </p:spPr>
          <p:style>
            <a:lnRef idx="0"/>
            <a:fillRef idx="0"/>
            <a:effectRef idx="0"/>
            <a:fontRef idx="minor"/>
          </p:style>
        </p:sp>
        <p:sp>
          <p:nvSpPr>
            <p:cNvPr id="106" name="Google Shape;115;p2"/>
            <p:cNvSpPr/>
            <p:nvPr/>
          </p:nvSpPr>
          <p:spPr>
            <a:xfrm>
              <a:off x="173520" y="4953240"/>
              <a:ext cx="526680" cy="360"/>
            </a:xfrm>
            <a:custGeom>
              <a:avLst/>
              <a:gdLst/>
              <a:ahLst/>
              <a:rect l="l" t="t" r="r" b="b"/>
              <a:pathLst>
                <a:path fill="none" w="5214" h="1">
                  <a:moveTo>
                    <a:pt x="5214" y="0"/>
                  </a:moveTo>
                  <a:lnTo>
                    <a:pt x="1" y="0"/>
                  </a:lnTo>
                </a:path>
              </a:pathLst>
            </a:custGeom>
            <a:noFill/>
            <a:ln cap="rnd" w="19050">
              <a:solidFill>
                <a:srgbClr val="285293"/>
              </a:solidFill>
              <a:round/>
            </a:ln>
          </p:spPr>
          <p:style>
            <a:lnRef idx="0"/>
            <a:fillRef idx="0"/>
            <a:effectRef idx="0"/>
            <a:fontRef idx="minor"/>
          </p:style>
        </p:sp>
        <p:sp>
          <p:nvSpPr>
            <p:cNvPr id="107" name="Google Shape;116;p2"/>
            <p:cNvSpPr/>
            <p:nvPr/>
          </p:nvSpPr>
          <p:spPr>
            <a:xfrm>
              <a:off x="-26640" y="4811400"/>
              <a:ext cx="106200" cy="360"/>
            </a:xfrm>
            <a:custGeom>
              <a:avLst/>
              <a:gdLst/>
              <a:ahLst/>
              <a:rect l="l" t="t" r="r" b="b"/>
              <a:pathLst>
                <a:path fill="none" w="1054" h="1">
                  <a:moveTo>
                    <a:pt x="1054" y="1"/>
                  </a:moveTo>
                  <a:lnTo>
                    <a:pt x="1" y="1"/>
                  </a:lnTo>
                </a:path>
              </a:pathLst>
            </a:custGeom>
            <a:noFill/>
            <a:ln cap="rnd" w="19050">
              <a:solidFill>
                <a:srgbClr val="285293"/>
              </a:solidFill>
              <a:round/>
            </a:ln>
          </p:spPr>
          <p:style>
            <a:lnRef idx="0"/>
            <a:fillRef idx="0"/>
            <a:effectRef idx="0"/>
            <a:fontRef idx="minor"/>
          </p:style>
        </p:sp>
        <p:sp>
          <p:nvSpPr>
            <p:cNvPr id="108" name="Google Shape;117;p2"/>
            <p:cNvSpPr/>
            <p:nvPr/>
          </p:nvSpPr>
          <p:spPr>
            <a:xfrm>
              <a:off x="1080" y="4735440"/>
              <a:ext cx="78120" cy="360"/>
            </a:xfrm>
            <a:custGeom>
              <a:avLst/>
              <a:gdLst/>
              <a:ahLst/>
              <a:rect l="l" t="t" r="r" b="b"/>
              <a:pathLst>
                <a:path fill="none" w="778" h="1">
                  <a:moveTo>
                    <a:pt x="778" y="1"/>
                  </a:moveTo>
                  <a:lnTo>
                    <a:pt x="1" y="1"/>
                  </a:lnTo>
                </a:path>
              </a:pathLst>
            </a:custGeom>
            <a:noFill/>
            <a:ln cap="rnd" w="19050">
              <a:solidFill>
                <a:srgbClr val="285293"/>
              </a:solidFill>
              <a:round/>
            </a:ln>
          </p:spPr>
          <p:style>
            <a:lnRef idx="0"/>
            <a:fillRef idx="0"/>
            <a:effectRef idx="0"/>
            <a:fontRef idx="minor"/>
          </p:style>
        </p:sp>
        <p:sp>
          <p:nvSpPr>
            <p:cNvPr id="109" name="Google Shape;118;p2"/>
            <p:cNvSpPr/>
            <p:nvPr/>
          </p:nvSpPr>
          <p:spPr>
            <a:xfrm>
              <a:off x="811800" y="4755600"/>
              <a:ext cx="52920" cy="360"/>
            </a:xfrm>
            <a:custGeom>
              <a:avLst/>
              <a:gdLst/>
              <a:ahLst/>
              <a:rect l="l" t="t" r="r" b="b"/>
              <a:pathLst>
                <a:path fill="none" w="528" h="1">
                  <a:moveTo>
                    <a:pt x="1" y="0"/>
                  </a:moveTo>
                  <a:lnTo>
                    <a:pt x="527" y="0"/>
                  </a:lnTo>
                </a:path>
              </a:pathLst>
            </a:custGeom>
            <a:noFill/>
            <a:ln cap="rnd" w="19050">
              <a:solidFill>
                <a:srgbClr val="285293"/>
              </a:solidFill>
              <a:round/>
            </a:ln>
          </p:spPr>
          <p:style>
            <a:lnRef idx="0"/>
            <a:fillRef idx="0"/>
            <a:effectRef idx="0"/>
            <a:fontRef idx="minor"/>
          </p:style>
        </p:sp>
        <p:sp>
          <p:nvSpPr>
            <p:cNvPr id="110" name="Google Shape;119;p2"/>
            <p:cNvSpPr/>
            <p:nvPr/>
          </p:nvSpPr>
          <p:spPr>
            <a:xfrm>
              <a:off x="459720" y="5029200"/>
              <a:ext cx="360" cy="113760"/>
            </a:xfrm>
            <a:custGeom>
              <a:avLst/>
              <a:gdLst/>
              <a:ahLst/>
              <a:rect l="l" t="t" r="r" b="b"/>
              <a:pathLst>
                <a:path fill="none" w="1" h="1129">
                  <a:moveTo>
                    <a:pt x="1" y="0"/>
                  </a:moveTo>
                  <a:lnTo>
                    <a:pt x="1" y="1128"/>
                  </a:lnTo>
                </a:path>
              </a:pathLst>
            </a:custGeom>
            <a:noFill/>
            <a:ln cap="rnd" w="19050">
              <a:solidFill>
                <a:srgbClr val="285293"/>
              </a:solidFill>
              <a:round/>
            </a:ln>
          </p:spPr>
          <p:style>
            <a:lnRef idx="0"/>
            <a:fillRef idx="0"/>
            <a:effectRef idx="0"/>
            <a:fontRef idx="minor"/>
          </p:style>
        </p:sp>
        <p:sp>
          <p:nvSpPr>
            <p:cNvPr id="111" name="Google Shape;120;p2"/>
            <p:cNvSpPr/>
            <p:nvPr/>
          </p:nvSpPr>
          <p:spPr>
            <a:xfrm>
              <a:off x="335520" y="5029200"/>
              <a:ext cx="360" cy="52920"/>
            </a:xfrm>
            <a:custGeom>
              <a:avLst/>
              <a:gdLst/>
              <a:ahLst/>
              <a:rect l="l" t="t" r="r" b="b"/>
              <a:pathLst>
                <a:path fill="none" w="1" h="527">
                  <a:moveTo>
                    <a:pt x="1" y="0"/>
                  </a:moveTo>
                  <a:lnTo>
                    <a:pt x="1" y="527"/>
                  </a:lnTo>
                </a:path>
              </a:pathLst>
            </a:custGeom>
            <a:noFill/>
            <a:ln cap="rnd" w="19050">
              <a:solidFill>
                <a:srgbClr val="285293"/>
              </a:solidFill>
              <a:round/>
            </a:ln>
          </p:spPr>
          <p:style>
            <a:lnRef idx="0"/>
            <a:fillRef idx="0"/>
            <a:effectRef idx="0"/>
            <a:fontRef idx="minor"/>
          </p:style>
        </p:sp>
        <p:sp>
          <p:nvSpPr>
            <p:cNvPr id="112" name="Google Shape;121;p2"/>
            <p:cNvSpPr/>
            <p:nvPr/>
          </p:nvSpPr>
          <p:spPr>
            <a:xfrm>
              <a:off x="244440" y="5029200"/>
              <a:ext cx="360" cy="83160"/>
            </a:xfrm>
            <a:custGeom>
              <a:avLst/>
              <a:gdLst/>
              <a:ahLst/>
              <a:rect l="l" t="t" r="r" b="b"/>
              <a:pathLst>
                <a:path fill="none" w="1" h="828">
                  <a:moveTo>
                    <a:pt x="0" y="0"/>
                  </a:moveTo>
                  <a:lnTo>
                    <a:pt x="0" y="827"/>
                  </a:lnTo>
                </a:path>
              </a:pathLst>
            </a:custGeom>
            <a:noFill/>
            <a:ln cap="rnd" w="19050">
              <a:solidFill>
                <a:srgbClr val="285293"/>
              </a:solidFill>
              <a:round/>
            </a:ln>
          </p:spPr>
          <p:style>
            <a:lnRef idx="0"/>
            <a:fillRef idx="0"/>
            <a:effectRef idx="0"/>
            <a:fontRef idx="minor"/>
          </p:style>
        </p:sp>
        <p:sp>
          <p:nvSpPr>
            <p:cNvPr id="113" name="Google Shape;122;p2"/>
            <p:cNvSpPr/>
            <p:nvPr/>
          </p:nvSpPr>
          <p:spPr>
            <a:xfrm>
              <a:off x="611640" y="5029200"/>
              <a:ext cx="360" cy="83160"/>
            </a:xfrm>
            <a:custGeom>
              <a:avLst/>
              <a:gdLst/>
              <a:ahLst/>
              <a:rect l="l" t="t" r="r" b="b"/>
              <a:pathLst>
                <a:path fill="none" w="1" h="828">
                  <a:moveTo>
                    <a:pt x="0" y="0"/>
                  </a:moveTo>
                  <a:lnTo>
                    <a:pt x="0" y="827"/>
                  </a:lnTo>
                </a:path>
              </a:pathLst>
            </a:custGeom>
            <a:noFill/>
            <a:ln cap="rnd" w="19050">
              <a:solidFill>
                <a:srgbClr val="285293"/>
              </a:solidFill>
              <a:round/>
            </a:ln>
          </p:spPr>
          <p:style>
            <a:lnRef idx="0"/>
            <a:fillRef idx="0"/>
            <a:effectRef idx="0"/>
            <a:fontRef idx="minor"/>
          </p:style>
        </p:sp>
        <p:sp>
          <p:nvSpPr>
            <p:cNvPr id="114" name="Google Shape;123;p2"/>
            <p:cNvSpPr/>
            <p:nvPr/>
          </p:nvSpPr>
          <p:spPr>
            <a:xfrm>
              <a:off x="535680" y="5029200"/>
              <a:ext cx="360" cy="63000"/>
            </a:xfrm>
            <a:custGeom>
              <a:avLst/>
              <a:gdLst/>
              <a:ahLst/>
              <a:rect l="l" t="t" r="r" b="b"/>
              <a:pathLst>
                <a:path fill="none" w="1" h="627">
                  <a:moveTo>
                    <a:pt x="1" y="0"/>
                  </a:moveTo>
                  <a:lnTo>
                    <a:pt x="1" y="627"/>
                  </a:lnTo>
                </a:path>
              </a:pathLst>
            </a:custGeom>
            <a:noFill/>
            <a:ln cap="rnd" w="19050">
              <a:solidFill>
                <a:srgbClr val="285293"/>
              </a:solidFill>
              <a:round/>
            </a:ln>
          </p:spPr>
          <p:style>
            <a:lnRef idx="0"/>
            <a:fillRef idx="0"/>
            <a:effectRef idx="0"/>
            <a:fontRef idx="minor"/>
          </p:style>
        </p:sp>
        <p:sp>
          <p:nvSpPr>
            <p:cNvPr id="115" name="Google Shape;124;p2"/>
            <p:cNvSpPr/>
            <p:nvPr/>
          </p:nvSpPr>
          <p:spPr>
            <a:xfrm flipH="1" rot="5400000">
              <a:off x="1338840" y="4320000"/>
              <a:ext cx="345240" cy="1399680"/>
            </a:xfrm>
            <a:custGeom>
              <a:avLst/>
              <a:gdLst/>
              <a:ahLst/>
              <a:rect l="l" t="t" r="r" b="b"/>
              <a:pathLst>
                <a:path fill="none" w="1330" h="5390">
                  <a:moveTo>
                    <a:pt x="1329" y="5389"/>
                  </a:moveTo>
                  <a:lnTo>
                    <a:pt x="1329" y="2808"/>
                  </a:lnTo>
                  <a:lnTo>
                    <a:pt x="1" y="1504"/>
                  </a:lnTo>
                  <a:lnTo>
                    <a:pt x="1" y="1"/>
                  </a:lnTo>
                </a:path>
              </a:pathLst>
            </a:custGeom>
            <a:noFill/>
            <a:ln cap="rnd" w="9525">
              <a:solidFill>
                <a:srgbClr val="00f4ad"/>
              </a:solidFill>
              <a:round/>
            </a:ln>
          </p:spPr>
          <p:style>
            <a:lnRef idx="0"/>
            <a:fillRef idx="0"/>
            <a:effectRef idx="0"/>
            <a:fontRef idx="minor"/>
          </p:style>
        </p:sp>
        <p:sp>
          <p:nvSpPr>
            <p:cNvPr id="116" name="Google Shape;125;p2"/>
            <p:cNvSpPr/>
            <p:nvPr/>
          </p:nvSpPr>
          <p:spPr>
            <a:xfrm>
              <a:off x="201240" y="4419000"/>
              <a:ext cx="486000" cy="486000"/>
            </a:xfrm>
            <a:custGeom>
              <a:avLst/>
              <a:gdLst/>
              <a:ahLst/>
              <a:rect l="l" t="t" r="r" b="b"/>
              <a:pathLst>
                <a:path fill="none" w="4813" h="4813">
                  <a:moveTo>
                    <a:pt x="0" y="0"/>
                  </a:moveTo>
                  <a:lnTo>
                    <a:pt x="4812" y="0"/>
                  </a:lnTo>
                  <a:lnTo>
                    <a:pt x="4812" y="4812"/>
                  </a:lnTo>
                  <a:lnTo>
                    <a:pt x="0" y="4812"/>
                  </a:lnTo>
                  <a:close/>
                </a:path>
              </a:pathLst>
            </a:custGeom>
            <a:noFill/>
            <a:ln cap="rnd" w="19050">
              <a:solidFill>
                <a:srgbClr val="285293"/>
              </a:solidFill>
              <a:round/>
            </a:ln>
          </p:spPr>
          <p:style>
            <a:lnRef idx="0"/>
            <a:fillRef idx="0"/>
            <a:effectRef idx="0"/>
            <a:fontRef idx="minor"/>
          </p:style>
        </p:sp>
        <p:sp>
          <p:nvSpPr>
            <p:cNvPr id="117" name="Google Shape;126;p2"/>
            <p:cNvSpPr/>
            <p:nvPr/>
          </p:nvSpPr>
          <p:spPr>
            <a:xfrm>
              <a:off x="282240" y="4500000"/>
              <a:ext cx="324000" cy="324000"/>
            </a:xfrm>
            <a:custGeom>
              <a:avLst/>
              <a:gdLst/>
              <a:ahLst/>
              <a:rect l="l" t="t" r="r" b="b"/>
              <a:pathLst>
                <a:path w="3209" h="3209">
                  <a:moveTo>
                    <a:pt x="0" y="0"/>
                  </a:moveTo>
                  <a:lnTo>
                    <a:pt x="0" y="3208"/>
                  </a:lnTo>
                  <a:lnTo>
                    <a:pt x="3208" y="3208"/>
                  </a:lnTo>
                  <a:lnTo>
                    <a:pt x="3208" y="0"/>
                  </a:lnTo>
                  <a:close/>
                </a:path>
              </a:pathLst>
            </a:custGeom>
            <a:solidFill>
              <a:schemeClr val="dk2"/>
            </a:solidFill>
            <a:ln cap="rnd" w="19050">
              <a:solidFill>
                <a:srgbClr val="285293"/>
              </a:solidFill>
              <a:round/>
            </a:ln>
          </p:spPr>
          <p:style>
            <a:lnRef idx="0"/>
            <a:fillRef idx="0"/>
            <a:effectRef idx="0"/>
            <a:fontRef idx="minor"/>
          </p:style>
        </p:sp>
        <p:sp>
          <p:nvSpPr>
            <p:cNvPr id="118" name="Google Shape;127;p2"/>
            <p:cNvSpPr/>
            <p:nvPr/>
          </p:nvSpPr>
          <p:spPr>
            <a:xfrm>
              <a:off x="153360" y="4388400"/>
              <a:ext cx="360" cy="526680"/>
            </a:xfrm>
            <a:custGeom>
              <a:avLst/>
              <a:gdLst/>
              <a:ahLst/>
              <a:rect l="l" t="t" r="r" b="b"/>
              <a:pathLst>
                <a:path fill="none" w="1" h="5214">
                  <a:moveTo>
                    <a:pt x="0" y="5213"/>
                  </a:moveTo>
                  <a:lnTo>
                    <a:pt x="0" y="0"/>
                  </a:lnTo>
                </a:path>
              </a:pathLst>
            </a:custGeom>
            <a:noFill/>
            <a:ln cap="rnd" w="19050">
              <a:solidFill>
                <a:srgbClr val="285293"/>
              </a:solidFill>
              <a:round/>
            </a:ln>
          </p:spPr>
          <p:style>
            <a:lnRef idx="0"/>
            <a:fillRef idx="0"/>
            <a:effectRef idx="0"/>
            <a:fontRef idx="minor"/>
          </p:style>
        </p:sp>
        <p:sp>
          <p:nvSpPr>
            <p:cNvPr id="119" name="Google Shape;128;p2"/>
            <p:cNvSpPr/>
            <p:nvPr/>
          </p:nvSpPr>
          <p:spPr>
            <a:xfrm>
              <a:off x="153360" y="4370760"/>
              <a:ext cx="360" cy="360"/>
            </a:xfrm>
            <a:custGeom>
              <a:avLst/>
              <a:gdLst/>
              <a:ahLst/>
              <a:rect l="l" t="t" r="r" b="b"/>
              <a:pathLst>
                <a:path fill="none" w="1" h="1">
                  <a:moveTo>
                    <a:pt x="0" y="1"/>
                  </a:moveTo>
                  <a:lnTo>
                    <a:pt x="0" y="1"/>
                  </a:lnTo>
                  <a:close/>
                </a:path>
              </a:pathLst>
            </a:custGeom>
            <a:noFill/>
            <a:ln cap="rnd" w="19050">
              <a:solidFill>
                <a:srgbClr val="285293"/>
              </a:solidFill>
              <a:round/>
            </a:ln>
          </p:spPr>
          <p:style>
            <a:lnRef idx="0"/>
            <a:fillRef idx="0"/>
            <a:effectRef idx="0"/>
            <a:fontRef idx="minor"/>
          </p:style>
        </p:sp>
        <p:sp>
          <p:nvSpPr>
            <p:cNvPr id="120" name="Google Shape;129;p2"/>
            <p:cNvSpPr/>
            <p:nvPr/>
          </p:nvSpPr>
          <p:spPr>
            <a:xfrm>
              <a:off x="191160" y="4370760"/>
              <a:ext cx="526680" cy="360"/>
            </a:xfrm>
            <a:custGeom>
              <a:avLst/>
              <a:gdLst/>
              <a:ahLst/>
              <a:rect l="l" t="t" r="r" b="b"/>
              <a:pathLst>
                <a:path fill="none" w="5215" h="1">
                  <a:moveTo>
                    <a:pt x="1" y="1"/>
                  </a:moveTo>
                  <a:lnTo>
                    <a:pt x="5214" y="1"/>
                  </a:lnTo>
                </a:path>
              </a:pathLst>
            </a:custGeom>
            <a:noFill/>
            <a:ln cap="rnd" w="19050">
              <a:solidFill>
                <a:srgbClr val="285293"/>
              </a:solidFill>
              <a:round/>
            </a:ln>
          </p:spPr>
          <p:style>
            <a:lnRef idx="0"/>
            <a:fillRef idx="0"/>
            <a:effectRef idx="0"/>
            <a:fontRef idx="minor"/>
          </p:style>
        </p:sp>
        <p:sp>
          <p:nvSpPr>
            <p:cNvPr id="121" name="Google Shape;130;p2"/>
            <p:cNvSpPr/>
            <p:nvPr/>
          </p:nvSpPr>
          <p:spPr>
            <a:xfrm>
              <a:off x="735840" y="4370760"/>
              <a:ext cx="360" cy="360"/>
            </a:xfrm>
            <a:custGeom>
              <a:avLst/>
              <a:gdLst/>
              <a:ahLst/>
              <a:rect l="l" t="t" r="r" b="b"/>
              <a:pathLst>
                <a:path fill="none" w="1" h="1">
                  <a:moveTo>
                    <a:pt x="0" y="1"/>
                  </a:moveTo>
                  <a:lnTo>
                    <a:pt x="0" y="1"/>
                  </a:lnTo>
                  <a:close/>
                </a:path>
              </a:pathLst>
            </a:custGeom>
            <a:noFill/>
            <a:ln cap="rnd" w="19050">
              <a:solidFill>
                <a:srgbClr val="285293"/>
              </a:solidFill>
              <a:round/>
            </a:ln>
          </p:spPr>
          <p:style>
            <a:lnRef idx="0"/>
            <a:fillRef idx="0"/>
            <a:effectRef idx="0"/>
            <a:fontRef idx="minor"/>
          </p:style>
        </p:sp>
        <p:sp>
          <p:nvSpPr>
            <p:cNvPr id="122" name="Google Shape;131;p2"/>
            <p:cNvSpPr/>
            <p:nvPr/>
          </p:nvSpPr>
          <p:spPr>
            <a:xfrm>
              <a:off x="735840" y="4406040"/>
              <a:ext cx="360" cy="526680"/>
            </a:xfrm>
            <a:custGeom>
              <a:avLst/>
              <a:gdLst/>
              <a:ahLst/>
              <a:rect l="l" t="t" r="r" b="b"/>
              <a:pathLst>
                <a:path fill="none" w="1" h="5214">
                  <a:moveTo>
                    <a:pt x="0" y="1"/>
                  </a:moveTo>
                  <a:lnTo>
                    <a:pt x="0" y="5214"/>
                  </a:lnTo>
                </a:path>
              </a:pathLst>
            </a:custGeom>
            <a:noFill/>
            <a:ln cap="rnd" w="19050">
              <a:solidFill>
                <a:srgbClr val="285293"/>
              </a:solidFill>
              <a:round/>
            </a:ln>
          </p:spPr>
          <p:style>
            <a:lnRef idx="0"/>
            <a:fillRef idx="0"/>
            <a:effectRef idx="0"/>
            <a:fontRef idx="minor"/>
          </p:style>
        </p:sp>
        <p:sp>
          <p:nvSpPr>
            <p:cNvPr id="123" name="Google Shape;132;p2"/>
            <p:cNvSpPr/>
            <p:nvPr/>
          </p:nvSpPr>
          <p:spPr>
            <a:xfrm>
              <a:off x="79920" y="4297320"/>
              <a:ext cx="731880" cy="729360"/>
            </a:xfrm>
            <a:custGeom>
              <a:avLst/>
              <a:gdLst/>
              <a:ahLst/>
              <a:rect l="l" t="t" r="r" b="b"/>
              <a:pathLst>
                <a:path fill="none" w="7244" h="7219">
                  <a:moveTo>
                    <a:pt x="0" y="0"/>
                  </a:moveTo>
                  <a:lnTo>
                    <a:pt x="7243" y="0"/>
                  </a:lnTo>
                  <a:lnTo>
                    <a:pt x="7243" y="7218"/>
                  </a:lnTo>
                  <a:lnTo>
                    <a:pt x="0" y="7218"/>
                  </a:lnTo>
                  <a:close/>
                </a:path>
              </a:pathLst>
            </a:custGeom>
            <a:noFill/>
            <a:ln cap="rnd" w="19050">
              <a:solidFill>
                <a:srgbClr val="285293"/>
              </a:solidFill>
              <a:round/>
            </a:ln>
          </p:spPr>
          <p:style>
            <a:lnRef idx="0"/>
            <a:fillRef idx="0"/>
            <a:effectRef idx="0"/>
            <a:fontRef idx="minor"/>
          </p:style>
        </p:sp>
        <p:sp>
          <p:nvSpPr>
            <p:cNvPr id="124" name="Google Shape;133;p2"/>
            <p:cNvSpPr/>
            <p:nvPr/>
          </p:nvSpPr>
          <p:spPr>
            <a:xfrm>
              <a:off x="331920" y="3335040"/>
              <a:ext cx="200880" cy="200880"/>
            </a:xfrm>
            <a:custGeom>
              <a:avLst/>
              <a:gdLst/>
              <a:ahLst/>
              <a:rect l="l" t="t" r="r" b="b"/>
              <a:pathLst>
                <a:path fill="none" w="1204" h="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a:solidFill>
                <a:srgbClr val="9fc5e8"/>
              </a:solidFill>
              <a:miter/>
            </a:ln>
          </p:spPr>
          <p:style>
            <a:lnRef idx="0"/>
            <a:fillRef idx="0"/>
            <a:effectRef idx="0"/>
            <a:fontRef idx="minor"/>
          </p:style>
        </p:sp>
        <p:sp>
          <p:nvSpPr>
            <p:cNvPr id="125" name="Google Shape;134;p2"/>
            <p:cNvSpPr/>
            <p:nvPr/>
          </p:nvSpPr>
          <p:spPr>
            <a:xfrm rot="10800000">
              <a:off x="432000" y="3536280"/>
              <a:ext cx="360" cy="764280"/>
            </a:xfrm>
            <a:custGeom>
              <a:avLst/>
              <a:gdLst/>
              <a:ahLst/>
              <a:rect l="l" t="t" r="r" b="b"/>
              <a:pathLst>
                <a:path w="21600" h="21600">
                  <a:moveTo>
                    <a:pt x="0" y="0"/>
                  </a:moveTo>
                  <a:lnTo>
                    <a:pt x="21600" y="21600"/>
                  </a:lnTo>
                </a:path>
              </a:pathLst>
            </a:custGeom>
            <a:noFill/>
            <a:ln w="19050">
              <a:solidFill>
                <a:srgbClr val="9fc5e8"/>
              </a:solidFill>
              <a:round/>
            </a:ln>
          </p:spPr>
          <p:style>
            <a:lnRef idx="0"/>
            <a:fillRef idx="0"/>
            <a:effectRef idx="0"/>
            <a:fontRef idx="minor"/>
          </p:style>
        </p:sp>
        <p:sp>
          <p:nvSpPr>
            <p:cNvPr id="126" name="Google Shape;135;p2"/>
            <p:cNvSpPr/>
            <p:nvPr/>
          </p:nvSpPr>
          <p:spPr>
            <a:xfrm>
              <a:off x="553320" y="3371400"/>
              <a:ext cx="163080" cy="920520"/>
            </a:xfrm>
            <a:custGeom>
              <a:avLst/>
              <a:gdLst/>
              <a:ahLst/>
              <a:rect l="l" t="t" r="r" b="b"/>
              <a:pathLst>
                <a:path fill="none" w="978" h="5515">
                  <a:moveTo>
                    <a:pt x="0" y="5514"/>
                  </a:moveTo>
                  <a:lnTo>
                    <a:pt x="0" y="3509"/>
                  </a:lnTo>
                  <a:lnTo>
                    <a:pt x="977" y="2532"/>
                  </a:lnTo>
                  <a:lnTo>
                    <a:pt x="977" y="0"/>
                  </a:lnTo>
                </a:path>
              </a:pathLst>
            </a:custGeom>
            <a:noFill/>
            <a:ln cap="rnd" w="19050">
              <a:solidFill>
                <a:srgbClr val="285293"/>
              </a:solidFill>
              <a:round/>
            </a:ln>
          </p:spPr>
          <p:style>
            <a:lnRef idx="0"/>
            <a:fillRef idx="0"/>
            <a:effectRef idx="0"/>
            <a:fontRef idx="minor"/>
          </p:style>
        </p:sp>
        <p:sp>
          <p:nvSpPr>
            <p:cNvPr id="127" name="Google Shape;136;p2"/>
            <p:cNvSpPr/>
            <p:nvPr/>
          </p:nvSpPr>
          <p:spPr>
            <a:xfrm>
              <a:off x="133560" y="3392280"/>
              <a:ext cx="221760" cy="899640"/>
            </a:xfrm>
            <a:custGeom>
              <a:avLst/>
              <a:gdLst/>
              <a:ahLst/>
              <a:rect l="l" t="t" r="r" b="b"/>
              <a:pathLst>
                <a:path fill="none" w="1330" h="5390">
                  <a:moveTo>
                    <a:pt x="1329" y="5389"/>
                  </a:moveTo>
                  <a:lnTo>
                    <a:pt x="1329" y="2808"/>
                  </a:lnTo>
                  <a:lnTo>
                    <a:pt x="1" y="1504"/>
                  </a:lnTo>
                  <a:lnTo>
                    <a:pt x="1" y="1"/>
                  </a:lnTo>
                </a:path>
              </a:pathLst>
            </a:custGeom>
            <a:noFill/>
            <a:ln cap="rnd" w="9525">
              <a:solidFill>
                <a:srgbClr val="00f4ad"/>
              </a:solidFill>
              <a:round/>
            </a:ln>
          </p:spPr>
          <p:style>
            <a:lnRef idx="0"/>
            <a:fillRef idx="0"/>
            <a:effectRef idx="0"/>
            <a:fontRef idx="minor"/>
          </p:style>
        </p:sp>
        <p:sp>
          <p:nvSpPr>
            <p:cNvPr id="128" name="Google Shape;137;p2"/>
            <p:cNvSpPr/>
            <p:nvPr/>
          </p:nvSpPr>
          <p:spPr>
            <a:xfrm>
              <a:off x="279720" y="3919680"/>
              <a:ext cx="360" cy="372240"/>
            </a:xfrm>
            <a:custGeom>
              <a:avLst/>
              <a:gdLst/>
              <a:ahLst/>
              <a:rect l="l" t="t" r="r" b="b"/>
              <a:pathLst>
                <a:path fill="none" w="1" h="2231">
                  <a:moveTo>
                    <a:pt x="1" y="2231"/>
                  </a:moveTo>
                  <a:lnTo>
                    <a:pt x="1" y="0"/>
                  </a:lnTo>
                </a:path>
              </a:pathLst>
            </a:custGeom>
            <a:noFill/>
            <a:ln cap="rnd" w="19050">
              <a:solidFill>
                <a:srgbClr val="285293"/>
              </a:solidFill>
              <a:round/>
            </a:ln>
          </p:spPr>
          <p:style>
            <a:lnRef idx="0"/>
            <a:fillRef idx="0"/>
            <a:effectRef idx="0"/>
            <a:fontRef idx="minor"/>
          </p:style>
        </p:sp>
        <p:sp>
          <p:nvSpPr>
            <p:cNvPr id="129" name="Google Shape;138;p2"/>
            <p:cNvSpPr/>
            <p:nvPr/>
          </p:nvSpPr>
          <p:spPr>
            <a:xfrm>
              <a:off x="647280" y="3919680"/>
              <a:ext cx="360" cy="372240"/>
            </a:xfrm>
            <a:custGeom>
              <a:avLst/>
              <a:gdLst/>
              <a:ahLst/>
              <a:rect l="l" t="t" r="r" b="b"/>
              <a:pathLst>
                <a:path fill="none" w="1" h="2231">
                  <a:moveTo>
                    <a:pt x="0" y="2231"/>
                  </a:moveTo>
                  <a:lnTo>
                    <a:pt x="0" y="0"/>
                  </a:lnTo>
                </a:path>
              </a:pathLst>
            </a:custGeom>
            <a:noFill/>
            <a:ln cap="rnd" w="19050">
              <a:solidFill>
                <a:srgbClr val="285293"/>
              </a:solidFill>
              <a:round/>
            </a:ln>
          </p:spPr>
          <p:style>
            <a:lnRef idx="0"/>
            <a:fillRef idx="0"/>
            <a:effectRef idx="0"/>
            <a:fontRef idx="minor"/>
          </p:style>
        </p:sp>
        <p:sp>
          <p:nvSpPr>
            <p:cNvPr id="130" name="Google Shape;139;p2"/>
            <p:cNvSpPr/>
            <p:nvPr/>
          </p:nvSpPr>
          <p:spPr>
            <a:xfrm>
              <a:off x="-64800" y="4659480"/>
              <a:ext cx="144360" cy="360"/>
            </a:xfrm>
            <a:custGeom>
              <a:avLst/>
              <a:gdLst/>
              <a:ahLst/>
              <a:rect l="l" t="t" r="r" b="b"/>
              <a:pathLst>
                <a:path fill="none" w="1430" h="1">
                  <a:moveTo>
                    <a:pt x="1430" y="0"/>
                  </a:moveTo>
                  <a:lnTo>
                    <a:pt x="1" y="0"/>
                  </a:lnTo>
                </a:path>
              </a:pathLst>
            </a:custGeom>
            <a:noFill/>
            <a:ln cap="rnd" w="19050">
              <a:solidFill>
                <a:srgbClr val="285293"/>
              </a:solidFill>
              <a:round/>
            </a:ln>
          </p:spPr>
          <p:style>
            <a:lnRef idx="0"/>
            <a:fillRef idx="0"/>
            <a:effectRef idx="0"/>
            <a:fontRef idx="minor"/>
          </p:style>
        </p:sp>
        <p:sp>
          <p:nvSpPr>
            <p:cNvPr id="131" name="Google Shape;140;p2"/>
            <p:cNvSpPr/>
            <p:nvPr/>
          </p:nvSpPr>
          <p:spPr>
            <a:xfrm>
              <a:off x="11160" y="4537800"/>
              <a:ext cx="68040" cy="360"/>
            </a:xfrm>
            <a:custGeom>
              <a:avLst/>
              <a:gdLst/>
              <a:ahLst/>
              <a:rect l="l" t="t" r="r" b="b"/>
              <a:pathLst>
                <a:path fill="none" w="678" h="1">
                  <a:moveTo>
                    <a:pt x="678" y="0"/>
                  </a:moveTo>
                  <a:lnTo>
                    <a:pt x="1" y="0"/>
                  </a:lnTo>
                </a:path>
              </a:pathLst>
            </a:custGeom>
            <a:noFill/>
            <a:ln cap="rnd" w="19050">
              <a:solidFill>
                <a:srgbClr val="285293"/>
              </a:solidFill>
              <a:round/>
            </a:ln>
          </p:spPr>
          <p:style>
            <a:lnRef idx="0"/>
            <a:fillRef idx="0"/>
            <a:effectRef idx="0"/>
            <a:fontRef idx="minor"/>
          </p:style>
        </p:sp>
        <p:sp>
          <p:nvSpPr>
            <p:cNvPr id="132" name="Google Shape;141;p2"/>
            <p:cNvSpPr/>
            <p:nvPr/>
          </p:nvSpPr>
          <p:spPr>
            <a:xfrm>
              <a:off x="-26640" y="4444200"/>
              <a:ext cx="106200" cy="360"/>
            </a:xfrm>
            <a:custGeom>
              <a:avLst/>
              <a:gdLst/>
              <a:ahLst/>
              <a:rect l="l" t="t" r="r" b="b"/>
              <a:pathLst>
                <a:path fill="none" w="1054" h="1">
                  <a:moveTo>
                    <a:pt x="1054" y="1"/>
                  </a:moveTo>
                  <a:lnTo>
                    <a:pt x="1" y="1"/>
                  </a:lnTo>
                </a:path>
              </a:pathLst>
            </a:custGeom>
            <a:noFill/>
            <a:ln cap="rnd" w="19050">
              <a:solidFill>
                <a:srgbClr val="285293"/>
              </a:solidFill>
              <a:round/>
            </a:ln>
          </p:spPr>
          <p:style>
            <a:lnRef idx="0"/>
            <a:fillRef idx="0"/>
            <a:effectRef idx="0"/>
            <a:fontRef idx="minor"/>
          </p:style>
        </p:sp>
        <p:sp>
          <p:nvSpPr>
            <p:cNvPr id="133" name="Google Shape;142;p2"/>
            <p:cNvSpPr/>
            <p:nvPr/>
          </p:nvSpPr>
          <p:spPr>
            <a:xfrm>
              <a:off x="811800" y="4479480"/>
              <a:ext cx="83160" cy="360"/>
            </a:xfrm>
            <a:custGeom>
              <a:avLst/>
              <a:gdLst/>
              <a:ahLst/>
              <a:rect l="l" t="t" r="r" b="b"/>
              <a:pathLst>
                <a:path fill="none" w="828" h="1">
                  <a:moveTo>
                    <a:pt x="1" y="1"/>
                  </a:moveTo>
                  <a:lnTo>
                    <a:pt x="828" y="1"/>
                  </a:lnTo>
                </a:path>
              </a:pathLst>
            </a:custGeom>
            <a:noFill/>
            <a:ln cap="rnd" w="19050">
              <a:solidFill>
                <a:srgbClr val="285293"/>
              </a:solidFill>
              <a:round/>
            </a:ln>
          </p:spPr>
          <p:style>
            <a:lnRef idx="0"/>
            <a:fillRef idx="0"/>
            <a:effectRef idx="0"/>
            <a:fontRef idx="minor"/>
          </p:style>
        </p:sp>
        <p:sp>
          <p:nvSpPr>
            <p:cNvPr id="134" name="Google Shape;143;p2"/>
            <p:cNvSpPr/>
            <p:nvPr/>
          </p:nvSpPr>
          <p:spPr>
            <a:xfrm>
              <a:off x="811800" y="4555800"/>
              <a:ext cx="63000" cy="360"/>
            </a:xfrm>
            <a:custGeom>
              <a:avLst/>
              <a:gdLst/>
              <a:ahLst/>
              <a:rect l="l" t="t" r="r" b="b"/>
              <a:pathLst>
                <a:path fill="none" w="628" h="1">
                  <a:moveTo>
                    <a:pt x="1" y="1"/>
                  </a:moveTo>
                  <a:lnTo>
                    <a:pt x="627" y="1"/>
                  </a:lnTo>
                </a:path>
              </a:pathLst>
            </a:custGeom>
            <a:noFill/>
            <a:ln cap="rnd" w="19050">
              <a:solidFill>
                <a:srgbClr val="285293"/>
              </a:solidFill>
              <a:round/>
            </a:ln>
          </p:spPr>
          <p:style>
            <a:lnRef idx="0"/>
            <a:fillRef idx="0"/>
            <a:effectRef idx="0"/>
            <a:fontRef idx="minor"/>
          </p:style>
        </p:sp>
        <p:sp>
          <p:nvSpPr>
            <p:cNvPr id="135" name="Google Shape;144;p2"/>
            <p:cNvSpPr/>
            <p:nvPr/>
          </p:nvSpPr>
          <p:spPr>
            <a:xfrm rot="5400000">
              <a:off x="2172960" y="4531320"/>
              <a:ext cx="200880" cy="200880"/>
            </a:xfrm>
            <a:custGeom>
              <a:avLst/>
              <a:gdLst/>
              <a:ahLst/>
              <a:rect l="l" t="t" r="r" b="b"/>
              <a:pathLst>
                <a:path fill="none" w="1204" h="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a:solidFill>
                <a:srgbClr val="9fc5e8"/>
              </a:solidFill>
              <a:miter/>
            </a:ln>
          </p:spPr>
          <p:style>
            <a:lnRef idx="0"/>
            <a:fillRef idx="0"/>
            <a:effectRef idx="0"/>
            <a:fontRef idx="minor"/>
          </p:style>
        </p:sp>
        <p:sp>
          <p:nvSpPr>
            <p:cNvPr id="136" name="Google Shape;145;p2"/>
            <p:cNvSpPr/>
            <p:nvPr/>
          </p:nvSpPr>
          <p:spPr>
            <a:xfrm>
              <a:off x="809280" y="4631760"/>
              <a:ext cx="1365840" cy="360"/>
            </a:xfrm>
            <a:custGeom>
              <a:avLst/>
              <a:gdLst/>
              <a:ahLst/>
              <a:rect l="l" t="t" r="r" b="b"/>
              <a:pathLst>
                <a:path w="21600" h="21600">
                  <a:moveTo>
                    <a:pt x="0" y="0"/>
                  </a:moveTo>
                  <a:lnTo>
                    <a:pt x="21600" y="21600"/>
                  </a:lnTo>
                </a:path>
              </a:pathLst>
            </a:custGeom>
            <a:noFill/>
            <a:ln w="19050">
              <a:solidFill>
                <a:srgbClr val="9fc5e8"/>
              </a:solidFill>
              <a:round/>
            </a:ln>
          </p:spPr>
          <p:style>
            <a:lnRef idx="0"/>
            <a:fillRef idx="0"/>
            <a:effectRef idx="0"/>
            <a:fontRef idx="minor"/>
          </p:style>
        </p:sp>
      </p:grpSp>
      <p:grpSp>
        <p:nvGrpSpPr>
          <p:cNvPr id="137" name="Google Shape;146;p2"/>
          <p:cNvGrpSpPr/>
          <p:nvPr/>
        </p:nvGrpSpPr>
        <p:grpSpPr>
          <a:xfrm>
            <a:off x="5266080" y="4230360"/>
            <a:ext cx="3157560" cy="296280"/>
            <a:chOff x="5266080" y="4230360"/>
            <a:chExt cx="3157560" cy="296280"/>
          </a:xfrm>
        </p:grpSpPr>
        <p:sp>
          <p:nvSpPr>
            <p:cNvPr id="138" name="Google Shape;147;p2"/>
            <p:cNvSpPr/>
            <p:nvPr/>
          </p:nvSpPr>
          <p:spPr>
            <a:xfrm>
              <a:off x="5266080" y="4230360"/>
              <a:ext cx="102960" cy="296280"/>
            </a:xfrm>
            <a:custGeom>
              <a:avLst/>
              <a:gdLst/>
              <a:ahLst/>
              <a:rect l="l" t="t" r="r" b="b"/>
              <a:pathLst>
                <a:path w="803" h="2307">
                  <a:moveTo>
                    <a:pt x="1" y="0"/>
                  </a:moveTo>
                  <a:lnTo>
                    <a:pt x="1" y="2306"/>
                  </a:lnTo>
                  <a:lnTo>
                    <a:pt x="803" y="2306"/>
                  </a:lnTo>
                  <a:lnTo>
                    <a:pt x="803" y="0"/>
                  </a:lnTo>
                  <a:close/>
                </a:path>
              </a:pathLst>
            </a:custGeom>
            <a:solidFill>
              <a:schemeClr val="accent1"/>
            </a:solidFill>
            <a:ln w="0">
              <a:noFill/>
            </a:ln>
          </p:spPr>
          <p:style>
            <a:lnRef idx="0"/>
            <a:fillRef idx="0"/>
            <a:effectRef idx="0"/>
            <a:fontRef idx="minor"/>
          </p:style>
        </p:sp>
        <p:sp>
          <p:nvSpPr>
            <p:cNvPr id="139" name="Google Shape;148;p2"/>
            <p:cNvSpPr/>
            <p:nvPr/>
          </p:nvSpPr>
          <p:spPr>
            <a:xfrm>
              <a:off x="5459760" y="4230360"/>
              <a:ext cx="102960" cy="296280"/>
            </a:xfrm>
            <a:custGeom>
              <a:avLst/>
              <a:gdLst/>
              <a:ahLst/>
              <a:rect l="l" t="t" r="r" b="b"/>
              <a:pathLst>
                <a:path w="803" h="2307">
                  <a:moveTo>
                    <a:pt x="0" y="0"/>
                  </a:moveTo>
                  <a:lnTo>
                    <a:pt x="0" y="2306"/>
                  </a:lnTo>
                  <a:lnTo>
                    <a:pt x="802" y="2306"/>
                  </a:lnTo>
                  <a:lnTo>
                    <a:pt x="802" y="0"/>
                  </a:lnTo>
                  <a:close/>
                </a:path>
              </a:pathLst>
            </a:custGeom>
            <a:solidFill>
              <a:schemeClr val="accent1"/>
            </a:solidFill>
            <a:ln w="0">
              <a:noFill/>
            </a:ln>
          </p:spPr>
          <p:style>
            <a:lnRef idx="0"/>
            <a:fillRef idx="0"/>
            <a:effectRef idx="0"/>
            <a:fontRef idx="minor"/>
          </p:style>
        </p:sp>
        <p:sp>
          <p:nvSpPr>
            <p:cNvPr id="140" name="Google Shape;149;p2"/>
            <p:cNvSpPr/>
            <p:nvPr/>
          </p:nvSpPr>
          <p:spPr>
            <a:xfrm>
              <a:off x="5649840" y="4230360"/>
              <a:ext cx="102960" cy="296280"/>
            </a:xfrm>
            <a:custGeom>
              <a:avLst/>
              <a:gdLst/>
              <a:ahLst/>
              <a:rect l="l" t="t" r="r" b="b"/>
              <a:pathLst>
                <a:path w="803" h="2307">
                  <a:moveTo>
                    <a:pt x="0" y="0"/>
                  </a:moveTo>
                  <a:lnTo>
                    <a:pt x="0" y="2306"/>
                  </a:lnTo>
                  <a:lnTo>
                    <a:pt x="802" y="2306"/>
                  </a:lnTo>
                  <a:lnTo>
                    <a:pt x="802" y="0"/>
                  </a:lnTo>
                  <a:close/>
                </a:path>
              </a:pathLst>
            </a:custGeom>
            <a:solidFill>
              <a:schemeClr val="accent1"/>
            </a:solidFill>
            <a:ln w="0">
              <a:noFill/>
            </a:ln>
          </p:spPr>
          <p:style>
            <a:lnRef idx="0"/>
            <a:fillRef idx="0"/>
            <a:effectRef idx="0"/>
            <a:fontRef idx="minor"/>
          </p:style>
        </p:sp>
        <p:sp>
          <p:nvSpPr>
            <p:cNvPr id="141" name="Google Shape;150;p2"/>
            <p:cNvSpPr/>
            <p:nvPr/>
          </p:nvSpPr>
          <p:spPr>
            <a:xfrm>
              <a:off x="5839920" y="4230360"/>
              <a:ext cx="102960" cy="296280"/>
            </a:xfrm>
            <a:custGeom>
              <a:avLst/>
              <a:gdLst/>
              <a:ahLst/>
              <a:rect l="l" t="t" r="r" b="b"/>
              <a:pathLst>
                <a:path w="803" h="2307">
                  <a:moveTo>
                    <a:pt x="1" y="0"/>
                  </a:moveTo>
                  <a:lnTo>
                    <a:pt x="1" y="2306"/>
                  </a:lnTo>
                  <a:lnTo>
                    <a:pt x="803" y="2306"/>
                  </a:lnTo>
                  <a:lnTo>
                    <a:pt x="803" y="0"/>
                  </a:lnTo>
                  <a:close/>
                </a:path>
              </a:pathLst>
            </a:custGeom>
            <a:solidFill>
              <a:schemeClr val="accent1"/>
            </a:solidFill>
            <a:ln w="0">
              <a:noFill/>
            </a:ln>
          </p:spPr>
          <p:style>
            <a:lnRef idx="0"/>
            <a:fillRef idx="0"/>
            <a:effectRef idx="0"/>
            <a:fontRef idx="minor"/>
          </p:style>
        </p:sp>
        <p:sp>
          <p:nvSpPr>
            <p:cNvPr id="142" name="Google Shape;151;p2"/>
            <p:cNvSpPr/>
            <p:nvPr/>
          </p:nvSpPr>
          <p:spPr>
            <a:xfrm>
              <a:off x="6030000" y="4230360"/>
              <a:ext cx="102960" cy="296280"/>
            </a:xfrm>
            <a:custGeom>
              <a:avLst/>
              <a:gdLst/>
              <a:ahLst/>
              <a:rect l="l" t="t" r="r" b="b"/>
              <a:pathLst>
                <a:path w="803" h="2307">
                  <a:moveTo>
                    <a:pt x="1" y="0"/>
                  </a:moveTo>
                  <a:lnTo>
                    <a:pt x="1" y="2306"/>
                  </a:lnTo>
                  <a:lnTo>
                    <a:pt x="803" y="2306"/>
                  </a:lnTo>
                  <a:lnTo>
                    <a:pt x="803" y="0"/>
                  </a:lnTo>
                  <a:close/>
                </a:path>
              </a:pathLst>
            </a:custGeom>
            <a:solidFill>
              <a:schemeClr val="accent1"/>
            </a:solidFill>
            <a:ln w="0">
              <a:noFill/>
            </a:ln>
          </p:spPr>
          <p:style>
            <a:lnRef idx="0"/>
            <a:fillRef idx="0"/>
            <a:effectRef idx="0"/>
            <a:fontRef idx="minor"/>
          </p:style>
        </p:sp>
        <p:sp>
          <p:nvSpPr>
            <p:cNvPr id="143" name="Google Shape;152;p2"/>
            <p:cNvSpPr/>
            <p:nvPr/>
          </p:nvSpPr>
          <p:spPr>
            <a:xfrm>
              <a:off x="6220080" y="4230360"/>
              <a:ext cx="106200" cy="296280"/>
            </a:xfrm>
            <a:custGeom>
              <a:avLst/>
              <a:gdLst/>
              <a:ahLst/>
              <a:rect l="l" t="t" r="r" b="b"/>
              <a:pathLst>
                <a:path w="828" h="2307">
                  <a:moveTo>
                    <a:pt x="0" y="0"/>
                  </a:moveTo>
                  <a:lnTo>
                    <a:pt x="0" y="2306"/>
                  </a:lnTo>
                  <a:lnTo>
                    <a:pt x="827" y="2306"/>
                  </a:lnTo>
                  <a:lnTo>
                    <a:pt x="827" y="0"/>
                  </a:lnTo>
                  <a:close/>
                </a:path>
              </a:pathLst>
            </a:custGeom>
            <a:solidFill>
              <a:schemeClr val="accent1"/>
            </a:solidFill>
            <a:ln w="0">
              <a:noFill/>
            </a:ln>
          </p:spPr>
          <p:style>
            <a:lnRef idx="0"/>
            <a:fillRef idx="0"/>
            <a:effectRef idx="0"/>
            <a:fontRef idx="minor"/>
          </p:style>
        </p:sp>
        <p:sp>
          <p:nvSpPr>
            <p:cNvPr id="144" name="Google Shape;153;p2"/>
            <p:cNvSpPr/>
            <p:nvPr/>
          </p:nvSpPr>
          <p:spPr>
            <a:xfrm>
              <a:off x="6413400" y="42303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45" name="Google Shape;154;p2"/>
            <p:cNvSpPr/>
            <p:nvPr/>
          </p:nvSpPr>
          <p:spPr>
            <a:xfrm>
              <a:off x="6603480" y="42303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46" name="Google Shape;155;p2"/>
            <p:cNvSpPr/>
            <p:nvPr/>
          </p:nvSpPr>
          <p:spPr>
            <a:xfrm>
              <a:off x="6793560" y="4230360"/>
              <a:ext cx="102960" cy="296280"/>
            </a:xfrm>
            <a:custGeom>
              <a:avLst/>
              <a:gdLst/>
              <a:ahLst/>
              <a:rect l="l" t="t" r="r" b="b"/>
              <a:pathLst>
                <a:path w="803" h="2307">
                  <a:moveTo>
                    <a:pt x="0" y="0"/>
                  </a:moveTo>
                  <a:lnTo>
                    <a:pt x="0" y="2306"/>
                  </a:lnTo>
                  <a:lnTo>
                    <a:pt x="802" y="2306"/>
                  </a:lnTo>
                  <a:lnTo>
                    <a:pt x="802" y="0"/>
                  </a:lnTo>
                  <a:close/>
                </a:path>
              </a:pathLst>
            </a:custGeom>
            <a:noFill/>
            <a:ln w="9525">
              <a:solidFill>
                <a:srgbClr val="00f4ad"/>
              </a:solidFill>
              <a:round/>
            </a:ln>
          </p:spPr>
          <p:style>
            <a:lnRef idx="0"/>
            <a:fillRef idx="0"/>
            <a:effectRef idx="0"/>
            <a:fontRef idx="minor"/>
          </p:style>
        </p:sp>
        <p:sp>
          <p:nvSpPr>
            <p:cNvPr id="147" name="Google Shape;156;p2"/>
            <p:cNvSpPr/>
            <p:nvPr/>
          </p:nvSpPr>
          <p:spPr>
            <a:xfrm>
              <a:off x="6983640" y="4230360"/>
              <a:ext cx="102960" cy="296280"/>
            </a:xfrm>
            <a:custGeom>
              <a:avLst/>
              <a:gdLst/>
              <a:ahLst/>
              <a:rect l="l" t="t" r="r" b="b"/>
              <a:pathLst>
                <a:path w="803" h="2307">
                  <a:moveTo>
                    <a:pt x="0" y="0"/>
                  </a:moveTo>
                  <a:lnTo>
                    <a:pt x="0" y="2306"/>
                  </a:lnTo>
                  <a:lnTo>
                    <a:pt x="802" y="2306"/>
                  </a:lnTo>
                  <a:lnTo>
                    <a:pt x="802" y="0"/>
                  </a:lnTo>
                  <a:close/>
                </a:path>
              </a:pathLst>
            </a:custGeom>
            <a:noFill/>
            <a:ln w="9525">
              <a:solidFill>
                <a:srgbClr val="00f4ad"/>
              </a:solidFill>
              <a:round/>
            </a:ln>
          </p:spPr>
          <p:style>
            <a:lnRef idx="0"/>
            <a:fillRef idx="0"/>
            <a:effectRef idx="0"/>
            <a:fontRef idx="minor"/>
          </p:style>
        </p:sp>
        <p:sp>
          <p:nvSpPr>
            <p:cNvPr id="148" name="Google Shape;157;p2"/>
            <p:cNvSpPr/>
            <p:nvPr/>
          </p:nvSpPr>
          <p:spPr>
            <a:xfrm>
              <a:off x="7176960" y="42303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49" name="Google Shape;158;p2"/>
            <p:cNvSpPr/>
            <p:nvPr/>
          </p:nvSpPr>
          <p:spPr>
            <a:xfrm>
              <a:off x="7367040" y="42303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50" name="Google Shape;159;p2"/>
            <p:cNvSpPr/>
            <p:nvPr/>
          </p:nvSpPr>
          <p:spPr>
            <a:xfrm>
              <a:off x="7557120" y="4230360"/>
              <a:ext cx="102960" cy="296280"/>
            </a:xfrm>
            <a:custGeom>
              <a:avLst/>
              <a:gdLst/>
              <a:ahLst/>
              <a:rect l="l" t="t" r="r" b="b"/>
              <a:pathLst>
                <a:path w="803" h="2307">
                  <a:moveTo>
                    <a:pt x="0" y="0"/>
                  </a:moveTo>
                  <a:lnTo>
                    <a:pt x="0" y="2306"/>
                  </a:lnTo>
                  <a:lnTo>
                    <a:pt x="802" y="2306"/>
                  </a:lnTo>
                  <a:lnTo>
                    <a:pt x="802" y="0"/>
                  </a:lnTo>
                  <a:close/>
                </a:path>
              </a:pathLst>
            </a:custGeom>
            <a:noFill/>
            <a:ln w="9525">
              <a:solidFill>
                <a:srgbClr val="00f4ad"/>
              </a:solidFill>
              <a:round/>
            </a:ln>
          </p:spPr>
          <p:style>
            <a:lnRef idx="0"/>
            <a:fillRef idx="0"/>
            <a:effectRef idx="0"/>
            <a:fontRef idx="minor"/>
          </p:style>
        </p:sp>
        <p:sp>
          <p:nvSpPr>
            <p:cNvPr id="151" name="Google Shape;160;p2"/>
            <p:cNvSpPr/>
            <p:nvPr/>
          </p:nvSpPr>
          <p:spPr>
            <a:xfrm>
              <a:off x="7747200" y="42303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52" name="Google Shape;161;p2"/>
            <p:cNvSpPr/>
            <p:nvPr/>
          </p:nvSpPr>
          <p:spPr>
            <a:xfrm>
              <a:off x="7940520" y="42303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53" name="Google Shape;162;p2"/>
            <p:cNvSpPr/>
            <p:nvPr/>
          </p:nvSpPr>
          <p:spPr>
            <a:xfrm>
              <a:off x="8130600" y="4230360"/>
              <a:ext cx="102960" cy="296280"/>
            </a:xfrm>
            <a:custGeom>
              <a:avLst/>
              <a:gdLst/>
              <a:ahLst/>
              <a:rect l="l" t="t" r="r" b="b"/>
              <a:pathLst>
                <a:path w="803" h="2307">
                  <a:moveTo>
                    <a:pt x="0" y="0"/>
                  </a:moveTo>
                  <a:lnTo>
                    <a:pt x="0" y="2306"/>
                  </a:lnTo>
                  <a:lnTo>
                    <a:pt x="802" y="2306"/>
                  </a:lnTo>
                  <a:lnTo>
                    <a:pt x="802" y="0"/>
                  </a:lnTo>
                  <a:close/>
                </a:path>
              </a:pathLst>
            </a:custGeom>
            <a:noFill/>
            <a:ln w="9525">
              <a:solidFill>
                <a:srgbClr val="00f4ad"/>
              </a:solidFill>
              <a:round/>
            </a:ln>
          </p:spPr>
          <p:style>
            <a:lnRef idx="0"/>
            <a:fillRef idx="0"/>
            <a:effectRef idx="0"/>
            <a:fontRef idx="minor"/>
          </p:style>
        </p:sp>
        <p:sp>
          <p:nvSpPr>
            <p:cNvPr id="154" name="Google Shape;163;p2"/>
            <p:cNvSpPr/>
            <p:nvPr/>
          </p:nvSpPr>
          <p:spPr>
            <a:xfrm>
              <a:off x="8320680" y="4230360"/>
              <a:ext cx="102960" cy="296280"/>
            </a:xfrm>
            <a:custGeom>
              <a:avLst/>
              <a:gdLst/>
              <a:ahLst/>
              <a:rect l="l" t="t" r="r" b="b"/>
              <a:pathLst>
                <a:path w="803" h="2307">
                  <a:moveTo>
                    <a:pt x="0" y="0"/>
                  </a:moveTo>
                  <a:lnTo>
                    <a:pt x="0" y="2306"/>
                  </a:lnTo>
                  <a:lnTo>
                    <a:pt x="802" y="2306"/>
                  </a:lnTo>
                  <a:lnTo>
                    <a:pt x="802" y="0"/>
                  </a:lnTo>
                  <a:close/>
                </a:path>
              </a:pathLst>
            </a:custGeom>
            <a:noFill/>
            <a:ln w="9525">
              <a:solidFill>
                <a:srgbClr val="00f4ad"/>
              </a:solidFill>
              <a:round/>
            </a:ln>
          </p:spPr>
          <p:style>
            <a:lnRef idx="0"/>
            <a:fillRef idx="0"/>
            <a:effectRef idx="0"/>
            <a:fontRef idx="minor"/>
          </p:style>
        </p:sp>
      </p:grpSp>
      <p:sp>
        <p:nvSpPr>
          <p:cNvPr id="155" name="PlaceHolder 1"/>
          <p:cNvSpPr>
            <a:spLocks noGrp="1"/>
          </p:cNvSpPr>
          <p:nvPr>
            <p:ph type="title"/>
          </p:nvPr>
        </p:nvSpPr>
        <p:spPr>
          <a:xfrm>
            <a:off x="1009080" y="1740960"/>
            <a:ext cx="7125120" cy="1146960"/>
          </a:xfrm>
          <a:prstGeom prst="rect">
            <a:avLst/>
          </a:prstGeom>
          <a:noFill/>
          <a:ln w="0">
            <a:noFill/>
          </a:ln>
        </p:spPr>
        <p:txBody>
          <a:bodyPr lIns="0" rIns="0" tIns="0" bIns="0" anchor="ctr">
            <a:noAutofit/>
          </a:bodyPr>
          <a:p>
            <a:r>
              <a:rPr b="0" lang="en-US" sz="6100" spc="-1" strike="noStrike">
                <a:solidFill>
                  <a:srgbClr val="000000"/>
                </a:solidFill>
                <a:latin typeface="Arial"/>
              </a:rPr>
              <a:t>Click </a:t>
            </a:r>
            <a:r>
              <a:rPr b="0" lang="en-US" sz="6100" spc="-1" strike="noStrike">
                <a:solidFill>
                  <a:srgbClr val="000000"/>
                </a:solidFill>
                <a:latin typeface="Arial"/>
              </a:rPr>
              <a:t>to </a:t>
            </a:r>
            <a:r>
              <a:rPr b="0" lang="en-US" sz="6100" spc="-1" strike="noStrike">
                <a:solidFill>
                  <a:srgbClr val="000000"/>
                </a:solidFill>
                <a:latin typeface="Arial"/>
              </a:rPr>
              <a:t>edit </a:t>
            </a:r>
            <a:r>
              <a:rPr b="0" lang="en-US" sz="6100" spc="-1" strike="noStrike">
                <a:solidFill>
                  <a:srgbClr val="000000"/>
                </a:solidFill>
                <a:latin typeface="Arial"/>
              </a:rPr>
              <a:t>the </a:t>
            </a:r>
            <a:r>
              <a:rPr b="0" lang="en-US" sz="6100" spc="-1" strike="noStrike">
                <a:solidFill>
                  <a:srgbClr val="000000"/>
                </a:solidFill>
                <a:latin typeface="Arial"/>
              </a:rPr>
              <a:t>title </a:t>
            </a:r>
            <a:r>
              <a:rPr b="0" lang="en-US" sz="6100" spc="-1" strike="noStrike">
                <a:solidFill>
                  <a:srgbClr val="000000"/>
                </a:solidFill>
                <a:latin typeface="Arial"/>
              </a:rPr>
              <a:t>text </a:t>
            </a:r>
            <a:r>
              <a:rPr b="0" lang="en-US" sz="6100" spc="-1" strike="noStrike">
                <a:solidFill>
                  <a:srgbClr val="000000"/>
                </a:solidFill>
                <a:latin typeface="Arial"/>
              </a:rPr>
              <a:t>form</a:t>
            </a:r>
            <a:r>
              <a:rPr b="0" lang="en-US" sz="6100" spc="-1" strike="noStrike">
                <a:solidFill>
                  <a:srgbClr val="000000"/>
                </a:solidFill>
                <a:latin typeface="Arial"/>
              </a:rPr>
              <a:t>at</a:t>
            </a:r>
            <a:endParaRPr b="0" lang="en-US" sz="6100" spc="-1" strike="noStrike">
              <a:solidFill>
                <a:srgbClr val="000000"/>
              </a:solidFill>
              <a:latin typeface="Arial"/>
            </a:endParaRPr>
          </a:p>
        </p:txBody>
      </p:sp>
      <p:grpSp>
        <p:nvGrpSpPr>
          <p:cNvPr id="156" name="Google Shape;166;p2"/>
          <p:cNvGrpSpPr/>
          <p:nvPr/>
        </p:nvGrpSpPr>
        <p:grpSpPr>
          <a:xfrm>
            <a:off x="207720" y="1295640"/>
            <a:ext cx="551880" cy="551880"/>
            <a:chOff x="207720" y="1295640"/>
            <a:chExt cx="551880" cy="551880"/>
          </a:xfrm>
        </p:grpSpPr>
        <p:sp>
          <p:nvSpPr>
            <p:cNvPr id="157" name="Google Shape;167;p2"/>
            <p:cNvSpPr/>
            <p:nvPr/>
          </p:nvSpPr>
          <p:spPr>
            <a:xfrm>
              <a:off x="207720" y="1295640"/>
              <a:ext cx="551880" cy="551880"/>
            </a:xfrm>
            <a:custGeom>
              <a:avLst/>
              <a:gdLst/>
              <a:ahLst/>
              <a:rect l="l" t="t" r="r" b="b"/>
              <a:pathLst>
                <a:path w="8372" h="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w="0">
              <a:noFill/>
            </a:ln>
          </p:spPr>
          <p:style>
            <a:lnRef idx="0"/>
            <a:fillRef idx="0"/>
            <a:effectRef idx="0"/>
            <a:fontRef idx="minor"/>
          </p:style>
        </p:sp>
        <p:sp>
          <p:nvSpPr>
            <p:cNvPr id="158" name="Google Shape;168;p2"/>
            <p:cNvSpPr/>
            <p:nvPr/>
          </p:nvSpPr>
          <p:spPr>
            <a:xfrm>
              <a:off x="207720" y="1295640"/>
              <a:ext cx="551880" cy="551880"/>
            </a:xfrm>
            <a:custGeom>
              <a:avLst/>
              <a:gdLst/>
              <a:ahLst/>
              <a:rect l="l" t="t" r="r" b="b"/>
              <a:pathLst>
                <a:path fill="none" w="8372" h="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a:solidFill>
                <a:srgbClr val="9fc5e8"/>
              </a:solidFill>
              <a:miter/>
            </a:ln>
          </p:spPr>
          <p:style>
            <a:lnRef idx="0"/>
            <a:fillRef idx="0"/>
            <a:effectRef idx="0"/>
            <a:fontRef idx="minor"/>
          </p:style>
        </p:sp>
        <p:sp>
          <p:nvSpPr>
            <p:cNvPr id="159" name="Google Shape;169;p2"/>
            <p:cNvSpPr/>
            <p:nvPr/>
          </p:nvSpPr>
          <p:spPr>
            <a:xfrm>
              <a:off x="325080" y="1413000"/>
              <a:ext cx="317160" cy="317160"/>
            </a:xfrm>
            <a:custGeom>
              <a:avLst/>
              <a:gdLst/>
              <a:ahLst/>
              <a:rect l="l" t="t" r="r" b="b"/>
              <a:pathLst>
                <a:path w="4813" h="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w="0">
              <a:noFill/>
            </a:ln>
          </p:spPr>
          <p:style>
            <a:lnRef idx="0"/>
            <a:fillRef idx="0"/>
            <a:effectRef idx="0"/>
            <a:fontRef idx="minor"/>
          </p:style>
        </p:sp>
        <p:sp>
          <p:nvSpPr>
            <p:cNvPr id="160" name="Google Shape;170;p2"/>
            <p:cNvSpPr/>
            <p:nvPr/>
          </p:nvSpPr>
          <p:spPr>
            <a:xfrm>
              <a:off x="376560" y="1464480"/>
              <a:ext cx="214560" cy="214560"/>
            </a:xfrm>
            <a:custGeom>
              <a:avLst/>
              <a:gdLst/>
              <a:ahLst/>
              <a:rect l="l" t="t" r="r" b="b"/>
              <a:pathLst>
                <a:path fill="none" w="3259" h="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a:solidFill>
                <a:srgbClr val="00f4ad"/>
              </a:solidFill>
              <a:miter/>
            </a:ln>
          </p:spPr>
          <p:style>
            <a:lnRef idx="0"/>
            <a:fillRef idx="0"/>
            <a:effectRef idx="0"/>
            <a:fontRef idx="minor"/>
          </p:style>
        </p:sp>
      </p:grpSp>
      <p:sp>
        <p:nvSpPr>
          <p:cNvPr id="16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grpSp>
        <p:nvGrpSpPr>
          <p:cNvPr id="1165" name="Google Shape;1594;p19"/>
          <p:cNvGrpSpPr/>
          <p:nvPr/>
        </p:nvGrpSpPr>
        <p:grpSpPr>
          <a:xfrm>
            <a:off x="-370440" y="-2483640"/>
            <a:ext cx="7884360" cy="3433680"/>
            <a:chOff x="-370440" y="-2483640"/>
            <a:chExt cx="7884360" cy="3433680"/>
          </a:xfrm>
        </p:grpSpPr>
        <p:sp>
          <p:nvSpPr>
            <p:cNvPr id="1166" name="Google Shape;1595;p19"/>
            <p:cNvSpPr/>
            <p:nvPr/>
          </p:nvSpPr>
          <p:spPr>
            <a:xfrm flipH="1">
              <a:off x="5682600" y="-2166480"/>
              <a:ext cx="144000" cy="131040"/>
            </a:xfrm>
            <a:custGeom>
              <a:avLst/>
              <a:gdLst/>
              <a:ahLst/>
              <a:rect l="l" t="t" r="r" b="b"/>
              <a:pathLst>
                <a:path w="5685" h="5182">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w="0">
              <a:noFill/>
            </a:ln>
          </p:spPr>
          <p:style>
            <a:lnRef idx="0"/>
            <a:fillRef idx="0"/>
            <a:effectRef idx="0"/>
            <a:fontRef idx="minor"/>
          </p:style>
        </p:sp>
        <p:sp>
          <p:nvSpPr>
            <p:cNvPr id="1167" name="Google Shape;1596;p19"/>
            <p:cNvSpPr/>
            <p:nvPr/>
          </p:nvSpPr>
          <p:spPr>
            <a:xfrm flipH="1">
              <a:off x="677520" y="456840"/>
              <a:ext cx="150840" cy="93960"/>
            </a:xfrm>
            <a:custGeom>
              <a:avLst/>
              <a:gdLst/>
              <a:ahLst/>
              <a:rect l="l" t="t" r="r" b="b"/>
              <a:pathLst>
                <a:path w="5958" h="3721">
                  <a:moveTo>
                    <a:pt x="0" y="0"/>
                  </a:moveTo>
                  <a:lnTo>
                    <a:pt x="3584" y="3721"/>
                  </a:lnTo>
                  <a:lnTo>
                    <a:pt x="5958" y="3721"/>
                  </a:lnTo>
                  <a:lnTo>
                    <a:pt x="2374" y="0"/>
                  </a:lnTo>
                  <a:close/>
                </a:path>
              </a:pathLst>
            </a:custGeom>
            <a:solidFill>
              <a:schemeClr val="accent2"/>
            </a:solidFill>
            <a:ln w="0">
              <a:noFill/>
            </a:ln>
          </p:spPr>
          <p:style>
            <a:lnRef idx="0"/>
            <a:fillRef idx="0"/>
            <a:effectRef idx="0"/>
            <a:fontRef idx="minor"/>
          </p:style>
        </p:sp>
        <p:sp>
          <p:nvSpPr>
            <p:cNvPr id="1168" name="Google Shape;1597;p19"/>
            <p:cNvSpPr/>
            <p:nvPr/>
          </p:nvSpPr>
          <p:spPr>
            <a:xfrm flipH="1">
              <a:off x="563400" y="456840"/>
              <a:ext cx="151560" cy="93960"/>
            </a:xfrm>
            <a:custGeom>
              <a:avLst/>
              <a:gdLst/>
              <a:ahLst/>
              <a:rect l="l" t="t" r="r" b="b"/>
              <a:pathLst>
                <a:path w="5981" h="3721">
                  <a:moveTo>
                    <a:pt x="0" y="0"/>
                  </a:moveTo>
                  <a:lnTo>
                    <a:pt x="3584" y="3721"/>
                  </a:lnTo>
                  <a:lnTo>
                    <a:pt x="5980" y="3721"/>
                  </a:lnTo>
                  <a:lnTo>
                    <a:pt x="2374" y="0"/>
                  </a:lnTo>
                  <a:close/>
                </a:path>
              </a:pathLst>
            </a:custGeom>
            <a:solidFill>
              <a:schemeClr val="accent2"/>
            </a:solidFill>
            <a:ln w="0">
              <a:noFill/>
            </a:ln>
          </p:spPr>
          <p:style>
            <a:lnRef idx="0"/>
            <a:fillRef idx="0"/>
            <a:effectRef idx="0"/>
            <a:fontRef idx="minor"/>
          </p:style>
        </p:sp>
        <p:sp>
          <p:nvSpPr>
            <p:cNvPr id="1169" name="Google Shape;1598;p19"/>
            <p:cNvSpPr/>
            <p:nvPr/>
          </p:nvSpPr>
          <p:spPr>
            <a:xfrm flipH="1">
              <a:off x="450000" y="456840"/>
              <a:ext cx="150840" cy="93960"/>
            </a:xfrm>
            <a:custGeom>
              <a:avLst/>
              <a:gdLst/>
              <a:ahLst/>
              <a:rect l="l" t="t" r="r" b="b"/>
              <a:pathLst>
                <a:path w="5959" h="3721">
                  <a:moveTo>
                    <a:pt x="1" y="0"/>
                  </a:moveTo>
                  <a:lnTo>
                    <a:pt x="3584" y="3721"/>
                  </a:lnTo>
                  <a:lnTo>
                    <a:pt x="5958" y="3721"/>
                  </a:lnTo>
                  <a:lnTo>
                    <a:pt x="2375" y="0"/>
                  </a:lnTo>
                  <a:close/>
                </a:path>
              </a:pathLst>
            </a:custGeom>
            <a:solidFill>
              <a:schemeClr val="accent2"/>
            </a:solidFill>
            <a:ln w="0">
              <a:noFill/>
            </a:ln>
          </p:spPr>
          <p:style>
            <a:lnRef idx="0"/>
            <a:fillRef idx="0"/>
            <a:effectRef idx="0"/>
            <a:fontRef idx="minor"/>
          </p:style>
        </p:sp>
        <p:sp>
          <p:nvSpPr>
            <p:cNvPr id="1170" name="Google Shape;1599;p19"/>
            <p:cNvSpPr/>
            <p:nvPr/>
          </p:nvSpPr>
          <p:spPr>
            <a:xfrm flipH="1">
              <a:off x="336600" y="456840"/>
              <a:ext cx="150840" cy="93960"/>
            </a:xfrm>
            <a:custGeom>
              <a:avLst/>
              <a:gdLst/>
              <a:ahLst/>
              <a:rect l="l" t="t" r="r" b="b"/>
              <a:pathLst>
                <a:path w="5958" h="3721">
                  <a:moveTo>
                    <a:pt x="0" y="0"/>
                  </a:moveTo>
                  <a:lnTo>
                    <a:pt x="3584" y="3721"/>
                  </a:lnTo>
                  <a:lnTo>
                    <a:pt x="5958" y="3721"/>
                  </a:lnTo>
                  <a:lnTo>
                    <a:pt x="2374" y="0"/>
                  </a:lnTo>
                  <a:close/>
                </a:path>
              </a:pathLst>
            </a:custGeom>
            <a:solidFill>
              <a:schemeClr val="accent2"/>
            </a:solidFill>
            <a:ln w="0">
              <a:noFill/>
            </a:ln>
          </p:spPr>
          <p:style>
            <a:lnRef idx="0"/>
            <a:fillRef idx="0"/>
            <a:effectRef idx="0"/>
            <a:fontRef idx="minor"/>
          </p:style>
        </p:sp>
        <p:sp>
          <p:nvSpPr>
            <p:cNvPr id="1171" name="Google Shape;1600;p19"/>
            <p:cNvSpPr/>
            <p:nvPr/>
          </p:nvSpPr>
          <p:spPr>
            <a:xfrm flipH="1">
              <a:off x="222480" y="456840"/>
              <a:ext cx="151560" cy="93960"/>
            </a:xfrm>
            <a:custGeom>
              <a:avLst/>
              <a:gdLst/>
              <a:ahLst/>
              <a:rect l="l" t="t" r="r" b="b"/>
              <a:pathLst>
                <a:path w="5981" h="3721">
                  <a:moveTo>
                    <a:pt x="0" y="0"/>
                  </a:moveTo>
                  <a:lnTo>
                    <a:pt x="3607" y="3721"/>
                  </a:lnTo>
                  <a:lnTo>
                    <a:pt x="5980" y="3721"/>
                  </a:lnTo>
                  <a:lnTo>
                    <a:pt x="2397" y="0"/>
                  </a:lnTo>
                  <a:close/>
                </a:path>
              </a:pathLst>
            </a:custGeom>
            <a:solidFill>
              <a:schemeClr val="accent2"/>
            </a:solidFill>
            <a:ln w="0">
              <a:noFill/>
            </a:ln>
          </p:spPr>
          <p:style>
            <a:lnRef idx="0"/>
            <a:fillRef idx="0"/>
            <a:effectRef idx="0"/>
            <a:fontRef idx="minor"/>
          </p:style>
        </p:sp>
        <p:sp>
          <p:nvSpPr>
            <p:cNvPr id="1172" name="Google Shape;1601;p19"/>
            <p:cNvSpPr/>
            <p:nvPr/>
          </p:nvSpPr>
          <p:spPr>
            <a:xfrm flipH="1">
              <a:off x="109080" y="456840"/>
              <a:ext cx="150840" cy="93960"/>
            </a:xfrm>
            <a:custGeom>
              <a:avLst/>
              <a:gdLst/>
              <a:ahLst/>
              <a:rect l="l" t="t" r="r" b="b"/>
              <a:pathLst>
                <a:path w="5959" h="3721">
                  <a:moveTo>
                    <a:pt x="1" y="0"/>
                  </a:moveTo>
                  <a:lnTo>
                    <a:pt x="3584" y="3721"/>
                  </a:lnTo>
                  <a:lnTo>
                    <a:pt x="5958" y="3721"/>
                  </a:lnTo>
                  <a:lnTo>
                    <a:pt x="2375" y="0"/>
                  </a:lnTo>
                  <a:close/>
                </a:path>
              </a:pathLst>
            </a:custGeom>
            <a:solidFill>
              <a:schemeClr val="accent2"/>
            </a:solidFill>
            <a:ln w="0">
              <a:noFill/>
            </a:ln>
          </p:spPr>
          <p:style>
            <a:lnRef idx="0"/>
            <a:fillRef idx="0"/>
            <a:effectRef idx="0"/>
            <a:fontRef idx="minor"/>
          </p:style>
        </p:sp>
        <p:sp>
          <p:nvSpPr>
            <p:cNvPr id="1173" name="Google Shape;1602;p19"/>
            <p:cNvSpPr/>
            <p:nvPr/>
          </p:nvSpPr>
          <p:spPr>
            <a:xfrm flipH="1">
              <a:off x="-5040" y="456840"/>
              <a:ext cx="151560" cy="93960"/>
            </a:xfrm>
            <a:custGeom>
              <a:avLst/>
              <a:gdLst/>
              <a:ahLst/>
              <a:rect l="l" t="t" r="r" b="b"/>
              <a:pathLst>
                <a:path w="5981" h="3721">
                  <a:moveTo>
                    <a:pt x="1" y="0"/>
                  </a:moveTo>
                  <a:lnTo>
                    <a:pt x="3584" y="3721"/>
                  </a:lnTo>
                  <a:lnTo>
                    <a:pt x="5981" y="3721"/>
                  </a:lnTo>
                  <a:lnTo>
                    <a:pt x="2374" y="0"/>
                  </a:lnTo>
                  <a:close/>
                </a:path>
              </a:pathLst>
            </a:custGeom>
            <a:solidFill>
              <a:schemeClr val="accent2"/>
            </a:solidFill>
            <a:ln w="0">
              <a:noFill/>
            </a:ln>
          </p:spPr>
          <p:style>
            <a:lnRef idx="0"/>
            <a:fillRef idx="0"/>
            <a:effectRef idx="0"/>
            <a:fontRef idx="minor"/>
          </p:style>
        </p:sp>
        <p:sp>
          <p:nvSpPr>
            <p:cNvPr id="1174" name="Google Shape;1603;p19"/>
            <p:cNvSpPr/>
            <p:nvPr/>
          </p:nvSpPr>
          <p:spPr>
            <a:xfrm flipH="1">
              <a:off x="-370800" y="-1546200"/>
              <a:ext cx="5465880" cy="1126800"/>
            </a:xfrm>
            <a:custGeom>
              <a:avLst/>
              <a:gdLst/>
              <a:ahLst/>
              <a:rect l="l" t="t" r="r" b="b"/>
              <a:pathLst>
                <a:path w="206136" h="44419">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w="0">
              <a:noFill/>
            </a:ln>
          </p:spPr>
          <p:style>
            <a:lnRef idx="0"/>
            <a:fillRef idx="0"/>
            <a:effectRef idx="0"/>
            <a:fontRef idx="minor"/>
          </p:style>
        </p:sp>
        <p:sp>
          <p:nvSpPr>
            <p:cNvPr id="1175" name="Google Shape;1604;p19"/>
            <p:cNvSpPr/>
            <p:nvPr/>
          </p:nvSpPr>
          <p:spPr>
            <a:xfrm flipH="1">
              <a:off x="232560" y="-2421360"/>
              <a:ext cx="6302880" cy="1490040"/>
            </a:xfrm>
            <a:custGeom>
              <a:avLst/>
              <a:gdLst/>
              <a:ahLst/>
              <a:rect l="l" t="t" r="r" b="b"/>
              <a:pathLst>
                <a:path w="248409" h="58736">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w="0">
              <a:noFill/>
            </a:ln>
          </p:spPr>
          <p:style>
            <a:lnRef idx="0"/>
            <a:fillRef idx="0"/>
            <a:effectRef idx="0"/>
            <a:fontRef idx="minor"/>
          </p:style>
        </p:sp>
        <p:sp>
          <p:nvSpPr>
            <p:cNvPr id="1176" name="Google Shape;1605;p19"/>
            <p:cNvSpPr/>
            <p:nvPr/>
          </p:nvSpPr>
          <p:spPr>
            <a:xfrm flipH="1">
              <a:off x="-140040" y="-1372320"/>
              <a:ext cx="6393240" cy="1983960"/>
            </a:xfrm>
            <a:custGeom>
              <a:avLst/>
              <a:gdLst/>
              <a:ahLst/>
              <a:rect l="l" t="t" r="r" b="b"/>
              <a:pathLst>
                <a:path w="251970" h="7820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w="0">
              <a:noFill/>
            </a:ln>
          </p:spPr>
          <p:style>
            <a:lnRef idx="0"/>
            <a:fillRef idx="0"/>
            <a:effectRef idx="0"/>
            <a:fontRef idx="minor"/>
          </p:style>
        </p:sp>
        <p:sp>
          <p:nvSpPr>
            <p:cNvPr id="1177" name="Google Shape;1606;p19"/>
            <p:cNvSpPr/>
            <p:nvPr/>
          </p:nvSpPr>
          <p:spPr>
            <a:xfrm flipH="1">
              <a:off x="-370800" y="-778680"/>
              <a:ext cx="6252120" cy="1111680"/>
            </a:xfrm>
            <a:custGeom>
              <a:avLst/>
              <a:gdLst/>
              <a:ahLst/>
              <a:rect l="l" t="t" r="r" b="b"/>
              <a:pathLst>
                <a:path w="246400" h="43826">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w="0">
              <a:noFill/>
            </a:ln>
          </p:spPr>
          <p:style>
            <a:lnRef idx="0"/>
            <a:fillRef idx="0"/>
            <a:effectRef idx="0"/>
            <a:fontRef idx="minor"/>
          </p:style>
        </p:sp>
        <p:sp>
          <p:nvSpPr>
            <p:cNvPr id="1178" name="Google Shape;1607;p19"/>
            <p:cNvSpPr/>
            <p:nvPr/>
          </p:nvSpPr>
          <p:spPr>
            <a:xfrm flipH="1">
              <a:off x="767520" y="-2446200"/>
              <a:ext cx="4761720" cy="1308600"/>
            </a:xfrm>
            <a:custGeom>
              <a:avLst/>
              <a:gdLst/>
              <a:ahLst/>
              <a:rect l="l" t="t" r="r" b="b"/>
              <a:pathLst>
                <a:path w="187670" h="51587">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w="0">
              <a:noFill/>
            </a:ln>
          </p:spPr>
          <p:style>
            <a:lnRef idx="0"/>
            <a:fillRef idx="0"/>
            <a:effectRef idx="0"/>
            <a:fontRef idx="minor"/>
          </p:style>
        </p:sp>
        <p:sp>
          <p:nvSpPr>
            <p:cNvPr id="1179" name="Google Shape;1608;p19"/>
            <p:cNvSpPr/>
            <p:nvPr/>
          </p:nvSpPr>
          <p:spPr>
            <a:xfrm flipH="1">
              <a:off x="-134640" y="-646560"/>
              <a:ext cx="6721920" cy="1532880"/>
            </a:xfrm>
            <a:custGeom>
              <a:avLst/>
              <a:gdLst/>
              <a:ahLst/>
              <a:rect l="l" t="t" r="r" b="b"/>
              <a:pathLst>
                <a:path w="264911" h="60419">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w="0">
              <a:noFill/>
            </a:ln>
          </p:spPr>
          <p:style>
            <a:lnRef idx="0"/>
            <a:fillRef idx="0"/>
            <a:effectRef idx="0"/>
            <a:fontRef idx="minor"/>
          </p:style>
        </p:sp>
        <p:sp>
          <p:nvSpPr>
            <p:cNvPr id="1180" name="Google Shape;1609;p19"/>
            <p:cNvSpPr/>
            <p:nvPr/>
          </p:nvSpPr>
          <p:spPr>
            <a:xfrm flipH="1">
              <a:off x="2666160" y="-2483640"/>
              <a:ext cx="3182400" cy="777960"/>
            </a:xfrm>
            <a:custGeom>
              <a:avLst/>
              <a:gdLst/>
              <a:ahLst/>
              <a:rect l="l" t="t" r="r" b="b"/>
              <a:pathLst>
                <a:path w="125426" h="30667">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w="0">
              <a:noFill/>
            </a:ln>
          </p:spPr>
          <p:style>
            <a:lnRef idx="0"/>
            <a:fillRef idx="0"/>
            <a:effectRef idx="0"/>
            <a:fontRef idx="minor"/>
          </p:style>
        </p:sp>
        <p:sp>
          <p:nvSpPr>
            <p:cNvPr id="1181" name="Google Shape;1610;p19"/>
            <p:cNvSpPr/>
            <p:nvPr/>
          </p:nvSpPr>
          <p:spPr>
            <a:xfrm flipH="1">
              <a:off x="3974040" y="-556200"/>
              <a:ext cx="3461400" cy="538200"/>
            </a:xfrm>
            <a:custGeom>
              <a:avLst/>
              <a:gdLst/>
              <a:ahLst/>
              <a:rect l="l" t="t" r="r" b="b"/>
              <a:pathLst>
                <a:path w="136427" h="21229">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w="0">
              <a:noFill/>
            </a:ln>
          </p:spPr>
          <p:style>
            <a:lnRef idx="0"/>
            <a:fillRef idx="0"/>
            <a:effectRef idx="0"/>
            <a:fontRef idx="minor"/>
          </p:style>
        </p:sp>
        <p:sp>
          <p:nvSpPr>
            <p:cNvPr id="1182" name="Google Shape;1611;p19"/>
            <p:cNvSpPr/>
            <p:nvPr/>
          </p:nvSpPr>
          <p:spPr>
            <a:xfrm flipH="1">
              <a:off x="5374800" y="-1937520"/>
              <a:ext cx="2054520" cy="401040"/>
            </a:xfrm>
            <a:custGeom>
              <a:avLst/>
              <a:gdLst/>
              <a:ahLst/>
              <a:rect l="l" t="t" r="r" b="b"/>
              <a:pathLst>
                <a:path w="80985" h="15819">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w="0">
              <a:noFill/>
            </a:ln>
          </p:spPr>
          <p:style>
            <a:lnRef idx="0"/>
            <a:fillRef idx="0"/>
            <a:effectRef idx="0"/>
            <a:fontRef idx="minor"/>
          </p:style>
        </p:sp>
        <p:sp>
          <p:nvSpPr>
            <p:cNvPr id="1183" name="Google Shape;1612;p19"/>
            <p:cNvSpPr/>
            <p:nvPr/>
          </p:nvSpPr>
          <p:spPr>
            <a:xfrm flipH="1">
              <a:off x="5833800" y="-1657800"/>
              <a:ext cx="1679400" cy="520200"/>
            </a:xfrm>
            <a:custGeom>
              <a:avLst/>
              <a:gdLst/>
              <a:ahLst/>
              <a:rect l="l" t="t" r="r" b="b"/>
              <a:pathLst>
                <a:path w="66194" h="20521">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w="0">
              <a:noFill/>
            </a:ln>
          </p:spPr>
          <p:style>
            <a:lnRef idx="0"/>
            <a:fillRef idx="0"/>
            <a:effectRef idx="0"/>
            <a:fontRef idx="minor"/>
          </p:style>
        </p:sp>
        <p:sp>
          <p:nvSpPr>
            <p:cNvPr id="1184" name="Google Shape;1613;p19"/>
            <p:cNvSpPr/>
            <p:nvPr/>
          </p:nvSpPr>
          <p:spPr>
            <a:xfrm flipH="1">
              <a:off x="6520320" y="-1390320"/>
              <a:ext cx="993600" cy="458280"/>
            </a:xfrm>
            <a:custGeom>
              <a:avLst/>
              <a:gdLst/>
              <a:ahLst/>
              <a:rect l="l" t="t" r="r" b="b"/>
              <a:pathLst>
                <a:path w="39169" h="1807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w="0">
              <a:noFill/>
            </a:ln>
          </p:spPr>
          <p:style>
            <a:lnRef idx="0"/>
            <a:fillRef idx="0"/>
            <a:effectRef idx="0"/>
            <a:fontRef idx="minor"/>
          </p:style>
        </p:sp>
        <p:sp>
          <p:nvSpPr>
            <p:cNvPr id="1185" name="Google Shape;1614;p19"/>
            <p:cNvSpPr/>
            <p:nvPr/>
          </p:nvSpPr>
          <p:spPr>
            <a:xfrm flipH="1">
              <a:off x="316440" y="-1353240"/>
              <a:ext cx="1552320" cy="588600"/>
            </a:xfrm>
            <a:custGeom>
              <a:avLst/>
              <a:gdLst/>
              <a:ahLst/>
              <a:rect l="l" t="t" r="r" b="b"/>
              <a:pathLst>
                <a:path w="61196" h="23214">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w="0">
              <a:noFill/>
            </a:ln>
          </p:spPr>
          <p:style>
            <a:lnRef idx="0"/>
            <a:fillRef idx="0"/>
            <a:effectRef idx="0"/>
            <a:fontRef idx="minor"/>
          </p:style>
        </p:sp>
        <p:sp>
          <p:nvSpPr>
            <p:cNvPr id="1186" name="Google Shape;1615;p19"/>
            <p:cNvSpPr/>
            <p:nvPr/>
          </p:nvSpPr>
          <p:spPr>
            <a:xfrm flipH="1">
              <a:off x="1358640" y="813600"/>
              <a:ext cx="136440" cy="136440"/>
            </a:xfrm>
            <a:custGeom>
              <a:avLst/>
              <a:gdLst/>
              <a:ahLst/>
              <a:rect l="l" t="t" r="r" b="b"/>
              <a:pathLst>
                <a:path w="5388" h="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w="0">
              <a:noFill/>
            </a:ln>
          </p:spPr>
          <p:style>
            <a:lnRef idx="0"/>
            <a:fillRef idx="0"/>
            <a:effectRef idx="0"/>
            <a:fontRef idx="minor"/>
          </p:style>
        </p:sp>
        <p:sp>
          <p:nvSpPr>
            <p:cNvPr id="1187" name="Google Shape;1616;p19"/>
            <p:cNvSpPr/>
            <p:nvPr/>
          </p:nvSpPr>
          <p:spPr>
            <a:xfrm flipH="1">
              <a:off x="1382400" y="837360"/>
              <a:ext cx="88920" cy="88200"/>
            </a:xfrm>
            <a:custGeom>
              <a:avLst/>
              <a:gdLst/>
              <a:ahLst/>
              <a:rect l="l" t="t" r="r" b="b"/>
              <a:pathLst>
                <a:path w="3516" h="3493">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w="0">
              <a:noFill/>
            </a:ln>
          </p:spPr>
          <p:style>
            <a:lnRef idx="0"/>
            <a:fillRef idx="0"/>
            <a:effectRef idx="0"/>
            <a:fontRef idx="minor"/>
          </p:style>
        </p:sp>
        <p:sp>
          <p:nvSpPr>
            <p:cNvPr id="1188" name="Google Shape;1617;p19"/>
            <p:cNvSpPr/>
            <p:nvPr/>
          </p:nvSpPr>
          <p:spPr>
            <a:xfrm flipH="1">
              <a:off x="1898640" y="-492480"/>
              <a:ext cx="136440" cy="136440"/>
            </a:xfrm>
            <a:custGeom>
              <a:avLst/>
              <a:gdLst/>
              <a:ahLst/>
              <a:rect l="l" t="t" r="r" b="b"/>
              <a:pathLst>
                <a:path w="5388" h="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w="0">
              <a:noFill/>
            </a:ln>
          </p:spPr>
          <p:style>
            <a:lnRef idx="0"/>
            <a:fillRef idx="0"/>
            <a:effectRef idx="0"/>
            <a:fontRef idx="minor"/>
          </p:style>
        </p:sp>
        <p:sp>
          <p:nvSpPr>
            <p:cNvPr id="1189" name="Google Shape;1618;p19"/>
            <p:cNvSpPr/>
            <p:nvPr/>
          </p:nvSpPr>
          <p:spPr>
            <a:xfrm flipH="1">
              <a:off x="1922400" y="-468720"/>
              <a:ext cx="88920" cy="88920"/>
            </a:xfrm>
            <a:custGeom>
              <a:avLst/>
              <a:gdLst/>
              <a:ahLst/>
              <a:rect l="l" t="t" r="r" b="b"/>
              <a:pathLst>
                <a:path w="3516" h="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w="0">
              <a:noFill/>
            </a:ln>
          </p:spPr>
          <p:style>
            <a:lnRef idx="0"/>
            <a:fillRef idx="0"/>
            <a:effectRef idx="0"/>
            <a:fontRef idx="minor"/>
          </p:style>
        </p:sp>
        <p:sp>
          <p:nvSpPr>
            <p:cNvPr id="1190" name="Google Shape;1619;p19"/>
            <p:cNvSpPr/>
            <p:nvPr/>
          </p:nvSpPr>
          <p:spPr>
            <a:xfrm flipH="1">
              <a:off x="1859760" y="-841680"/>
              <a:ext cx="136440" cy="136440"/>
            </a:xfrm>
            <a:custGeom>
              <a:avLst/>
              <a:gdLst/>
              <a:ahLst/>
              <a:rect l="l" t="t" r="r" b="b"/>
              <a:pathLst>
                <a:path w="5388" h="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w="0">
              <a:noFill/>
            </a:ln>
          </p:spPr>
          <p:style>
            <a:lnRef idx="0"/>
            <a:fillRef idx="0"/>
            <a:effectRef idx="0"/>
            <a:fontRef idx="minor"/>
          </p:style>
        </p:sp>
        <p:sp>
          <p:nvSpPr>
            <p:cNvPr id="1191" name="Google Shape;1620;p19"/>
            <p:cNvSpPr/>
            <p:nvPr/>
          </p:nvSpPr>
          <p:spPr>
            <a:xfrm flipH="1">
              <a:off x="1883520" y="-817920"/>
              <a:ext cx="88920" cy="88920"/>
            </a:xfrm>
            <a:custGeom>
              <a:avLst/>
              <a:gdLst/>
              <a:ahLst/>
              <a:rect l="l" t="t" r="r" b="b"/>
              <a:pathLst>
                <a:path w="3516" h="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w="0">
              <a:noFill/>
            </a:ln>
          </p:spPr>
          <p:style>
            <a:lnRef idx="0"/>
            <a:fillRef idx="0"/>
            <a:effectRef idx="0"/>
            <a:fontRef idx="minor"/>
          </p:style>
        </p:sp>
        <p:sp>
          <p:nvSpPr>
            <p:cNvPr id="1192" name="Google Shape;1621;p19"/>
            <p:cNvSpPr/>
            <p:nvPr/>
          </p:nvSpPr>
          <p:spPr>
            <a:xfrm flipH="1">
              <a:off x="2640600" y="-817920"/>
              <a:ext cx="88920" cy="88920"/>
            </a:xfrm>
            <a:custGeom>
              <a:avLst/>
              <a:gdLst/>
              <a:ahLst/>
              <a:rect l="l" t="t" r="r" b="b"/>
              <a:pathLst>
                <a:path w="3516" h="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1193" name="Google Shape;1622;p19"/>
            <p:cNvSpPr/>
            <p:nvPr/>
          </p:nvSpPr>
          <p:spPr>
            <a:xfrm flipH="1">
              <a:off x="298440" y="-110160"/>
              <a:ext cx="88920" cy="88200"/>
            </a:xfrm>
            <a:custGeom>
              <a:avLst/>
              <a:gdLst/>
              <a:ahLst/>
              <a:rect l="l" t="t" r="r" b="b"/>
              <a:pathLst>
                <a:path w="3516" h="3493">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w="0">
              <a:noFill/>
            </a:ln>
          </p:spPr>
          <p:style>
            <a:lnRef idx="0"/>
            <a:fillRef idx="0"/>
            <a:effectRef idx="0"/>
            <a:fontRef idx="minor"/>
          </p:style>
        </p:sp>
        <p:sp>
          <p:nvSpPr>
            <p:cNvPr id="1194" name="Google Shape;1623;p19"/>
            <p:cNvSpPr/>
            <p:nvPr/>
          </p:nvSpPr>
          <p:spPr>
            <a:xfrm flipH="1">
              <a:off x="3115080" y="-1680840"/>
              <a:ext cx="136440" cy="136440"/>
            </a:xfrm>
            <a:custGeom>
              <a:avLst/>
              <a:gdLst/>
              <a:ahLst/>
              <a:rect l="l" t="t" r="r" b="b"/>
              <a:pathLst>
                <a:path w="5387" h="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1195" name="Google Shape;1624;p19"/>
            <p:cNvSpPr/>
            <p:nvPr/>
          </p:nvSpPr>
          <p:spPr>
            <a:xfrm flipH="1">
              <a:off x="3138480" y="-1657440"/>
              <a:ext cx="88200" cy="88920"/>
            </a:xfrm>
            <a:custGeom>
              <a:avLst/>
              <a:gdLst/>
              <a:ahLst/>
              <a:rect l="l" t="t" r="r" b="b"/>
              <a:pathLst>
                <a:path w="3494" h="3517">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w="0">
              <a:noFill/>
            </a:ln>
          </p:spPr>
          <p:style>
            <a:lnRef idx="0"/>
            <a:fillRef idx="0"/>
            <a:effectRef idx="0"/>
            <a:fontRef idx="minor"/>
          </p:style>
        </p:sp>
        <p:sp>
          <p:nvSpPr>
            <p:cNvPr id="1196" name="Google Shape;1625;p19"/>
            <p:cNvSpPr/>
            <p:nvPr/>
          </p:nvSpPr>
          <p:spPr>
            <a:xfrm flipH="1">
              <a:off x="3845880" y="-158760"/>
              <a:ext cx="136440" cy="136440"/>
            </a:xfrm>
            <a:custGeom>
              <a:avLst/>
              <a:gdLst/>
              <a:ahLst/>
              <a:rect l="l" t="t" r="r" b="b"/>
              <a:pathLst>
                <a:path w="5388" h="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w="0">
              <a:noFill/>
            </a:ln>
          </p:spPr>
          <p:style>
            <a:lnRef idx="0"/>
            <a:fillRef idx="0"/>
            <a:effectRef idx="0"/>
            <a:fontRef idx="minor"/>
          </p:style>
        </p:sp>
        <p:sp>
          <p:nvSpPr>
            <p:cNvPr id="1197" name="Google Shape;1626;p19"/>
            <p:cNvSpPr/>
            <p:nvPr/>
          </p:nvSpPr>
          <p:spPr>
            <a:xfrm flipH="1">
              <a:off x="3869640" y="-135000"/>
              <a:ext cx="88920" cy="88920"/>
            </a:xfrm>
            <a:custGeom>
              <a:avLst/>
              <a:gdLst/>
              <a:ahLst/>
              <a:rect l="l" t="t" r="r" b="b"/>
              <a:pathLst>
                <a:path w="3516" h="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1198" name="Google Shape;1627;p19"/>
            <p:cNvSpPr/>
            <p:nvPr/>
          </p:nvSpPr>
          <p:spPr>
            <a:xfrm flipH="1">
              <a:off x="5085360" y="-1609200"/>
              <a:ext cx="136440" cy="136440"/>
            </a:xfrm>
            <a:custGeom>
              <a:avLst/>
              <a:gdLst/>
              <a:ahLst/>
              <a:rect l="l" t="t" r="r" b="b"/>
              <a:pathLst>
                <a:path w="5388" h="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1199" name="Google Shape;1628;p19"/>
            <p:cNvSpPr/>
            <p:nvPr/>
          </p:nvSpPr>
          <p:spPr>
            <a:xfrm flipH="1">
              <a:off x="5109840" y="-1585440"/>
              <a:ext cx="88200" cy="88920"/>
            </a:xfrm>
            <a:custGeom>
              <a:avLst/>
              <a:gdLst/>
              <a:ahLst/>
              <a:rect l="l" t="t" r="r" b="b"/>
              <a:pathLst>
                <a:path w="3493" h="3516">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w="0">
              <a:noFill/>
            </a:ln>
          </p:spPr>
          <p:style>
            <a:lnRef idx="0"/>
            <a:fillRef idx="0"/>
            <a:effectRef idx="0"/>
            <a:fontRef idx="minor"/>
          </p:style>
        </p:sp>
        <p:sp>
          <p:nvSpPr>
            <p:cNvPr id="1200" name="Google Shape;1629;p19"/>
            <p:cNvSpPr/>
            <p:nvPr/>
          </p:nvSpPr>
          <p:spPr>
            <a:xfrm flipH="1">
              <a:off x="5840640" y="-1762560"/>
              <a:ext cx="95760" cy="95760"/>
            </a:xfrm>
            <a:custGeom>
              <a:avLst/>
              <a:gdLst/>
              <a:ahLst/>
              <a:rect l="l" t="t" r="r" b="b"/>
              <a:pathLst>
                <a:path w="3790" h="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w="0">
              <a:noFill/>
            </a:ln>
          </p:spPr>
          <p:style>
            <a:lnRef idx="0"/>
            <a:fillRef idx="0"/>
            <a:effectRef idx="0"/>
            <a:fontRef idx="minor"/>
          </p:style>
        </p:sp>
        <p:sp>
          <p:nvSpPr>
            <p:cNvPr id="1201" name="Google Shape;1630;p19"/>
            <p:cNvSpPr/>
            <p:nvPr/>
          </p:nvSpPr>
          <p:spPr>
            <a:xfrm flipH="1">
              <a:off x="5858640" y="-1745280"/>
              <a:ext cx="60480" cy="60480"/>
            </a:xfrm>
            <a:custGeom>
              <a:avLst/>
              <a:gdLst/>
              <a:ahLst/>
              <a:rect l="l" t="t" r="r" b="b"/>
              <a:pathLst>
                <a:path w="2398" h="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w="0">
              <a:noFill/>
            </a:ln>
          </p:spPr>
          <p:style>
            <a:lnRef idx="0"/>
            <a:fillRef idx="0"/>
            <a:effectRef idx="0"/>
            <a:fontRef idx="minor"/>
          </p:style>
        </p:sp>
        <p:sp>
          <p:nvSpPr>
            <p:cNvPr id="1202" name="Google Shape;1631;p19"/>
            <p:cNvSpPr/>
            <p:nvPr/>
          </p:nvSpPr>
          <p:spPr>
            <a:xfrm flipH="1">
              <a:off x="4495320" y="-1594800"/>
              <a:ext cx="107280" cy="107280"/>
            </a:xfrm>
            <a:custGeom>
              <a:avLst/>
              <a:gdLst/>
              <a:ahLst/>
              <a:rect l="l" t="t" r="r" b="b"/>
              <a:pathLst>
                <a:path w="4246" h="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w="0">
              <a:noFill/>
            </a:ln>
          </p:spPr>
          <p:style>
            <a:lnRef idx="0"/>
            <a:fillRef idx="0"/>
            <a:effectRef idx="0"/>
            <a:fontRef idx="minor"/>
          </p:style>
        </p:sp>
        <p:sp>
          <p:nvSpPr>
            <p:cNvPr id="1203" name="Google Shape;1632;p19"/>
            <p:cNvSpPr/>
            <p:nvPr/>
          </p:nvSpPr>
          <p:spPr>
            <a:xfrm flipH="1">
              <a:off x="321120" y="-1396080"/>
              <a:ext cx="107280" cy="107280"/>
            </a:xfrm>
            <a:custGeom>
              <a:avLst/>
              <a:gdLst/>
              <a:ahLst/>
              <a:rect l="l" t="t" r="r" b="b"/>
              <a:pathLst>
                <a:path w="4246" h="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w="0">
              <a:noFill/>
            </a:ln>
          </p:spPr>
          <p:style>
            <a:lnRef idx="0"/>
            <a:fillRef idx="0"/>
            <a:effectRef idx="0"/>
            <a:fontRef idx="minor"/>
          </p:style>
        </p:sp>
        <p:sp>
          <p:nvSpPr>
            <p:cNvPr id="1204" name="Google Shape;1633;p19"/>
            <p:cNvSpPr/>
            <p:nvPr/>
          </p:nvSpPr>
          <p:spPr>
            <a:xfrm flipH="1">
              <a:off x="887400" y="-478080"/>
              <a:ext cx="107280" cy="107280"/>
            </a:xfrm>
            <a:custGeom>
              <a:avLst/>
              <a:gdLst/>
              <a:ahLst/>
              <a:rect l="l" t="t" r="r" b="b"/>
              <a:pathLst>
                <a:path w="4246" h="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w="0">
              <a:noFill/>
            </a:ln>
          </p:spPr>
          <p:style>
            <a:lnRef idx="0"/>
            <a:fillRef idx="0"/>
            <a:effectRef idx="0"/>
            <a:fontRef idx="minor"/>
          </p:style>
        </p:sp>
        <p:sp>
          <p:nvSpPr>
            <p:cNvPr id="1205" name="Google Shape;1634;p19"/>
            <p:cNvSpPr/>
            <p:nvPr/>
          </p:nvSpPr>
          <p:spPr>
            <a:xfrm flipH="1">
              <a:off x="1114920" y="567360"/>
              <a:ext cx="70200" cy="70200"/>
            </a:xfrm>
            <a:custGeom>
              <a:avLst/>
              <a:gdLst/>
              <a:ahLst/>
              <a:rect l="l" t="t" r="r" b="b"/>
              <a:pathLst>
                <a:path w="2786" h="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w="0">
              <a:noFill/>
            </a:ln>
          </p:spPr>
          <p:style>
            <a:lnRef idx="0"/>
            <a:fillRef idx="0"/>
            <a:effectRef idx="0"/>
            <a:fontRef idx="minor"/>
          </p:style>
        </p:sp>
        <p:sp>
          <p:nvSpPr>
            <p:cNvPr id="1206" name="Google Shape;1635;p19"/>
            <p:cNvSpPr/>
            <p:nvPr/>
          </p:nvSpPr>
          <p:spPr>
            <a:xfrm flipH="1">
              <a:off x="2649960" y="293400"/>
              <a:ext cx="70200" cy="69840"/>
            </a:xfrm>
            <a:custGeom>
              <a:avLst/>
              <a:gdLst/>
              <a:ahLst/>
              <a:rect l="l" t="t" r="r" b="b"/>
              <a:pathLst>
                <a:path w="2786" h="2763">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w="0">
              <a:noFill/>
            </a:ln>
          </p:spPr>
          <p:style>
            <a:lnRef idx="0"/>
            <a:fillRef idx="0"/>
            <a:effectRef idx="0"/>
            <a:fontRef idx="minor"/>
          </p:style>
        </p:sp>
        <p:sp>
          <p:nvSpPr>
            <p:cNvPr id="1207" name="Google Shape;1636;p19"/>
            <p:cNvSpPr/>
            <p:nvPr/>
          </p:nvSpPr>
          <p:spPr>
            <a:xfrm flipH="1">
              <a:off x="2242080" y="-1383480"/>
              <a:ext cx="107280" cy="107280"/>
            </a:xfrm>
            <a:custGeom>
              <a:avLst/>
              <a:gdLst/>
              <a:ahLst/>
              <a:rect l="l" t="t" r="r" b="b"/>
              <a:pathLst>
                <a:path w="4247" h="4246">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w="0">
              <a:noFill/>
            </a:ln>
          </p:spPr>
          <p:style>
            <a:lnRef idx="0"/>
            <a:fillRef idx="0"/>
            <a:effectRef idx="0"/>
            <a:fontRef idx="minor"/>
          </p:style>
        </p:sp>
        <p:sp>
          <p:nvSpPr>
            <p:cNvPr id="1208" name="Google Shape;1637;p19"/>
            <p:cNvSpPr/>
            <p:nvPr/>
          </p:nvSpPr>
          <p:spPr>
            <a:xfrm flipH="1">
              <a:off x="1683720" y="-1356480"/>
              <a:ext cx="75960" cy="75600"/>
            </a:xfrm>
            <a:custGeom>
              <a:avLst/>
              <a:gdLst/>
              <a:ahLst/>
              <a:rect l="l" t="t" r="r" b="b"/>
              <a:pathLst>
                <a:path w="3014" h="2991">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w="0">
              <a:noFill/>
            </a:ln>
          </p:spPr>
          <p:style>
            <a:lnRef idx="0"/>
            <a:fillRef idx="0"/>
            <a:effectRef idx="0"/>
            <a:fontRef idx="minor"/>
          </p:style>
        </p:sp>
        <p:sp>
          <p:nvSpPr>
            <p:cNvPr id="1209" name="Google Shape;1638;p19"/>
            <p:cNvSpPr/>
            <p:nvPr/>
          </p:nvSpPr>
          <p:spPr>
            <a:xfrm flipH="1">
              <a:off x="1548360" y="-1291320"/>
              <a:ext cx="80280" cy="80280"/>
            </a:xfrm>
            <a:custGeom>
              <a:avLst/>
              <a:gdLst/>
              <a:ahLst/>
              <a:rect l="l" t="t" r="r" b="b"/>
              <a:pathLst>
                <a:path w="3174" h="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w="0">
              <a:noFill/>
            </a:ln>
          </p:spPr>
          <p:style>
            <a:lnRef idx="0"/>
            <a:fillRef idx="0"/>
            <a:effectRef idx="0"/>
            <a:fontRef idx="minor"/>
          </p:style>
        </p:sp>
        <p:sp>
          <p:nvSpPr>
            <p:cNvPr id="1210" name="Google Shape;1639;p19"/>
            <p:cNvSpPr/>
            <p:nvPr/>
          </p:nvSpPr>
          <p:spPr>
            <a:xfrm flipH="1">
              <a:off x="3769560" y="-362880"/>
              <a:ext cx="141480" cy="141120"/>
            </a:xfrm>
            <a:custGeom>
              <a:avLst/>
              <a:gdLst/>
              <a:ahLst/>
              <a:rect l="l" t="t" r="r" b="b"/>
              <a:pathLst>
                <a:path w="5593" h="557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w="0">
              <a:noFill/>
            </a:ln>
          </p:spPr>
          <p:style>
            <a:lnRef idx="0"/>
            <a:fillRef idx="0"/>
            <a:effectRef idx="0"/>
            <a:fontRef idx="minor"/>
          </p:style>
        </p:sp>
        <p:sp>
          <p:nvSpPr>
            <p:cNvPr id="1211" name="Google Shape;1640;p19"/>
            <p:cNvSpPr/>
            <p:nvPr/>
          </p:nvSpPr>
          <p:spPr>
            <a:xfrm flipH="1">
              <a:off x="1895040" y="257400"/>
              <a:ext cx="141480" cy="141480"/>
            </a:xfrm>
            <a:custGeom>
              <a:avLst/>
              <a:gdLst/>
              <a:ahLst/>
              <a:rect l="l" t="t" r="r" b="b"/>
              <a:pathLst>
                <a:path w="5593" h="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w="0">
              <a:noFill/>
            </a:ln>
          </p:spPr>
          <p:style>
            <a:lnRef idx="0"/>
            <a:fillRef idx="0"/>
            <a:effectRef idx="0"/>
            <a:fontRef idx="minor"/>
          </p:style>
        </p:sp>
        <p:sp>
          <p:nvSpPr>
            <p:cNvPr id="1212" name="Google Shape;1641;p19"/>
            <p:cNvSpPr/>
            <p:nvPr/>
          </p:nvSpPr>
          <p:spPr>
            <a:xfrm flipH="1">
              <a:off x="4111200" y="-968760"/>
              <a:ext cx="65520" cy="65520"/>
            </a:xfrm>
            <a:custGeom>
              <a:avLst/>
              <a:gdLst/>
              <a:ahLst/>
              <a:rect l="l" t="t" r="r" b="b"/>
              <a:pathLst>
                <a:path w="2603" h="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w="0">
              <a:noFill/>
            </a:ln>
          </p:spPr>
          <p:style>
            <a:lnRef idx="0"/>
            <a:fillRef idx="0"/>
            <a:effectRef idx="0"/>
            <a:fontRef idx="minor"/>
          </p:style>
        </p:sp>
        <p:sp>
          <p:nvSpPr>
            <p:cNvPr id="1213" name="Google Shape;1642;p19"/>
            <p:cNvSpPr/>
            <p:nvPr/>
          </p:nvSpPr>
          <p:spPr>
            <a:xfrm flipH="1">
              <a:off x="3837600" y="-1240920"/>
              <a:ext cx="145800" cy="146160"/>
            </a:xfrm>
            <a:custGeom>
              <a:avLst/>
              <a:gdLst/>
              <a:ahLst/>
              <a:rect l="l" t="t" r="r" b="b"/>
              <a:pathLst>
                <a:path w="5753" h="5776">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w="0">
              <a:noFill/>
            </a:ln>
          </p:spPr>
          <p:style>
            <a:lnRef idx="0"/>
            <a:fillRef idx="0"/>
            <a:effectRef idx="0"/>
            <a:fontRef idx="minor"/>
          </p:style>
        </p:sp>
        <p:sp>
          <p:nvSpPr>
            <p:cNvPr id="1214" name="Google Shape;1643;p19"/>
            <p:cNvSpPr/>
            <p:nvPr/>
          </p:nvSpPr>
          <p:spPr>
            <a:xfrm flipH="1">
              <a:off x="3863160" y="-1214640"/>
              <a:ext cx="94680" cy="93960"/>
            </a:xfrm>
            <a:custGeom>
              <a:avLst/>
              <a:gdLst/>
              <a:ahLst/>
              <a:rect l="l" t="t" r="r" b="b"/>
              <a:pathLst>
                <a:path w="3744" h="3722">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w="0">
              <a:noFill/>
            </a:ln>
          </p:spPr>
          <p:style>
            <a:lnRef idx="0"/>
            <a:fillRef idx="0"/>
            <a:effectRef idx="0"/>
            <a:fontRef idx="minor"/>
          </p:style>
        </p:sp>
        <p:sp>
          <p:nvSpPr>
            <p:cNvPr id="1215" name="Google Shape;1644;p19"/>
            <p:cNvSpPr/>
            <p:nvPr/>
          </p:nvSpPr>
          <p:spPr>
            <a:xfrm flipH="1">
              <a:off x="5471640" y="-1195560"/>
              <a:ext cx="107280" cy="107280"/>
            </a:xfrm>
            <a:custGeom>
              <a:avLst/>
              <a:gdLst/>
              <a:ahLst/>
              <a:rect l="l" t="t" r="r" b="b"/>
              <a:pathLst>
                <a:path w="4246" h="4247">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w="0">
              <a:noFill/>
            </a:ln>
          </p:spPr>
          <p:style>
            <a:lnRef idx="0"/>
            <a:fillRef idx="0"/>
            <a:effectRef idx="0"/>
            <a:fontRef idx="minor"/>
          </p:style>
        </p:sp>
        <p:sp>
          <p:nvSpPr>
            <p:cNvPr id="1216" name="Google Shape;1645;p19"/>
            <p:cNvSpPr/>
            <p:nvPr/>
          </p:nvSpPr>
          <p:spPr>
            <a:xfrm flipH="1">
              <a:off x="5785200" y="-1195560"/>
              <a:ext cx="107280" cy="107280"/>
            </a:xfrm>
            <a:custGeom>
              <a:avLst/>
              <a:gdLst/>
              <a:ahLst/>
              <a:rect l="l" t="t" r="r" b="b"/>
              <a:pathLst>
                <a:path w="4247" h="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w="0">
              <a:noFill/>
            </a:ln>
          </p:spPr>
          <p:style>
            <a:lnRef idx="0"/>
            <a:fillRef idx="0"/>
            <a:effectRef idx="0"/>
            <a:fontRef idx="minor"/>
          </p:style>
        </p:sp>
        <p:sp>
          <p:nvSpPr>
            <p:cNvPr id="1217" name="Google Shape;1646;p19"/>
            <p:cNvSpPr/>
            <p:nvPr/>
          </p:nvSpPr>
          <p:spPr>
            <a:xfrm flipH="1">
              <a:off x="6472080" y="-990720"/>
              <a:ext cx="107280" cy="107280"/>
            </a:xfrm>
            <a:custGeom>
              <a:avLst/>
              <a:gdLst/>
              <a:ahLst/>
              <a:rect l="l" t="t" r="r" b="b"/>
              <a:pathLst>
                <a:path w="4247" h="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w="0">
              <a:noFill/>
            </a:ln>
          </p:spPr>
          <p:style>
            <a:lnRef idx="0"/>
            <a:fillRef idx="0"/>
            <a:effectRef idx="0"/>
            <a:fontRef idx="minor"/>
          </p:style>
        </p:sp>
        <p:sp>
          <p:nvSpPr>
            <p:cNvPr id="1218" name="Google Shape;1647;p19"/>
            <p:cNvSpPr/>
            <p:nvPr/>
          </p:nvSpPr>
          <p:spPr>
            <a:xfrm flipH="1">
              <a:off x="6927480" y="-1438920"/>
              <a:ext cx="107280" cy="107280"/>
            </a:xfrm>
            <a:custGeom>
              <a:avLst/>
              <a:gdLst/>
              <a:ahLst/>
              <a:rect l="l" t="t" r="r" b="b"/>
              <a:pathLst>
                <a:path w="4246" h="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w="0">
              <a:noFill/>
            </a:ln>
          </p:spPr>
          <p:style>
            <a:lnRef idx="0"/>
            <a:fillRef idx="0"/>
            <a:effectRef idx="0"/>
            <a:fontRef idx="minor"/>
          </p:style>
        </p:sp>
        <p:sp>
          <p:nvSpPr>
            <p:cNvPr id="1219" name="Google Shape;1648;p19"/>
            <p:cNvSpPr/>
            <p:nvPr/>
          </p:nvSpPr>
          <p:spPr>
            <a:xfrm flipH="1">
              <a:off x="4248360" y="-1577880"/>
              <a:ext cx="73080" cy="73800"/>
            </a:xfrm>
            <a:custGeom>
              <a:avLst/>
              <a:gdLst/>
              <a:ahLst/>
              <a:rect l="l" t="t" r="r" b="b"/>
              <a:pathLst>
                <a:path w="2900" h="2922">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w="0">
              <a:noFill/>
            </a:ln>
          </p:spPr>
          <p:style>
            <a:lnRef idx="0"/>
            <a:fillRef idx="0"/>
            <a:effectRef idx="0"/>
            <a:fontRef idx="minor"/>
          </p:style>
        </p:sp>
        <p:sp>
          <p:nvSpPr>
            <p:cNvPr id="1220" name="Google Shape;1649;p19"/>
            <p:cNvSpPr/>
            <p:nvPr/>
          </p:nvSpPr>
          <p:spPr>
            <a:xfrm flipH="1">
              <a:off x="6206760" y="-1399680"/>
              <a:ext cx="73800" cy="73800"/>
            </a:xfrm>
            <a:custGeom>
              <a:avLst/>
              <a:gdLst/>
              <a:ahLst/>
              <a:rect l="l" t="t" r="r" b="b"/>
              <a:pathLst>
                <a:path w="2923" h="2922">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w="0">
              <a:noFill/>
            </a:ln>
          </p:spPr>
          <p:style>
            <a:lnRef idx="0"/>
            <a:fillRef idx="0"/>
            <a:effectRef idx="0"/>
            <a:fontRef idx="minor"/>
          </p:style>
        </p:sp>
        <p:sp>
          <p:nvSpPr>
            <p:cNvPr id="1221" name="Google Shape;1650;p19"/>
            <p:cNvSpPr/>
            <p:nvPr/>
          </p:nvSpPr>
          <p:spPr>
            <a:xfrm flipH="1">
              <a:off x="2181960" y="-1937520"/>
              <a:ext cx="3040560" cy="9360"/>
            </a:xfrm>
            <a:custGeom>
              <a:avLst/>
              <a:gdLst/>
              <a:ahLst/>
              <a:rect l="l" t="t" r="r" b="b"/>
              <a:pathLst>
                <a:path w="119834" h="389">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w="0">
              <a:noFill/>
            </a:ln>
          </p:spPr>
          <p:style>
            <a:lnRef idx="0"/>
            <a:fillRef idx="0"/>
            <a:effectRef idx="0"/>
            <a:fontRef idx="minor"/>
          </p:style>
        </p:sp>
        <p:sp>
          <p:nvSpPr>
            <p:cNvPr id="1222" name="Google Shape;1651;p19"/>
            <p:cNvSpPr/>
            <p:nvPr/>
          </p:nvSpPr>
          <p:spPr>
            <a:xfrm flipH="1">
              <a:off x="5207400" y="-1969920"/>
              <a:ext cx="73800" cy="73800"/>
            </a:xfrm>
            <a:custGeom>
              <a:avLst/>
              <a:gdLst/>
              <a:ahLst/>
              <a:rect l="l" t="t" r="r" b="b"/>
              <a:pathLst>
                <a:path w="2923" h="2922">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w="0">
              <a:noFill/>
            </a:ln>
          </p:spPr>
          <p:style>
            <a:lnRef idx="0"/>
            <a:fillRef idx="0"/>
            <a:effectRef idx="0"/>
            <a:fontRef idx="minor"/>
          </p:style>
        </p:sp>
        <p:sp>
          <p:nvSpPr>
            <p:cNvPr id="1223" name="Google Shape;1652;p19"/>
            <p:cNvSpPr/>
            <p:nvPr/>
          </p:nvSpPr>
          <p:spPr>
            <a:xfrm flipH="1">
              <a:off x="2149560" y="-1969920"/>
              <a:ext cx="73800" cy="73800"/>
            </a:xfrm>
            <a:custGeom>
              <a:avLst/>
              <a:gdLst/>
              <a:ahLst/>
              <a:rect l="l" t="t" r="r" b="b"/>
              <a:pathLst>
                <a:path w="2922" h="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w="0">
              <a:noFill/>
            </a:ln>
          </p:spPr>
          <p:style>
            <a:lnRef idx="0"/>
            <a:fillRef idx="0"/>
            <a:effectRef idx="0"/>
            <a:fontRef idx="minor"/>
          </p:style>
        </p:sp>
        <p:sp>
          <p:nvSpPr>
            <p:cNvPr id="1224" name="Google Shape;1653;p19"/>
            <p:cNvSpPr/>
            <p:nvPr/>
          </p:nvSpPr>
          <p:spPr>
            <a:xfrm flipH="1">
              <a:off x="585000" y="-2458440"/>
              <a:ext cx="1134720" cy="1134000"/>
            </a:xfrm>
            <a:custGeom>
              <a:avLst/>
              <a:gdLst/>
              <a:ahLst/>
              <a:rect l="l" t="t" r="r" b="b"/>
              <a:pathLst>
                <a:path w="44738" h="44699">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w="0">
              <a:noFill/>
            </a:ln>
          </p:spPr>
          <p:style>
            <a:lnRef idx="0"/>
            <a:fillRef idx="0"/>
            <a:effectRef idx="0"/>
            <a:fontRef idx="minor"/>
          </p:style>
        </p:sp>
        <p:sp>
          <p:nvSpPr>
            <p:cNvPr id="1225" name="Google Shape;1654;p19"/>
            <p:cNvSpPr/>
            <p:nvPr/>
          </p:nvSpPr>
          <p:spPr>
            <a:xfrm flipH="1">
              <a:off x="444960" y="-2395800"/>
              <a:ext cx="1134720" cy="1134000"/>
            </a:xfrm>
            <a:custGeom>
              <a:avLst/>
              <a:gdLst/>
              <a:ahLst/>
              <a:rect l="l" t="t" r="r" b="b"/>
              <a:pathLst>
                <a:path w="44739" h="44698">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w="0">
              <a:noFill/>
            </a:ln>
          </p:spPr>
          <p:style>
            <a:lnRef idx="0"/>
            <a:fillRef idx="0"/>
            <a:effectRef idx="0"/>
            <a:fontRef idx="minor"/>
          </p:style>
        </p:sp>
        <p:sp>
          <p:nvSpPr>
            <p:cNvPr id="1226" name="Google Shape;1655;p19"/>
            <p:cNvSpPr/>
            <p:nvPr/>
          </p:nvSpPr>
          <p:spPr>
            <a:xfrm flipH="1">
              <a:off x="355680" y="-778320"/>
              <a:ext cx="2334960" cy="716760"/>
            </a:xfrm>
            <a:custGeom>
              <a:avLst/>
              <a:gdLst/>
              <a:ahLst/>
              <a:rect l="l" t="t" r="r" b="b"/>
              <a:pathLst>
                <a:path w="92033" h="28264">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w="0">
              <a:noFill/>
            </a:ln>
          </p:spPr>
          <p:style>
            <a:lnRef idx="0"/>
            <a:fillRef idx="0"/>
            <a:effectRef idx="0"/>
            <a:fontRef idx="minor"/>
          </p:style>
        </p:sp>
        <p:sp>
          <p:nvSpPr>
            <p:cNvPr id="1227" name="Google Shape;1656;p19"/>
            <p:cNvSpPr/>
            <p:nvPr/>
          </p:nvSpPr>
          <p:spPr>
            <a:xfrm flipH="1">
              <a:off x="3815280" y="-729000"/>
              <a:ext cx="151560" cy="93960"/>
            </a:xfrm>
            <a:custGeom>
              <a:avLst/>
              <a:gdLst/>
              <a:ahLst/>
              <a:rect l="l" t="t" r="r" b="b"/>
              <a:pathLst>
                <a:path w="5982" h="3722">
                  <a:moveTo>
                    <a:pt x="1" y="1"/>
                  </a:moveTo>
                  <a:lnTo>
                    <a:pt x="3607" y="3721"/>
                  </a:lnTo>
                  <a:lnTo>
                    <a:pt x="5981" y="3721"/>
                  </a:lnTo>
                  <a:lnTo>
                    <a:pt x="2398" y="1"/>
                  </a:lnTo>
                  <a:close/>
                </a:path>
              </a:pathLst>
            </a:custGeom>
            <a:solidFill>
              <a:schemeClr val="accent1"/>
            </a:solidFill>
            <a:ln w="0">
              <a:noFill/>
            </a:ln>
          </p:spPr>
          <p:style>
            <a:lnRef idx="0"/>
            <a:fillRef idx="0"/>
            <a:effectRef idx="0"/>
            <a:fontRef idx="minor"/>
          </p:style>
        </p:sp>
        <p:sp>
          <p:nvSpPr>
            <p:cNvPr id="1228" name="Google Shape;1657;p19"/>
            <p:cNvSpPr/>
            <p:nvPr/>
          </p:nvSpPr>
          <p:spPr>
            <a:xfrm flipH="1">
              <a:off x="3701520" y="-729000"/>
              <a:ext cx="150840" cy="93960"/>
            </a:xfrm>
            <a:custGeom>
              <a:avLst/>
              <a:gdLst/>
              <a:ahLst/>
              <a:rect l="l" t="t" r="r" b="b"/>
              <a:pathLst>
                <a:path w="5958" h="3722">
                  <a:moveTo>
                    <a:pt x="0"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1229" name="Google Shape;1658;p19"/>
            <p:cNvSpPr/>
            <p:nvPr/>
          </p:nvSpPr>
          <p:spPr>
            <a:xfrm flipH="1">
              <a:off x="3587400" y="-729000"/>
              <a:ext cx="151560" cy="93960"/>
            </a:xfrm>
            <a:custGeom>
              <a:avLst/>
              <a:gdLst/>
              <a:ahLst/>
              <a:rect l="l" t="t" r="r" b="b"/>
              <a:pathLst>
                <a:path w="5981" h="3722">
                  <a:moveTo>
                    <a:pt x="0" y="1"/>
                  </a:moveTo>
                  <a:lnTo>
                    <a:pt x="3584" y="3721"/>
                  </a:lnTo>
                  <a:lnTo>
                    <a:pt x="5980" y="3721"/>
                  </a:lnTo>
                  <a:lnTo>
                    <a:pt x="2374" y="1"/>
                  </a:lnTo>
                  <a:close/>
                </a:path>
              </a:pathLst>
            </a:custGeom>
            <a:solidFill>
              <a:schemeClr val="accent1"/>
            </a:solidFill>
            <a:ln w="0">
              <a:noFill/>
            </a:ln>
          </p:spPr>
          <p:style>
            <a:lnRef idx="0"/>
            <a:fillRef idx="0"/>
            <a:effectRef idx="0"/>
            <a:fontRef idx="minor"/>
          </p:style>
        </p:sp>
        <p:sp>
          <p:nvSpPr>
            <p:cNvPr id="1230" name="Google Shape;1659;p19"/>
            <p:cNvSpPr/>
            <p:nvPr/>
          </p:nvSpPr>
          <p:spPr>
            <a:xfrm flipH="1">
              <a:off x="3474000" y="-729000"/>
              <a:ext cx="150840" cy="9396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1231" name="Google Shape;1660;p19"/>
            <p:cNvSpPr/>
            <p:nvPr/>
          </p:nvSpPr>
          <p:spPr>
            <a:xfrm flipH="1">
              <a:off x="3360600" y="-729000"/>
              <a:ext cx="150840" cy="93960"/>
            </a:xfrm>
            <a:custGeom>
              <a:avLst/>
              <a:gdLst/>
              <a:ahLst/>
              <a:rect l="l" t="t" r="r" b="b"/>
              <a:pathLst>
                <a:path w="5958" h="3722">
                  <a:moveTo>
                    <a:pt x="1"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1232" name="Google Shape;1661;p19"/>
            <p:cNvSpPr/>
            <p:nvPr/>
          </p:nvSpPr>
          <p:spPr>
            <a:xfrm flipH="1">
              <a:off x="3246480" y="-729000"/>
              <a:ext cx="151560" cy="93960"/>
            </a:xfrm>
            <a:custGeom>
              <a:avLst/>
              <a:gdLst/>
              <a:ahLst/>
              <a:rect l="l" t="t" r="r" b="b"/>
              <a:pathLst>
                <a:path w="5981" h="3722">
                  <a:moveTo>
                    <a:pt x="0" y="1"/>
                  </a:moveTo>
                  <a:lnTo>
                    <a:pt x="3607" y="3721"/>
                  </a:lnTo>
                  <a:lnTo>
                    <a:pt x="5981" y="3721"/>
                  </a:lnTo>
                  <a:lnTo>
                    <a:pt x="2397" y="1"/>
                  </a:lnTo>
                  <a:close/>
                </a:path>
              </a:pathLst>
            </a:custGeom>
            <a:solidFill>
              <a:schemeClr val="accent1"/>
            </a:solidFill>
            <a:ln w="0">
              <a:noFill/>
            </a:ln>
          </p:spPr>
          <p:style>
            <a:lnRef idx="0"/>
            <a:fillRef idx="0"/>
            <a:effectRef idx="0"/>
            <a:fontRef idx="minor"/>
          </p:style>
        </p:sp>
        <p:sp>
          <p:nvSpPr>
            <p:cNvPr id="1233" name="Google Shape;1662;p19"/>
            <p:cNvSpPr/>
            <p:nvPr/>
          </p:nvSpPr>
          <p:spPr>
            <a:xfrm flipH="1">
              <a:off x="3132720" y="-729000"/>
              <a:ext cx="150840" cy="9396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1234" name="Google Shape;1663;p19"/>
            <p:cNvSpPr/>
            <p:nvPr/>
          </p:nvSpPr>
          <p:spPr>
            <a:xfrm flipH="1">
              <a:off x="3018960" y="-729000"/>
              <a:ext cx="151560" cy="93960"/>
            </a:xfrm>
            <a:custGeom>
              <a:avLst/>
              <a:gdLst/>
              <a:ahLst/>
              <a:rect l="l" t="t" r="r" b="b"/>
              <a:pathLst>
                <a:path w="5981" h="3722">
                  <a:moveTo>
                    <a:pt x="1" y="1"/>
                  </a:moveTo>
                  <a:lnTo>
                    <a:pt x="3584" y="3721"/>
                  </a:lnTo>
                  <a:lnTo>
                    <a:pt x="5981" y="3721"/>
                  </a:lnTo>
                  <a:lnTo>
                    <a:pt x="2374" y="1"/>
                  </a:lnTo>
                  <a:close/>
                </a:path>
              </a:pathLst>
            </a:custGeom>
            <a:solidFill>
              <a:schemeClr val="accent1"/>
            </a:solidFill>
            <a:ln w="0">
              <a:noFill/>
            </a:ln>
          </p:spPr>
          <p:style>
            <a:lnRef idx="0"/>
            <a:fillRef idx="0"/>
            <a:effectRef idx="0"/>
            <a:fontRef idx="minor"/>
          </p:style>
        </p:sp>
        <p:sp>
          <p:nvSpPr>
            <p:cNvPr id="1235" name="Google Shape;1664;p19"/>
            <p:cNvSpPr/>
            <p:nvPr/>
          </p:nvSpPr>
          <p:spPr>
            <a:xfrm flipH="1">
              <a:off x="4498200" y="59400"/>
              <a:ext cx="280440" cy="175320"/>
            </a:xfrm>
            <a:custGeom>
              <a:avLst/>
              <a:gdLst/>
              <a:ahLst/>
              <a:rect l="l" t="t" r="r" b="b"/>
              <a:pathLst>
                <a:path w="11072"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1236" name="Google Shape;1665;p19"/>
            <p:cNvSpPr/>
            <p:nvPr/>
          </p:nvSpPr>
          <p:spPr>
            <a:xfrm flipH="1">
              <a:off x="4287240" y="59400"/>
              <a:ext cx="280440" cy="175320"/>
            </a:xfrm>
            <a:custGeom>
              <a:avLst/>
              <a:gdLst/>
              <a:ahLst/>
              <a:rect l="l" t="t" r="r" b="b"/>
              <a:pathLst>
                <a:path w="11071" h="6917">
                  <a:moveTo>
                    <a:pt x="0" y="0"/>
                  </a:moveTo>
                  <a:lnTo>
                    <a:pt x="6665" y="6916"/>
                  </a:lnTo>
                  <a:lnTo>
                    <a:pt x="11070" y="6916"/>
                  </a:lnTo>
                  <a:lnTo>
                    <a:pt x="4405" y="0"/>
                  </a:lnTo>
                  <a:close/>
                </a:path>
              </a:pathLst>
            </a:custGeom>
            <a:solidFill>
              <a:schemeClr val="accent1"/>
            </a:solidFill>
            <a:ln w="0">
              <a:noFill/>
            </a:ln>
          </p:spPr>
          <p:style>
            <a:lnRef idx="0"/>
            <a:fillRef idx="0"/>
            <a:effectRef idx="0"/>
            <a:fontRef idx="minor"/>
          </p:style>
        </p:sp>
        <p:sp>
          <p:nvSpPr>
            <p:cNvPr id="1237" name="Google Shape;1666;p19"/>
            <p:cNvSpPr/>
            <p:nvPr/>
          </p:nvSpPr>
          <p:spPr>
            <a:xfrm flipH="1">
              <a:off x="4076280" y="59400"/>
              <a:ext cx="280440" cy="175320"/>
            </a:xfrm>
            <a:custGeom>
              <a:avLst/>
              <a:gdLst/>
              <a:ahLst/>
              <a:rect l="l" t="t" r="r" b="b"/>
              <a:pathLst>
                <a:path w="11071" h="6917">
                  <a:moveTo>
                    <a:pt x="1" y="0"/>
                  </a:moveTo>
                  <a:lnTo>
                    <a:pt x="6666" y="6916"/>
                  </a:lnTo>
                  <a:lnTo>
                    <a:pt x="11071" y="6916"/>
                  </a:lnTo>
                  <a:lnTo>
                    <a:pt x="4429" y="0"/>
                  </a:lnTo>
                  <a:close/>
                </a:path>
              </a:pathLst>
            </a:custGeom>
            <a:solidFill>
              <a:schemeClr val="accent1"/>
            </a:solidFill>
            <a:ln w="0">
              <a:noFill/>
            </a:ln>
          </p:spPr>
          <p:style>
            <a:lnRef idx="0"/>
            <a:fillRef idx="0"/>
            <a:effectRef idx="0"/>
            <a:fontRef idx="minor"/>
          </p:style>
        </p:sp>
        <p:sp>
          <p:nvSpPr>
            <p:cNvPr id="1238" name="Google Shape;1667;p19"/>
            <p:cNvSpPr/>
            <p:nvPr/>
          </p:nvSpPr>
          <p:spPr>
            <a:xfrm flipH="1">
              <a:off x="3864960" y="59400"/>
              <a:ext cx="280440" cy="175320"/>
            </a:xfrm>
            <a:custGeom>
              <a:avLst/>
              <a:gdLst/>
              <a:ahLst/>
              <a:rect l="l" t="t" r="r" b="b"/>
              <a:pathLst>
                <a:path w="11072" h="6917">
                  <a:moveTo>
                    <a:pt x="1" y="0"/>
                  </a:moveTo>
                  <a:lnTo>
                    <a:pt x="6643" y="6916"/>
                  </a:lnTo>
                  <a:lnTo>
                    <a:pt x="11071" y="6916"/>
                  </a:lnTo>
                  <a:lnTo>
                    <a:pt x="4406" y="0"/>
                  </a:lnTo>
                  <a:close/>
                </a:path>
              </a:pathLst>
            </a:custGeom>
            <a:solidFill>
              <a:schemeClr val="accent1"/>
            </a:solidFill>
            <a:ln w="0">
              <a:noFill/>
            </a:ln>
          </p:spPr>
          <p:style>
            <a:lnRef idx="0"/>
            <a:fillRef idx="0"/>
            <a:effectRef idx="0"/>
            <a:fontRef idx="minor"/>
          </p:style>
        </p:sp>
        <p:sp>
          <p:nvSpPr>
            <p:cNvPr id="1239" name="Google Shape;1668;p19"/>
            <p:cNvSpPr/>
            <p:nvPr/>
          </p:nvSpPr>
          <p:spPr>
            <a:xfrm flipH="1">
              <a:off x="3654000" y="59400"/>
              <a:ext cx="280440" cy="175320"/>
            </a:xfrm>
            <a:custGeom>
              <a:avLst/>
              <a:gdLst/>
              <a:ahLst/>
              <a:rect l="l" t="t" r="r" b="b"/>
              <a:pathLst>
                <a:path w="11071" h="6917">
                  <a:moveTo>
                    <a:pt x="0" y="0"/>
                  </a:moveTo>
                  <a:lnTo>
                    <a:pt x="6665" y="6916"/>
                  </a:lnTo>
                  <a:lnTo>
                    <a:pt x="11071" y="6916"/>
                  </a:lnTo>
                  <a:lnTo>
                    <a:pt x="4406" y="0"/>
                  </a:lnTo>
                  <a:close/>
                </a:path>
              </a:pathLst>
            </a:custGeom>
            <a:solidFill>
              <a:schemeClr val="accent1"/>
            </a:solidFill>
            <a:ln w="0">
              <a:noFill/>
            </a:ln>
          </p:spPr>
          <p:style>
            <a:lnRef idx="0"/>
            <a:fillRef idx="0"/>
            <a:effectRef idx="0"/>
            <a:fontRef idx="minor"/>
          </p:style>
        </p:sp>
        <p:sp>
          <p:nvSpPr>
            <p:cNvPr id="1240" name="Google Shape;1669;p19"/>
            <p:cNvSpPr/>
            <p:nvPr/>
          </p:nvSpPr>
          <p:spPr>
            <a:xfrm flipH="1">
              <a:off x="3443400" y="59400"/>
              <a:ext cx="280440" cy="175320"/>
            </a:xfrm>
            <a:custGeom>
              <a:avLst/>
              <a:gdLst/>
              <a:ahLst/>
              <a:rect l="l" t="t" r="r" b="b"/>
              <a:pathLst>
                <a:path w="11071"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1241" name="Google Shape;1670;p19"/>
            <p:cNvSpPr/>
            <p:nvPr/>
          </p:nvSpPr>
          <p:spPr>
            <a:xfrm flipH="1">
              <a:off x="1051200" y="-2340720"/>
              <a:ext cx="280440" cy="17532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1242" name="Google Shape;1671;p19"/>
            <p:cNvSpPr/>
            <p:nvPr/>
          </p:nvSpPr>
          <p:spPr>
            <a:xfrm flipH="1">
              <a:off x="1262160" y="-2340720"/>
              <a:ext cx="280440" cy="175320"/>
            </a:xfrm>
            <a:custGeom>
              <a:avLst/>
              <a:gdLst/>
              <a:ahLst/>
              <a:rect l="l" t="t" r="r" b="b"/>
              <a:pathLst>
                <a:path w="11072"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243" name="Google Shape;1672;p19"/>
            <p:cNvSpPr/>
            <p:nvPr/>
          </p:nvSpPr>
          <p:spPr>
            <a:xfrm flipH="1">
              <a:off x="1472760" y="-2340720"/>
              <a:ext cx="280440" cy="175320"/>
            </a:xfrm>
            <a:custGeom>
              <a:avLst/>
              <a:gdLst/>
              <a:ahLst/>
              <a:rect l="l" t="t" r="r" b="b"/>
              <a:pathLst>
                <a:path w="11071" h="6917">
                  <a:moveTo>
                    <a:pt x="6643"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1244" name="Google Shape;1673;p19"/>
            <p:cNvSpPr/>
            <p:nvPr/>
          </p:nvSpPr>
          <p:spPr>
            <a:xfrm flipH="1">
              <a:off x="1684440" y="-2340720"/>
              <a:ext cx="280440" cy="17532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1245" name="Google Shape;1674;p19"/>
            <p:cNvSpPr/>
            <p:nvPr/>
          </p:nvSpPr>
          <p:spPr>
            <a:xfrm flipH="1">
              <a:off x="1895040" y="-2340720"/>
              <a:ext cx="280440" cy="175320"/>
            </a:xfrm>
            <a:custGeom>
              <a:avLst/>
              <a:gdLst/>
              <a:ahLst/>
              <a:rect l="l" t="t" r="r" b="b"/>
              <a:pathLst>
                <a:path w="11071"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246" name="Google Shape;1675;p19"/>
            <p:cNvSpPr/>
            <p:nvPr/>
          </p:nvSpPr>
          <p:spPr>
            <a:xfrm flipH="1">
              <a:off x="2106000" y="-2340720"/>
              <a:ext cx="280440" cy="175320"/>
            </a:xfrm>
            <a:custGeom>
              <a:avLst/>
              <a:gdLst/>
              <a:ahLst/>
              <a:rect l="l" t="t" r="r" b="b"/>
              <a:pathLst>
                <a:path w="11071" h="6917">
                  <a:moveTo>
                    <a:pt x="6665"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1247" name="Google Shape;1676;p19"/>
            <p:cNvSpPr/>
            <p:nvPr/>
          </p:nvSpPr>
          <p:spPr>
            <a:xfrm flipH="1">
              <a:off x="2316960" y="-2340720"/>
              <a:ext cx="280440" cy="175320"/>
            </a:xfrm>
            <a:custGeom>
              <a:avLst/>
              <a:gdLst/>
              <a:ahLst/>
              <a:rect l="l" t="t" r="r" b="b"/>
              <a:pathLst>
                <a:path w="11072" h="6917">
                  <a:moveTo>
                    <a:pt x="6643"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248" name="Google Shape;1677;p19"/>
            <p:cNvSpPr/>
            <p:nvPr/>
          </p:nvSpPr>
          <p:spPr>
            <a:xfrm flipH="1">
              <a:off x="2528280" y="-2340720"/>
              <a:ext cx="280440" cy="175320"/>
            </a:xfrm>
            <a:custGeom>
              <a:avLst/>
              <a:gdLst/>
              <a:ahLst/>
              <a:rect l="l" t="t" r="r" b="b"/>
              <a:pathLst>
                <a:path w="11071" h="6917">
                  <a:moveTo>
                    <a:pt x="6666" y="0"/>
                  </a:moveTo>
                  <a:lnTo>
                    <a:pt x="1" y="6916"/>
                  </a:lnTo>
                  <a:lnTo>
                    <a:pt x="4429" y="6916"/>
                  </a:lnTo>
                  <a:lnTo>
                    <a:pt x="11071" y="0"/>
                  </a:lnTo>
                  <a:close/>
                </a:path>
              </a:pathLst>
            </a:custGeom>
            <a:solidFill>
              <a:schemeClr val="accent1"/>
            </a:solidFill>
            <a:ln w="0">
              <a:noFill/>
            </a:ln>
          </p:spPr>
          <p:style>
            <a:lnRef idx="0"/>
            <a:fillRef idx="0"/>
            <a:effectRef idx="0"/>
            <a:fontRef idx="minor"/>
          </p:style>
        </p:sp>
        <p:sp>
          <p:nvSpPr>
            <p:cNvPr id="1249" name="Google Shape;1678;p19"/>
            <p:cNvSpPr/>
            <p:nvPr/>
          </p:nvSpPr>
          <p:spPr>
            <a:xfrm flipH="1">
              <a:off x="2466360" y="-1841400"/>
              <a:ext cx="145080" cy="15732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1250" name="Google Shape;1679;p19"/>
            <p:cNvSpPr/>
            <p:nvPr/>
          </p:nvSpPr>
          <p:spPr>
            <a:xfrm flipH="1">
              <a:off x="2377080" y="-1841400"/>
              <a:ext cx="145800" cy="15732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1251" name="Google Shape;1680;p19"/>
            <p:cNvSpPr/>
            <p:nvPr/>
          </p:nvSpPr>
          <p:spPr>
            <a:xfrm flipH="1">
              <a:off x="2288520" y="-1841400"/>
              <a:ext cx="145800" cy="15732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sp>
          <p:nvSpPr>
            <p:cNvPr id="1252" name="Google Shape;1681;p19"/>
            <p:cNvSpPr/>
            <p:nvPr/>
          </p:nvSpPr>
          <p:spPr>
            <a:xfrm flipH="1">
              <a:off x="2199960" y="-1841400"/>
              <a:ext cx="145800" cy="157320"/>
            </a:xfrm>
            <a:custGeom>
              <a:avLst/>
              <a:gdLst/>
              <a:ahLst/>
              <a:rect l="l" t="t" r="r" b="b"/>
              <a:pathLst>
                <a:path w="5753" h="6210">
                  <a:moveTo>
                    <a:pt x="1" y="1"/>
                  </a:moveTo>
                  <a:lnTo>
                    <a:pt x="3516" y="3265"/>
                  </a:lnTo>
                  <a:lnTo>
                    <a:pt x="366"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1253" name="Google Shape;1682;p19"/>
            <p:cNvSpPr/>
            <p:nvPr/>
          </p:nvSpPr>
          <p:spPr>
            <a:xfrm flipH="1">
              <a:off x="2111040" y="-1841400"/>
              <a:ext cx="145800" cy="157320"/>
            </a:xfrm>
            <a:custGeom>
              <a:avLst/>
              <a:gdLst/>
              <a:ahLst/>
              <a:rect l="l" t="t" r="r" b="b"/>
              <a:pathLst>
                <a:path w="5753" h="6210">
                  <a:moveTo>
                    <a:pt x="0" y="1"/>
                  </a:moveTo>
                  <a:lnTo>
                    <a:pt x="3515"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1254" name="Google Shape;1683;p19"/>
            <p:cNvSpPr/>
            <p:nvPr/>
          </p:nvSpPr>
          <p:spPr>
            <a:xfrm flipH="1">
              <a:off x="2022480" y="-1841400"/>
              <a:ext cx="145800" cy="157320"/>
            </a:xfrm>
            <a:custGeom>
              <a:avLst/>
              <a:gdLst/>
              <a:ahLst/>
              <a:rect l="l" t="t" r="r" b="b"/>
              <a:pathLst>
                <a:path w="5753" h="6210">
                  <a:moveTo>
                    <a:pt x="0" y="1"/>
                  </a:moveTo>
                  <a:lnTo>
                    <a:pt x="3516"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1255" name="Google Shape;1684;p19"/>
            <p:cNvSpPr/>
            <p:nvPr/>
          </p:nvSpPr>
          <p:spPr>
            <a:xfrm flipH="1">
              <a:off x="1933920" y="-1841400"/>
              <a:ext cx="145800" cy="157320"/>
            </a:xfrm>
            <a:custGeom>
              <a:avLst/>
              <a:gdLst/>
              <a:ahLst/>
              <a:rect l="l" t="t" r="r" b="b"/>
              <a:pathLst>
                <a:path w="5753" h="6210">
                  <a:moveTo>
                    <a:pt x="1" y="1"/>
                  </a:moveTo>
                  <a:lnTo>
                    <a:pt x="3516" y="3265"/>
                  </a:lnTo>
                  <a:lnTo>
                    <a:pt x="389"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1256" name="Google Shape;1685;p19"/>
            <p:cNvSpPr/>
            <p:nvPr/>
          </p:nvSpPr>
          <p:spPr>
            <a:xfrm flipH="1">
              <a:off x="1845360" y="-1841400"/>
              <a:ext cx="145080" cy="157320"/>
            </a:xfrm>
            <a:custGeom>
              <a:avLst/>
              <a:gdLst/>
              <a:ahLst/>
              <a:rect l="l" t="t" r="r" b="b"/>
              <a:pathLst>
                <a:path w="5730" h="6210">
                  <a:moveTo>
                    <a:pt x="1" y="1"/>
                  </a:moveTo>
                  <a:lnTo>
                    <a:pt x="3493" y="3265"/>
                  </a:lnTo>
                  <a:lnTo>
                    <a:pt x="366" y="6209"/>
                  </a:lnTo>
                  <a:lnTo>
                    <a:pt x="2603" y="6209"/>
                  </a:lnTo>
                  <a:lnTo>
                    <a:pt x="5730" y="3265"/>
                  </a:lnTo>
                  <a:lnTo>
                    <a:pt x="2238" y="1"/>
                  </a:lnTo>
                  <a:close/>
                </a:path>
              </a:pathLst>
            </a:custGeom>
            <a:solidFill>
              <a:schemeClr val="accent1"/>
            </a:solidFill>
            <a:ln w="0">
              <a:noFill/>
            </a:ln>
          </p:spPr>
          <p:style>
            <a:lnRef idx="0"/>
            <a:fillRef idx="0"/>
            <a:effectRef idx="0"/>
            <a:fontRef idx="minor"/>
          </p:style>
        </p:sp>
        <p:sp>
          <p:nvSpPr>
            <p:cNvPr id="1257" name="Google Shape;1686;p19"/>
            <p:cNvSpPr/>
            <p:nvPr/>
          </p:nvSpPr>
          <p:spPr>
            <a:xfrm flipH="1">
              <a:off x="1756800" y="-1841400"/>
              <a:ext cx="145080" cy="15732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1258" name="Google Shape;1687;p19"/>
            <p:cNvSpPr/>
            <p:nvPr/>
          </p:nvSpPr>
          <p:spPr>
            <a:xfrm flipH="1">
              <a:off x="1667520" y="-1841400"/>
              <a:ext cx="145800" cy="15732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1259" name="Google Shape;1688;p19"/>
            <p:cNvSpPr/>
            <p:nvPr/>
          </p:nvSpPr>
          <p:spPr>
            <a:xfrm flipH="1">
              <a:off x="1578960" y="-1841400"/>
              <a:ext cx="145800" cy="15732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grpSp>
      <p:grpSp>
        <p:nvGrpSpPr>
          <p:cNvPr id="1260" name="Google Shape;1689;p19"/>
          <p:cNvGrpSpPr/>
          <p:nvPr/>
        </p:nvGrpSpPr>
        <p:grpSpPr>
          <a:xfrm>
            <a:off x="7222320" y="4568760"/>
            <a:ext cx="880560" cy="290160"/>
            <a:chOff x="7222320" y="4568760"/>
            <a:chExt cx="880560" cy="290160"/>
          </a:xfrm>
        </p:grpSpPr>
        <p:sp>
          <p:nvSpPr>
            <p:cNvPr id="1261" name="Google Shape;1690;p19"/>
            <p:cNvSpPr/>
            <p:nvPr/>
          </p:nvSpPr>
          <p:spPr>
            <a:xfrm>
              <a:off x="7222320" y="4568760"/>
              <a:ext cx="147960" cy="290160"/>
            </a:xfrm>
            <a:custGeom>
              <a:avLst/>
              <a:gdLst/>
              <a:ahLst/>
              <a:rect l="l" t="t" r="r" b="b"/>
              <a:pathLst>
                <a:path fill="none" w="1204" h="2357">
                  <a:moveTo>
                    <a:pt x="0" y="0"/>
                  </a:moveTo>
                  <a:lnTo>
                    <a:pt x="1203" y="1178"/>
                  </a:lnTo>
                  <a:lnTo>
                    <a:pt x="0" y="2356"/>
                  </a:lnTo>
                </a:path>
              </a:pathLst>
            </a:custGeom>
            <a:noFill/>
            <a:ln w="19050">
              <a:solidFill>
                <a:srgbClr val="285293"/>
              </a:solidFill>
              <a:miter/>
            </a:ln>
          </p:spPr>
          <p:style>
            <a:lnRef idx="0"/>
            <a:fillRef idx="0"/>
            <a:effectRef idx="0"/>
            <a:fontRef idx="minor"/>
          </p:style>
        </p:sp>
        <p:sp>
          <p:nvSpPr>
            <p:cNvPr id="1262" name="Google Shape;1691;p19"/>
            <p:cNvSpPr/>
            <p:nvPr/>
          </p:nvSpPr>
          <p:spPr>
            <a:xfrm>
              <a:off x="7370640" y="4568760"/>
              <a:ext cx="145080" cy="290160"/>
            </a:xfrm>
            <a:custGeom>
              <a:avLst/>
              <a:gdLst/>
              <a:ahLst/>
              <a:rect l="l" t="t" r="r" b="b"/>
              <a:pathLst>
                <a:path fill="none" w="1179" h="2357">
                  <a:moveTo>
                    <a:pt x="0" y="0"/>
                  </a:moveTo>
                  <a:lnTo>
                    <a:pt x="1178" y="1178"/>
                  </a:lnTo>
                  <a:lnTo>
                    <a:pt x="0" y="2356"/>
                  </a:lnTo>
                </a:path>
              </a:pathLst>
            </a:custGeom>
            <a:noFill/>
            <a:ln w="19050">
              <a:solidFill>
                <a:srgbClr val="285293"/>
              </a:solidFill>
              <a:miter/>
            </a:ln>
          </p:spPr>
          <p:style>
            <a:lnRef idx="0"/>
            <a:fillRef idx="0"/>
            <a:effectRef idx="0"/>
            <a:fontRef idx="minor"/>
          </p:style>
        </p:sp>
        <p:sp>
          <p:nvSpPr>
            <p:cNvPr id="1263" name="Google Shape;1692;p19"/>
            <p:cNvSpPr/>
            <p:nvPr/>
          </p:nvSpPr>
          <p:spPr>
            <a:xfrm>
              <a:off x="7515720" y="4568760"/>
              <a:ext cx="147960" cy="290160"/>
            </a:xfrm>
            <a:custGeom>
              <a:avLst/>
              <a:gdLst/>
              <a:ahLst/>
              <a:rect l="l" t="t" r="r" b="b"/>
              <a:pathLst>
                <a:path fill="none" w="1204" h="2357">
                  <a:moveTo>
                    <a:pt x="0" y="0"/>
                  </a:moveTo>
                  <a:lnTo>
                    <a:pt x="1203" y="1178"/>
                  </a:lnTo>
                  <a:lnTo>
                    <a:pt x="0" y="2356"/>
                  </a:lnTo>
                </a:path>
              </a:pathLst>
            </a:custGeom>
            <a:noFill/>
            <a:ln w="19050">
              <a:solidFill>
                <a:srgbClr val="285293"/>
              </a:solidFill>
              <a:miter/>
            </a:ln>
          </p:spPr>
          <p:style>
            <a:lnRef idx="0"/>
            <a:fillRef idx="0"/>
            <a:effectRef idx="0"/>
            <a:fontRef idx="minor"/>
          </p:style>
        </p:sp>
        <p:sp>
          <p:nvSpPr>
            <p:cNvPr id="1264" name="Google Shape;1693;p19"/>
            <p:cNvSpPr/>
            <p:nvPr/>
          </p:nvSpPr>
          <p:spPr>
            <a:xfrm>
              <a:off x="7664040" y="4568760"/>
              <a:ext cx="145080" cy="290160"/>
            </a:xfrm>
            <a:custGeom>
              <a:avLst/>
              <a:gdLst/>
              <a:ahLst/>
              <a:rect l="l" t="t" r="r" b="b"/>
              <a:pathLst>
                <a:path fill="none" w="1179" h="2357">
                  <a:moveTo>
                    <a:pt x="0" y="0"/>
                  </a:moveTo>
                  <a:lnTo>
                    <a:pt x="1178" y="1178"/>
                  </a:lnTo>
                  <a:lnTo>
                    <a:pt x="0" y="2356"/>
                  </a:lnTo>
                </a:path>
              </a:pathLst>
            </a:custGeom>
            <a:noFill/>
            <a:ln w="19050">
              <a:solidFill>
                <a:srgbClr val="285293"/>
              </a:solidFill>
              <a:miter/>
            </a:ln>
          </p:spPr>
          <p:style>
            <a:lnRef idx="0"/>
            <a:fillRef idx="0"/>
            <a:effectRef idx="0"/>
            <a:fontRef idx="minor"/>
          </p:style>
        </p:sp>
        <p:sp>
          <p:nvSpPr>
            <p:cNvPr id="1265" name="Google Shape;1694;p19"/>
            <p:cNvSpPr/>
            <p:nvPr/>
          </p:nvSpPr>
          <p:spPr>
            <a:xfrm>
              <a:off x="7809480" y="4568760"/>
              <a:ext cx="147960" cy="290160"/>
            </a:xfrm>
            <a:custGeom>
              <a:avLst/>
              <a:gdLst/>
              <a:ahLst/>
              <a:rect l="l" t="t" r="r" b="b"/>
              <a:pathLst>
                <a:path fill="none" w="1204" h="2357">
                  <a:moveTo>
                    <a:pt x="0" y="0"/>
                  </a:moveTo>
                  <a:lnTo>
                    <a:pt x="1203" y="1178"/>
                  </a:lnTo>
                  <a:lnTo>
                    <a:pt x="0" y="2356"/>
                  </a:lnTo>
                </a:path>
              </a:pathLst>
            </a:custGeom>
            <a:noFill/>
            <a:ln w="19050">
              <a:solidFill>
                <a:srgbClr val="285293"/>
              </a:solidFill>
              <a:miter/>
            </a:ln>
          </p:spPr>
          <p:style>
            <a:lnRef idx="0"/>
            <a:fillRef idx="0"/>
            <a:effectRef idx="0"/>
            <a:fontRef idx="minor"/>
          </p:style>
        </p:sp>
        <p:sp>
          <p:nvSpPr>
            <p:cNvPr id="1266" name="Google Shape;1695;p19"/>
            <p:cNvSpPr/>
            <p:nvPr/>
          </p:nvSpPr>
          <p:spPr>
            <a:xfrm>
              <a:off x="7957800" y="4568760"/>
              <a:ext cx="145080" cy="290160"/>
            </a:xfrm>
            <a:custGeom>
              <a:avLst/>
              <a:gdLst/>
              <a:ahLst/>
              <a:rect l="l" t="t" r="r" b="b"/>
              <a:pathLst>
                <a:path fill="none" w="1179" h="2357">
                  <a:moveTo>
                    <a:pt x="0" y="0"/>
                  </a:moveTo>
                  <a:lnTo>
                    <a:pt x="1178" y="1178"/>
                  </a:lnTo>
                  <a:lnTo>
                    <a:pt x="0" y="2356"/>
                  </a:lnTo>
                </a:path>
              </a:pathLst>
            </a:custGeom>
            <a:noFill/>
            <a:ln w="19050">
              <a:solidFill>
                <a:srgbClr val="285293"/>
              </a:solidFill>
              <a:miter/>
            </a:ln>
          </p:spPr>
          <p:style>
            <a:lnRef idx="0"/>
            <a:fillRef idx="0"/>
            <a:effectRef idx="0"/>
            <a:fontRef idx="minor"/>
          </p:style>
        </p:sp>
      </p:grpSp>
      <p:sp>
        <p:nvSpPr>
          <p:cNvPr id="1267" name="PlaceHolder 1"/>
          <p:cNvSpPr>
            <a:spLocks noGrp="1"/>
          </p:cNvSpPr>
          <p:nvPr>
            <p:ph type="title"/>
          </p:nvPr>
        </p:nvSpPr>
        <p:spPr>
          <a:xfrm>
            <a:off x="720000" y="461880"/>
            <a:ext cx="7703640" cy="488160"/>
          </a:xfrm>
          <a:prstGeom prst="rect">
            <a:avLst/>
          </a:prstGeom>
          <a:noFill/>
          <a:ln w="0">
            <a:noFill/>
          </a:ln>
        </p:spPr>
        <p:txBody>
          <a:bodyPr lIns="0" rIns="0" tIns="0" bIns="0" anchor="t">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68" name="PlaceHolder 2"/>
          <p:cNvSpPr>
            <a:spLocks noGrp="1"/>
          </p:cNvSpPr>
          <p:nvPr>
            <p:ph type="title"/>
          </p:nvPr>
        </p:nvSpPr>
        <p:spPr>
          <a:xfrm>
            <a:off x="720000" y="1748160"/>
            <a:ext cx="2166120" cy="31644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269" name="PlaceHolder 3"/>
          <p:cNvSpPr>
            <a:spLocks noGrp="1"/>
          </p:cNvSpPr>
          <p:nvPr>
            <p:ph type="title"/>
          </p:nvPr>
        </p:nvSpPr>
        <p:spPr>
          <a:xfrm>
            <a:off x="720000" y="3286080"/>
            <a:ext cx="2166120" cy="31644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270" name="PlaceHolder 4"/>
          <p:cNvSpPr>
            <a:spLocks noGrp="1"/>
          </p:cNvSpPr>
          <p:nvPr>
            <p:ph type="title"/>
          </p:nvPr>
        </p:nvSpPr>
        <p:spPr>
          <a:xfrm>
            <a:off x="3488760" y="1748160"/>
            <a:ext cx="2166120" cy="31644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271" name="PlaceHolder 5"/>
          <p:cNvSpPr>
            <a:spLocks noGrp="1"/>
          </p:cNvSpPr>
          <p:nvPr>
            <p:ph type="title"/>
          </p:nvPr>
        </p:nvSpPr>
        <p:spPr>
          <a:xfrm>
            <a:off x="3488760" y="3286080"/>
            <a:ext cx="2166120" cy="31644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272" name="PlaceHolder 6"/>
          <p:cNvSpPr>
            <a:spLocks noGrp="1"/>
          </p:cNvSpPr>
          <p:nvPr>
            <p:ph type="title"/>
          </p:nvPr>
        </p:nvSpPr>
        <p:spPr>
          <a:xfrm>
            <a:off x="6257880" y="1748160"/>
            <a:ext cx="2166120" cy="31644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273" name="PlaceHolder 7"/>
          <p:cNvSpPr>
            <a:spLocks noGrp="1"/>
          </p:cNvSpPr>
          <p:nvPr>
            <p:ph type="title"/>
          </p:nvPr>
        </p:nvSpPr>
        <p:spPr>
          <a:xfrm>
            <a:off x="6257880" y="3286080"/>
            <a:ext cx="2166120" cy="31644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274" name="PlaceHolder 8"/>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grpSp>
        <p:nvGrpSpPr>
          <p:cNvPr id="1311" name="Google Shape;547;p9"/>
          <p:cNvGrpSpPr/>
          <p:nvPr/>
        </p:nvGrpSpPr>
        <p:grpSpPr>
          <a:xfrm>
            <a:off x="-271800" y="-1955520"/>
            <a:ext cx="7767360" cy="3382560"/>
            <a:chOff x="-271800" y="-1955520"/>
            <a:chExt cx="7767360" cy="3382560"/>
          </a:xfrm>
        </p:grpSpPr>
        <p:sp>
          <p:nvSpPr>
            <p:cNvPr id="1312" name="Google Shape;548;p9"/>
            <p:cNvSpPr/>
            <p:nvPr/>
          </p:nvSpPr>
          <p:spPr>
            <a:xfrm flipH="1">
              <a:off x="5691600" y="-1643040"/>
              <a:ext cx="141840" cy="129240"/>
            </a:xfrm>
            <a:custGeom>
              <a:avLst/>
              <a:gdLst/>
              <a:ahLst/>
              <a:rect l="l" t="t" r="r" b="b"/>
              <a:pathLst>
                <a:path w="5685" h="5182">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w="0">
              <a:noFill/>
            </a:ln>
          </p:spPr>
          <p:style>
            <a:lnRef idx="0"/>
            <a:fillRef idx="0"/>
            <a:effectRef idx="0"/>
            <a:fontRef idx="minor"/>
          </p:style>
        </p:sp>
        <p:sp>
          <p:nvSpPr>
            <p:cNvPr id="1313" name="Google Shape;549;p9"/>
            <p:cNvSpPr/>
            <p:nvPr/>
          </p:nvSpPr>
          <p:spPr>
            <a:xfrm flipH="1">
              <a:off x="760680" y="941400"/>
              <a:ext cx="148680" cy="92520"/>
            </a:xfrm>
            <a:custGeom>
              <a:avLst/>
              <a:gdLst/>
              <a:ahLst/>
              <a:rect l="l" t="t" r="r" b="b"/>
              <a:pathLst>
                <a:path w="5958" h="3721">
                  <a:moveTo>
                    <a:pt x="0" y="0"/>
                  </a:moveTo>
                  <a:lnTo>
                    <a:pt x="3584" y="3721"/>
                  </a:lnTo>
                  <a:lnTo>
                    <a:pt x="5958" y="3721"/>
                  </a:lnTo>
                  <a:lnTo>
                    <a:pt x="2374" y="0"/>
                  </a:lnTo>
                  <a:close/>
                </a:path>
              </a:pathLst>
            </a:custGeom>
            <a:solidFill>
              <a:schemeClr val="accent1"/>
            </a:solidFill>
            <a:ln w="0">
              <a:noFill/>
            </a:ln>
          </p:spPr>
          <p:style>
            <a:lnRef idx="0"/>
            <a:fillRef idx="0"/>
            <a:effectRef idx="0"/>
            <a:fontRef idx="minor"/>
          </p:style>
        </p:sp>
        <p:sp>
          <p:nvSpPr>
            <p:cNvPr id="1314" name="Google Shape;550;p9"/>
            <p:cNvSpPr/>
            <p:nvPr/>
          </p:nvSpPr>
          <p:spPr>
            <a:xfrm flipH="1">
              <a:off x="649080" y="941400"/>
              <a:ext cx="149040" cy="92520"/>
            </a:xfrm>
            <a:custGeom>
              <a:avLst/>
              <a:gdLst/>
              <a:ahLst/>
              <a:rect l="l" t="t" r="r" b="b"/>
              <a:pathLst>
                <a:path w="5981" h="3721">
                  <a:moveTo>
                    <a:pt x="0" y="0"/>
                  </a:moveTo>
                  <a:lnTo>
                    <a:pt x="3584" y="3721"/>
                  </a:lnTo>
                  <a:lnTo>
                    <a:pt x="5980" y="3721"/>
                  </a:lnTo>
                  <a:lnTo>
                    <a:pt x="2374" y="0"/>
                  </a:lnTo>
                  <a:close/>
                </a:path>
              </a:pathLst>
            </a:custGeom>
            <a:solidFill>
              <a:schemeClr val="accent1"/>
            </a:solidFill>
            <a:ln w="0">
              <a:noFill/>
            </a:ln>
          </p:spPr>
          <p:style>
            <a:lnRef idx="0"/>
            <a:fillRef idx="0"/>
            <a:effectRef idx="0"/>
            <a:fontRef idx="minor"/>
          </p:style>
        </p:sp>
        <p:sp>
          <p:nvSpPr>
            <p:cNvPr id="1315" name="Google Shape;551;p9"/>
            <p:cNvSpPr/>
            <p:nvPr/>
          </p:nvSpPr>
          <p:spPr>
            <a:xfrm flipH="1">
              <a:off x="536400" y="941400"/>
              <a:ext cx="148680" cy="92520"/>
            </a:xfrm>
            <a:custGeom>
              <a:avLst/>
              <a:gdLst/>
              <a:ahLst/>
              <a:rect l="l" t="t" r="r" b="b"/>
              <a:pathLst>
                <a:path w="5959" h="3721">
                  <a:moveTo>
                    <a:pt x="1" y="0"/>
                  </a:moveTo>
                  <a:lnTo>
                    <a:pt x="3584" y="3721"/>
                  </a:lnTo>
                  <a:lnTo>
                    <a:pt x="5958" y="3721"/>
                  </a:lnTo>
                  <a:lnTo>
                    <a:pt x="2375" y="0"/>
                  </a:lnTo>
                  <a:close/>
                </a:path>
              </a:pathLst>
            </a:custGeom>
            <a:solidFill>
              <a:schemeClr val="accent1"/>
            </a:solidFill>
            <a:ln w="0">
              <a:noFill/>
            </a:ln>
          </p:spPr>
          <p:style>
            <a:lnRef idx="0"/>
            <a:fillRef idx="0"/>
            <a:effectRef idx="0"/>
            <a:fontRef idx="minor"/>
          </p:style>
        </p:sp>
        <p:sp>
          <p:nvSpPr>
            <p:cNvPr id="1316" name="Google Shape;552;p9"/>
            <p:cNvSpPr/>
            <p:nvPr/>
          </p:nvSpPr>
          <p:spPr>
            <a:xfrm flipH="1">
              <a:off x="424440" y="941400"/>
              <a:ext cx="148680" cy="92520"/>
            </a:xfrm>
            <a:custGeom>
              <a:avLst/>
              <a:gdLst/>
              <a:ahLst/>
              <a:rect l="l" t="t" r="r" b="b"/>
              <a:pathLst>
                <a:path w="5958" h="3721">
                  <a:moveTo>
                    <a:pt x="0" y="0"/>
                  </a:moveTo>
                  <a:lnTo>
                    <a:pt x="3584" y="3721"/>
                  </a:lnTo>
                  <a:lnTo>
                    <a:pt x="5958" y="3721"/>
                  </a:lnTo>
                  <a:lnTo>
                    <a:pt x="2374" y="0"/>
                  </a:lnTo>
                  <a:close/>
                </a:path>
              </a:pathLst>
            </a:custGeom>
            <a:solidFill>
              <a:schemeClr val="accent1"/>
            </a:solidFill>
            <a:ln w="0">
              <a:noFill/>
            </a:ln>
          </p:spPr>
          <p:style>
            <a:lnRef idx="0"/>
            <a:fillRef idx="0"/>
            <a:effectRef idx="0"/>
            <a:fontRef idx="minor"/>
          </p:style>
        </p:sp>
        <p:sp>
          <p:nvSpPr>
            <p:cNvPr id="1317" name="Google Shape;553;p9"/>
            <p:cNvSpPr/>
            <p:nvPr/>
          </p:nvSpPr>
          <p:spPr>
            <a:xfrm flipH="1">
              <a:off x="312840" y="941400"/>
              <a:ext cx="149040" cy="92520"/>
            </a:xfrm>
            <a:custGeom>
              <a:avLst/>
              <a:gdLst/>
              <a:ahLst/>
              <a:rect l="l" t="t" r="r" b="b"/>
              <a:pathLst>
                <a:path w="5981" h="3721">
                  <a:moveTo>
                    <a:pt x="0" y="0"/>
                  </a:moveTo>
                  <a:lnTo>
                    <a:pt x="3607" y="3721"/>
                  </a:lnTo>
                  <a:lnTo>
                    <a:pt x="5980" y="3721"/>
                  </a:lnTo>
                  <a:lnTo>
                    <a:pt x="2397" y="0"/>
                  </a:lnTo>
                  <a:close/>
                </a:path>
              </a:pathLst>
            </a:custGeom>
            <a:solidFill>
              <a:schemeClr val="accent1"/>
            </a:solidFill>
            <a:ln w="0">
              <a:noFill/>
            </a:ln>
          </p:spPr>
          <p:style>
            <a:lnRef idx="0"/>
            <a:fillRef idx="0"/>
            <a:effectRef idx="0"/>
            <a:fontRef idx="minor"/>
          </p:style>
        </p:sp>
        <p:sp>
          <p:nvSpPr>
            <p:cNvPr id="1318" name="Google Shape;554;p9"/>
            <p:cNvSpPr/>
            <p:nvPr/>
          </p:nvSpPr>
          <p:spPr>
            <a:xfrm flipH="1">
              <a:off x="200160" y="941400"/>
              <a:ext cx="148680" cy="92520"/>
            </a:xfrm>
            <a:custGeom>
              <a:avLst/>
              <a:gdLst/>
              <a:ahLst/>
              <a:rect l="l" t="t" r="r" b="b"/>
              <a:pathLst>
                <a:path w="5959" h="3721">
                  <a:moveTo>
                    <a:pt x="1" y="0"/>
                  </a:moveTo>
                  <a:lnTo>
                    <a:pt x="3584" y="3721"/>
                  </a:lnTo>
                  <a:lnTo>
                    <a:pt x="5958" y="3721"/>
                  </a:lnTo>
                  <a:lnTo>
                    <a:pt x="2375" y="0"/>
                  </a:lnTo>
                  <a:close/>
                </a:path>
              </a:pathLst>
            </a:custGeom>
            <a:solidFill>
              <a:schemeClr val="accent1"/>
            </a:solidFill>
            <a:ln w="0">
              <a:noFill/>
            </a:ln>
          </p:spPr>
          <p:style>
            <a:lnRef idx="0"/>
            <a:fillRef idx="0"/>
            <a:effectRef idx="0"/>
            <a:fontRef idx="minor"/>
          </p:style>
        </p:sp>
        <p:sp>
          <p:nvSpPr>
            <p:cNvPr id="1319" name="Google Shape;555;p9"/>
            <p:cNvSpPr/>
            <p:nvPr/>
          </p:nvSpPr>
          <p:spPr>
            <a:xfrm flipH="1">
              <a:off x="88560" y="941400"/>
              <a:ext cx="149040" cy="92520"/>
            </a:xfrm>
            <a:custGeom>
              <a:avLst/>
              <a:gdLst/>
              <a:ahLst/>
              <a:rect l="l" t="t" r="r" b="b"/>
              <a:pathLst>
                <a:path w="5981" h="3721">
                  <a:moveTo>
                    <a:pt x="1" y="0"/>
                  </a:moveTo>
                  <a:lnTo>
                    <a:pt x="3584" y="3721"/>
                  </a:lnTo>
                  <a:lnTo>
                    <a:pt x="5981" y="3721"/>
                  </a:lnTo>
                  <a:lnTo>
                    <a:pt x="2374" y="0"/>
                  </a:lnTo>
                  <a:close/>
                </a:path>
              </a:pathLst>
            </a:custGeom>
            <a:solidFill>
              <a:schemeClr val="accent1"/>
            </a:solidFill>
            <a:ln w="0">
              <a:noFill/>
            </a:ln>
          </p:spPr>
          <p:style>
            <a:lnRef idx="0"/>
            <a:fillRef idx="0"/>
            <a:effectRef idx="0"/>
            <a:fontRef idx="minor"/>
          </p:style>
        </p:sp>
        <p:sp>
          <p:nvSpPr>
            <p:cNvPr id="1320" name="Google Shape;556;p9"/>
            <p:cNvSpPr/>
            <p:nvPr/>
          </p:nvSpPr>
          <p:spPr>
            <a:xfrm flipH="1">
              <a:off x="-271800" y="-1032120"/>
              <a:ext cx="5384880" cy="1110240"/>
            </a:xfrm>
            <a:custGeom>
              <a:avLst/>
              <a:gdLst/>
              <a:ahLst/>
              <a:rect l="l" t="t" r="r" b="b"/>
              <a:pathLst>
                <a:path w="206136" h="44419">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w="0">
              <a:noFill/>
            </a:ln>
          </p:spPr>
          <p:style>
            <a:lnRef idx="0"/>
            <a:fillRef idx="0"/>
            <a:effectRef idx="0"/>
            <a:fontRef idx="minor"/>
          </p:style>
        </p:sp>
        <p:sp>
          <p:nvSpPr>
            <p:cNvPr id="1321" name="Google Shape;557;p9"/>
            <p:cNvSpPr/>
            <p:nvPr/>
          </p:nvSpPr>
          <p:spPr>
            <a:xfrm flipH="1">
              <a:off x="321840" y="-1894320"/>
              <a:ext cx="6210000" cy="1468080"/>
            </a:xfrm>
            <a:custGeom>
              <a:avLst/>
              <a:gdLst/>
              <a:ahLst/>
              <a:rect l="l" t="t" r="r" b="b"/>
              <a:pathLst>
                <a:path w="248409" h="58736">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w="0">
              <a:noFill/>
            </a:ln>
          </p:spPr>
          <p:style>
            <a:lnRef idx="0"/>
            <a:fillRef idx="0"/>
            <a:effectRef idx="0"/>
            <a:fontRef idx="minor"/>
          </p:style>
        </p:sp>
        <p:sp>
          <p:nvSpPr>
            <p:cNvPr id="1322" name="Google Shape;558;p9"/>
            <p:cNvSpPr/>
            <p:nvPr/>
          </p:nvSpPr>
          <p:spPr>
            <a:xfrm flipH="1">
              <a:off x="-45000" y="-860760"/>
              <a:ext cx="6298920" cy="1954800"/>
            </a:xfrm>
            <a:custGeom>
              <a:avLst/>
              <a:gdLst/>
              <a:ahLst/>
              <a:rect l="l" t="t" r="r" b="b"/>
              <a:pathLst>
                <a:path w="251970" h="7820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w="0">
              <a:noFill/>
            </a:ln>
          </p:spPr>
          <p:style>
            <a:lnRef idx="0"/>
            <a:fillRef idx="0"/>
            <a:effectRef idx="0"/>
            <a:fontRef idx="minor"/>
          </p:style>
        </p:sp>
        <p:sp>
          <p:nvSpPr>
            <p:cNvPr id="1323" name="Google Shape;559;p9"/>
            <p:cNvSpPr/>
            <p:nvPr/>
          </p:nvSpPr>
          <p:spPr>
            <a:xfrm flipH="1">
              <a:off x="-271440" y="-275760"/>
              <a:ext cx="6159600" cy="1095120"/>
            </a:xfrm>
            <a:custGeom>
              <a:avLst/>
              <a:gdLst/>
              <a:ahLst/>
              <a:rect l="l" t="t" r="r" b="b"/>
              <a:pathLst>
                <a:path w="246400" h="43826">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w="0">
              <a:noFill/>
            </a:ln>
          </p:spPr>
          <p:style>
            <a:lnRef idx="0"/>
            <a:fillRef idx="0"/>
            <a:effectRef idx="0"/>
            <a:fontRef idx="minor"/>
          </p:style>
        </p:sp>
        <p:sp>
          <p:nvSpPr>
            <p:cNvPr id="1324" name="Google Shape;560;p9"/>
            <p:cNvSpPr/>
            <p:nvPr/>
          </p:nvSpPr>
          <p:spPr>
            <a:xfrm flipH="1">
              <a:off x="849960" y="-1918800"/>
              <a:ext cx="4691520" cy="1289160"/>
            </a:xfrm>
            <a:custGeom>
              <a:avLst/>
              <a:gdLst/>
              <a:ahLst/>
              <a:rect l="l" t="t" r="r" b="b"/>
              <a:pathLst>
                <a:path w="187670" h="51587">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w="0">
              <a:noFill/>
            </a:ln>
          </p:spPr>
          <p:style>
            <a:lnRef idx="0"/>
            <a:fillRef idx="0"/>
            <a:effectRef idx="0"/>
            <a:fontRef idx="minor"/>
          </p:style>
        </p:sp>
        <p:sp>
          <p:nvSpPr>
            <p:cNvPr id="1325" name="Google Shape;561;p9"/>
            <p:cNvSpPr/>
            <p:nvPr/>
          </p:nvSpPr>
          <p:spPr>
            <a:xfrm flipH="1">
              <a:off x="-39960" y="-145800"/>
              <a:ext cx="6622560" cy="1510200"/>
            </a:xfrm>
            <a:custGeom>
              <a:avLst/>
              <a:gdLst/>
              <a:ahLst/>
              <a:rect l="l" t="t" r="r" b="b"/>
              <a:pathLst>
                <a:path w="264911" h="60419">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w="0">
              <a:noFill/>
            </a:ln>
          </p:spPr>
          <p:style>
            <a:lnRef idx="0"/>
            <a:fillRef idx="0"/>
            <a:effectRef idx="0"/>
            <a:fontRef idx="minor"/>
          </p:style>
        </p:sp>
        <p:sp>
          <p:nvSpPr>
            <p:cNvPr id="1326" name="Google Shape;562;p9"/>
            <p:cNvSpPr/>
            <p:nvPr/>
          </p:nvSpPr>
          <p:spPr>
            <a:xfrm flipH="1">
              <a:off x="2719080" y="-1955520"/>
              <a:ext cx="3135240" cy="766440"/>
            </a:xfrm>
            <a:custGeom>
              <a:avLst/>
              <a:gdLst/>
              <a:ahLst/>
              <a:rect l="l" t="t" r="r" b="b"/>
              <a:pathLst>
                <a:path w="125426" h="30667">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w="0">
              <a:noFill/>
            </a:ln>
          </p:spPr>
          <p:style>
            <a:lnRef idx="0"/>
            <a:fillRef idx="0"/>
            <a:effectRef idx="0"/>
            <a:fontRef idx="minor"/>
          </p:style>
        </p:sp>
        <p:sp>
          <p:nvSpPr>
            <p:cNvPr id="1327" name="Google Shape;563;p9"/>
            <p:cNvSpPr/>
            <p:nvPr/>
          </p:nvSpPr>
          <p:spPr>
            <a:xfrm flipH="1">
              <a:off x="4008240" y="-56880"/>
              <a:ext cx="3410280" cy="530280"/>
            </a:xfrm>
            <a:custGeom>
              <a:avLst/>
              <a:gdLst/>
              <a:ahLst/>
              <a:rect l="l" t="t" r="r" b="b"/>
              <a:pathLst>
                <a:path w="136427" h="21229">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w="0">
              <a:noFill/>
            </a:ln>
          </p:spPr>
          <p:style>
            <a:lnRef idx="0"/>
            <a:fillRef idx="0"/>
            <a:effectRef idx="0"/>
            <a:fontRef idx="minor"/>
          </p:style>
        </p:sp>
        <p:sp>
          <p:nvSpPr>
            <p:cNvPr id="1328" name="Google Shape;564;p9"/>
            <p:cNvSpPr/>
            <p:nvPr/>
          </p:nvSpPr>
          <p:spPr>
            <a:xfrm flipH="1">
              <a:off x="5388480" y="-1417680"/>
              <a:ext cx="2024280" cy="395280"/>
            </a:xfrm>
            <a:custGeom>
              <a:avLst/>
              <a:gdLst/>
              <a:ahLst/>
              <a:rect l="l" t="t" r="r" b="b"/>
              <a:pathLst>
                <a:path w="80985" h="15819">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w="0">
              <a:noFill/>
            </a:ln>
          </p:spPr>
          <p:style>
            <a:lnRef idx="0"/>
            <a:fillRef idx="0"/>
            <a:effectRef idx="0"/>
            <a:fontRef idx="minor"/>
          </p:style>
        </p:sp>
        <p:sp>
          <p:nvSpPr>
            <p:cNvPr id="1329" name="Google Shape;565;p9"/>
            <p:cNvSpPr/>
            <p:nvPr/>
          </p:nvSpPr>
          <p:spPr>
            <a:xfrm flipH="1">
              <a:off x="5841000" y="-1142280"/>
              <a:ext cx="1654560" cy="512640"/>
            </a:xfrm>
            <a:custGeom>
              <a:avLst/>
              <a:gdLst/>
              <a:ahLst/>
              <a:rect l="l" t="t" r="r" b="b"/>
              <a:pathLst>
                <a:path w="66194" h="20521">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w="0">
              <a:noFill/>
            </a:ln>
          </p:spPr>
          <p:style>
            <a:lnRef idx="0"/>
            <a:fillRef idx="0"/>
            <a:effectRef idx="0"/>
            <a:fontRef idx="minor"/>
          </p:style>
        </p:sp>
        <p:sp>
          <p:nvSpPr>
            <p:cNvPr id="1330" name="Google Shape;566;p9"/>
            <p:cNvSpPr/>
            <p:nvPr/>
          </p:nvSpPr>
          <p:spPr>
            <a:xfrm flipH="1">
              <a:off x="6516000" y="-878400"/>
              <a:ext cx="978840" cy="451440"/>
            </a:xfrm>
            <a:custGeom>
              <a:avLst/>
              <a:gdLst/>
              <a:ahLst/>
              <a:rect l="l" t="t" r="r" b="b"/>
              <a:pathLst>
                <a:path w="39169" h="1807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w="0">
              <a:noFill/>
            </a:ln>
          </p:spPr>
          <p:style>
            <a:lnRef idx="0"/>
            <a:fillRef idx="0"/>
            <a:effectRef idx="0"/>
            <a:fontRef idx="minor"/>
          </p:style>
        </p:sp>
        <p:sp>
          <p:nvSpPr>
            <p:cNvPr id="1331" name="Google Shape;567;p9"/>
            <p:cNvSpPr/>
            <p:nvPr/>
          </p:nvSpPr>
          <p:spPr>
            <a:xfrm flipH="1">
              <a:off x="403920" y="-842040"/>
              <a:ext cx="1529640" cy="579960"/>
            </a:xfrm>
            <a:custGeom>
              <a:avLst/>
              <a:gdLst/>
              <a:ahLst/>
              <a:rect l="l" t="t" r="r" b="b"/>
              <a:pathLst>
                <a:path w="61196" h="23214">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w="0">
              <a:noFill/>
            </a:ln>
          </p:spPr>
          <p:style>
            <a:lnRef idx="0"/>
            <a:fillRef idx="0"/>
            <a:effectRef idx="0"/>
            <a:fontRef idx="minor"/>
          </p:style>
        </p:sp>
        <p:sp>
          <p:nvSpPr>
            <p:cNvPr id="1332" name="Google Shape;568;p9"/>
            <p:cNvSpPr/>
            <p:nvPr/>
          </p:nvSpPr>
          <p:spPr>
            <a:xfrm flipH="1">
              <a:off x="1431720" y="1292760"/>
              <a:ext cx="134280" cy="134280"/>
            </a:xfrm>
            <a:custGeom>
              <a:avLst/>
              <a:gdLst/>
              <a:ahLst/>
              <a:rect l="l" t="t" r="r" b="b"/>
              <a:pathLst>
                <a:path w="5388" h="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w="0">
              <a:noFill/>
            </a:ln>
          </p:spPr>
          <p:style>
            <a:lnRef idx="0"/>
            <a:fillRef idx="0"/>
            <a:effectRef idx="0"/>
            <a:fontRef idx="minor"/>
          </p:style>
        </p:sp>
        <p:sp>
          <p:nvSpPr>
            <p:cNvPr id="1333" name="Google Shape;569;p9"/>
            <p:cNvSpPr/>
            <p:nvPr/>
          </p:nvSpPr>
          <p:spPr>
            <a:xfrm flipH="1">
              <a:off x="1455120" y="1316160"/>
              <a:ext cx="87480" cy="87120"/>
            </a:xfrm>
            <a:custGeom>
              <a:avLst/>
              <a:gdLst/>
              <a:ahLst/>
              <a:rect l="l" t="t" r="r" b="b"/>
              <a:pathLst>
                <a:path w="3516" h="3493">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w="0">
              <a:noFill/>
            </a:ln>
          </p:spPr>
          <p:style>
            <a:lnRef idx="0"/>
            <a:fillRef idx="0"/>
            <a:effectRef idx="0"/>
            <a:fontRef idx="minor"/>
          </p:style>
        </p:sp>
        <p:sp>
          <p:nvSpPr>
            <p:cNvPr id="1334" name="Google Shape;570;p9"/>
            <p:cNvSpPr/>
            <p:nvPr/>
          </p:nvSpPr>
          <p:spPr>
            <a:xfrm flipH="1">
              <a:off x="1963440" y="6120"/>
              <a:ext cx="134280" cy="134280"/>
            </a:xfrm>
            <a:custGeom>
              <a:avLst/>
              <a:gdLst/>
              <a:ahLst/>
              <a:rect l="l" t="t" r="r" b="b"/>
              <a:pathLst>
                <a:path w="5388" h="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w="0">
              <a:noFill/>
            </a:ln>
          </p:spPr>
          <p:style>
            <a:lnRef idx="0"/>
            <a:fillRef idx="0"/>
            <a:effectRef idx="0"/>
            <a:fontRef idx="minor"/>
          </p:style>
        </p:sp>
        <p:sp>
          <p:nvSpPr>
            <p:cNvPr id="1335" name="Google Shape;571;p9"/>
            <p:cNvSpPr/>
            <p:nvPr/>
          </p:nvSpPr>
          <p:spPr>
            <a:xfrm flipH="1">
              <a:off x="1986840" y="29520"/>
              <a:ext cx="87480" cy="87480"/>
            </a:xfrm>
            <a:custGeom>
              <a:avLst/>
              <a:gdLst/>
              <a:ahLst/>
              <a:rect l="l" t="t" r="r" b="b"/>
              <a:pathLst>
                <a:path w="3516" h="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w="0">
              <a:noFill/>
            </a:ln>
          </p:spPr>
          <p:style>
            <a:lnRef idx="0"/>
            <a:fillRef idx="0"/>
            <a:effectRef idx="0"/>
            <a:fontRef idx="minor"/>
          </p:style>
        </p:sp>
        <p:sp>
          <p:nvSpPr>
            <p:cNvPr id="1336" name="Google Shape;572;p9"/>
            <p:cNvSpPr/>
            <p:nvPr/>
          </p:nvSpPr>
          <p:spPr>
            <a:xfrm flipH="1">
              <a:off x="1925280" y="-338040"/>
              <a:ext cx="134280" cy="134280"/>
            </a:xfrm>
            <a:custGeom>
              <a:avLst/>
              <a:gdLst/>
              <a:ahLst/>
              <a:rect l="l" t="t" r="r" b="b"/>
              <a:pathLst>
                <a:path w="5388" h="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w="0">
              <a:noFill/>
            </a:ln>
          </p:spPr>
          <p:style>
            <a:lnRef idx="0"/>
            <a:fillRef idx="0"/>
            <a:effectRef idx="0"/>
            <a:fontRef idx="minor"/>
          </p:style>
        </p:sp>
        <p:sp>
          <p:nvSpPr>
            <p:cNvPr id="1337" name="Google Shape;573;p9"/>
            <p:cNvSpPr/>
            <p:nvPr/>
          </p:nvSpPr>
          <p:spPr>
            <a:xfrm flipH="1">
              <a:off x="1948680" y="-314640"/>
              <a:ext cx="87480" cy="87480"/>
            </a:xfrm>
            <a:custGeom>
              <a:avLst/>
              <a:gdLst/>
              <a:ahLst/>
              <a:rect l="l" t="t" r="r" b="b"/>
              <a:pathLst>
                <a:path w="3516" h="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w="0">
              <a:noFill/>
            </a:ln>
          </p:spPr>
          <p:style>
            <a:lnRef idx="0"/>
            <a:fillRef idx="0"/>
            <a:effectRef idx="0"/>
            <a:fontRef idx="minor"/>
          </p:style>
        </p:sp>
        <p:sp>
          <p:nvSpPr>
            <p:cNvPr id="1338" name="Google Shape;574;p9"/>
            <p:cNvSpPr/>
            <p:nvPr/>
          </p:nvSpPr>
          <p:spPr>
            <a:xfrm flipH="1">
              <a:off x="2694600" y="-314640"/>
              <a:ext cx="87480" cy="87480"/>
            </a:xfrm>
            <a:custGeom>
              <a:avLst/>
              <a:gdLst/>
              <a:ahLst/>
              <a:rect l="l" t="t" r="r" b="b"/>
              <a:pathLst>
                <a:path w="3516" h="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1339" name="Google Shape;575;p9"/>
            <p:cNvSpPr/>
            <p:nvPr/>
          </p:nvSpPr>
          <p:spPr>
            <a:xfrm flipH="1">
              <a:off x="387000" y="382680"/>
              <a:ext cx="87480" cy="87120"/>
            </a:xfrm>
            <a:custGeom>
              <a:avLst/>
              <a:gdLst/>
              <a:ahLst/>
              <a:rect l="l" t="t" r="r" b="b"/>
              <a:pathLst>
                <a:path w="3516" h="3493">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w="0">
              <a:noFill/>
            </a:ln>
          </p:spPr>
          <p:style>
            <a:lnRef idx="0"/>
            <a:fillRef idx="0"/>
            <a:effectRef idx="0"/>
            <a:fontRef idx="minor"/>
          </p:style>
        </p:sp>
        <p:sp>
          <p:nvSpPr>
            <p:cNvPr id="1340" name="Google Shape;576;p9"/>
            <p:cNvSpPr/>
            <p:nvPr/>
          </p:nvSpPr>
          <p:spPr>
            <a:xfrm flipH="1">
              <a:off x="3161880" y="-1164960"/>
              <a:ext cx="134280" cy="134280"/>
            </a:xfrm>
            <a:custGeom>
              <a:avLst/>
              <a:gdLst/>
              <a:ahLst/>
              <a:rect l="l" t="t" r="r" b="b"/>
              <a:pathLst>
                <a:path w="5387" h="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1341" name="Google Shape;577;p9"/>
            <p:cNvSpPr/>
            <p:nvPr/>
          </p:nvSpPr>
          <p:spPr>
            <a:xfrm flipH="1">
              <a:off x="3186000" y="-1141560"/>
              <a:ext cx="87120" cy="87480"/>
            </a:xfrm>
            <a:custGeom>
              <a:avLst/>
              <a:gdLst/>
              <a:ahLst/>
              <a:rect l="l" t="t" r="r" b="b"/>
              <a:pathLst>
                <a:path w="3494" h="3517">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w="0">
              <a:noFill/>
            </a:ln>
          </p:spPr>
          <p:style>
            <a:lnRef idx="0"/>
            <a:fillRef idx="0"/>
            <a:effectRef idx="0"/>
            <a:fontRef idx="minor"/>
          </p:style>
        </p:sp>
        <p:sp>
          <p:nvSpPr>
            <p:cNvPr id="1342" name="Google Shape;578;p9"/>
            <p:cNvSpPr/>
            <p:nvPr/>
          </p:nvSpPr>
          <p:spPr>
            <a:xfrm flipH="1">
              <a:off x="3881880" y="334800"/>
              <a:ext cx="134280" cy="134280"/>
            </a:xfrm>
            <a:custGeom>
              <a:avLst/>
              <a:gdLst/>
              <a:ahLst/>
              <a:rect l="l" t="t" r="r" b="b"/>
              <a:pathLst>
                <a:path w="5388" h="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w="0">
              <a:noFill/>
            </a:ln>
          </p:spPr>
          <p:style>
            <a:lnRef idx="0"/>
            <a:fillRef idx="0"/>
            <a:effectRef idx="0"/>
            <a:fontRef idx="minor"/>
          </p:style>
        </p:sp>
        <p:sp>
          <p:nvSpPr>
            <p:cNvPr id="1343" name="Google Shape;579;p9"/>
            <p:cNvSpPr/>
            <p:nvPr/>
          </p:nvSpPr>
          <p:spPr>
            <a:xfrm flipH="1">
              <a:off x="3905280" y="358200"/>
              <a:ext cx="87480" cy="87480"/>
            </a:xfrm>
            <a:custGeom>
              <a:avLst/>
              <a:gdLst/>
              <a:ahLst/>
              <a:rect l="l" t="t" r="r" b="b"/>
              <a:pathLst>
                <a:path w="3516" h="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1344" name="Google Shape;580;p9"/>
            <p:cNvSpPr/>
            <p:nvPr/>
          </p:nvSpPr>
          <p:spPr>
            <a:xfrm flipH="1">
              <a:off x="5103000" y="-1094040"/>
              <a:ext cx="134280" cy="134280"/>
            </a:xfrm>
            <a:custGeom>
              <a:avLst/>
              <a:gdLst/>
              <a:ahLst/>
              <a:rect l="l" t="t" r="r" b="b"/>
              <a:pathLst>
                <a:path w="5388" h="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1345" name="Google Shape;581;p9"/>
            <p:cNvSpPr/>
            <p:nvPr/>
          </p:nvSpPr>
          <p:spPr>
            <a:xfrm flipH="1">
              <a:off x="5127840" y="-1070640"/>
              <a:ext cx="87120" cy="87480"/>
            </a:xfrm>
            <a:custGeom>
              <a:avLst/>
              <a:gdLst/>
              <a:ahLst/>
              <a:rect l="l" t="t" r="r" b="b"/>
              <a:pathLst>
                <a:path w="3493" h="3516">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w="0">
              <a:noFill/>
            </a:ln>
          </p:spPr>
          <p:style>
            <a:lnRef idx="0"/>
            <a:fillRef idx="0"/>
            <a:effectRef idx="0"/>
            <a:fontRef idx="minor"/>
          </p:style>
        </p:sp>
        <p:sp>
          <p:nvSpPr>
            <p:cNvPr id="1346" name="Google Shape;582;p9"/>
            <p:cNvSpPr/>
            <p:nvPr/>
          </p:nvSpPr>
          <p:spPr>
            <a:xfrm flipH="1">
              <a:off x="5847480" y="-1245240"/>
              <a:ext cx="94320" cy="94320"/>
            </a:xfrm>
            <a:custGeom>
              <a:avLst/>
              <a:gdLst/>
              <a:ahLst/>
              <a:rect l="l" t="t" r="r" b="b"/>
              <a:pathLst>
                <a:path w="3790" h="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w="0">
              <a:noFill/>
            </a:ln>
          </p:spPr>
          <p:style>
            <a:lnRef idx="0"/>
            <a:fillRef idx="0"/>
            <a:effectRef idx="0"/>
            <a:fontRef idx="minor"/>
          </p:style>
        </p:sp>
        <p:sp>
          <p:nvSpPr>
            <p:cNvPr id="1347" name="Google Shape;583;p9"/>
            <p:cNvSpPr/>
            <p:nvPr/>
          </p:nvSpPr>
          <p:spPr>
            <a:xfrm flipH="1">
              <a:off x="5865120" y="-1228320"/>
              <a:ext cx="59760" cy="59760"/>
            </a:xfrm>
            <a:custGeom>
              <a:avLst/>
              <a:gdLst/>
              <a:ahLst/>
              <a:rect l="l" t="t" r="r" b="b"/>
              <a:pathLst>
                <a:path w="2398" h="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w="0">
              <a:noFill/>
            </a:ln>
          </p:spPr>
          <p:style>
            <a:lnRef idx="0"/>
            <a:fillRef idx="0"/>
            <a:effectRef idx="0"/>
            <a:fontRef idx="minor"/>
          </p:style>
        </p:sp>
        <p:sp>
          <p:nvSpPr>
            <p:cNvPr id="1348" name="Google Shape;584;p9"/>
            <p:cNvSpPr/>
            <p:nvPr/>
          </p:nvSpPr>
          <p:spPr>
            <a:xfrm flipH="1">
              <a:off x="4521960" y="-1080000"/>
              <a:ext cx="105840" cy="105840"/>
            </a:xfrm>
            <a:custGeom>
              <a:avLst/>
              <a:gdLst/>
              <a:ahLst/>
              <a:rect l="l" t="t" r="r" b="b"/>
              <a:pathLst>
                <a:path w="4246" h="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w="0">
              <a:noFill/>
            </a:ln>
          </p:spPr>
          <p:style>
            <a:lnRef idx="0"/>
            <a:fillRef idx="0"/>
            <a:effectRef idx="0"/>
            <a:fontRef idx="minor"/>
          </p:style>
        </p:sp>
        <p:sp>
          <p:nvSpPr>
            <p:cNvPr id="1349" name="Google Shape;585;p9"/>
            <p:cNvSpPr/>
            <p:nvPr/>
          </p:nvSpPr>
          <p:spPr>
            <a:xfrm flipH="1">
              <a:off x="409320" y="-884160"/>
              <a:ext cx="105840" cy="105840"/>
            </a:xfrm>
            <a:custGeom>
              <a:avLst/>
              <a:gdLst/>
              <a:ahLst/>
              <a:rect l="l" t="t" r="r" b="b"/>
              <a:pathLst>
                <a:path w="4246" h="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w="0">
              <a:noFill/>
            </a:ln>
          </p:spPr>
          <p:style>
            <a:lnRef idx="0"/>
            <a:fillRef idx="0"/>
            <a:effectRef idx="0"/>
            <a:fontRef idx="minor"/>
          </p:style>
        </p:sp>
        <p:sp>
          <p:nvSpPr>
            <p:cNvPr id="1350" name="Google Shape;586;p9"/>
            <p:cNvSpPr/>
            <p:nvPr/>
          </p:nvSpPr>
          <p:spPr>
            <a:xfrm flipH="1">
              <a:off x="967320" y="20160"/>
              <a:ext cx="105840" cy="105840"/>
            </a:xfrm>
            <a:custGeom>
              <a:avLst/>
              <a:gdLst/>
              <a:ahLst/>
              <a:rect l="l" t="t" r="r" b="b"/>
              <a:pathLst>
                <a:path w="4246" h="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w="0">
              <a:noFill/>
            </a:ln>
          </p:spPr>
          <p:style>
            <a:lnRef idx="0"/>
            <a:fillRef idx="0"/>
            <a:effectRef idx="0"/>
            <a:fontRef idx="minor"/>
          </p:style>
        </p:sp>
        <p:sp>
          <p:nvSpPr>
            <p:cNvPr id="1351" name="Google Shape;587;p9"/>
            <p:cNvSpPr/>
            <p:nvPr/>
          </p:nvSpPr>
          <p:spPr>
            <a:xfrm flipH="1">
              <a:off x="1192320" y="1050120"/>
              <a:ext cx="69120" cy="69120"/>
            </a:xfrm>
            <a:custGeom>
              <a:avLst/>
              <a:gdLst/>
              <a:ahLst/>
              <a:rect l="l" t="t" r="r" b="b"/>
              <a:pathLst>
                <a:path w="2786" h="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w="0">
              <a:noFill/>
            </a:ln>
          </p:spPr>
          <p:style>
            <a:lnRef idx="0"/>
            <a:fillRef idx="0"/>
            <a:effectRef idx="0"/>
            <a:fontRef idx="minor"/>
          </p:style>
        </p:sp>
        <p:sp>
          <p:nvSpPr>
            <p:cNvPr id="1352" name="Google Shape;588;p9"/>
            <p:cNvSpPr/>
            <p:nvPr/>
          </p:nvSpPr>
          <p:spPr>
            <a:xfrm flipH="1">
              <a:off x="2704320" y="780480"/>
              <a:ext cx="69120" cy="68760"/>
            </a:xfrm>
            <a:custGeom>
              <a:avLst/>
              <a:gdLst/>
              <a:ahLst/>
              <a:rect l="l" t="t" r="r" b="b"/>
              <a:pathLst>
                <a:path w="2786" h="2763">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w="0">
              <a:noFill/>
            </a:ln>
          </p:spPr>
          <p:style>
            <a:lnRef idx="0"/>
            <a:fillRef idx="0"/>
            <a:effectRef idx="0"/>
            <a:fontRef idx="minor"/>
          </p:style>
        </p:sp>
        <p:sp>
          <p:nvSpPr>
            <p:cNvPr id="1353" name="Google Shape;589;p9"/>
            <p:cNvSpPr/>
            <p:nvPr/>
          </p:nvSpPr>
          <p:spPr>
            <a:xfrm flipH="1">
              <a:off x="2302200" y="-871560"/>
              <a:ext cx="105840" cy="105840"/>
            </a:xfrm>
            <a:custGeom>
              <a:avLst/>
              <a:gdLst/>
              <a:ahLst/>
              <a:rect l="l" t="t" r="r" b="b"/>
              <a:pathLst>
                <a:path w="4247" h="4246">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w="0">
              <a:noFill/>
            </a:ln>
          </p:spPr>
          <p:style>
            <a:lnRef idx="0"/>
            <a:fillRef idx="0"/>
            <a:effectRef idx="0"/>
            <a:fontRef idx="minor"/>
          </p:style>
        </p:sp>
        <p:sp>
          <p:nvSpPr>
            <p:cNvPr id="1354" name="Google Shape;590;p9"/>
            <p:cNvSpPr/>
            <p:nvPr/>
          </p:nvSpPr>
          <p:spPr>
            <a:xfrm flipH="1">
              <a:off x="1752480" y="-845280"/>
              <a:ext cx="74880" cy="74520"/>
            </a:xfrm>
            <a:custGeom>
              <a:avLst/>
              <a:gdLst/>
              <a:ahLst/>
              <a:rect l="l" t="t" r="r" b="b"/>
              <a:pathLst>
                <a:path w="3014" h="2991">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w="0">
              <a:noFill/>
            </a:ln>
          </p:spPr>
          <p:style>
            <a:lnRef idx="0"/>
            <a:fillRef idx="0"/>
            <a:effectRef idx="0"/>
            <a:fontRef idx="minor"/>
          </p:style>
        </p:sp>
        <p:sp>
          <p:nvSpPr>
            <p:cNvPr id="1355" name="Google Shape;591;p9"/>
            <p:cNvSpPr/>
            <p:nvPr/>
          </p:nvSpPr>
          <p:spPr>
            <a:xfrm flipH="1">
              <a:off x="1618200" y="-780840"/>
              <a:ext cx="78840" cy="78840"/>
            </a:xfrm>
            <a:custGeom>
              <a:avLst/>
              <a:gdLst/>
              <a:ahLst/>
              <a:rect l="l" t="t" r="r" b="b"/>
              <a:pathLst>
                <a:path w="3174" h="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w="0">
              <a:noFill/>
            </a:ln>
          </p:spPr>
          <p:style>
            <a:lnRef idx="0"/>
            <a:fillRef idx="0"/>
            <a:effectRef idx="0"/>
            <a:fontRef idx="minor"/>
          </p:style>
        </p:sp>
        <p:sp>
          <p:nvSpPr>
            <p:cNvPr id="1356" name="Google Shape;592;p9"/>
            <p:cNvSpPr/>
            <p:nvPr/>
          </p:nvSpPr>
          <p:spPr>
            <a:xfrm flipH="1">
              <a:off x="3806640" y="133920"/>
              <a:ext cx="139320" cy="138960"/>
            </a:xfrm>
            <a:custGeom>
              <a:avLst/>
              <a:gdLst/>
              <a:ahLst/>
              <a:rect l="l" t="t" r="r" b="b"/>
              <a:pathLst>
                <a:path w="5593" h="557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w="0">
              <a:noFill/>
            </a:ln>
          </p:spPr>
          <p:style>
            <a:lnRef idx="0"/>
            <a:fillRef idx="0"/>
            <a:effectRef idx="0"/>
            <a:fontRef idx="minor"/>
          </p:style>
        </p:sp>
        <p:sp>
          <p:nvSpPr>
            <p:cNvPr id="1357" name="Google Shape;593;p9"/>
            <p:cNvSpPr/>
            <p:nvPr/>
          </p:nvSpPr>
          <p:spPr>
            <a:xfrm flipH="1">
              <a:off x="1960200" y="744840"/>
              <a:ext cx="139320" cy="139320"/>
            </a:xfrm>
            <a:custGeom>
              <a:avLst/>
              <a:gdLst/>
              <a:ahLst/>
              <a:rect l="l" t="t" r="r" b="b"/>
              <a:pathLst>
                <a:path w="5593" h="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w="0">
              <a:noFill/>
            </a:ln>
          </p:spPr>
          <p:style>
            <a:lnRef idx="0"/>
            <a:fillRef idx="0"/>
            <a:effectRef idx="0"/>
            <a:fontRef idx="minor"/>
          </p:style>
        </p:sp>
        <p:sp>
          <p:nvSpPr>
            <p:cNvPr id="1358" name="Google Shape;594;p9"/>
            <p:cNvSpPr/>
            <p:nvPr/>
          </p:nvSpPr>
          <p:spPr>
            <a:xfrm flipH="1">
              <a:off x="4143600" y="-462960"/>
              <a:ext cx="64800" cy="64800"/>
            </a:xfrm>
            <a:custGeom>
              <a:avLst/>
              <a:gdLst/>
              <a:ahLst/>
              <a:rect l="l" t="t" r="r" b="b"/>
              <a:pathLst>
                <a:path w="2603" h="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w="0">
              <a:noFill/>
            </a:ln>
          </p:spPr>
          <p:style>
            <a:lnRef idx="0"/>
            <a:fillRef idx="0"/>
            <a:effectRef idx="0"/>
            <a:fontRef idx="minor"/>
          </p:style>
        </p:sp>
        <p:sp>
          <p:nvSpPr>
            <p:cNvPr id="1359" name="Google Shape;595;p9"/>
            <p:cNvSpPr/>
            <p:nvPr/>
          </p:nvSpPr>
          <p:spPr>
            <a:xfrm flipH="1">
              <a:off x="3873960" y="-731160"/>
              <a:ext cx="143640" cy="144000"/>
            </a:xfrm>
            <a:custGeom>
              <a:avLst/>
              <a:gdLst/>
              <a:ahLst/>
              <a:rect l="l" t="t" r="r" b="b"/>
              <a:pathLst>
                <a:path w="5753" h="5776">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w="0">
              <a:noFill/>
            </a:ln>
          </p:spPr>
          <p:style>
            <a:lnRef idx="0"/>
            <a:fillRef idx="0"/>
            <a:effectRef idx="0"/>
            <a:fontRef idx="minor"/>
          </p:style>
        </p:sp>
        <p:sp>
          <p:nvSpPr>
            <p:cNvPr id="1360" name="Google Shape;596;p9"/>
            <p:cNvSpPr/>
            <p:nvPr/>
          </p:nvSpPr>
          <p:spPr>
            <a:xfrm flipH="1">
              <a:off x="3899160" y="-705600"/>
              <a:ext cx="93240" cy="92520"/>
            </a:xfrm>
            <a:custGeom>
              <a:avLst/>
              <a:gdLst/>
              <a:ahLst/>
              <a:rect l="l" t="t" r="r" b="b"/>
              <a:pathLst>
                <a:path w="3744" h="3722">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w="0">
              <a:noFill/>
            </a:ln>
          </p:spPr>
          <p:style>
            <a:lnRef idx="0"/>
            <a:fillRef idx="0"/>
            <a:effectRef idx="0"/>
            <a:fontRef idx="minor"/>
          </p:style>
        </p:sp>
        <p:sp>
          <p:nvSpPr>
            <p:cNvPr id="1361" name="Google Shape;597;p9"/>
            <p:cNvSpPr/>
            <p:nvPr/>
          </p:nvSpPr>
          <p:spPr>
            <a:xfrm flipH="1">
              <a:off x="5483880" y="-686880"/>
              <a:ext cx="105840" cy="105840"/>
            </a:xfrm>
            <a:custGeom>
              <a:avLst/>
              <a:gdLst/>
              <a:ahLst/>
              <a:rect l="l" t="t" r="r" b="b"/>
              <a:pathLst>
                <a:path w="4246" h="4247">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w="0">
              <a:noFill/>
            </a:ln>
          </p:spPr>
          <p:style>
            <a:lnRef idx="0"/>
            <a:fillRef idx="0"/>
            <a:effectRef idx="0"/>
            <a:fontRef idx="minor"/>
          </p:style>
        </p:sp>
        <p:sp>
          <p:nvSpPr>
            <p:cNvPr id="1362" name="Google Shape;598;p9"/>
            <p:cNvSpPr/>
            <p:nvPr/>
          </p:nvSpPr>
          <p:spPr>
            <a:xfrm flipH="1">
              <a:off x="5792760" y="-686880"/>
              <a:ext cx="105840" cy="105840"/>
            </a:xfrm>
            <a:custGeom>
              <a:avLst/>
              <a:gdLst/>
              <a:ahLst/>
              <a:rect l="l" t="t" r="r" b="b"/>
              <a:pathLst>
                <a:path w="4247" h="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w="0">
              <a:noFill/>
            </a:ln>
          </p:spPr>
          <p:style>
            <a:lnRef idx="0"/>
            <a:fillRef idx="0"/>
            <a:effectRef idx="0"/>
            <a:fontRef idx="minor"/>
          </p:style>
        </p:sp>
        <p:sp>
          <p:nvSpPr>
            <p:cNvPr id="1363" name="Google Shape;599;p9"/>
            <p:cNvSpPr/>
            <p:nvPr/>
          </p:nvSpPr>
          <p:spPr>
            <a:xfrm flipH="1">
              <a:off x="6469200" y="-484920"/>
              <a:ext cx="105840" cy="105840"/>
            </a:xfrm>
            <a:custGeom>
              <a:avLst/>
              <a:gdLst/>
              <a:ahLst/>
              <a:rect l="l" t="t" r="r" b="b"/>
              <a:pathLst>
                <a:path w="4247" h="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w="0">
              <a:noFill/>
            </a:ln>
          </p:spPr>
          <p:style>
            <a:lnRef idx="0"/>
            <a:fillRef idx="0"/>
            <a:effectRef idx="0"/>
            <a:fontRef idx="minor"/>
          </p:style>
        </p:sp>
        <p:sp>
          <p:nvSpPr>
            <p:cNvPr id="1364" name="Google Shape;600;p9"/>
            <p:cNvSpPr/>
            <p:nvPr/>
          </p:nvSpPr>
          <p:spPr>
            <a:xfrm flipH="1">
              <a:off x="6917760" y="-926280"/>
              <a:ext cx="105840" cy="105840"/>
            </a:xfrm>
            <a:custGeom>
              <a:avLst/>
              <a:gdLst/>
              <a:ahLst/>
              <a:rect l="l" t="t" r="r" b="b"/>
              <a:pathLst>
                <a:path w="4246" h="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w="0">
              <a:noFill/>
            </a:ln>
          </p:spPr>
          <p:style>
            <a:lnRef idx="0"/>
            <a:fillRef idx="0"/>
            <a:effectRef idx="0"/>
            <a:fontRef idx="minor"/>
          </p:style>
        </p:sp>
        <p:sp>
          <p:nvSpPr>
            <p:cNvPr id="1365" name="Google Shape;601;p9"/>
            <p:cNvSpPr/>
            <p:nvPr/>
          </p:nvSpPr>
          <p:spPr>
            <a:xfrm flipH="1">
              <a:off x="4279320" y="-1063440"/>
              <a:ext cx="72000" cy="72720"/>
            </a:xfrm>
            <a:custGeom>
              <a:avLst/>
              <a:gdLst/>
              <a:ahLst/>
              <a:rect l="l" t="t" r="r" b="b"/>
              <a:pathLst>
                <a:path w="2900" h="2922">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w="0">
              <a:noFill/>
            </a:ln>
          </p:spPr>
          <p:style>
            <a:lnRef idx="0"/>
            <a:fillRef idx="0"/>
            <a:effectRef idx="0"/>
            <a:fontRef idx="minor"/>
          </p:style>
        </p:sp>
        <p:sp>
          <p:nvSpPr>
            <p:cNvPr id="1366" name="Google Shape;602;p9"/>
            <p:cNvSpPr/>
            <p:nvPr/>
          </p:nvSpPr>
          <p:spPr>
            <a:xfrm flipH="1">
              <a:off x="6208560" y="-887760"/>
              <a:ext cx="72720" cy="72720"/>
            </a:xfrm>
            <a:custGeom>
              <a:avLst/>
              <a:gdLst/>
              <a:ahLst/>
              <a:rect l="l" t="t" r="r" b="b"/>
              <a:pathLst>
                <a:path w="2923" h="2922">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w="0">
              <a:noFill/>
            </a:ln>
          </p:spPr>
          <p:style>
            <a:lnRef idx="0"/>
            <a:fillRef idx="0"/>
            <a:effectRef idx="0"/>
            <a:fontRef idx="minor"/>
          </p:style>
        </p:sp>
        <p:sp>
          <p:nvSpPr>
            <p:cNvPr id="1367" name="Google Shape;603;p9"/>
            <p:cNvSpPr/>
            <p:nvPr/>
          </p:nvSpPr>
          <p:spPr>
            <a:xfrm flipH="1">
              <a:off x="2242080" y="-1417680"/>
              <a:ext cx="2995560" cy="9360"/>
            </a:xfrm>
            <a:custGeom>
              <a:avLst/>
              <a:gdLst/>
              <a:ahLst/>
              <a:rect l="l" t="t" r="r" b="b"/>
              <a:pathLst>
                <a:path w="119834" h="389">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w="0">
              <a:noFill/>
            </a:ln>
          </p:spPr>
          <p:style>
            <a:lnRef idx="0"/>
            <a:fillRef idx="0"/>
            <a:effectRef idx="0"/>
            <a:fontRef idx="minor"/>
          </p:style>
        </p:sp>
        <p:sp>
          <p:nvSpPr>
            <p:cNvPr id="1368" name="Google Shape;604;p9"/>
            <p:cNvSpPr/>
            <p:nvPr/>
          </p:nvSpPr>
          <p:spPr>
            <a:xfrm flipH="1">
              <a:off x="5224320" y="-1449720"/>
              <a:ext cx="72720" cy="72720"/>
            </a:xfrm>
            <a:custGeom>
              <a:avLst/>
              <a:gdLst/>
              <a:ahLst/>
              <a:rect l="l" t="t" r="r" b="b"/>
              <a:pathLst>
                <a:path w="2923" h="2922">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w="0">
              <a:noFill/>
            </a:ln>
          </p:spPr>
          <p:style>
            <a:lnRef idx="0"/>
            <a:fillRef idx="0"/>
            <a:effectRef idx="0"/>
            <a:fontRef idx="minor"/>
          </p:style>
        </p:sp>
        <p:sp>
          <p:nvSpPr>
            <p:cNvPr id="1369" name="Google Shape;605;p9"/>
            <p:cNvSpPr/>
            <p:nvPr/>
          </p:nvSpPr>
          <p:spPr>
            <a:xfrm flipH="1">
              <a:off x="2211480" y="-1449720"/>
              <a:ext cx="72720" cy="72720"/>
            </a:xfrm>
            <a:custGeom>
              <a:avLst/>
              <a:gdLst/>
              <a:ahLst/>
              <a:rect l="l" t="t" r="r" b="b"/>
              <a:pathLst>
                <a:path w="2922" h="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w="0">
              <a:noFill/>
            </a:ln>
          </p:spPr>
          <p:style>
            <a:lnRef idx="0"/>
            <a:fillRef idx="0"/>
            <a:effectRef idx="0"/>
            <a:fontRef idx="minor"/>
          </p:style>
        </p:sp>
        <p:sp>
          <p:nvSpPr>
            <p:cNvPr id="1370" name="Google Shape;606;p9"/>
            <p:cNvSpPr/>
            <p:nvPr/>
          </p:nvSpPr>
          <p:spPr>
            <a:xfrm flipH="1">
              <a:off x="669600" y="-1931040"/>
              <a:ext cx="1118160" cy="1117080"/>
            </a:xfrm>
            <a:custGeom>
              <a:avLst/>
              <a:gdLst/>
              <a:ahLst/>
              <a:rect l="l" t="t" r="r" b="b"/>
              <a:pathLst>
                <a:path w="44738" h="44699">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w="0">
              <a:noFill/>
            </a:ln>
          </p:spPr>
          <p:style>
            <a:lnRef idx="0"/>
            <a:fillRef idx="0"/>
            <a:effectRef idx="0"/>
            <a:fontRef idx="minor"/>
          </p:style>
        </p:sp>
        <p:sp>
          <p:nvSpPr>
            <p:cNvPr id="1371" name="Google Shape;607;p9"/>
            <p:cNvSpPr/>
            <p:nvPr/>
          </p:nvSpPr>
          <p:spPr>
            <a:xfrm flipH="1">
              <a:off x="531360" y="-1869120"/>
              <a:ext cx="1118160" cy="1117080"/>
            </a:xfrm>
            <a:custGeom>
              <a:avLst/>
              <a:gdLst/>
              <a:ahLst/>
              <a:rect l="l" t="t" r="r" b="b"/>
              <a:pathLst>
                <a:path w="44739" h="44698">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w="0">
              <a:noFill/>
            </a:ln>
          </p:spPr>
          <p:style>
            <a:lnRef idx="0"/>
            <a:fillRef idx="0"/>
            <a:effectRef idx="0"/>
            <a:fontRef idx="minor"/>
          </p:style>
        </p:sp>
        <p:sp>
          <p:nvSpPr>
            <p:cNvPr id="1372" name="Google Shape;608;p9"/>
            <p:cNvSpPr/>
            <p:nvPr/>
          </p:nvSpPr>
          <p:spPr>
            <a:xfrm flipH="1">
              <a:off x="443520" y="-275400"/>
              <a:ext cx="2300400" cy="706320"/>
            </a:xfrm>
            <a:custGeom>
              <a:avLst/>
              <a:gdLst/>
              <a:ahLst/>
              <a:rect l="l" t="t" r="r" b="b"/>
              <a:pathLst>
                <a:path w="92033" h="28264">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w="0">
              <a:noFill/>
            </a:ln>
          </p:spPr>
          <p:style>
            <a:lnRef idx="0"/>
            <a:fillRef idx="0"/>
            <a:effectRef idx="0"/>
            <a:fontRef idx="minor"/>
          </p:style>
        </p:sp>
        <p:sp>
          <p:nvSpPr>
            <p:cNvPr id="1373" name="Google Shape;609;p9"/>
            <p:cNvSpPr/>
            <p:nvPr/>
          </p:nvSpPr>
          <p:spPr>
            <a:xfrm flipH="1">
              <a:off x="3852360" y="-226800"/>
              <a:ext cx="149040" cy="92520"/>
            </a:xfrm>
            <a:custGeom>
              <a:avLst/>
              <a:gdLst/>
              <a:ahLst/>
              <a:rect l="l" t="t" r="r" b="b"/>
              <a:pathLst>
                <a:path w="5982" h="3722">
                  <a:moveTo>
                    <a:pt x="1" y="1"/>
                  </a:moveTo>
                  <a:lnTo>
                    <a:pt x="3607" y="3721"/>
                  </a:lnTo>
                  <a:lnTo>
                    <a:pt x="5981" y="3721"/>
                  </a:lnTo>
                  <a:lnTo>
                    <a:pt x="2398" y="1"/>
                  </a:lnTo>
                  <a:close/>
                </a:path>
              </a:pathLst>
            </a:custGeom>
            <a:solidFill>
              <a:schemeClr val="accent1"/>
            </a:solidFill>
            <a:ln w="0">
              <a:noFill/>
            </a:ln>
          </p:spPr>
          <p:style>
            <a:lnRef idx="0"/>
            <a:fillRef idx="0"/>
            <a:effectRef idx="0"/>
            <a:fontRef idx="minor"/>
          </p:style>
        </p:sp>
        <p:sp>
          <p:nvSpPr>
            <p:cNvPr id="1374" name="Google Shape;610;p9"/>
            <p:cNvSpPr/>
            <p:nvPr/>
          </p:nvSpPr>
          <p:spPr>
            <a:xfrm flipH="1">
              <a:off x="3740040" y="-226800"/>
              <a:ext cx="148680" cy="92520"/>
            </a:xfrm>
            <a:custGeom>
              <a:avLst/>
              <a:gdLst/>
              <a:ahLst/>
              <a:rect l="l" t="t" r="r" b="b"/>
              <a:pathLst>
                <a:path w="5958" h="3722">
                  <a:moveTo>
                    <a:pt x="0"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1375" name="Google Shape;611;p9"/>
            <p:cNvSpPr/>
            <p:nvPr/>
          </p:nvSpPr>
          <p:spPr>
            <a:xfrm flipH="1">
              <a:off x="3628080" y="-226800"/>
              <a:ext cx="149040" cy="92520"/>
            </a:xfrm>
            <a:custGeom>
              <a:avLst/>
              <a:gdLst/>
              <a:ahLst/>
              <a:rect l="l" t="t" r="r" b="b"/>
              <a:pathLst>
                <a:path w="5981" h="3722">
                  <a:moveTo>
                    <a:pt x="0" y="1"/>
                  </a:moveTo>
                  <a:lnTo>
                    <a:pt x="3584" y="3721"/>
                  </a:lnTo>
                  <a:lnTo>
                    <a:pt x="5980" y="3721"/>
                  </a:lnTo>
                  <a:lnTo>
                    <a:pt x="2374" y="1"/>
                  </a:lnTo>
                  <a:close/>
                </a:path>
              </a:pathLst>
            </a:custGeom>
            <a:solidFill>
              <a:schemeClr val="accent1"/>
            </a:solidFill>
            <a:ln w="0">
              <a:noFill/>
            </a:ln>
          </p:spPr>
          <p:style>
            <a:lnRef idx="0"/>
            <a:fillRef idx="0"/>
            <a:effectRef idx="0"/>
            <a:fontRef idx="minor"/>
          </p:style>
        </p:sp>
        <p:sp>
          <p:nvSpPr>
            <p:cNvPr id="1376" name="Google Shape;612;p9"/>
            <p:cNvSpPr/>
            <p:nvPr/>
          </p:nvSpPr>
          <p:spPr>
            <a:xfrm flipH="1">
              <a:off x="3515760" y="-226800"/>
              <a:ext cx="148680" cy="9252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1377" name="Google Shape;613;p9"/>
            <p:cNvSpPr/>
            <p:nvPr/>
          </p:nvSpPr>
          <p:spPr>
            <a:xfrm flipH="1">
              <a:off x="3403800" y="-226800"/>
              <a:ext cx="148680" cy="92520"/>
            </a:xfrm>
            <a:custGeom>
              <a:avLst/>
              <a:gdLst/>
              <a:ahLst/>
              <a:rect l="l" t="t" r="r" b="b"/>
              <a:pathLst>
                <a:path w="5958" h="3722">
                  <a:moveTo>
                    <a:pt x="1"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1378" name="Google Shape;614;p9"/>
            <p:cNvSpPr/>
            <p:nvPr/>
          </p:nvSpPr>
          <p:spPr>
            <a:xfrm flipH="1">
              <a:off x="3292200" y="-226800"/>
              <a:ext cx="149040" cy="92520"/>
            </a:xfrm>
            <a:custGeom>
              <a:avLst/>
              <a:gdLst/>
              <a:ahLst/>
              <a:rect l="l" t="t" r="r" b="b"/>
              <a:pathLst>
                <a:path w="5981" h="3722">
                  <a:moveTo>
                    <a:pt x="0" y="1"/>
                  </a:moveTo>
                  <a:lnTo>
                    <a:pt x="3607" y="3721"/>
                  </a:lnTo>
                  <a:lnTo>
                    <a:pt x="5981" y="3721"/>
                  </a:lnTo>
                  <a:lnTo>
                    <a:pt x="2397" y="1"/>
                  </a:lnTo>
                  <a:close/>
                </a:path>
              </a:pathLst>
            </a:custGeom>
            <a:solidFill>
              <a:schemeClr val="accent1"/>
            </a:solidFill>
            <a:ln w="0">
              <a:noFill/>
            </a:ln>
          </p:spPr>
          <p:style>
            <a:lnRef idx="0"/>
            <a:fillRef idx="0"/>
            <a:effectRef idx="0"/>
            <a:fontRef idx="minor"/>
          </p:style>
        </p:sp>
        <p:sp>
          <p:nvSpPr>
            <p:cNvPr id="1379" name="Google Shape;615;p9"/>
            <p:cNvSpPr/>
            <p:nvPr/>
          </p:nvSpPr>
          <p:spPr>
            <a:xfrm flipH="1">
              <a:off x="3179520" y="-226800"/>
              <a:ext cx="148680" cy="9252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1380" name="Google Shape;616;p9"/>
            <p:cNvSpPr/>
            <p:nvPr/>
          </p:nvSpPr>
          <p:spPr>
            <a:xfrm flipH="1">
              <a:off x="3067920" y="-226800"/>
              <a:ext cx="149040" cy="92520"/>
            </a:xfrm>
            <a:custGeom>
              <a:avLst/>
              <a:gdLst/>
              <a:ahLst/>
              <a:rect l="l" t="t" r="r" b="b"/>
              <a:pathLst>
                <a:path w="5981" h="3722">
                  <a:moveTo>
                    <a:pt x="1" y="1"/>
                  </a:moveTo>
                  <a:lnTo>
                    <a:pt x="3584" y="3721"/>
                  </a:lnTo>
                  <a:lnTo>
                    <a:pt x="5981" y="3721"/>
                  </a:lnTo>
                  <a:lnTo>
                    <a:pt x="2374" y="1"/>
                  </a:lnTo>
                  <a:close/>
                </a:path>
              </a:pathLst>
            </a:custGeom>
            <a:solidFill>
              <a:schemeClr val="accent1"/>
            </a:solidFill>
            <a:ln w="0">
              <a:noFill/>
            </a:ln>
          </p:spPr>
          <p:style>
            <a:lnRef idx="0"/>
            <a:fillRef idx="0"/>
            <a:effectRef idx="0"/>
            <a:fontRef idx="minor"/>
          </p:style>
        </p:sp>
        <p:sp>
          <p:nvSpPr>
            <p:cNvPr id="1381" name="Google Shape;617;p9"/>
            <p:cNvSpPr/>
            <p:nvPr/>
          </p:nvSpPr>
          <p:spPr>
            <a:xfrm flipH="1">
              <a:off x="4525200" y="549720"/>
              <a:ext cx="276480" cy="172440"/>
            </a:xfrm>
            <a:custGeom>
              <a:avLst/>
              <a:gdLst/>
              <a:ahLst/>
              <a:rect l="l" t="t" r="r" b="b"/>
              <a:pathLst>
                <a:path w="11072"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1382" name="Google Shape;618;p9"/>
            <p:cNvSpPr/>
            <p:nvPr/>
          </p:nvSpPr>
          <p:spPr>
            <a:xfrm flipH="1">
              <a:off x="4317480" y="549720"/>
              <a:ext cx="276480" cy="172440"/>
            </a:xfrm>
            <a:custGeom>
              <a:avLst/>
              <a:gdLst/>
              <a:ahLst/>
              <a:rect l="l" t="t" r="r" b="b"/>
              <a:pathLst>
                <a:path w="11071" h="6917">
                  <a:moveTo>
                    <a:pt x="0" y="0"/>
                  </a:moveTo>
                  <a:lnTo>
                    <a:pt x="6665" y="6916"/>
                  </a:lnTo>
                  <a:lnTo>
                    <a:pt x="11070" y="6916"/>
                  </a:lnTo>
                  <a:lnTo>
                    <a:pt x="4405" y="0"/>
                  </a:lnTo>
                  <a:close/>
                </a:path>
              </a:pathLst>
            </a:custGeom>
            <a:solidFill>
              <a:schemeClr val="accent1"/>
            </a:solidFill>
            <a:ln w="0">
              <a:noFill/>
            </a:ln>
          </p:spPr>
          <p:style>
            <a:lnRef idx="0"/>
            <a:fillRef idx="0"/>
            <a:effectRef idx="0"/>
            <a:fontRef idx="minor"/>
          </p:style>
        </p:sp>
        <p:sp>
          <p:nvSpPr>
            <p:cNvPr id="1383" name="Google Shape;619;p9"/>
            <p:cNvSpPr/>
            <p:nvPr/>
          </p:nvSpPr>
          <p:spPr>
            <a:xfrm flipH="1">
              <a:off x="4109760" y="549720"/>
              <a:ext cx="276480" cy="172440"/>
            </a:xfrm>
            <a:custGeom>
              <a:avLst/>
              <a:gdLst/>
              <a:ahLst/>
              <a:rect l="l" t="t" r="r" b="b"/>
              <a:pathLst>
                <a:path w="11071" h="6917">
                  <a:moveTo>
                    <a:pt x="1" y="0"/>
                  </a:moveTo>
                  <a:lnTo>
                    <a:pt x="6666" y="6916"/>
                  </a:lnTo>
                  <a:lnTo>
                    <a:pt x="11071" y="6916"/>
                  </a:lnTo>
                  <a:lnTo>
                    <a:pt x="4429" y="0"/>
                  </a:lnTo>
                  <a:close/>
                </a:path>
              </a:pathLst>
            </a:custGeom>
            <a:solidFill>
              <a:schemeClr val="accent1"/>
            </a:solidFill>
            <a:ln w="0">
              <a:noFill/>
            </a:ln>
          </p:spPr>
          <p:style>
            <a:lnRef idx="0"/>
            <a:fillRef idx="0"/>
            <a:effectRef idx="0"/>
            <a:fontRef idx="minor"/>
          </p:style>
        </p:sp>
        <p:sp>
          <p:nvSpPr>
            <p:cNvPr id="1384" name="Google Shape;620;p9"/>
            <p:cNvSpPr/>
            <p:nvPr/>
          </p:nvSpPr>
          <p:spPr>
            <a:xfrm flipH="1">
              <a:off x="3901680" y="549720"/>
              <a:ext cx="276480" cy="172440"/>
            </a:xfrm>
            <a:custGeom>
              <a:avLst/>
              <a:gdLst/>
              <a:ahLst/>
              <a:rect l="l" t="t" r="r" b="b"/>
              <a:pathLst>
                <a:path w="11072" h="6917">
                  <a:moveTo>
                    <a:pt x="1" y="0"/>
                  </a:moveTo>
                  <a:lnTo>
                    <a:pt x="6643" y="6916"/>
                  </a:lnTo>
                  <a:lnTo>
                    <a:pt x="11071" y="6916"/>
                  </a:lnTo>
                  <a:lnTo>
                    <a:pt x="4406" y="0"/>
                  </a:lnTo>
                  <a:close/>
                </a:path>
              </a:pathLst>
            </a:custGeom>
            <a:solidFill>
              <a:schemeClr val="accent1"/>
            </a:solidFill>
            <a:ln w="0">
              <a:noFill/>
            </a:ln>
          </p:spPr>
          <p:style>
            <a:lnRef idx="0"/>
            <a:fillRef idx="0"/>
            <a:effectRef idx="0"/>
            <a:fontRef idx="minor"/>
          </p:style>
        </p:sp>
        <p:sp>
          <p:nvSpPr>
            <p:cNvPr id="1385" name="Google Shape;621;p9"/>
            <p:cNvSpPr/>
            <p:nvPr/>
          </p:nvSpPr>
          <p:spPr>
            <a:xfrm flipH="1">
              <a:off x="3693960" y="549720"/>
              <a:ext cx="276480" cy="172440"/>
            </a:xfrm>
            <a:custGeom>
              <a:avLst/>
              <a:gdLst/>
              <a:ahLst/>
              <a:rect l="l" t="t" r="r" b="b"/>
              <a:pathLst>
                <a:path w="11071" h="6917">
                  <a:moveTo>
                    <a:pt x="0" y="0"/>
                  </a:moveTo>
                  <a:lnTo>
                    <a:pt x="6665" y="6916"/>
                  </a:lnTo>
                  <a:lnTo>
                    <a:pt x="11071" y="6916"/>
                  </a:lnTo>
                  <a:lnTo>
                    <a:pt x="4406" y="0"/>
                  </a:lnTo>
                  <a:close/>
                </a:path>
              </a:pathLst>
            </a:custGeom>
            <a:solidFill>
              <a:schemeClr val="accent1"/>
            </a:solidFill>
            <a:ln w="0">
              <a:noFill/>
            </a:ln>
          </p:spPr>
          <p:style>
            <a:lnRef idx="0"/>
            <a:fillRef idx="0"/>
            <a:effectRef idx="0"/>
            <a:fontRef idx="minor"/>
          </p:style>
        </p:sp>
        <p:sp>
          <p:nvSpPr>
            <p:cNvPr id="1386" name="Google Shape;622;p9"/>
            <p:cNvSpPr/>
            <p:nvPr/>
          </p:nvSpPr>
          <p:spPr>
            <a:xfrm flipH="1">
              <a:off x="3486240" y="549720"/>
              <a:ext cx="276480" cy="172440"/>
            </a:xfrm>
            <a:custGeom>
              <a:avLst/>
              <a:gdLst/>
              <a:ahLst/>
              <a:rect l="l" t="t" r="r" b="b"/>
              <a:pathLst>
                <a:path w="11071"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1387" name="Google Shape;623;p9"/>
            <p:cNvSpPr/>
            <p:nvPr/>
          </p:nvSpPr>
          <p:spPr>
            <a:xfrm flipH="1">
              <a:off x="1129320" y="-1814760"/>
              <a:ext cx="276480" cy="17244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1388" name="Google Shape;624;p9"/>
            <p:cNvSpPr/>
            <p:nvPr/>
          </p:nvSpPr>
          <p:spPr>
            <a:xfrm flipH="1">
              <a:off x="1337040" y="-1814760"/>
              <a:ext cx="276480" cy="172440"/>
            </a:xfrm>
            <a:custGeom>
              <a:avLst/>
              <a:gdLst/>
              <a:ahLst/>
              <a:rect l="l" t="t" r="r" b="b"/>
              <a:pathLst>
                <a:path w="11072"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389" name="Google Shape;625;p9"/>
            <p:cNvSpPr/>
            <p:nvPr/>
          </p:nvSpPr>
          <p:spPr>
            <a:xfrm flipH="1">
              <a:off x="1544760" y="-1814760"/>
              <a:ext cx="276480" cy="172440"/>
            </a:xfrm>
            <a:custGeom>
              <a:avLst/>
              <a:gdLst/>
              <a:ahLst/>
              <a:rect l="l" t="t" r="r" b="b"/>
              <a:pathLst>
                <a:path w="11071" h="6917">
                  <a:moveTo>
                    <a:pt x="6643"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1390" name="Google Shape;626;p9"/>
            <p:cNvSpPr/>
            <p:nvPr/>
          </p:nvSpPr>
          <p:spPr>
            <a:xfrm flipH="1">
              <a:off x="1753200" y="-1814760"/>
              <a:ext cx="276480" cy="17244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1391" name="Google Shape;627;p9"/>
            <p:cNvSpPr/>
            <p:nvPr/>
          </p:nvSpPr>
          <p:spPr>
            <a:xfrm flipH="1">
              <a:off x="1960920" y="-1814760"/>
              <a:ext cx="276480" cy="172440"/>
            </a:xfrm>
            <a:custGeom>
              <a:avLst/>
              <a:gdLst/>
              <a:ahLst/>
              <a:rect l="l" t="t" r="r" b="b"/>
              <a:pathLst>
                <a:path w="11071"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392" name="Google Shape;628;p9"/>
            <p:cNvSpPr/>
            <p:nvPr/>
          </p:nvSpPr>
          <p:spPr>
            <a:xfrm flipH="1">
              <a:off x="2168640" y="-1814760"/>
              <a:ext cx="276480" cy="172440"/>
            </a:xfrm>
            <a:custGeom>
              <a:avLst/>
              <a:gdLst/>
              <a:ahLst/>
              <a:rect l="l" t="t" r="r" b="b"/>
              <a:pathLst>
                <a:path w="11071" h="6917">
                  <a:moveTo>
                    <a:pt x="6665"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1393" name="Google Shape;629;p9"/>
            <p:cNvSpPr/>
            <p:nvPr/>
          </p:nvSpPr>
          <p:spPr>
            <a:xfrm flipH="1">
              <a:off x="2376360" y="-1814760"/>
              <a:ext cx="276480" cy="172440"/>
            </a:xfrm>
            <a:custGeom>
              <a:avLst/>
              <a:gdLst/>
              <a:ahLst/>
              <a:rect l="l" t="t" r="r" b="b"/>
              <a:pathLst>
                <a:path w="11072" h="6917">
                  <a:moveTo>
                    <a:pt x="6643"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394" name="Google Shape;630;p9"/>
            <p:cNvSpPr/>
            <p:nvPr/>
          </p:nvSpPr>
          <p:spPr>
            <a:xfrm flipH="1">
              <a:off x="2584440" y="-1814760"/>
              <a:ext cx="276480" cy="172440"/>
            </a:xfrm>
            <a:custGeom>
              <a:avLst/>
              <a:gdLst/>
              <a:ahLst/>
              <a:rect l="l" t="t" r="r" b="b"/>
              <a:pathLst>
                <a:path w="11071" h="6917">
                  <a:moveTo>
                    <a:pt x="6666" y="0"/>
                  </a:moveTo>
                  <a:lnTo>
                    <a:pt x="1" y="6916"/>
                  </a:lnTo>
                  <a:lnTo>
                    <a:pt x="4429" y="6916"/>
                  </a:lnTo>
                  <a:lnTo>
                    <a:pt x="11071" y="0"/>
                  </a:lnTo>
                  <a:close/>
                </a:path>
              </a:pathLst>
            </a:custGeom>
            <a:solidFill>
              <a:schemeClr val="accent1"/>
            </a:solidFill>
            <a:ln w="0">
              <a:noFill/>
            </a:ln>
          </p:spPr>
          <p:style>
            <a:lnRef idx="0"/>
            <a:fillRef idx="0"/>
            <a:effectRef idx="0"/>
            <a:fontRef idx="minor"/>
          </p:style>
        </p:sp>
        <p:sp>
          <p:nvSpPr>
            <p:cNvPr id="1395" name="Google Shape;631;p9"/>
            <p:cNvSpPr/>
            <p:nvPr/>
          </p:nvSpPr>
          <p:spPr>
            <a:xfrm flipH="1">
              <a:off x="2522880" y="-1323000"/>
              <a:ext cx="142920" cy="15480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1396" name="Google Shape;632;p9"/>
            <p:cNvSpPr/>
            <p:nvPr/>
          </p:nvSpPr>
          <p:spPr>
            <a:xfrm flipH="1">
              <a:off x="2434680" y="-1323000"/>
              <a:ext cx="143640" cy="15480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1397" name="Google Shape;633;p9"/>
            <p:cNvSpPr/>
            <p:nvPr/>
          </p:nvSpPr>
          <p:spPr>
            <a:xfrm flipH="1">
              <a:off x="2347560" y="-1323000"/>
              <a:ext cx="143640" cy="15480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sp>
          <p:nvSpPr>
            <p:cNvPr id="1398" name="Google Shape;634;p9"/>
            <p:cNvSpPr/>
            <p:nvPr/>
          </p:nvSpPr>
          <p:spPr>
            <a:xfrm flipH="1">
              <a:off x="2260080" y="-1323000"/>
              <a:ext cx="143640" cy="154800"/>
            </a:xfrm>
            <a:custGeom>
              <a:avLst/>
              <a:gdLst/>
              <a:ahLst/>
              <a:rect l="l" t="t" r="r" b="b"/>
              <a:pathLst>
                <a:path w="5753" h="6210">
                  <a:moveTo>
                    <a:pt x="1" y="1"/>
                  </a:moveTo>
                  <a:lnTo>
                    <a:pt x="3516" y="3265"/>
                  </a:lnTo>
                  <a:lnTo>
                    <a:pt x="366"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1399" name="Google Shape;635;p9"/>
            <p:cNvSpPr/>
            <p:nvPr/>
          </p:nvSpPr>
          <p:spPr>
            <a:xfrm flipH="1">
              <a:off x="2172960" y="-1323000"/>
              <a:ext cx="143640" cy="154800"/>
            </a:xfrm>
            <a:custGeom>
              <a:avLst/>
              <a:gdLst/>
              <a:ahLst/>
              <a:rect l="l" t="t" r="r" b="b"/>
              <a:pathLst>
                <a:path w="5753" h="6210">
                  <a:moveTo>
                    <a:pt x="0" y="1"/>
                  </a:moveTo>
                  <a:lnTo>
                    <a:pt x="3515"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1400" name="Google Shape;636;p9"/>
            <p:cNvSpPr/>
            <p:nvPr/>
          </p:nvSpPr>
          <p:spPr>
            <a:xfrm flipH="1">
              <a:off x="2085480" y="-1323000"/>
              <a:ext cx="143640" cy="154800"/>
            </a:xfrm>
            <a:custGeom>
              <a:avLst/>
              <a:gdLst/>
              <a:ahLst/>
              <a:rect l="l" t="t" r="r" b="b"/>
              <a:pathLst>
                <a:path w="5753" h="6210">
                  <a:moveTo>
                    <a:pt x="0" y="1"/>
                  </a:moveTo>
                  <a:lnTo>
                    <a:pt x="3516"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1401" name="Google Shape;637;p9"/>
            <p:cNvSpPr/>
            <p:nvPr/>
          </p:nvSpPr>
          <p:spPr>
            <a:xfrm flipH="1">
              <a:off x="1998360" y="-1323000"/>
              <a:ext cx="143640" cy="154800"/>
            </a:xfrm>
            <a:custGeom>
              <a:avLst/>
              <a:gdLst/>
              <a:ahLst/>
              <a:rect l="l" t="t" r="r" b="b"/>
              <a:pathLst>
                <a:path w="5753" h="6210">
                  <a:moveTo>
                    <a:pt x="1" y="1"/>
                  </a:moveTo>
                  <a:lnTo>
                    <a:pt x="3516" y="3265"/>
                  </a:lnTo>
                  <a:lnTo>
                    <a:pt x="389"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1402" name="Google Shape;638;p9"/>
            <p:cNvSpPr/>
            <p:nvPr/>
          </p:nvSpPr>
          <p:spPr>
            <a:xfrm flipH="1">
              <a:off x="1910880" y="-1323000"/>
              <a:ext cx="142920" cy="154800"/>
            </a:xfrm>
            <a:custGeom>
              <a:avLst/>
              <a:gdLst/>
              <a:ahLst/>
              <a:rect l="l" t="t" r="r" b="b"/>
              <a:pathLst>
                <a:path w="5730" h="6210">
                  <a:moveTo>
                    <a:pt x="1" y="1"/>
                  </a:moveTo>
                  <a:lnTo>
                    <a:pt x="3493" y="3265"/>
                  </a:lnTo>
                  <a:lnTo>
                    <a:pt x="366" y="6209"/>
                  </a:lnTo>
                  <a:lnTo>
                    <a:pt x="2603" y="6209"/>
                  </a:lnTo>
                  <a:lnTo>
                    <a:pt x="5730" y="3265"/>
                  </a:lnTo>
                  <a:lnTo>
                    <a:pt x="2238" y="1"/>
                  </a:lnTo>
                  <a:close/>
                </a:path>
              </a:pathLst>
            </a:custGeom>
            <a:solidFill>
              <a:schemeClr val="accent1"/>
            </a:solidFill>
            <a:ln w="0">
              <a:noFill/>
            </a:ln>
          </p:spPr>
          <p:style>
            <a:lnRef idx="0"/>
            <a:fillRef idx="0"/>
            <a:effectRef idx="0"/>
            <a:fontRef idx="minor"/>
          </p:style>
        </p:sp>
        <p:sp>
          <p:nvSpPr>
            <p:cNvPr id="1403" name="Google Shape;639;p9"/>
            <p:cNvSpPr/>
            <p:nvPr/>
          </p:nvSpPr>
          <p:spPr>
            <a:xfrm flipH="1">
              <a:off x="1823760" y="-1323000"/>
              <a:ext cx="142920" cy="15480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1404" name="Google Shape;640;p9"/>
            <p:cNvSpPr/>
            <p:nvPr/>
          </p:nvSpPr>
          <p:spPr>
            <a:xfrm flipH="1">
              <a:off x="1735920" y="-1323000"/>
              <a:ext cx="143640" cy="15480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1405" name="Google Shape;641;p9"/>
            <p:cNvSpPr/>
            <p:nvPr/>
          </p:nvSpPr>
          <p:spPr>
            <a:xfrm flipH="1">
              <a:off x="1648440" y="-1323000"/>
              <a:ext cx="143640" cy="15480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grpSp>
      <p:grpSp>
        <p:nvGrpSpPr>
          <p:cNvPr id="1406" name="Google Shape;642;p9"/>
          <p:cNvGrpSpPr/>
          <p:nvPr/>
        </p:nvGrpSpPr>
        <p:grpSpPr>
          <a:xfrm>
            <a:off x="-64800" y="3335040"/>
            <a:ext cx="2438640" cy="1857600"/>
            <a:chOff x="-64800" y="3335040"/>
            <a:chExt cx="2438640" cy="1857600"/>
          </a:xfrm>
        </p:grpSpPr>
        <p:sp>
          <p:nvSpPr>
            <p:cNvPr id="1407" name="Google Shape;643;p9"/>
            <p:cNvSpPr/>
            <p:nvPr/>
          </p:nvSpPr>
          <p:spPr>
            <a:xfrm>
              <a:off x="153360" y="4953240"/>
              <a:ext cx="360" cy="360"/>
            </a:xfrm>
            <a:custGeom>
              <a:avLst/>
              <a:gdLst/>
              <a:ahLst/>
              <a:rect l="l" t="t" r="r" b="b"/>
              <a:pathLst>
                <a:path fill="none" w="1" h="1">
                  <a:moveTo>
                    <a:pt x="0" y="0"/>
                  </a:moveTo>
                  <a:lnTo>
                    <a:pt x="0" y="0"/>
                  </a:lnTo>
                  <a:close/>
                </a:path>
              </a:pathLst>
            </a:custGeom>
            <a:noFill/>
            <a:ln cap="rnd" w="19050">
              <a:solidFill>
                <a:srgbClr val="285293"/>
              </a:solidFill>
              <a:round/>
            </a:ln>
          </p:spPr>
          <p:style>
            <a:lnRef idx="0"/>
            <a:fillRef idx="0"/>
            <a:effectRef idx="0"/>
            <a:fontRef idx="minor"/>
          </p:style>
        </p:sp>
        <p:sp>
          <p:nvSpPr>
            <p:cNvPr id="1408" name="Google Shape;644;p9"/>
            <p:cNvSpPr/>
            <p:nvPr/>
          </p:nvSpPr>
          <p:spPr>
            <a:xfrm>
              <a:off x="735840" y="4953240"/>
              <a:ext cx="360" cy="360"/>
            </a:xfrm>
            <a:custGeom>
              <a:avLst/>
              <a:gdLst/>
              <a:ahLst/>
              <a:rect l="l" t="t" r="r" b="b"/>
              <a:pathLst>
                <a:path fill="none" w="1" h="1">
                  <a:moveTo>
                    <a:pt x="0" y="0"/>
                  </a:moveTo>
                  <a:lnTo>
                    <a:pt x="0" y="0"/>
                  </a:lnTo>
                  <a:close/>
                </a:path>
              </a:pathLst>
            </a:custGeom>
            <a:noFill/>
            <a:ln cap="rnd" w="19050">
              <a:solidFill>
                <a:srgbClr val="285293"/>
              </a:solidFill>
              <a:round/>
            </a:ln>
          </p:spPr>
          <p:style>
            <a:lnRef idx="0"/>
            <a:fillRef idx="0"/>
            <a:effectRef idx="0"/>
            <a:fontRef idx="minor"/>
          </p:style>
        </p:sp>
        <p:sp>
          <p:nvSpPr>
            <p:cNvPr id="1409" name="Google Shape;645;p9"/>
            <p:cNvSpPr/>
            <p:nvPr/>
          </p:nvSpPr>
          <p:spPr>
            <a:xfrm>
              <a:off x="173520" y="4953240"/>
              <a:ext cx="526680" cy="360"/>
            </a:xfrm>
            <a:custGeom>
              <a:avLst/>
              <a:gdLst/>
              <a:ahLst/>
              <a:rect l="l" t="t" r="r" b="b"/>
              <a:pathLst>
                <a:path fill="none" w="5214" h="1">
                  <a:moveTo>
                    <a:pt x="5214" y="0"/>
                  </a:moveTo>
                  <a:lnTo>
                    <a:pt x="1" y="0"/>
                  </a:lnTo>
                </a:path>
              </a:pathLst>
            </a:custGeom>
            <a:noFill/>
            <a:ln cap="rnd" w="19050">
              <a:solidFill>
                <a:srgbClr val="285293"/>
              </a:solidFill>
              <a:round/>
            </a:ln>
          </p:spPr>
          <p:style>
            <a:lnRef idx="0"/>
            <a:fillRef idx="0"/>
            <a:effectRef idx="0"/>
            <a:fontRef idx="minor"/>
          </p:style>
        </p:sp>
        <p:sp>
          <p:nvSpPr>
            <p:cNvPr id="1410" name="Google Shape;646;p9"/>
            <p:cNvSpPr/>
            <p:nvPr/>
          </p:nvSpPr>
          <p:spPr>
            <a:xfrm>
              <a:off x="-26640" y="4811400"/>
              <a:ext cx="106200" cy="360"/>
            </a:xfrm>
            <a:custGeom>
              <a:avLst/>
              <a:gdLst/>
              <a:ahLst/>
              <a:rect l="l" t="t" r="r" b="b"/>
              <a:pathLst>
                <a:path fill="none" w="1054" h="1">
                  <a:moveTo>
                    <a:pt x="1054" y="1"/>
                  </a:moveTo>
                  <a:lnTo>
                    <a:pt x="1" y="1"/>
                  </a:lnTo>
                </a:path>
              </a:pathLst>
            </a:custGeom>
            <a:noFill/>
            <a:ln cap="rnd" w="19050">
              <a:solidFill>
                <a:srgbClr val="285293"/>
              </a:solidFill>
              <a:round/>
            </a:ln>
          </p:spPr>
          <p:style>
            <a:lnRef idx="0"/>
            <a:fillRef idx="0"/>
            <a:effectRef idx="0"/>
            <a:fontRef idx="minor"/>
          </p:style>
        </p:sp>
        <p:sp>
          <p:nvSpPr>
            <p:cNvPr id="1411" name="Google Shape;647;p9"/>
            <p:cNvSpPr/>
            <p:nvPr/>
          </p:nvSpPr>
          <p:spPr>
            <a:xfrm>
              <a:off x="1080" y="4735440"/>
              <a:ext cx="78120" cy="360"/>
            </a:xfrm>
            <a:custGeom>
              <a:avLst/>
              <a:gdLst/>
              <a:ahLst/>
              <a:rect l="l" t="t" r="r" b="b"/>
              <a:pathLst>
                <a:path fill="none" w="778" h="1">
                  <a:moveTo>
                    <a:pt x="778" y="1"/>
                  </a:moveTo>
                  <a:lnTo>
                    <a:pt x="1" y="1"/>
                  </a:lnTo>
                </a:path>
              </a:pathLst>
            </a:custGeom>
            <a:noFill/>
            <a:ln cap="rnd" w="19050">
              <a:solidFill>
                <a:srgbClr val="285293"/>
              </a:solidFill>
              <a:round/>
            </a:ln>
          </p:spPr>
          <p:style>
            <a:lnRef idx="0"/>
            <a:fillRef idx="0"/>
            <a:effectRef idx="0"/>
            <a:fontRef idx="minor"/>
          </p:style>
        </p:sp>
        <p:sp>
          <p:nvSpPr>
            <p:cNvPr id="1412" name="Google Shape;648;p9"/>
            <p:cNvSpPr/>
            <p:nvPr/>
          </p:nvSpPr>
          <p:spPr>
            <a:xfrm>
              <a:off x="811800" y="4755600"/>
              <a:ext cx="52920" cy="360"/>
            </a:xfrm>
            <a:custGeom>
              <a:avLst/>
              <a:gdLst/>
              <a:ahLst/>
              <a:rect l="l" t="t" r="r" b="b"/>
              <a:pathLst>
                <a:path fill="none" w="528" h="1">
                  <a:moveTo>
                    <a:pt x="1" y="0"/>
                  </a:moveTo>
                  <a:lnTo>
                    <a:pt x="527" y="0"/>
                  </a:lnTo>
                </a:path>
              </a:pathLst>
            </a:custGeom>
            <a:noFill/>
            <a:ln cap="rnd" w="19050">
              <a:solidFill>
                <a:srgbClr val="285293"/>
              </a:solidFill>
              <a:round/>
            </a:ln>
          </p:spPr>
          <p:style>
            <a:lnRef idx="0"/>
            <a:fillRef idx="0"/>
            <a:effectRef idx="0"/>
            <a:fontRef idx="minor"/>
          </p:style>
        </p:sp>
        <p:sp>
          <p:nvSpPr>
            <p:cNvPr id="1413" name="Google Shape;649;p9"/>
            <p:cNvSpPr/>
            <p:nvPr/>
          </p:nvSpPr>
          <p:spPr>
            <a:xfrm>
              <a:off x="459720" y="5029200"/>
              <a:ext cx="360" cy="113760"/>
            </a:xfrm>
            <a:custGeom>
              <a:avLst/>
              <a:gdLst/>
              <a:ahLst/>
              <a:rect l="l" t="t" r="r" b="b"/>
              <a:pathLst>
                <a:path fill="none" w="1" h="1129">
                  <a:moveTo>
                    <a:pt x="1" y="0"/>
                  </a:moveTo>
                  <a:lnTo>
                    <a:pt x="1" y="1128"/>
                  </a:lnTo>
                </a:path>
              </a:pathLst>
            </a:custGeom>
            <a:noFill/>
            <a:ln cap="rnd" w="19050">
              <a:solidFill>
                <a:srgbClr val="285293"/>
              </a:solidFill>
              <a:round/>
            </a:ln>
          </p:spPr>
          <p:style>
            <a:lnRef idx="0"/>
            <a:fillRef idx="0"/>
            <a:effectRef idx="0"/>
            <a:fontRef idx="minor"/>
          </p:style>
        </p:sp>
        <p:sp>
          <p:nvSpPr>
            <p:cNvPr id="1414" name="Google Shape;650;p9"/>
            <p:cNvSpPr/>
            <p:nvPr/>
          </p:nvSpPr>
          <p:spPr>
            <a:xfrm>
              <a:off x="335520" y="5029200"/>
              <a:ext cx="360" cy="52920"/>
            </a:xfrm>
            <a:custGeom>
              <a:avLst/>
              <a:gdLst/>
              <a:ahLst/>
              <a:rect l="l" t="t" r="r" b="b"/>
              <a:pathLst>
                <a:path fill="none" w="1" h="527">
                  <a:moveTo>
                    <a:pt x="1" y="0"/>
                  </a:moveTo>
                  <a:lnTo>
                    <a:pt x="1" y="527"/>
                  </a:lnTo>
                </a:path>
              </a:pathLst>
            </a:custGeom>
            <a:noFill/>
            <a:ln cap="rnd" w="19050">
              <a:solidFill>
                <a:srgbClr val="285293"/>
              </a:solidFill>
              <a:round/>
            </a:ln>
          </p:spPr>
          <p:style>
            <a:lnRef idx="0"/>
            <a:fillRef idx="0"/>
            <a:effectRef idx="0"/>
            <a:fontRef idx="minor"/>
          </p:style>
        </p:sp>
        <p:sp>
          <p:nvSpPr>
            <p:cNvPr id="1415" name="Google Shape;651;p9"/>
            <p:cNvSpPr/>
            <p:nvPr/>
          </p:nvSpPr>
          <p:spPr>
            <a:xfrm>
              <a:off x="244440" y="5029200"/>
              <a:ext cx="360" cy="83160"/>
            </a:xfrm>
            <a:custGeom>
              <a:avLst/>
              <a:gdLst/>
              <a:ahLst/>
              <a:rect l="l" t="t" r="r" b="b"/>
              <a:pathLst>
                <a:path fill="none" w="1" h="828">
                  <a:moveTo>
                    <a:pt x="0" y="0"/>
                  </a:moveTo>
                  <a:lnTo>
                    <a:pt x="0" y="827"/>
                  </a:lnTo>
                </a:path>
              </a:pathLst>
            </a:custGeom>
            <a:noFill/>
            <a:ln cap="rnd" w="19050">
              <a:solidFill>
                <a:srgbClr val="285293"/>
              </a:solidFill>
              <a:round/>
            </a:ln>
          </p:spPr>
          <p:style>
            <a:lnRef idx="0"/>
            <a:fillRef idx="0"/>
            <a:effectRef idx="0"/>
            <a:fontRef idx="minor"/>
          </p:style>
        </p:sp>
        <p:sp>
          <p:nvSpPr>
            <p:cNvPr id="1416" name="Google Shape;652;p9"/>
            <p:cNvSpPr/>
            <p:nvPr/>
          </p:nvSpPr>
          <p:spPr>
            <a:xfrm>
              <a:off x="611640" y="5029200"/>
              <a:ext cx="360" cy="83160"/>
            </a:xfrm>
            <a:custGeom>
              <a:avLst/>
              <a:gdLst/>
              <a:ahLst/>
              <a:rect l="l" t="t" r="r" b="b"/>
              <a:pathLst>
                <a:path fill="none" w="1" h="828">
                  <a:moveTo>
                    <a:pt x="0" y="0"/>
                  </a:moveTo>
                  <a:lnTo>
                    <a:pt x="0" y="827"/>
                  </a:lnTo>
                </a:path>
              </a:pathLst>
            </a:custGeom>
            <a:noFill/>
            <a:ln cap="rnd" w="19050">
              <a:solidFill>
                <a:srgbClr val="285293"/>
              </a:solidFill>
              <a:round/>
            </a:ln>
          </p:spPr>
          <p:style>
            <a:lnRef idx="0"/>
            <a:fillRef idx="0"/>
            <a:effectRef idx="0"/>
            <a:fontRef idx="minor"/>
          </p:style>
        </p:sp>
        <p:sp>
          <p:nvSpPr>
            <p:cNvPr id="1417" name="Google Shape;653;p9"/>
            <p:cNvSpPr/>
            <p:nvPr/>
          </p:nvSpPr>
          <p:spPr>
            <a:xfrm>
              <a:off x="535680" y="5029200"/>
              <a:ext cx="360" cy="63000"/>
            </a:xfrm>
            <a:custGeom>
              <a:avLst/>
              <a:gdLst/>
              <a:ahLst/>
              <a:rect l="l" t="t" r="r" b="b"/>
              <a:pathLst>
                <a:path fill="none" w="1" h="627">
                  <a:moveTo>
                    <a:pt x="1" y="0"/>
                  </a:moveTo>
                  <a:lnTo>
                    <a:pt x="1" y="627"/>
                  </a:lnTo>
                </a:path>
              </a:pathLst>
            </a:custGeom>
            <a:noFill/>
            <a:ln cap="rnd" w="19050">
              <a:solidFill>
                <a:srgbClr val="285293"/>
              </a:solidFill>
              <a:round/>
            </a:ln>
          </p:spPr>
          <p:style>
            <a:lnRef idx="0"/>
            <a:fillRef idx="0"/>
            <a:effectRef idx="0"/>
            <a:fontRef idx="minor"/>
          </p:style>
        </p:sp>
        <p:sp>
          <p:nvSpPr>
            <p:cNvPr id="1418" name="Google Shape;654;p9"/>
            <p:cNvSpPr/>
            <p:nvPr/>
          </p:nvSpPr>
          <p:spPr>
            <a:xfrm flipH="1" rot="5400000">
              <a:off x="1338840" y="4320000"/>
              <a:ext cx="345240" cy="1399680"/>
            </a:xfrm>
            <a:custGeom>
              <a:avLst/>
              <a:gdLst/>
              <a:ahLst/>
              <a:rect l="l" t="t" r="r" b="b"/>
              <a:pathLst>
                <a:path fill="none" w="1330" h="5390">
                  <a:moveTo>
                    <a:pt x="1329" y="5389"/>
                  </a:moveTo>
                  <a:lnTo>
                    <a:pt x="1329" y="2808"/>
                  </a:lnTo>
                  <a:lnTo>
                    <a:pt x="1" y="1504"/>
                  </a:lnTo>
                  <a:lnTo>
                    <a:pt x="1" y="1"/>
                  </a:lnTo>
                </a:path>
              </a:pathLst>
            </a:custGeom>
            <a:noFill/>
            <a:ln cap="rnd" w="9525">
              <a:solidFill>
                <a:srgbClr val="00f4ad"/>
              </a:solidFill>
              <a:round/>
            </a:ln>
          </p:spPr>
          <p:style>
            <a:lnRef idx="0"/>
            <a:fillRef idx="0"/>
            <a:effectRef idx="0"/>
            <a:fontRef idx="minor"/>
          </p:style>
        </p:sp>
        <p:sp>
          <p:nvSpPr>
            <p:cNvPr id="1419" name="Google Shape;655;p9"/>
            <p:cNvSpPr/>
            <p:nvPr/>
          </p:nvSpPr>
          <p:spPr>
            <a:xfrm>
              <a:off x="201240" y="4419000"/>
              <a:ext cx="486000" cy="486000"/>
            </a:xfrm>
            <a:custGeom>
              <a:avLst/>
              <a:gdLst/>
              <a:ahLst/>
              <a:rect l="l" t="t" r="r" b="b"/>
              <a:pathLst>
                <a:path fill="none" w="4813" h="4813">
                  <a:moveTo>
                    <a:pt x="0" y="0"/>
                  </a:moveTo>
                  <a:lnTo>
                    <a:pt x="4812" y="0"/>
                  </a:lnTo>
                  <a:lnTo>
                    <a:pt x="4812" y="4812"/>
                  </a:lnTo>
                  <a:lnTo>
                    <a:pt x="0" y="4812"/>
                  </a:lnTo>
                  <a:close/>
                </a:path>
              </a:pathLst>
            </a:custGeom>
            <a:noFill/>
            <a:ln cap="rnd" w="19050">
              <a:solidFill>
                <a:srgbClr val="285293"/>
              </a:solidFill>
              <a:round/>
            </a:ln>
          </p:spPr>
          <p:style>
            <a:lnRef idx="0"/>
            <a:fillRef idx="0"/>
            <a:effectRef idx="0"/>
            <a:fontRef idx="minor"/>
          </p:style>
        </p:sp>
        <p:sp>
          <p:nvSpPr>
            <p:cNvPr id="1420" name="Google Shape;656;p9"/>
            <p:cNvSpPr/>
            <p:nvPr/>
          </p:nvSpPr>
          <p:spPr>
            <a:xfrm>
              <a:off x="282240" y="4500000"/>
              <a:ext cx="324000" cy="324000"/>
            </a:xfrm>
            <a:custGeom>
              <a:avLst/>
              <a:gdLst/>
              <a:ahLst/>
              <a:rect l="l" t="t" r="r" b="b"/>
              <a:pathLst>
                <a:path w="3209" h="3209">
                  <a:moveTo>
                    <a:pt x="0" y="0"/>
                  </a:moveTo>
                  <a:lnTo>
                    <a:pt x="0" y="3208"/>
                  </a:lnTo>
                  <a:lnTo>
                    <a:pt x="3208" y="3208"/>
                  </a:lnTo>
                  <a:lnTo>
                    <a:pt x="3208" y="0"/>
                  </a:lnTo>
                  <a:close/>
                </a:path>
              </a:pathLst>
            </a:custGeom>
            <a:solidFill>
              <a:schemeClr val="dk2"/>
            </a:solidFill>
            <a:ln cap="rnd" w="19050">
              <a:solidFill>
                <a:srgbClr val="285293"/>
              </a:solidFill>
              <a:round/>
            </a:ln>
          </p:spPr>
          <p:style>
            <a:lnRef idx="0"/>
            <a:fillRef idx="0"/>
            <a:effectRef idx="0"/>
            <a:fontRef idx="minor"/>
          </p:style>
        </p:sp>
        <p:sp>
          <p:nvSpPr>
            <p:cNvPr id="1421" name="Google Shape;657;p9"/>
            <p:cNvSpPr/>
            <p:nvPr/>
          </p:nvSpPr>
          <p:spPr>
            <a:xfrm>
              <a:off x="153360" y="4388400"/>
              <a:ext cx="360" cy="526680"/>
            </a:xfrm>
            <a:custGeom>
              <a:avLst/>
              <a:gdLst/>
              <a:ahLst/>
              <a:rect l="l" t="t" r="r" b="b"/>
              <a:pathLst>
                <a:path fill="none" w="1" h="5214">
                  <a:moveTo>
                    <a:pt x="0" y="5213"/>
                  </a:moveTo>
                  <a:lnTo>
                    <a:pt x="0" y="0"/>
                  </a:lnTo>
                </a:path>
              </a:pathLst>
            </a:custGeom>
            <a:noFill/>
            <a:ln cap="rnd" w="19050">
              <a:solidFill>
                <a:srgbClr val="285293"/>
              </a:solidFill>
              <a:round/>
            </a:ln>
          </p:spPr>
          <p:style>
            <a:lnRef idx="0"/>
            <a:fillRef idx="0"/>
            <a:effectRef idx="0"/>
            <a:fontRef idx="minor"/>
          </p:style>
        </p:sp>
        <p:sp>
          <p:nvSpPr>
            <p:cNvPr id="1422" name="Google Shape;658;p9"/>
            <p:cNvSpPr/>
            <p:nvPr/>
          </p:nvSpPr>
          <p:spPr>
            <a:xfrm>
              <a:off x="153360" y="4370760"/>
              <a:ext cx="360" cy="360"/>
            </a:xfrm>
            <a:custGeom>
              <a:avLst/>
              <a:gdLst/>
              <a:ahLst/>
              <a:rect l="l" t="t" r="r" b="b"/>
              <a:pathLst>
                <a:path fill="none" w="1" h="1">
                  <a:moveTo>
                    <a:pt x="0" y="1"/>
                  </a:moveTo>
                  <a:lnTo>
                    <a:pt x="0" y="1"/>
                  </a:lnTo>
                  <a:close/>
                </a:path>
              </a:pathLst>
            </a:custGeom>
            <a:noFill/>
            <a:ln cap="rnd" w="19050">
              <a:solidFill>
                <a:srgbClr val="285293"/>
              </a:solidFill>
              <a:round/>
            </a:ln>
          </p:spPr>
          <p:style>
            <a:lnRef idx="0"/>
            <a:fillRef idx="0"/>
            <a:effectRef idx="0"/>
            <a:fontRef idx="minor"/>
          </p:style>
        </p:sp>
        <p:sp>
          <p:nvSpPr>
            <p:cNvPr id="1423" name="Google Shape;659;p9"/>
            <p:cNvSpPr/>
            <p:nvPr/>
          </p:nvSpPr>
          <p:spPr>
            <a:xfrm>
              <a:off x="191160" y="4370760"/>
              <a:ext cx="526680" cy="360"/>
            </a:xfrm>
            <a:custGeom>
              <a:avLst/>
              <a:gdLst/>
              <a:ahLst/>
              <a:rect l="l" t="t" r="r" b="b"/>
              <a:pathLst>
                <a:path fill="none" w="5215" h="1">
                  <a:moveTo>
                    <a:pt x="1" y="1"/>
                  </a:moveTo>
                  <a:lnTo>
                    <a:pt x="5214" y="1"/>
                  </a:lnTo>
                </a:path>
              </a:pathLst>
            </a:custGeom>
            <a:noFill/>
            <a:ln cap="rnd" w="19050">
              <a:solidFill>
                <a:srgbClr val="285293"/>
              </a:solidFill>
              <a:round/>
            </a:ln>
          </p:spPr>
          <p:style>
            <a:lnRef idx="0"/>
            <a:fillRef idx="0"/>
            <a:effectRef idx="0"/>
            <a:fontRef idx="minor"/>
          </p:style>
        </p:sp>
        <p:sp>
          <p:nvSpPr>
            <p:cNvPr id="1424" name="Google Shape;660;p9"/>
            <p:cNvSpPr/>
            <p:nvPr/>
          </p:nvSpPr>
          <p:spPr>
            <a:xfrm>
              <a:off x="735840" y="4370760"/>
              <a:ext cx="360" cy="360"/>
            </a:xfrm>
            <a:custGeom>
              <a:avLst/>
              <a:gdLst/>
              <a:ahLst/>
              <a:rect l="l" t="t" r="r" b="b"/>
              <a:pathLst>
                <a:path fill="none" w="1" h="1">
                  <a:moveTo>
                    <a:pt x="0" y="1"/>
                  </a:moveTo>
                  <a:lnTo>
                    <a:pt x="0" y="1"/>
                  </a:lnTo>
                  <a:close/>
                </a:path>
              </a:pathLst>
            </a:custGeom>
            <a:noFill/>
            <a:ln cap="rnd" w="19050">
              <a:solidFill>
                <a:srgbClr val="285293"/>
              </a:solidFill>
              <a:round/>
            </a:ln>
          </p:spPr>
          <p:style>
            <a:lnRef idx="0"/>
            <a:fillRef idx="0"/>
            <a:effectRef idx="0"/>
            <a:fontRef idx="minor"/>
          </p:style>
        </p:sp>
        <p:sp>
          <p:nvSpPr>
            <p:cNvPr id="1425" name="Google Shape;661;p9"/>
            <p:cNvSpPr/>
            <p:nvPr/>
          </p:nvSpPr>
          <p:spPr>
            <a:xfrm>
              <a:off x="735840" y="4406040"/>
              <a:ext cx="360" cy="526680"/>
            </a:xfrm>
            <a:custGeom>
              <a:avLst/>
              <a:gdLst/>
              <a:ahLst/>
              <a:rect l="l" t="t" r="r" b="b"/>
              <a:pathLst>
                <a:path fill="none" w="1" h="5214">
                  <a:moveTo>
                    <a:pt x="0" y="1"/>
                  </a:moveTo>
                  <a:lnTo>
                    <a:pt x="0" y="5214"/>
                  </a:lnTo>
                </a:path>
              </a:pathLst>
            </a:custGeom>
            <a:noFill/>
            <a:ln cap="rnd" w="19050">
              <a:solidFill>
                <a:srgbClr val="285293"/>
              </a:solidFill>
              <a:round/>
            </a:ln>
          </p:spPr>
          <p:style>
            <a:lnRef idx="0"/>
            <a:fillRef idx="0"/>
            <a:effectRef idx="0"/>
            <a:fontRef idx="minor"/>
          </p:style>
        </p:sp>
        <p:sp>
          <p:nvSpPr>
            <p:cNvPr id="1426" name="Google Shape;662;p9"/>
            <p:cNvSpPr/>
            <p:nvPr/>
          </p:nvSpPr>
          <p:spPr>
            <a:xfrm>
              <a:off x="79920" y="4297320"/>
              <a:ext cx="731880" cy="729360"/>
            </a:xfrm>
            <a:custGeom>
              <a:avLst/>
              <a:gdLst/>
              <a:ahLst/>
              <a:rect l="l" t="t" r="r" b="b"/>
              <a:pathLst>
                <a:path fill="none" w="7244" h="7219">
                  <a:moveTo>
                    <a:pt x="0" y="0"/>
                  </a:moveTo>
                  <a:lnTo>
                    <a:pt x="7243" y="0"/>
                  </a:lnTo>
                  <a:lnTo>
                    <a:pt x="7243" y="7218"/>
                  </a:lnTo>
                  <a:lnTo>
                    <a:pt x="0" y="7218"/>
                  </a:lnTo>
                  <a:close/>
                </a:path>
              </a:pathLst>
            </a:custGeom>
            <a:noFill/>
            <a:ln cap="rnd" w="19050">
              <a:solidFill>
                <a:srgbClr val="285293"/>
              </a:solidFill>
              <a:round/>
            </a:ln>
          </p:spPr>
          <p:style>
            <a:lnRef idx="0"/>
            <a:fillRef idx="0"/>
            <a:effectRef idx="0"/>
            <a:fontRef idx="minor"/>
          </p:style>
        </p:sp>
        <p:sp>
          <p:nvSpPr>
            <p:cNvPr id="1427" name="Google Shape;663;p9"/>
            <p:cNvSpPr/>
            <p:nvPr/>
          </p:nvSpPr>
          <p:spPr>
            <a:xfrm>
              <a:off x="331920" y="3335040"/>
              <a:ext cx="200880" cy="200880"/>
            </a:xfrm>
            <a:custGeom>
              <a:avLst/>
              <a:gdLst/>
              <a:ahLst/>
              <a:rect l="l" t="t" r="r" b="b"/>
              <a:pathLst>
                <a:path fill="none" w="1204" h="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a:solidFill>
                <a:srgbClr val="9fc5e8"/>
              </a:solidFill>
              <a:miter/>
            </a:ln>
          </p:spPr>
          <p:style>
            <a:lnRef idx="0"/>
            <a:fillRef idx="0"/>
            <a:effectRef idx="0"/>
            <a:fontRef idx="minor"/>
          </p:style>
        </p:sp>
        <p:sp>
          <p:nvSpPr>
            <p:cNvPr id="1428" name="Google Shape;664;p9"/>
            <p:cNvSpPr/>
            <p:nvPr/>
          </p:nvSpPr>
          <p:spPr>
            <a:xfrm rot="10800000">
              <a:off x="432000" y="3536280"/>
              <a:ext cx="360" cy="764280"/>
            </a:xfrm>
            <a:custGeom>
              <a:avLst/>
              <a:gdLst/>
              <a:ahLst/>
              <a:rect l="l" t="t" r="r" b="b"/>
              <a:pathLst>
                <a:path w="21600" h="21600">
                  <a:moveTo>
                    <a:pt x="0" y="0"/>
                  </a:moveTo>
                  <a:lnTo>
                    <a:pt x="21600" y="21600"/>
                  </a:lnTo>
                </a:path>
              </a:pathLst>
            </a:custGeom>
            <a:noFill/>
            <a:ln w="19050">
              <a:solidFill>
                <a:srgbClr val="9fc5e8"/>
              </a:solidFill>
              <a:round/>
            </a:ln>
          </p:spPr>
          <p:style>
            <a:lnRef idx="0"/>
            <a:fillRef idx="0"/>
            <a:effectRef idx="0"/>
            <a:fontRef idx="minor"/>
          </p:style>
        </p:sp>
        <p:sp>
          <p:nvSpPr>
            <p:cNvPr id="1429" name="Google Shape;665;p9"/>
            <p:cNvSpPr/>
            <p:nvPr/>
          </p:nvSpPr>
          <p:spPr>
            <a:xfrm>
              <a:off x="553320" y="3371400"/>
              <a:ext cx="163080" cy="920520"/>
            </a:xfrm>
            <a:custGeom>
              <a:avLst/>
              <a:gdLst/>
              <a:ahLst/>
              <a:rect l="l" t="t" r="r" b="b"/>
              <a:pathLst>
                <a:path fill="none" w="978" h="5515">
                  <a:moveTo>
                    <a:pt x="0" y="5514"/>
                  </a:moveTo>
                  <a:lnTo>
                    <a:pt x="0" y="3509"/>
                  </a:lnTo>
                  <a:lnTo>
                    <a:pt x="977" y="2532"/>
                  </a:lnTo>
                  <a:lnTo>
                    <a:pt x="977" y="0"/>
                  </a:lnTo>
                </a:path>
              </a:pathLst>
            </a:custGeom>
            <a:noFill/>
            <a:ln cap="rnd" w="19050">
              <a:solidFill>
                <a:srgbClr val="285293"/>
              </a:solidFill>
              <a:round/>
            </a:ln>
          </p:spPr>
          <p:style>
            <a:lnRef idx="0"/>
            <a:fillRef idx="0"/>
            <a:effectRef idx="0"/>
            <a:fontRef idx="minor"/>
          </p:style>
        </p:sp>
        <p:sp>
          <p:nvSpPr>
            <p:cNvPr id="1430" name="Google Shape;666;p9"/>
            <p:cNvSpPr/>
            <p:nvPr/>
          </p:nvSpPr>
          <p:spPr>
            <a:xfrm>
              <a:off x="133560" y="3392280"/>
              <a:ext cx="221760" cy="899640"/>
            </a:xfrm>
            <a:custGeom>
              <a:avLst/>
              <a:gdLst/>
              <a:ahLst/>
              <a:rect l="l" t="t" r="r" b="b"/>
              <a:pathLst>
                <a:path fill="none" w="1330" h="5390">
                  <a:moveTo>
                    <a:pt x="1329" y="5389"/>
                  </a:moveTo>
                  <a:lnTo>
                    <a:pt x="1329" y="2808"/>
                  </a:lnTo>
                  <a:lnTo>
                    <a:pt x="1" y="1504"/>
                  </a:lnTo>
                  <a:lnTo>
                    <a:pt x="1" y="1"/>
                  </a:lnTo>
                </a:path>
              </a:pathLst>
            </a:custGeom>
            <a:noFill/>
            <a:ln cap="rnd" w="9525">
              <a:solidFill>
                <a:srgbClr val="00f4ad"/>
              </a:solidFill>
              <a:round/>
            </a:ln>
          </p:spPr>
          <p:style>
            <a:lnRef idx="0"/>
            <a:fillRef idx="0"/>
            <a:effectRef idx="0"/>
            <a:fontRef idx="minor"/>
          </p:style>
        </p:sp>
        <p:sp>
          <p:nvSpPr>
            <p:cNvPr id="1431" name="Google Shape;667;p9"/>
            <p:cNvSpPr/>
            <p:nvPr/>
          </p:nvSpPr>
          <p:spPr>
            <a:xfrm>
              <a:off x="279720" y="3919680"/>
              <a:ext cx="360" cy="372240"/>
            </a:xfrm>
            <a:custGeom>
              <a:avLst/>
              <a:gdLst/>
              <a:ahLst/>
              <a:rect l="l" t="t" r="r" b="b"/>
              <a:pathLst>
                <a:path fill="none" w="1" h="2231">
                  <a:moveTo>
                    <a:pt x="1" y="2231"/>
                  </a:moveTo>
                  <a:lnTo>
                    <a:pt x="1" y="0"/>
                  </a:lnTo>
                </a:path>
              </a:pathLst>
            </a:custGeom>
            <a:noFill/>
            <a:ln cap="rnd" w="19050">
              <a:solidFill>
                <a:srgbClr val="285293"/>
              </a:solidFill>
              <a:round/>
            </a:ln>
          </p:spPr>
          <p:style>
            <a:lnRef idx="0"/>
            <a:fillRef idx="0"/>
            <a:effectRef idx="0"/>
            <a:fontRef idx="minor"/>
          </p:style>
        </p:sp>
        <p:sp>
          <p:nvSpPr>
            <p:cNvPr id="1432" name="Google Shape;668;p9"/>
            <p:cNvSpPr/>
            <p:nvPr/>
          </p:nvSpPr>
          <p:spPr>
            <a:xfrm>
              <a:off x="647280" y="3919680"/>
              <a:ext cx="360" cy="372240"/>
            </a:xfrm>
            <a:custGeom>
              <a:avLst/>
              <a:gdLst/>
              <a:ahLst/>
              <a:rect l="l" t="t" r="r" b="b"/>
              <a:pathLst>
                <a:path fill="none" w="1" h="2231">
                  <a:moveTo>
                    <a:pt x="0" y="2231"/>
                  </a:moveTo>
                  <a:lnTo>
                    <a:pt x="0" y="0"/>
                  </a:lnTo>
                </a:path>
              </a:pathLst>
            </a:custGeom>
            <a:noFill/>
            <a:ln cap="rnd" w="19050">
              <a:solidFill>
                <a:srgbClr val="285293"/>
              </a:solidFill>
              <a:round/>
            </a:ln>
          </p:spPr>
          <p:style>
            <a:lnRef idx="0"/>
            <a:fillRef idx="0"/>
            <a:effectRef idx="0"/>
            <a:fontRef idx="minor"/>
          </p:style>
        </p:sp>
        <p:sp>
          <p:nvSpPr>
            <p:cNvPr id="1433" name="Google Shape;669;p9"/>
            <p:cNvSpPr/>
            <p:nvPr/>
          </p:nvSpPr>
          <p:spPr>
            <a:xfrm>
              <a:off x="-64800" y="4659480"/>
              <a:ext cx="144360" cy="360"/>
            </a:xfrm>
            <a:custGeom>
              <a:avLst/>
              <a:gdLst/>
              <a:ahLst/>
              <a:rect l="l" t="t" r="r" b="b"/>
              <a:pathLst>
                <a:path fill="none" w="1430" h="1">
                  <a:moveTo>
                    <a:pt x="1430" y="0"/>
                  </a:moveTo>
                  <a:lnTo>
                    <a:pt x="1" y="0"/>
                  </a:lnTo>
                </a:path>
              </a:pathLst>
            </a:custGeom>
            <a:noFill/>
            <a:ln cap="rnd" w="19050">
              <a:solidFill>
                <a:srgbClr val="285293"/>
              </a:solidFill>
              <a:round/>
            </a:ln>
          </p:spPr>
          <p:style>
            <a:lnRef idx="0"/>
            <a:fillRef idx="0"/>
            <a:effectRef idx="0"/>
            <a:fontRef idx="minor"/>
          </p:style>
        </p:sp>
        <p:sp>
          <p:nvSpPr>
            <p:cNvPr id="1434" name="Google Shape;670;p9"/>
            <p:cNvSpPr/>
            <p:nvPr/>
          </p:nvSpPr>
          <p:spPr>
            <a:xfrm>
              <a:off x="11160" y="4537800"/>
              <a:ext cx="68040" cy="360"/>
            </a:xfrm>
            <a:custGeom>
              <a:avLst/>
              <a:gdLst/>
              <a:ahLst/>
              <a:rect l="l" t="t" r="r" b="b"/>
              <a:pathLst>
                <a:path fill="none" w="678" h="1">
                  <a:moveTo>
                    <a:pt x="678" y="0"/>
                  </a:moveTo>
                  <a:lnTo>
                    <a:pt x="1" y="0"/>
                  </a:lnTo>
                </a:path>
              </a:pathLst>
            </a:custGeom>
            <a:noFill/>
            <a:ln cap="rnd" w="19050">
              <a:solidFill>
                <a:srgbClr val="285293"/>
              </a:solidFill>
              <a:round/>
            </a:ln>
          </p:spPr>
          <p:style>
            <a:lnRef idx="0"/>
            <a:fillRef idx="0"/>
            <a:effectRef idx="0"/>
            <a:fontRef idx="minor"/>
          </p:style>
        </p:sp>
        <p:sp>
          <p:nvSpPr>
            <p:cNvPr id="1435" name="Google Shape;671;p9"/>
            <p:cNvSpPr/>
            <p:nvPr/>
          </p:nvSpPr>
          <p:spPr>
            <a:xfrm>
              <a:off x="-26640" y="4444200"/>
              <a:ext cx="106200" cy="360"/>
            </a:xfrm>
            <a:custGeom>
              <a:avLst/>
              <a:gdLst/>
              <a:ahLst/>
              <a:rect l="l" t="t" r="r" b="b"/>
              <a:pathLst>
                <a:path fill="none" w="1054" h="1">
                  <a:moveTo>
                    <a:pt x="1054" y="1"/>
                  </a:moveTo>
                  <a:lnTo>
                    <a:pt x="1" y="1"/>
                  </a:lnTo>
                </a:path>
              </a:pathLst>
            </a:custGeom>
            <a:noFill/>
            <a:ln cap="rnd" w="19050">
              <a:solidFill>
                <a:srgbClr val="285293"/>
              </a:solidFill>
              <a:round/>
            </a:ln>
          </p:spPr>
          <p:style>
            <a:lnRef idx="0"/>
            <a:fillRef idx="0"/>
            <a:effectRef idx="0"/>
            <a:fontRef idx="minor"/>
          </p:style>
        </p:sp>
        <p:sp>
          <p:nvSpPr>
            <p:cNvPr id="1436" name="Google Shape;672;p9"/>
            <p:cNvSpPr/>
            <p:nvPr/>
          </p:nvSpPr>
          <p:spPr>
            <a:xfrm>
              <a:off x="811800" y="4479480"/>
              <a:ext cx="83160" cy="360"/>
            </a:xfrm>
            <a:custGeom>
              <a:avLst/>
              <a:gdLst/>
              <a:ahLst/>
              <a:rect l="l" t="t" r="r" b="b"/>
              <a:pathLst>
                <a:path fill="none" w="828" h="1">
                  <a:moveTo>
                    <a:pt x="1" y="1"/>
                  </a:moveTo>
                  <a:lnTo>
                    <a:pt x="828" y="1"/>
                  </a:lnTo>
                </a:path>
              </a:pathLst>
            </a:custGeom>
            <a:noFill/>
            <a:ln cap="rnd" w="19050">
              <a:solidFill>
                <a:srgbClr val="285293"/>
              </a:solidFill>
              <a:round/>
            </a:ln>
          </p:spPr>
          <p:style>
            <a:lnRef idx="0"/>
            <a:fillRef idx="0"/>
            <a:effectRef idx="0"/>
            <a:fontRef idx="minor"/>
          </p:style>
        </p:sp>
        <p:sp>
          <p:nvSpPr>
            <p:cNvPr id="1437" name="Google Shape;673;p9"/>
            <p:cNvSpPr/>
            <p:nvPr/>
          </p:nvSpPr>
          <p:spPr>
            <a:xfrm>
              <a:off x="811800" y="4555800"/>
              <a:ext cx="63000" cy="360"/>
            </a:xfrm>
            <a:custGeom>
              <a:avLst/>
              <a:gdLst/>
              <a:ahLst/>
              <a:rect l="l" t="t" r="r" b="b"/>
              <a:pathLst>
                <a:path fill="none" w="628" h="1">
                  <a:moveTo>
                    <a:pt x="1" y="1"/>
                  </a:moveTo>
                  <a:lnTo>
                    <a:pt x="627" y="1"/>
                  </a:lnTo>
                </a:path>
              </a:pathLst>
            </a:custGeom>
            <a:noFill/>
            <a:ln cap="rnd" w="19050">
              <a:solidFill>
                <a:srgbClr val="285293"/>
              </a:solidFill>
              <a:round/>
            </a:ln>
          </p:spPr>
          <p:style>
            <a:lnRef idx="0"/>
            <a:fillRef idx="0"/>
            <a:effectRef idx="0"/>
            <a:fontRef idx="minor"/>
          </p:style>
        </p:sp>
        <p:sp>
          <p:nvSpPr>
            <p:cNvPr id="1438" name="Google Shape;674;p9"/>
            <p:cNvSpPr/>
            <p:nvPr/>
          </p:nvSpPr>
          <p:spPr>
            <a:xfrm rot="5400000">
              <a:off x="2172960" y="4531320"/>
              <a:ext cx="200880" cy="200880"/>
            </a:xfrm>
            <a:custGeom>
              <a:avLst/>
              <a:gdLst/>
              <a:ahLst/>
              <a:rect l="l" t="t" r="r" b="b"/>
              <a:pathLst>
                <a:path fill="none" w="1204" h="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a:solidFill>
                <a:srgbClr val="9fc5e8"/>
              </a:solidFill>
              <a:miter/>
            </a:ln>
          </p:spPr>
          <p:style>
            <a:lnRef idx="0"/>
            <a:fillRef idx="0"/>
            <a:effectRef idx="0"/>
            <a:fontRef idx="minor"/>
          </p:style>
        </p:sp>
        <p:sp>
          <p:nvSpPr>
            <p:cNvPr id="1439" name="Google Shape;675;p9"/>
            <p:cNvSpPr/>
            <p:nvPr/>
          </p:nvSpPr>
          <p:spPr>
            <a:xfrm>
              <a:off x="809280" y="4631760"/>
              <a:ext cx="1365840" cy="360"/>
            </a:xfrm>
            <a:custGeom>
              <a:avLst/>
              <a:gdLst/>
              <a:ahLst/>
              <a:rect l="l" t="t" r="r" b="b"/>
              <a:pathLst>
                <a:path w="21600" h="21600">
                  <a:moveTo>
                    <a:pt x="0" y="0"/>
                  </a:moveTo>
                  <a:lnTo>
                    <a:pt x="21600" y="21600"/>
                  </a:lnTo>
                </a:path>
              </a:pathLst>
            </a:custGeom>
            <a:noFill/>
            <a:ln w="19050">
              <a:solidFill>
                <a:srgbClr val="9fc5e8"/>
              </a:solidFill>
              <a:round/>
            </a:ln>
          </p:spPr>
          <p:style>
            <a:lnRef idx="0"/>
            <a:fillRef idx="0"/>
            <a:effectRef idx="0"/>
            <a:fontRef idx="minor"/>
          </p:style>
        </p:sp>
      </p:grpSp>
      <p:grpSp>
        <p:nvGrpSpPr>
          <p:cNvPr id="1440" name="Google Shape;676;p9"/>
          <p:cNvGrpSpPr/>
          <p:nvPr/>
        </p:nvGrpSpPr>
        <p:grpSpPr>
          <a:xfrm>
            <a:off x="5266080" y="4568760"/>
            <a:ext cx="3157560" cy="296280"/>
            <a:chOff x="5266080" y="4568760"/>
            <a:chExt cx="3157560" cy="296280"/>
          </a:xfrm>
        </p:grpSpPr>
        <p:sp>
          <p:nvSpPr>
            <p:cNvPr id="1441" name="Google Shape;677;p9"/>
            <p:cNvSpPr/>
            <p:nvPr/>
          </p:nvSpPr>
          <p:spPr>
            <a:xfrm>
              <a:off x="5266080" y="4568760"/>
              <a:ext cx="102960" cy="296280"/>
            </a:xfrm>
            <a:custGeom>
              <a:avLst/>
              <a:gdLst/>
              <a:ahLst/>
              <a:rect l="l" t="t" r="r" b="b"/>
              <a:pathLst>
                <a:path w="803" h="2307">
                  <a:moveTo>
                    <a:pt x="1" y="0"/>
                  </a:moveTo>
                  <a:lnTo>
                    <a:pt x="1" y="2306"/>
                  </a:lnTo>
                  <a:lnTo>
                    <a:pt x="803" y="2306"/>
                  </a:lnTo>
                  <a:lnTo>
                    <a:pt x="803" y="0"/>
                  </a:lnTo>
                  <a:close/>
                </a:path>
              </a:pathLst>
            </a:custGeom>
            <a:solidFill>
              <a:schemeClr val="accent1"/>
            </a:solidFill>
            <a:ln w="0">
              <a:noFill/>
            </a:ln>
          </p:spPr>
          <p:style>
            <a:lnRef idx="0"/>
            <a:fillRef idx="0"/>
            <a:effectRef idx="0"/>
            <a:fontRef idx="minor"/>
          </p:style>
        </p:sp>
        <p:sp>
          <p:nvSpPr>
            <p:cNvPr id="1442" name="Google Shape;678;p9"/>
            <p:cNvSpPr/>
            <p:nvPr/>
          </p:nvSpPr>
          <p:spPr>
            <a:xfrm>
              <a:off x="5459760" y="4568760"/>
              <a:ext cx="102960" cy="296280"/>
            </a:xfrm>
            <a:custGeom>
              <a:avLst/>
              <a:gdLst/>
              <a:ahLst/>
              <a:rect l="l" t="t" r="r" b="b"/>
              <a:pathLst>
                <a:path w="803" h="2307">
                  <a:moveTo>
                    <a:pt x="0" y="0"/>
                  </a:moveTo>
                  <a:lnTo>
                    <a:pt x="0" y="2306"/>
                  </a:lnTo>
                  <a:lnTo>
                    <a:pt x="802" y="2306"/>
                  </a:lnTo>
                  <a:lnTo>
                    <a:pt x="802" y="0"/>
                  </a:lnTo>
                  <a:close/>
                </a:path>
              </a:pathLst>
            </a:custGeom>
            <a:solidFill>
              <a:schemeClr val="accent1"/>
            </a:solidFill>
            <a:ln w="0">
              <a:noFill/>
            </a:ln>
          </p:spPr>
          <p:style>
            <a:lnRef idx="0"/>
            <a:fillRef idx="0"/>
            <a:effectRef idx="0"/>
            <a:fontRef idx="minor"/>
          </p:style>
        </p:sp>
        <p:sp>
          <p:nvSpPr>
            <p:cNvPr id="1443" name="Google Shape;679;p9"/>
            <p:cNvSpPr/>
            <p:nvPr/>
          </p:nvSpPr>
          <p:spPr>
            <a:xfrm>
              <a:off x="5649840" y="4568760"/>
              <a:ext cx="102960" cy="296280"/>
            </a:xfrm>
            <a:custGeom>
              <a:avLst/>
              <a:gdLst/>
              <a:ahLst/>
              <a:rect l="l" t="t" r="r" b="b"/>
              <a:pathLst>
                <a:path w="803" h="2307">
                  <a:moveTo>
                    <a:pt x="0" y="0"/>
                  </a:moveTo>
                  <a:lnTo>
                    <a:pt x="0" y="2306"/>
                  </a:lnTo>
                  <a:lnTo>
                    <a:pt x="802" y="2306"/>
                  </a:lnTo>
                  <a:lnTo>
                    <a:pt x="802" y="0"/>
                  </a:lnTo>
                  <a:close/>
                </a:path>
              </a:pathLst>
            </a:custGeom>
            <a:solidFill>
              <a:schemeClr val="accent1"/>
            </a:solidFill>
            <a:ln w="0">
              <a:noFill/>
            </a:ln>
          </p:spPr>
          <p:style>
            <a:lnRef idx="0"/>
            <a:fillRef idx="0"/>
            <a:effectRef idx="0"/>
            <a:fontRef idx="minor"/>
          </p:style>
        </p:sp>
        <p:sp>
          <p:nvSpPr>
            <p:cNvPr id="1444" name="Google Shape;680;p9"/>
            <p:cNvSpPr/>
            <p:nvPr/>
          </p:nvSpPr>
          <p:spPr>
            <a:xfrm>
              <a:off x="5839920" y="4568760"/>
              <a:ext cx="102960" cy="296280"/>
            </a:xfrm>
            <a:custGeom>
              <a:avLst/>
              <a:gdLst/>
              <a:ahLst/>
              <a:rect l="l" t="t" r="r" b="b"/>
              <a:pathLst>
                <a:path w="803" h="2307">
                  <a:moveTo>
                    <a:pt x="1" y="0"/>
                  </a:moveTo>
                  <a:lnTo>
                    <a:pt x="1" y="2306"/>
                  </a:lnTo>
                  <a:lnTo>
                    <a:pt x="803" y="2306"/>
                  </a:lnTo>
                  <a:lnTo>
                    <a:pt x="803" y="0"/>
                  </a:lnTo>
                  <a:close/>
                </a:path>
              </a:pathLst>
            </a:custGeom>
            <a:solidFill>
              <a:schemeClr val="accent1"/>
            </a:solidFill>
            <a:ln w="0">
              <a:noFill/>
            </a:ln>
          </p:spPr>
          <p:style>
            <a:lnRef idx="0"/>
            <a:fillRef idx="0"/>
            <a:effectRef idx="0"/>
            <a:fontRef idx="minor"/>
          </p:style>
        </p:sp>
        <p:sp>
          <p:nvSpPr>
            <p:cNvPr id="1445" name="Google Shape;681;p9"/>
            <p:cNvSpPr/>
            <p:nvPr/>
          </p:nvSpPr>
          <p:spPr>
            <a:xfrm>
              <a:off x="6030000" y="4568760"/>
              <a:ext cx="102960" cy="296280"/>
            </a:xfrm>
            <a:custGeom>
              <a:avLst/>
              <a:gdLst/>
              <a:ahLst/>
              <a:rect l="l" t="t" r="r" b="b"/>
              <a:pathLst>
                <a:path w="803" h="2307">
                  <a:moveTo>
                    <a:pt x="1" y="0"/>
                  </a:moveTo>
                  <a:lnTo>
                    <a:pt x="1" y="2306"/>
                  </a:lnTo>
                  <a:lnTo>
                    <a:pt x="803" y="2306"/>
                  </a:lnTo>
                  <a:lnTo>
                    <a:pt x="803" y="0"/>
                  </a:lnTo>
                  <a:close/>
                </a:path>
              </a:pathLst>
            </a:custGeom>
            <a:solidFill>
              <a:schemeClr val="accent1"/>
            </a:solidFill>
            <a:ln w="0">
              <a:noFill/>
            </a:ln>
          </p:spPr>
          <p:style>
            <a:lnRef idx="0"/>
            <a:fillRef idx="0"/>
            <a:effectRef idx="0"/>
            <a:fontRef idx="minor"/>
          </p:style>
        </p:sp>
        <p:sp>
          <p:nvSpPr>
            <p:cNvPr id="1446" name="Google Shape;682;p9"/>
            <p:cNvSpPr/>
            <p:nvPr/>
          </p:nvSpPr>
          <p:spPr>
            <a:xfrm>
              <a:off x="6220080" y="4568760"/>
              <a:ext cx="106200" cy="296280"/>
            </a:xfrm>
            <a:custGeom>
              <a:avLst/>
              <a:gdLst/>
              <a:ahLst/>
              <a:rect l="l" t="t" r="r" b="b"/>
              <a:pathLst>
                <a:path w="828" h="2307">
                  <a:moveTo>
                    <a:pt x="0" y="0"/>
                  </a:moveTo>
                  <a:lnTo>
                    <a:pt x="0" y="2306"/>
                  </a:lnTo>
                  <a:lnTo>
                    <a:pt x="827" y="2306"/>
                  </a:lnTo>
                  <a:lnTo>
                    <a:pt x="827" y="0"/>
                  </a:lnTo>
                  <a:close/>
                </a:path>
              </a:pathLst>
            </a:custGeom>
            <a:solidFill>
              <a:schemeClr val="accent1"/>
            </a:solidFill>
            <a:ln w="0">
              <a:noFill/>
            </a:ln>
          </p:spPr>
          <p:style>
            <a:lnRef idx="0"/>
            <a:fillRef idx="0"/>
            <a:effectRef idx="0"/>
            <a:fontRef idx="minor"/>
          </p:style>
        </p:sp>
        <p:sp>
          <p:nvSpPr>
            <p:cNvPr id="1447" name="Google Shape;683;p9"/>
            <p:cNvSpPr/>
            <p:nvPr/>
          </p:nvSpPr>
          <p:spPr>
            <a:xfrm>
              <a:off x="6413400" y="45687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448" name="Google Shape;684;p9"/>
            <p:cNvSpPr/>
            <p:nvPr/>
          </p:nvSpPr>
          <p:spPr>
            <a:xfrm>
              <a:off x="6603480" y="45687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449" name="Google Shape;685;p9"/>
            <p:cNvSpPr/>
            <p:nvPr/>
          </p:nvSpPr>
          <p:spPr>
            <a:xfrm>
              <a:off x="6793560" y="4568760"/>
              <a:ext cx="102960" cy="296280"/>
            </a:xfrm>
            <a:custGeom>
              <a:avLst/>
              <a:gdLst/>
              <a:ahLst/>
              <a:rect l="l" t="t" r="r" b="b"/>
              <a:pathLst>
                <a:path w="803" h="2307">
                  <a:moveTo>
                    <a:pt x="0" y="0"/>
                  </a:moveTo>
                  <a:lnTo>
                    <a:pt x="0" y="2306"/>
                  </a:lnTo>
                  <a:lnTo>
                    <a:pt x="802" y="2306"/>
                  </a:lnTo>
                  <a:lnTo>
                    <a:pt x="802" y="0"/>
                  </a:lnTo>
                  <a:close/>
                </a:path>
              </a:pathLst>
            </a:custGeom>
            <a:noFill/>
            <a:ln w="9525">
              <a:solidFill>
                <a:srgbClr val="00f4ad"/>
              </a:solidFill>
              <a:round/>
            </a:ln>
          </p:spPr>
          <p:style>
            <a:lnRef idx="0"/>
            <a:fillRef idx="0"/>
            <a:effectRef idx="0"/>
            <a:fontRef idx="minor"/>
          </p:style>
        </p:sp>
        <p:sp>
          <p:nvSpPr>
            <p:cNvPr id="1450" name="Google Shape;686;p9"/>
            <p:cNvSpPr/>
            <p:nvPr/>
          </p:nvSpPr>
          <p:spPr>
            <a:xfrm>
              <a:off x="6983640" y="4568760"/>
              <a:ext cx="102960" cy="296280"/>
            </a:xfrm>
            <a:custGeom>
              <a:avLst/>
              <a:gdLst/>
              <a:ahLst/>
              <a:rect l="l" t="t" r="r" b="b"/>
              <a:pathLst>
                <a:path w="803" h="2307">
                  <a:moveTo>
                    <a:pt x="0" y="0"/>
                  </a:moveTo>
                  <a:lnTo>
                    <a:pt x="0" y="2306"/>
                  </a:lnTo>
                  <a:lnTo>
                    <a:pt x="802" y="2306"/>
                  </a:lnTo>
                  <a:lnTo>
                    <a:pt x="802" y="0"/>
                  </a:lnTo>
                  <a:close/>
                </a:path>
              </a:pathLst>
            </a:custGeom>
            <a:noFill/>
            <a:ln w="9525">
              <a:solidFill>
                <a:srgbClr val="00f4ad"/>
              </a:solidFill>
              <a:round/>
            </a:ln>
          </p:spPr>
          <p:style>
            <a:lnRef idx="0"/>
            <a:fillRef idx="0"/>
            <a:effectRef idx="0"/>
            <a:fontRef idx="minor"/>
          </p:style>
        </p:sp>
        <p:sp>
          <p:nvSpPr>
            <p:cNvPr id="1451" name="Google Shape;687;p9"/>
            <p:cNvSpPr/>
            <p:nvPr/>
          </p:nvSpPr>
          <p:spPr>
            <a:xfrm>
              <a:off x="7176960" y="45687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452" name="Google Shape;688;p9"/>
            <p:cNvSpPr/>
            <p:nvPr/>
          </p:nvSpPr>
          <p:spPr>
            <a:xfrm>
              <a:off x="7367040" y="45687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453" name="Google Shape;689;p9"/>
            <p:cNvSpPr/>
            <p:nvPr/>
          </p:nvSpPr>
          <p:spPr>
            <a:xfrm>
              <a:off x="7557120" y="4568760"/>
              <a:ext cx="102960" cy="296280"/>
            </a:xfrm>
            <a:custGeom>
              <a:avLst/>
              <a:gdLst/>
              <a:ahLst/>
              <a:rect l="l" t="t" r="r" b="b"/>
              <a:pathLst>
                <a:path w="803" h="2307">
                  <a:moveTo>
                    <a:pt x="0" y="0"/>
                  </a:moveTo>
                  <a:lnTo>
                    <a:pt x="0" y="2306"/>
                  </a:lnTo>
                  <a:lnTo>
                    <a:pt x="802" y="2306"/>
                  </a:lnTo>
                  <a:lnTo>
                    <a:pt x="802" y="0"/>
                  </a:lnTo>
                  <a:close/>
                </a:path>
              </a:pathLst>
            </a:custGeom>
            <a:noFill/>
            <a:ln w="9525">
              <a:solidFill>
                <a:srgbClr val="00f4ad"/>
              </a:solidFill>
              <a:round/>
            </a:ln>
          </p:spPr>
          <p:style>
            <a:lnRef idx="0"/>
            <a:fillRef idx="0"/>
            <a:effectRef idx="0"/>
            <a:fontRef idx="minor"/>
          </p:style>
        </p:sp>
        <p:sp>
          <p:nvSpPr>
            <p:cNvPr id="1454" name="Google Shape;690;p9"/>
            <p:cNvSpPr/>
            <p:nvPr/>
          </p:nvSpPr>
          <p:spPr>
            <a:xfrm>
              <a:off x="7747200" y="45687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455" name="Google Shape;691;p9"/>
            <p:cNvSpPr/>
            <p:nvPr/>
          </p:nvSpPr>
          <p:spPr>
            <a:xfrm>
              <a:off x="7940520" y="4568760"/>
              <a:ext cx="102960" cy="296280"/>
            </a:xfrm>
            <a:custGeom>
              <a:avLst/>
              <a:gdLst/>
              <a:ahLst/>
              <a:rect l="l" t="t" r="r" b="b"/>
              <a:pathLst>
                <a:path w="803" h="2307">
                  <a:moveTo>
                    <a:pt x="1" y="0"/>
                  </a:moveTo>
                  <a:lnTo>
                    <a:pt x="1" y="2306"/>
                  </a:lnTo>
                  <a:lnTo>
                    <a:pt x="803" y="2306"/>
                  </a:lnTo>
                  <a:lnTo>
                    <a:pt x="803" y="0"/>
                  </a:lnTo>
                  <a:close/>
                </a:path>
              </a:pathLst>
            </a:custGeom>
            <a:noFill/>
            <a:ln w="9525">
              <a:solidFill>
                <a:srgbClr val="00f4ad"/>
              </a:solidFill>
              <a:round/>
            </a:ln>
          </p:spPr>
          <p:style>
            <a:lnRef idx="0"/>
            <a:fillRef idx="0"/>
            <a:effectRef idx="0"/>
            <a:fontRef idx="minor"/>
          </p:style>
        </p:sp>
        <p:sp>
          <p:nvSpPr>
            <p:cNvPr id="1456" name="Google Shape;692;p9"/>
            <p:cNvSpPr/>
            <p:nvPr/>
          </p:nvSpPr>
          <p:spPr>
            <a:xfrm>
              <a:off x="8130600" y="4568760"/>
              <a:ext cx="102960" cy="296280"/>
            </a:xfrm>
            <a:custGeom>
              <a:avLst/>
              <a:gdLst/>
              <a:ahLst/>
              <a:rect l="l" t="t" r="r" b="b"/>
              <a:pathLst>
                <a:path w="803" h="2307">
                  <a:moveTo>
                    <a:pt x="0" y="0"/>
                  </a:moveTo>
                  <a:lnTo>
                    <a:pt x="0" y="2306"/>
                  </a:lnTo>
                  <a:lnTo>
                    <a:pt x="802" y="2306"/>
                  </a:lnTo>
                  <a:lnTo>
                    <a:pt x="802" y="0"/>
                  </a:lnTo>
                  <a:close/>
                </a:path>
              </a:pathLst>
            </a:custGeom>
            <a:noFill/>
            <a:ln w="9525">
              <a:solidFill>
                <a:srgbClr val="00f4ad"/>
              </a:solidFill>
              <a:round/>
            </a:ln>
          </p:spPr>
          <p:style>
            <a:lnRef idx="0"/>
            <a:fillRef idx="0"/>
            <a:effectRef idx="0"/>
            <a:fontRef idx="minor"/>
          </p:style>
        </p:sp>
        <p:sp>
          <p:nvSpPr>
            <p:cNvPr id="1457" name="Google Shape;693;p9"/>
            <p:cNvSpPr/>
            <p:nvPr/>
          </p:nvSpPr>
          <p:spPr>
            <a:xfrm>
              <a:off x="8320680" y="4568760"/>
              <a:ext cx="102960" cy="296280"/>
            </a:xfrm>
            <a:custGeom>
              <a:avLst/>
              <a:gdLst/>
              <a:ahLst/>
              <a:rect l="l" t="t" r="r" b="b"/>
              <a:pathLst>
                <a:path w="803" h="2307">
                  <a:moveTo>
                    <a:pt x="0" y="0"/>
                  </a:moveTo>
                  <a:lnTo>
                    <a:pt x="0" y="2306"/>
                  </a:lnTo>
                  <a:lnTo>
                    <a:pt x="802" y="2306"/>
                  </a:lnTo>
                  <a:lnTo>
                    <a:pt x="802" y="0"/>
                  </a:lnTo>
                  <a:close/>
                </a:path>
              </a:pathLst>
            </a:custGeom>
            <a:noFill/>
            <a:ln w="9525">
              <a:solidFill>
                <a:srgbClr val="00f4ad"/>
              </a:solidFill>
              <a:round/>
            </a:ln>
          </p:spPr>
          <p:style>
            <a:lnRef idx="0"/>
            <a:fillRef idx="0"/>
            <a:effectRef idx="0"/>
            <a:fontRef idx="minor"/>
          </p:style>
        </p:sp>
      </p:grpSp>
      <p:grpSp>
        <p:nvGrpSpPr>
          <p:cNvPr id="1458" name="Google Shape;694;p9"/>
          <p:cNvGrpSpPr/>
          <p:nvPr/>
        </p:nvGrpSpPr>
        <p:grpSpPr>
          <a:xfrm>
            <a:off x="7723080" y="1254240"/>
            <a:ext cx="1067760" cy="966960"/>
            <a:chOff x="7723080" y="1254240"/>
            <a:chExt cx="1067760" cy="966960"/>
          </a:xfrm>
        </p:grpSpPr>
        <p:grpSp>
          <p:nvGrpSpPr>
            <p:cNvPr id="1459" name="Google Shape;695;p9"/>
            <p:cNvGrpSpPr/>
            <p:nvPr/>
          </p:nvGrpSpPr>
          <p:grpSpPr>
            <a:xfrm>
              <a:off x="7883640" y="1867680"/>
              <a:ext cx="352080" cy="353520"/>
              <a:chOff x="7883640" y="1867680"/>
              <a:chExt cx="352080" cy="353520"/>
            </a:xfrm>
          </p:grpSpPr>
          <p:sp>
            <p:nvSpPr>
              <p:cNvPr id="1460" name="Google Shape;696;p9"/>
              <p:cNvSpPr/>
              <p:nvPr/>
            </p:nvSpPr>
            <p:spPr>
              <a:xfrm>
                <a:off x="7883640" y="1867680"/>
                <a:ext cx="352080" cy="353520"/>
              </a:xfrm>
              <a:custGeom>
                <a:avLst/>
                <a:gdLst/>
                <a:ahLst/>
                <a:rect l="l" t="t" r="r" b="b"/>
                <a:pathLst>
                  <a:path w="5340" h="5364">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w="0">
                <a:noFill/>
              </a:ln>
            </p:spPr>
            <p:style>
              <a:lnRef idx="0"/>
              <a:fillRef idx="0"/>
              <a:effectRef idx="0"/>
              <a:fontRef idx="minor"/>
            </p:style>
          </p:sp>
          <p:sp>
            <p:nvSpPr>
              <p:cNvPr id="1461" name="Google Shape;697;p9"/>
              <p:cNvSpPr/>
              <p:nvPr/>
            </p:nvSpPr>
            <p:spPr>
              <a:xfrm>
                <a:off x="7958160" y="1943640"/>
                <a:ext cx="203040" cy="201600"/>
              </a:xfrm>
              <a:custGeom>
                <a:avLst/>
                <a:gdLst/>
                <a:ahLst/>
                <a:rect l="l" t="t" r="r" b="b"/>
                <a:pathLst>
                  <a:path w="3084" h="3059">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w="0">
                <a:noFill/>
              </a:ln>
            </p:spPr>
            <p:style>
              <a:lnRef idx="0"/>
              <a:fillRef idx="0"/>
              <a:effectRef idx="0"/>
              <a:fontRef idx="minor"/>
            </p:style>
          </p:sp>
        </p:grpSp>
        <p:grpSp>
          <p:nvGrpSpPr>
            <p:cNvPr id="1462" name="Google Shape;698;p9"/>
            <p:cNvGrpSpPr/>
            <p:nvPr/>
          </p:nvGrpSpPr>
          <p:grpSpPr>
            <a:xfrm>
              <a:off x="8238960" y="1536840"/>
              <a:ext cx="551880" cy="551880"/>
              <a:chOff x="8238960" y="1536840"/>
              <a:chExt cx="551880" cy="551880"/>
            </a:xfrm>
          </p:grpSpPr>
          <p:sp>
            <p:nvSpPr>
              <p:cNvPr id="1463" name="Google Shape;699;p9"/>
              <p:cNvSpPr/>
              <p:nvPr/>
            </p:nvSpPr>
            <p:spPr>
              <a:xfrm>
                <a:off x="8238960" y="1536840"/>
                <a:ext cx="551880" cy="551880"/>
              </a:xfrm>
              <a:custGeom>
                <a:avLst/>
                <a:gdLst/>
                <a:ahLst/>
                <a:rect l="l" t="t" r="r" b="b"/>
                <a:pathLst>
                  <a:path w="8372" h="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a:solidFill>
                  <a:srgbClr val="285293"/>
                </a:solidFill>
                <a:round/>
              </a:ln>
            </p:spPr>
            <p:style>
              <a:lnRef idx="0"/>
              <a:fillRef idx="0"/>
              <a:effectRef idx="0"/>
              <a:fontRef idx="minor"/>
            </p:style>
          </p:sp>
          <p:sp>
            <p:nvSpPr>
              <p:cNvPr id="1464" name="Google Shape;700;p9"/>
              <p:cNvSpPr/>
              <p:nvPr/>
            </p:nvSpPr>
            <p:spPr>
              <a:xfrm>
                <a:off x="8340120" y="1654560"/>
                <a:ext cx="350280" cy="316800"/>
              </a:xfrm>
              <a:custGeom>
                <a:avLst/>
                <a:gdLst/>
                <a:ahLst/>
                <a:rect l="l" t="t" r="r" b="b"/>
                <a:pathLst>
                  <a:path w="5314" h="4808">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a:solidFill>
                  <a:srgbClr val="285293"/>
                </a:solidFill>
                <a:round/>
              </a:ln>
            </p:spPr>
            <p:style>
              <a:lnRef idx="0"/>
              <a:fillRef idx="0"/>
              <a:effectRef idx="0"/>
              <a:fontRef idx="minor"/>
            </p:style>
          </p:sp>
          <p:sp>
            <p:nvSpPr>
              <p:cNvPr id="1465" name="Google Shape;701;p9"/>
              <p:cNvSpPr/>
              <p:nvPr/>
            </p:nvSpPr>
            <p:spPr>
              <a:xfrm>
                <a:off x="8397720" y="1705680"/>
                <a:ext cx="236160" cy="214200"/>
              </a:xfrm>
              <a:custGeom>
                <a:avLst/>
                <a:gdLst/>
                <a:ahLst/>
                <a:rect l="l" t="t" r="r" b="b"/>
                <a:pathLst>
                  <a:path w="3585" h="3252">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w="0">
                <a:noFill/>
              </a:ln>
            </p:spPr>
            <p:style>
              <a:lnRef idx="0"/>
              <a:fillRef idx="0"/>
              <a:effectRef idx="0"/>
              <a:fontRef idx="minor"/>
            </p:style>
          </p:sp>
          <p:sp>
            <p:nvSpPr>
              <p:cNvPr id="1466" name="Google Shape;702;p9"/>
              <p:cNvSpPr/>
              <p:nvPr/>
            </p:nvSpPr>
            <p:spPr>
              <a:xfrm>
                <a:off x="8455680" y="1758240"/>
                <a:ext cx="120600" cy="109080"/>
              </a:xfrm>
              <a:custGeom>
                <a:avLst/>
                <a:gdLst/>
                <a:ahLst/>
                <a:rect l="l" t="t" r="r" b="b"/>
                <a:pathLst>
                  <a:path w="1831" h="1657">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w="0">
                <a:noFill/>
              </a:ln>
            </p:spPr>
            <p:style>
              <a:lnRef idx="0"/>
              <a:fillRef idx="0"/>
              <a:effectRef idx="0"/>
              <a:fontRef idx="minor"/>
            </p:style>
          </p:sp>
        </p:grpSp>
        <p:grpSp>
          <p:nvGrpSpPr>
            <p:cNvPr id="1467" name="Google Shape;703;p9"/>
            <p:cNvGrpSpPr/>
            <p:nvPr/>
          </p:nvGrpSpPr>
          <p:grpSpPr>
            <a:xfrm>
              <a:off x="7723080" y="1254240"/>
              <a:ext cx="551880" cy="551880"/>
              <a:chOff x="7723080" y="1254240"/>
              <a:chExt cx="551880" cy="551880"/>
            </a:xfrm>
          </p:grpSpPr>
          <p:sp>
            <p:nvSpPr>
              <p:cNvPr id="1468" name="Google Shape;704;p9"/>
              <p:cNvSpPr/>
              <p:nvPr/>
            </p:nvSpPr>
            <p:spPr>
              <a:xfrm>
                <a:off x="7723080" y="1254240"/>
                <a:ext cx="551880" cy="551880"/>
              </a:xfrm>
              <a:custGeom>
                <a:avLst/>
                <a:gdLst/>
                <a:ahLst/>
                <a:rect l="l" t="t" r="r" b="b"/>
                <a:pathLst>
                  <a:path w="8372" h="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w="0">
                <a:noFill/>
              </a:ln>
            </p:spPr>
            <p:style>
              <a:lnRef idx="0"/>
              <a:fillRef idx="0"/>
              <a:effectRef idx="0"/>
              <a:fontRef idx="minor"/>
            </p:style>
          </p:sp>
          <p:sp>
            <p:nvSpPr>
              <p:cNvPr id="1469" name="Google Shape;705;p9"/>
              <p:cNvSpPr/>
              <p:nvPr/>
            </p:nvSpPr>
            <p:spPr>
              <a:xfrm>
                <a:off x="7723080" y="1254240"/>
                <a:ext cx="551880" cy="551880"/>
              </a:xfrm>
              <a:custGeom>
                <a:avLst/>
                <a:gdLst/>
                <a:ahLst/>
                <a:rect l="l" t="t" r="r" b="b"/>
                <a:pathLst>
                  <a:path fill="none" w="8372" h="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a:solidFill>
                  <a:srgbClr val="9fc5e8"/>
                </a:solidFill>
                <a:miter/>
              </a:ln>
            </p:spPr>
            <p:style>
              <a:lnRef idx="0"/>
              <a:fillRef idx="0"/>
              <a:effectRef idx="0"/>
              <a:fontRef idx="minor"/>
            </p:style>
          </p:sp>
          <p:sp>
            <p:nvSpPr>
              <p:cNvPr id="1470" name="Google Shape;706;p9"/>
              <p:cNvSpPr/>
              <p:nvPr/>
            </p:nvSpPr>
            <p:spPr>
              <a:xfrm>
                <a:off x="7840800" y="1371600"/>
                <a:ext cx="317160" cy="317160"/>
              </a:xfrm>
              <a:custGeom>
                <a:avLst/>
                <a:gdLst/>
                <a:ahLst/>
                <a:rect l="l" t="t" r="r" b="b"/>
                <a:pathLst>
                  <a:path w="4813" h="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w="0">
                <a:noFill/>
              </a:ln>
            </p:spPr>
            <p:style>
              <a:lnRef idx="0"/>
              <a:fillRef idx="0"/>
              <a:effectRef idx="0"/>
              <a:fontRef idx="minor"/>
            </p:style>
          </p:sp>
          <p:sp>
            <p:nvSpPr>
              <p:cNvPr id="1471" name="Google Shape;707;p9"/>
              <p:cNvSpPr/>
              <p:nvPr/>
            </p:nvSpPr>
            <p:spPr>
              <a:xfrm>
                <a:off x="7891920" y="1422720"/>
                <a:ext cx="214560" cy="214560"/>
              </a:xfrm>
              <a:custGeom>
                <a:avLst/>
                <a:gdLst/>
                <a:ahLst/>
                <a:rect l="l" t="t" r="r" b="b"/>
                <a:pathLst>
                  <a:path fill="none" w="3259" h="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a:solidFill>
                  <a:srgbClr val="00f4ad"/>
                </a:solidFill>
                <a:miter/>
              </a:ln>
            </p:spPr>
            <p:style>
              <a:lnRef idx="0"/>
              <a:fillRef idx="0"/>
              <a:effectRef idx="0"/>
              <a:fontRef idx="minor"/>
            </p:style>
          </p:sp>
        </p:grpSp>
      </p:grpSp>
      <p:sp>
        <p:nvSpPr>
          <p:cNvPr id="1472" name="PlaceHolder 1"/>
          <p:cNvSpPr>
            <a:spLocks noGrp="1"/>
          </p:cNvSpPr>
          <p:nvPr>
            <p:ph type="title"/>
          </p:nvPr>
        </p:nvSpPr>
        <p:spPr>
          <a:xfrm>
            <a:off x="2549520" y="2221560"/>
            <a:ext cx="4044960" cy="754560"/>
          </a:xfrm>
          <a:prstGeom prst="rect">
            <a:avLst/>
          </a:prstGeom>
          <a:noFill/>
          <a:ln w="0">
            <a:noFill/>
          </a:ln>
        </p:spPr>
        <p:txBody>
          <a:bodyPr lIns="0" rIns="0" tIns="0" bIns="0" anchor="ctr">
            <a:noAutofit/>
          </a:bodyPr>
          <a:p>
            <a:r>
              <a:rPr b="0" lang="en-US" sz="4700" spc="-1" strike="noStrike">
                <a:solidFill>
                  <a:srgbClr val="000000"/>
                </a:solidFill>
                <a:latin typeface="Arial"/>
              </a:rPr>
              <a:t>Click to edit the title text format</a:t>
            </a:r>
            <a:endParaRPr b="0" lang="en-US" sz="4700" spc="-1" strike="noStrike">
              <a:solidFill>
                <a:srgbClr val="000000"/>
              </a:solidFill>
              <a:latin typeface="Arial"/>
            </a:endParaRPr>
          </a:p>
        </p:txBody>
      </p:sp>
      <p:sp>
        <p:nvSpPr>
          <p:cNvPr id="1473" name="PlaceHolder 2"/>
          <p:cNvSpPr>
            <a:spLocks noGrp="1"/>
          </p:cNvSpPr>
          <p:nvPr>
            <p:ph type="title"/>
          </p:nvPr>
        </p:nvSpPr>
        <p:spPr>
          <a:xfrm>
            <a:off x="3647160" y="1212840"/>
            <a:ext cx="1926360" cy="754560"/>
          </a:xfrm>
          <a:prstGeom prst="rect">
            <a:avLst/>
          </a:prstGeom>
          <a:noFill/>
          <a:ln w="0">
            <a:noFill/>
          </a:ln>
        </p:spPr>
        <p:txBody>
          <a:bodyPr lIns="0" rIns="0" tIns="0" bIns="0" anchor="ctr">
            <a:noAutofit/>
          </a:bodyPr>
          <a:p>
            <a:pPr algn="ctr">
              <a:lnSpc>
                <a:spcPct val="100000"/>
              </a:lnSpc>
              <a:buNone/>
            </a:pPr>
            <a:r>
              <a:rPr b="0" lang="en-US" sz="7200" spc="-1" strike="noStrike">
                <a:solidFill>
                  <a:srgbClr val="ffffff"/>
                </a:solidFill>
                <a:latin typeface="Bebas Neue"/>
                <a:ea typeface="Bebas Neue"/>
              </a:rPr>
              <a:t>xx%</a:t>
            </a:r>
            <a:endParaRPr b="0" lang="en-US" sz="7200" spc="-1" strike="noStrike">
              <a:solidFill>
                <a:srgbClr val="000000"/>
              </a:solidFill>
              <a:latin typeface="Arial"/>
            </a:endParaRPr>
          </a:p>
        </p:txBody>
      </p:sp>
      <p:sp>
        <p:nvSpPr>
          <p:cNvPr id="147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grpSp>
        <p:nvGrpSpPr>
          <p:cNvPr id="198" name="Google Shape;224;p4"/>
          <p:cNvGrpSpPr/>
          <p:nvPr/>
        </p:nvGrpSpPr>
        <p:grpSpPr>
          <a:xfrm>
            <a:off x="-565920" y="-830880"/>
            <a:ext cx="8377560" cy="1614240"/>
            <a:chOff x="-565920" y="-830880"/>
            <a:chExt cx="8377560" cy="1614240"/>
          </a:xfrm>
        </p:grpSpPr>
        <p:sp>
          <p:nvSpPr>
            <p:cNvPr id="199" name="Google Shape;225;p4"/>
            <p:cNvSpPr/>
            <p:nvPr/>
          </p:nvSpPr>
          <p:spPr>
            <a:xfrm rot="10800000">
              <a:off x="-178560" y="-830880"/>
              <a:ext cx="5711040" cy="1569600"/>
            </a:xfrm>
            <a:custGeom>
              <a:avLst/>
              <a:gdLst/>
              <a:ahLst/>
              <a:rect l="l" t="t" r="r" b="b"/>
              <a:pathLst>
                <a:path w="187670" h="51587">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w="0">
              <a:noFill/>
            </a:ln>
          </p:spPr>
          <p:style>
            <a:lnRef idx="0"/>
            <a:fillRef idx="0"/>
            <a:effectRef idx="0"/>
            <a:fontRef idx="minor"/>
          </p:style>
        </p:sp>
        <p:sp>
          <p:nvSpPr>
            <p:cNvPr id="200" name="Google Shape;226;p4"/>
            <p:cNvSpPr/>
            <p:nvPr/>
          </p:nvSpPr>
          <p:spPr>
            <a:xfrm rot="10800000">
              <a:off x="2098080" y="-149400"/>
              <a:ext cx="3816720" cy="932760"/>
            </a:xfrm>
            <a:custGeom>
              <a:avLst/>
              <a:gdLst/>
              <a:ahLst/>
              <a:rect l="l" t="t" r="r" b="b"/>
              <a:pathLst>
                <a:path w="125426" h="30667">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w="0">
              <a:noFill/>
            </a:ln>
          </p:spPr>
          <p:style>
            <a:lnRef idx="0"/>
            <a:fillRef idx="0"/>
            <a:effectRef idx="0"/>
            <a:fontRef idx="minor"/>
          </p:style>
        </p:sp>
        <p:sp>
          <p:nvSpPr>
            <p:cNvPr id="201" name="Google Shape;227;p4"/>
            <p:cNvSpPr/>
            <p:nvPr/>
          </p:nvSpPr>
          <p:spPr>
            <a:xfrm rot="10800000">
              <a:off x="5347440" y="-352080"/>
              <a:ext cx="2464200" cy="480960"/>
            </a:xfrm>
            <a:custGeom>
              <a:avLst/>
              <a:gdLst/>
              <a:ahLst/>
              <a:rect l="l" t="t" r="r" b="b"/>
              <a:pathLst>
                <a:path w="80985" h="15819">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w="0">
              <a:noFill/>
            </a:ln>
          </p:spPr>
          <p:style>
            <a:lnRef idx="0"/>
            <a:fillRef idx="0"/>
            <a:effectRef idx="0"/>
            <a:fontRef idx="minor"/>
          </p:style>
        </p:sp>
        <p:sp>
          <p:nvSpPr>
            <p:cNvPr id="202" name="Google Shape;228;p4"/>
            <p:cNvSpPr/>
            <p:nvPr/>
          </p:nvSpPr>
          <p:spPr>
            <a:xfrm rot="10800000">
              <a:off x="5905440" y="-195840"/>
              <a:ext cx="114840" cy="114840"/>
            </a:xfrm>
            <a:custGeom>
              <a:avLst/>
              <a:gdLst/>
              <a:ahLst/>
              <a:rect l="l" t="t" r="r" b="b"/>
              <a:pathLst>
                <a:path w="3790" h="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w="0">
              <a:noFill/>
            </a:ln>
          </p:spPr>
          <p:style>
            <a:lnRef idx="0"/>
            <a:fillRef idx="0"/>
            <a:effectRef idx="0"/>
            <a:fontRef idx="minor"/>
          </p:style>
        </p:sp>
        <p:sp>
          <p:nvSpPr>
            <p:cNvPr id="203" name="Google Shape;229;p4"/>
            <p:cNvSpPr/>
            <p:nvPr/>
          </p:nvSpPr>
          <p:spPr>
            <a:xfrm rot="10800000">
              <a:off x="5926680" y="-174600"/>
              <a:ext cx="72720" cy="72720"/>
            </a:xfrm>
            <a:custGeom>
              <a:avLst/>
              <a:gdLst/>
              <a:ahLst/>
              <a:rect l="l" t="t" r="r" b="b"/>
              <a:pathLst>
                <a:path w="2398" h="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w="0">
              <a:noFill/>
            </a:ln>
          </p:spPr>
          <p:style>
            <a:lnRef idx="0"/>
            <a:fillRef idx="0"/>
            <a:effectRef idx="0"/>
            <a:fontRef idx="minor"/>
          </p:style>
        </p:sp>
        <p:sp>
          <p:nvSpPr>
            <p:cNvPr id="204" name="Google Shape;230;p4"/>
            <p:cNvSpPr/>
            <p:nvPr/>
          </p:nvSpPr>
          <p:spPr>
            <a:xfrm rot="10800000">
              <a:off x="1517400" y="117000"/>
              <a:ext cx="3646440" cy="11520"/>
            </a:xfrm>
            <a:custGeom>
              <a:avLst/>
              <a:gdLst/>
              <a:ahLst/>
              <a:rect l="l" t="t" r="r" b="b"/>
              <a:pathLst>
                <a:path w="119834" h="389">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w="0">
              <a:noFill/>
            </a:ln>
          </p:spPr>
          <p:style>
            <a:lnRef idx="0"/>
            <a:fillRef idx="0"/>
            <a:effectRef idx="0"/>
            <a:fontRef idx="minor"/>
          </p:style>
        </p:sp>
        <p:sp>
          <p:nvSpPr>
            <p:cNvPr id="205" name="Google Shape;231;p4"/>
            <p:cNvSpPr/>
            <p:nvPr/>
          </p:nvSpPr>
          <p:spPr>
            <a:xfrm rot="10800000">
              <a:off x="5146920" y="78840"/>
              <a:ext cx="88560" cy="88560"/>
            </a:xfrm>
            <a:custGeom>
              <a:avLst/>
              <a:gdLst/>
              <a:ahLst/>
              <a:rect l="l" t="t" r="r" b="b"/>
              <a:pathLst>
                <a:path w="2923" h="2922">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w="0">
              <a:noFill/>
            </a:ln>
          </p:spPr>
          <p:style>
            <a:lnRef idx="0"/>
            <a:fillRef idx="0"/>
            <a:effectRef idx="0"/>
            <a:fontRef idx="minor"/>
          </p:style>
        </p:sp>
        <p:sp>
          <p:nvSpPr>
            <p:cNvPr id="206" name="Google Shape;232;p4"/>
            <p:cNvSpPr/>
            <p:nvPr/>
          </p:nvSpPr>
          <p:spPr>
            <a:xfrm rot="10800000">
              <a:off x="1479240" y="78840"/>
              <a:ext cx="88560" cy="88560"/>
            </a:xfrm>
            <a:custGeom>
              <a:avLst/>
              <a:gdLst/>
              <a:ahLst/>
              <a:rect l="l" t="t" r="r" b="b"/>
              <a:pathLst>
                <a:path w="2922" h="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w="0">
              <a:noFill/>
            </a:ln>
          </p:spPr>
          <p:style>
            <a:lnRef idx="0"/>
            <a:fillRef idx="0"/>
            <a:effectRef idx="0"/>
            <a:fontRef idx="minor"/>
          </p:style>
        </p:sp>
        <p:sp>
          <p:nvSpPr>
            <p:cNvPr id="207" name="Google Shape;233;p4"/>
            <p:cNvSpPr/>
            <p:nvPr/>
          </p:nvSpPr>
          <p:spPr>
            <a:xfrm rot="10800000">
              <a:off x="-397440" y="-606600"/>
              <a:ext cx="1361160" cy="1360080"/>
            </a:xfrm>
            <a:custGeom>
              <a:avLst/>
              <a:gdLst/>
              <a:ahLst/>
              <a:rect l="l" t="t" r="r" b="b"/>
              <a:pathLst>
                <a:path w="44738" h="44699">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w="0">
              <a:noFill/>
            </a:ln>
          </p:spPr>
          <p:style>
            <a:lnRef idx="0"/>
            <a:fillRef idx="0"/>
            <a:effectRef idx="0"/>
            <a:fontRef idx="minor"/>
          </p:style>
        </p:sp>
        <p:sp>
          <p:nvSpPr>
            <p:cNvPr id="208" name="Google Shape;234;p4"/>
            <p:cNvSpPr/>
            <p:nvPr/>
          </p:nvSpPr>
          <p:spPr>
            <a:xfrm rot="10800000">
              <a:off x="-565560" y="-681840"/>
              <a:ext cx="1361160" cy="1360080"/>
            </a:xfrm>
            <a:custGeom>
              <a:avLst/>
              <a:gdLst/>
              <a:ahLst/>
              <a:rect l="l" t="t" r="r" b="b"/>
              <a:pathLst>
                <a:path w="44739" h="44698">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w="0">
              <a:noFill/>
            </a:ln>
          </p:spPr>
          <p:style>
            <a:lnRef idx="0"/>
            <a:fillRef idx="0"/>
            <a:effectRef idx="0"/>
            <a:fontRef idx="minor"/>
          </p:style>
        </p:sp>
        <p:sp>
          <p:nvSpPr>
            <p:cNvPr id="209" name="Google Shape;235;p4"/>
            <p:cNvSpPr/>
            <p:nvPr/>
          </p:nvSpPr>
          <p:spPr>
            <a:xfrm rot="10800000">
              <a:off x="162000" y="401760"/>
              <a:ext cx="336600" cy="21024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210" name="Google Shape;236;p4"/>
            <p:cNvSpPr/>
            <p:nvPr/>
          </p:nvSpPr>
          <p:spPr>
            <a:xfrm rot="10800000">
              <a:off x="415080" y="401760"/>
              <a:ext cx="336600" cy="210240"/>
            </a:xfrm>
            <a:custGeom>
              <a:avLst/>
              <a:gdLst/>
              <a:ahLst/>
              <a:rect l="l" t="t" r="r" b="b"/>
              <a:pathLst>
                <a:path w="11072"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211" name="Google Shape;237;p4"/>
            <p:cNvSpPr/>
            <p:nvPr/>
          </p:nvSpPr>
          <p:spPr>
            <a:xfrm rot="10800000">
              <a:off x="667800" y="401760"/>
              <a:ext cx="336600" cy="210240"/>
            </a:xfrm>
            <a:custGeom>
              <a:avLst/>
              <a:gdLst/>
              <a:ahLst/>
              <a:rect l="l" t="t" r="r" b="b"/>
              <a:pathLst>
                <a:path w="11071" h="6917">
                  <a:moveTo>
                    <a:pt x="6643"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212" name="Google Shape;238;p4"/>
            <p:cNvSpPr/>
            <p:nvPr/>
          </p:nvSpPr>
          <p:spPr>
            <a:xfrm rot="10800000">
              <a:off x="921240" y="401760"/>
              <a:ext cx="336600" cy="21024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213" name="Google Shape;239;p4"/>
            <p:cNvSpPr/>
            <p:nvPr/>
          </p:nvSpPr>
          <p:spPr>
            <a:xfrm rot="10800000">
              <a:off x="1174320" y="401760"/>
              <a:ext cx="336600" cy="210240"/>
            </a:xfrm>
            <a:custGeom>
              <a:avLst/>
              <a:gdLst/>
              <a:ahLst/>
              <a:rect l="l" t="t" r="r" b="b"/>
              <a:pathLst>
                <a:path w="11071"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214" name="Google Shape;240;p4"/>
            <p:cNvSpPr/>
            <p:nvPr/>
          </p:nvSpPr>
          <p:spPr>
            <a:xfrm rot="10800000">
              <a:off x="1427040" y="401760"/>
              <a:ext cx="336600" cy="210240"/>
            </a:xfrm>
            <a:custGeom>
              <a:avLst/>
              <a:gdLst/>
              <a:ahLst/>
              <a:rect l="l" t="t" r="r" b="b"/>
              <a:pathLst>
                <a:path w="11071" h="6917">
                  <a:moveTo>
                    <a:pt x="6665"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215" name="Google Shape;241;p4"/>
            <p:cNvSpPr/>
            <p:nvPr/>
          </p:nvSpPr>
          <p:spPr>
            <a:xfrm rot="10800000">
              <a:off x="1679760" y="401760"/>
              <a:ext cx="336600" cy="210240"/>
            </a:xfrm>
            <a:custGeom>
              <a:avLst/>
              <a:gdLst/>
              <a:ahLst/>
              <a:rect l="l" t="t" r="r" b="b"/>
              <a:pathLst>
                <a:path w="11072" h="6917">
                  <a:moveTo>
                    <a:pt x="6643"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216" name="Google Shape;242;p4"/>
            <p:cNvSpPr/>
            <p:nvPr/>
          </p:nvSpPr>
          <p:spPr>
            <a:xfrm rot="10800000">
              <a:off x="1933200" y="401760"/>
              <a:ext cx="336600" cy="210240"/>
            </a:xfrm>
            <a:custGeom>
              <a:avLst/>
              <a:gdLst/>
              <a:ahLst/>
              <a:rect l="l" t="t" r="r" b="b"/>
              <a:pathLst>
                <a:path w="11071" h="6917">
                  <a:moveTo>
                    <a:pt x="6666" y="0"/>
                  </a:moveTo>
                  <a:lnTo>
                    <a:pt x="1" y="6916"/>
                  </a:lnTo>
                  <a:lnTo>
                    <a:pt x="4429" y="6916"/>
                  </a:lnTo>
                  <a:lnTo>
                    <a:pt x="11071" y="0"/>
                  </a:lnTo>
                  <a:close/>
                </a:path>
              </a:pathLst>
            </a:custGeom>
            <a:solidFill>
              <a:schemeClr val="accent1"/>
            </a:solidFill>
            <a:ln w="0">
              <a:noFill/>
            </a:ln>
          </p:spPr>
          <p:style>
            <a:lnRef idx="0"/>
            <a:fillRef idx="0"/>
            <a:effectRef idx="0"/>
            <a:fontRef idx="minor"/>
          </p:style>
        </p:sp>
        <p:sp>
          <p:nvSpPr>
            <p:cNvPr id="217" name="Google Shape;243;p4"/>
            <p:cNvSpPr/>
            <p:nvPr/>
          </p:nvSpPr>
          <p:spPr>
            <a:xfrm rot="10800000">
              <a:off x="1859040" y="-175320"/>
              <a:ext cx="173880" cy="18864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218" name="Google Shape;244;p4"/>
            <p:cNvSpPr/>
            <p:nvPr/>
          </p:nvSpPr>
          <p:spPr>
            <a:xfrm rot="10800000">
              <a:off x="1752120" y="-175320"/>
              <a:ext cx="174600" cy="18864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219" name="Google Shape;245;p4"/>
            <p:cNvSpPr/>
            <p:nvPr/>
          </p:nvSpPr>
          <p:spPr>
            <a:xfrm rot="10800000">
              <a:off x="1645920" y="-175320"/>
              <a:ext cx="174600" cy="18864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sp>
          <p:nvSpPr>
            <p:cNvPr id="220" name="Google Shape;246;p4"/>
            <p:cNvSpPr/>
            <p:nvPr/>
          </p:nvSpPr>
          <p:spPr>
            <a:xfrm rot="10800000">
              <a:off x="1539720" y="-175320"/>
              <a:ext cx="174600" cy="188640"/>
            </a:xfrm>
            <a:custGeom>
              <a:avLst/>
              <a:gdLst/>
              <a:ahLst/>
              <a:rect l="l" t="t" r="r" b="b"/>
              <a:pathLst>
                <a:path w="5753" h="6210">
                  <a:moveTo>
                    <a:pt x="1" y="1"/>
                  </a:moveTo>
                  <a:lnTo>
                    <a:pt x="3516" y="3265"/>
                  </a:lnTo>
                  <a:lnTo>
                    <a:pt x="366"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221" name="Google Shape;247;p4"/>
            <p:cNvSpPr/>
            <p:nvPr/>
          </p:nvSpPr>
          <p:spPr>
            <a:xfrm rot="10800000">
              <a:off x="1433520" y="-175320"/>
              <a:ext cx="174600" cy="188640"/>
            </a:xfrm>
            <a:custGeom>
              <a:avLst/>
              <a:gdLst/>
              <a:ahLst/>
              <a:rect l="l" t="t" r="r" b="b"/>
              <a:pathLst>
                <a:path w="5753" h="6210">
                  <a:moveTo>
                    <a:pt x="0" y="1"/>
                  </a:moveTo>
                  <a:lnTo>
                    <a:pt x="3515"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222" name="Google Shape;248;p4"/>
            <p:cNvSpPr/>
            <p:nvPr/>
          </p:nvSpPr>
          <p:spPr>
            <a:xfrm rot="10800000">
              <a:off x="1326960" y="-175320"/>
              <a:ext cx="174600" cy="188640"/>
            </a:xfrm>
            <a:custGeom>
              <a:avLst/>
              <a:gdLst/>
              <a:ahLst/>
              <a:rect l="l" t="t" r="r" b="b"/>
              <a:pathLst>
                <a:path w="5753" h="6210">
                  <a:moveTo>
                    <a:pt x="0" y="1"/>
                  </a:moveTo>
                  <a:lnTo>
                    <a:pt x="3516"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223" name="Google Shape;249;p4"/>
            <p:cNvSpPr/>
            <p:nvPr/>
          </p:nvSpPr>
          <p:spPr>
            <a:xfrm rot="10800000">
              <a:off x="1220760" y="-175320"/>
              <a:ext cx="174600" cy="188640"/>
            </a:xfrm>
            <a:custGeom>
              <a:avLst/>
              <a:gdLst/>
              <a:ahLst/>
              <a:rect l="l" t="t" r="r" b="b"/>
              <a:pathLst>
                <a:path w="5753" h="6210">
                  <a:moveTo>
                    <a:pt x="1" y="1"/>
                  </a:moveTo>
                  <a:lnTo>
                    <a:pt x="3516" y="3265"/>
                  </a:lnTo>
                  <a:lnTo>
                    <a:pt x="389"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224" name="Google Shape;250;p4"/>
            <p:cNvSpPr/>
            <p:nvPr/>
          </p:nvSpPr>
          <p:spPr>
            <a:xfrm rot="10800000">
              <a:off x="1114560" y="-175320"/>
              <a:ext cx="173880" cy="188640"/>
            </a:xfrm>
            <a:custGeom>
              <a:avLst/>
              <a:gdLst/>
              <a:ahLst/>
              <a:rect l="l" t="t" r="r" b="b"/>
              <a:pathLst>
                <a:path w="5730" h="6210">
                  <a:moveTo>
                    <a:pt x="1" y="1"/>
                  </a:moveTo>
                  <a:lnTo>
                    <a:pt x="3493" y="3265"/>
                  </a:lnTo>
                  <a:lnTo>
                    <a:pt x="366" y="6209"/>
                  </a:lnTo>
                  <a:lnTo>
                    <a:pt x="2603" y="6209"/>
                  </a:lnTo>
                  <a:lnTo>
                    <a:pt x="5730" y="3265"/>
                  </a:lnTo>
                  <a:lnTo>
                    <a:pt x="2238" y="1"/>
                  </a:lnTo>
                  <a:close/>
                </a:path>
              </a:pathLst>
            </a:custGeom>
            <a:solidFill>
              <a:schemeClr val="accent1"/>
            </a:solidFill>
            <a:ln w="0">
              <a:noFill/>
            </a:ln>
          </p:spPr>
          <p:style>
            <a:lnRef idx="0"/>
            <a:fillRef idx="0"/>
            <a:effectRef idx="0"/>
            <a:fontRef idx="minor"/>
          </p:style>
        </p:sp>
        <p:sp>
          <p:nvSpPr>
            <p:cNvPr id="225" name="Google Shape;251;p4"/>
            <p:cNvSpPr/>
            <p:nvPr/>
          </p:nvSpPr>
          <p:spPr>
            <a:xfrm rot="10800000">
              <a:off x="1008360" y="-175320"/>
              <a:ext cx="173880" cy="18864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226" name="Google Shape;252;p4"/>
            <p:cNvSpPr/>
            <p:nvPr/>
          </p:nvSpPr>
          <p:spPr>
            <a:xfrm rot="10800000">
              <a:off x="901440" y="-175320"/>
              <a:ext cx="174600" cy="18864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227" name="Google Shape;253;p4"/>
            <p:cNvSpPr/>
            <p:nvPr/>
          </p:nvSpPr>
          <p:spPr>
            <a:xfrm rot="10800000">
              <a:off x="794880" y="-175320"/>
              <a:ext cx="174600" cy="18864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grpSp>
      <p:grpSp>
        <p:nvGrpSpPr>
          <p:cNvPr id="228" name="Google Shape;254;p4"/>
          <p:cNvGrpSpPr/>
          <p:nvPr/>
        </p:nvGrpSpPr>
        <p:grpSpPr>
          <a:xfrm>
            <a:off x="5926320" y="4708080"/>
            <a:ext cx="2668320" cy="250200"/>
            <a:chOff x="5926320" y="4708080"/>
            <a:chExt cx="2668320" cy="250200"/>
          </a:xfrm>
        </p:grpSpPr>
        <p:sp>
          <p:nvSpPr>
            <p:cNvPr id="229" name="Google Shape;255;p4"/>
            <p:cNvSpPr/>
            <p:nvPr/>
          </p:nvSpPr>
          <p:spPr>
            <a:xfrm>
              <a:off x="5926320" y="4708080"/>
              <a:ext cx="86760" cy="250200"/>
            </a:xfrm>
            <a:custGeom>
              <a:avLst/>
              <a:gdLst/>
              <a:ahLst/>
              <a:rect l="l" t="t" r="r" b="b"/>
              <a:pathLst>
                <a:path w="803" h="2307">
                  <a:moveTo>
                    <a:pt x="1" y="0"/>
                  </a:moveTo>
                  <a:lnTo>
                    <a:pt x="1" y="2306"/>
                  </a:lnTo>
                  <a:lnTo>
                    <a:pt x="803" y="2306"/>
                  </a:lnTo>
                  <a:lnTo>
                    <a:pt x="803" y="0"/>
                  </a:lnTo>
                  <a:close/>
                </a:path>
              </a:pathLst>
            </a:custGeom>
            <a:solidFill>
              <a:schemeClr val="accent2"/>
            </a:solidFill>
            <a:ln w="0">
              <a:noFill/>
            </a:ln>
          </p:spPr>
          <p:style>
            <a:lnRef idx="0"/>
            <a:fillRef idx="0"/>
            <a:effectRef idx="0"/>
            <a:fontRef idx="minor"/>
          </p:style>
        </p:sp>
        <p:sp>
          <p:nvSpPr>
            <p:cNvPr id="230" name="Google Shape;256;p4"/>
            <p:cNvSpPr/>
            <p:nvPr/>
          </p:nvSpPr>
          <p:spPr>
            <a:xfrm>
              <a:off x="6089760" y="4708080"/>
              <a:ext cx="86760" cy="250200"/>
            </a:xfrm>
            <a:custGeom>
              <a:avLst/>
              <a:gdLst/>
              <a:ahLst/>
              <a:rect l="l" t="t" r="r" b="b"/>
              <a:pathLst>
                <a:path w="803" h="2307">
                  <a:moveTo>
                    <a:pt x="0" y="0"/>
                  </a:moveTo>
                  <a:lnTo>
                    <a:pt x="0" y="2306"/>
                  </a:lnTo>
                  <a:lnTo>
                    <a:pt x="802" y="2306"/>
                  </a:lnTo>
                  <a:lnTo>
                    <a:pt x="802" y="0"/>
                  </a:lnTo>
                  <a:close/>
                </a:path>
              </a:pathLst>
            </a:custGeom>
            <a:solidFill>
              <a:schemeClr val="accent2"/>
            </a:solidFill>
            <a:ln w="0">
              <a:noFill/>
            </a:ln>
          </p:spPr>
          <p:style>
            <a:lnRef idx="0"/>
            <a:fillRef idx="0"/>
            <a:effectRef idx="0"/>
            <a:fontRef idx="minor"/>
          </p:style>
        </p:sp>
        <p:sp>
          <p:nvSpPr>
            <p:cNvPr id="231" name="Google Shape;257;p4"/>
            <p:cNvSpPr/>
            <p:nvPr/>
          </p:nvSpPr>
          <p:spPr>
            <a:xfrm>
              <a:off x="6250680" y="4708080"/>
              <a:ext cx="86760" cy="250200"/>
            </a:xfrm>
            <a:custGeom>
              <a:avLst/>
              <a:gdLst/>
              <a:ahLst/>
              <a:rect l="l" t="t" r="r" b="b"/>
              <a:pathLst>
                <a:path w="803" h="2307">
                  <a:moveTo>
                    <a:pt x="0" y="0"/>
                  </a:moveTo>
                  <a:lnTo>
                    <a:pt x="0" y="2306"/>
                  </a:lnTo>
                  <a:lnTo>
                    <a:pt x="802" y="2306"/>
                  </a:lnTo>
                  <a:lnTo>
                    <a:pt x="802" y="0"/>
                  </a:lnTo>
                  <a:close/>
                </a:path>
              </a:pathLst>
            </a:custGeom>
            <a:solidFill>
              <a:schemeClr val="accent2"/>
            </a:solidFill>
            <a:ln w="0">
              <a:noFill/>
            </a:ln>
          </p:spPr>
          <p:style>
            <a:lnRef idx="0"/>
            <a:fillRef idx="0"/>
            <a:effectRef idx="0"/>
            <a:fontRef idx="minor"/>
          </p:style>
        </p:sp>
        <p:sp>
          <p:nvSpPr>
            <p:cNvPr id="232" name="Google Shape;258;p4"/>
            <p:cNvSpPr/>
            <p:nvPr/>
          </p:nvSpPr>
          <p:spPr>
            <a:xfrm>
              <a:off x="6411240" y="4708080"/>
              <a:ext cx="86760" cy="250200"/>
            </a:xfrm>
            <a:custGeom>
              <a:avLst/>
              <a:gdLst/>
              <a:ahLst/>
              <a:rect l="l" t="t" r="r" b="b"/>
              <a:pathLst>
                <a:path w="803" h="2307">
                  <a:moveTo>
                    <a:pt x="1" y="0"/>
                  </a:moveTo>
                  <a:lnTo>
                    <a:pt x="1" y="2306"/>
                  </a:lnTo>
                  <a:lnTo>
                    <a:pt x="803" y="2306"/>
                  </a:lnTo>
                  <a:lnTo>
                    <a:pt x="803" y="0"/>
                  </a:lnTo>
                  <a:close/>
                </a:path>
              </a:pathLst>
            </a:custGeom>
            <a:solidFill>
              <a:schemeClr val="accent2"/>
            </a:solidFill>
            <a:ln w="0">
              <a:noFill/>
            </a:ln>
          </p:spPr>
          <p:style>
            <a:lnRef idx="0"/>
            <a:fillRef idx="0"/>
            <a:effectRef idx="0"/>
            <a:fontRef idx="minor"/>
          </p:style>
        </p:sp>
        <p:sp>
          <p:nvSpPr>
            <p:cNvPr id="233" name="Google Shape;259;p4"/>
            <p:cNvSpPr/>
            <p:nvPr/>
          </p:nvSpPr>
          <p:spPr>
            <a:xfrm>
              <a:off x="6571800" y="4708080"/>
              <a:ext cx="86760" cy="250200"/>
            </a:xfrm>
            <a:custGeom>
              <a:avLst/>
              <a:gdLst/>
              <a:ahLst/>
              <a:rect l="l" t="t" r="r" b="b"/>
              <a:pathLst>
                <a:path w="803" h="2307">
                  <a:moveTo>
                    <a:pt x="1" y="0"/>
                  </a:moveTo>
                  <a:lnTo>
                    <a:pt x="1" y="2306"/>
                  </a:lnTo>
                  <a:lnTo>
                    <a:pt x="803" y="2306"/>
                  </a:lnTo>
                  <a:lnTo>
                    <a:pt x="803" y="0"/>
                  </a:lnTo>
                  <a:close/>
                </a:path>
              </a:pathLst>
            </a:custGeom>
            <a:solidFill>
              <a:schemeClr val="accent2"/>
            </a:solidFill>
            <a:ln w="0">
              <a:noFill/>
            </a:ln>
          </p:spPr>
          <p:style>
            <a:lnRef idx="0"/>
            <a:fillRef idx="0"/>
            <a:effectRef idx="0"/>
            <a:fontRef idx="minor"/>
          </p:style>
        </p:sp>
        <p:sp>
          <p:nvSpPr>
            <p:cNvPr id="234" name="Google Shape;260;p4"/>
            <p:cNvSpPr/>
            <p:nvPr/>
          </p:nvSpPr>
          <p:spPr>
            <a:xfrm>
              <a:off x="6732360" y="4708080"/>
              <a:ext cx="89640" cy="250200"/>
            </a:xfrm>
            <a:custGeom>
              <a:avLst/>
              <a:gdLst/>
              <a:ahLst/>
              <a:rect l="l" t="t" r="r" b="b"/>
              <a:pathLst>
                <a:path w="828" h="2307">
                  <a:moveTo>
                    <a:pt x="0" y="0"/>
                  </a:moveTo>
                  <a:lnTo>
                    <a:pt x="0" y="2306"/>
                  </a:lnTo>
                  <a:lnTo>
                    <a:pt x="827" y="2306"/>
                  </a:lnTo>
                  <a:lnTo>
                    <a:pt x="827" y="0"/>
                  </a:lnTo>
                  <a:close/>
                </a:path>
              </a:pathLst>
            </a:custGeom>
            <a:solidFill>
              <a:schemeClr val="accent2"/>
            </a:solidFill>
            <a:ln w="0">
              <a:noFill/>
            </a:ln>
          </p:spPr>
          <p:style>
            <a:lnRef idx="0"/>
            <a:fillRef idx="0"/>
            <a:effectRef idx="0"/>
            <a:fontRef idx="minor"/>
          </p:style>
        </p:sp>
        <p:sp>
          <p:nvSpPr>
            <p:cNvPr id="235" name="Google Shape;261;p4"/>
            <p:cNvSpPr/>
            <p:nvPr/>
          </p:nvSpPr>
          <p:spPr>
            <a:xfrm>
              <a:off x="6895800" y="470808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236" name="Google Shape;262;p4"/>
            <p:cNvSpPr/>
            <p:nvPr/>
          </p:nvSpPr>
          <p:spPr>
            <a:xfrm>
              <a:off x="7056360" y="470808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237" name="Google Shape;263;p4"/>
            <p:cNvSpPr/>
            <p:nvPr/>
          </p:nvSpPr>
          <p:spPr>
            <a:xfrm>
              <a:off x="7217280" y="4708080"/>
              <a:ext cx="86760" cy="250200"/>
            </a:xfrm>
            <a:custGeom>
              <a:avLst/>
              <a:gdLst/>
              <a:ahLst/>
              <a:rect l="l" t="t" r="r" b="b"/>
              <a:pathLst>
                <a:path w="803" h="2307">
                  <a:moveTo>
                    <a:pt x="0" y="0"/>
                  </a:moveTo>
                  <a:lnTo>
                    <a:pt x="0" y="2306"/>
                  </a:lnTo>
                  <a:lnTo>
                    <a:pt x="802" y="2306"/>
                  </a:lnTo>
                  <a:lnTo>
                    <a:pt x="802" y="0"/>
                  </a:lnTo>
                  <a:close/>
                </a:path>
              </a:pathLst>
            </a:custGeom>
            <a:noFill/>
            <a:ln w="9525">
              <a:solidFill>
                <a:srgbClr val="9fc5e8"/>
              </a:solidFill>
              <a:round/>
            </a:ln>
          </p:spPr>
          <p:style>
            <a:lnRef idx="0"/>
            <a:fillRef idx="0"/>
            <a:effectRef idx="0"/>
            <a:fontRef idx="minor"/>
          </p:style>
        </p:sp>
        <p:sp>
          <p:nvSpPr>
            <p:cNvPr id="238" name="Google Shape;264;p4"/>
            <p:cNvSpPr/>
            <p:nvPr/>
          </p:nvSpPr>
          <p:spPr>
            <a:xfrm>
              <a:off x="7377840" y="4708080"/>
              <a:ext cx="86760" cy="250200"/>
            </a:xfrm>
            <a:custGeom>
              <a:avLst/>
              <a:gdLst/>
              <a:ahLst/>
              <a:rect l="l" t="t" r="r" b="b"/>
              <a:pathLst>
                <a:path w="803" h="2307">
                  <a:moveTo>
                    <a:pt x="0" y="0"/>
                  </a:moveTo>
                  <a:lnTo>
                    <a:pt x="0" y="2306"/>
                  </a:lnTo>
                  <a:lnTo>
                    <a:pt x="802" y="2306"/>
                  </a:lnTo>
                  <a:lnTo>
                    <a:pt x="802" y="0"/>
                  </a:lnTo>
                  <a:close/>
                </a:path>
              </a:pathLst>
            </a:custGeom>
            <a:noFill/>
            <a:ln w="9525">
              <a:solidFill>
                <a:srgbClr val="9fc5e8"/>
              </a:solidFill>
              <a:round/>
            </a:ln>
          </p:spPr>
          <p:style>
            <a:lnRef idx="0"/>
            <a:fillRef idx="0"/>
            <a:effectRef idx="0"/>
            <a:fontRef idx="minor"/>
          </p:style>
        </p:sp>
        <p:sp>
          <p:nvSpPr>
            <p:cNvPr id="239" name="Google Shape;265;p4"/>
            <p:cNvSpPr/>
            <p:nvPr/>
          </p:nvSpPr>
          <p:spPr>
            <a:xfrm>
              <a:off x="7541280" y="470808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240" name="Google Shape;266;p4"/>
            <p:cNvSpPr/>
            <p:nvPr/>
          </p:nvSpPr>
          <p:spPr>
            <a:xfrm>
              <a:off x="7701840" y="470808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241" name="Google Shape;267;p4"/>
            <p:cNvSpPr/>
            <p:nvPr/>
          </p:nvSpPr>
          <p:spPr>
            <a:xfrm>
              <a:off x="7862400" y="4708080"/>
              <a:ext cx="86760" cy="250200"/>
            </a:xfrm>
            <a:custGeom>
              <a:avLst/>
              <a:gdLst/>
              <a:ahLst/>
              <a:rect l="l" t="t" r="r" b="b"/>
              <a:pathLst>
                <a:path w="803" h="2307">
                  <a:moveTo>
                    <a:pt x="0" y="0"/>
                  </a:moveTo>
                  <a:lnTo>
                    <a:pt x="0" y="2306"/>
                  </a:lnTo>
                  <a:lnTo>
                    <a:pt x="802" y="2306"/>
                  </a:lnTo>
                  <a:lnTo>
                    <a:pt x="802" y="0"/>
                  </a:lnTo>
                  <a:close/>
                </a:path>
              </a:pathLst>
            </a:custGeom>
            <a:noFill/>
            <a:ln w="9525">
              <a:solidFill>
                <a:srgbClr val="9fc5e8"/>
              </a:solidFill>
              <a:round/>
            </a:ln>
          </p:spPr>
          <p:style>
            <a:lnRef idx="0"/>
            <a:fillRef idx="0"/>
            <a:effectRef idx="0"/>
            <a:fontRef idx="minor"/>
          </p:style>
        </p:sp>
        <p:sp>
          <p:nvSpPr>
            <p:cNvPr id="242" name="Google Shape;268;p4"/>
            <p:cNvSpPr/>
            <p:nvPr/>
          </p:nvSpPr>
          <p:spPr>
            <a:xfrm>
              <a:off x="8022960" y="470808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243" name="Google Shape;269;p4"/>
            <p:cNvSpPr/>
            <p:nvPr/>
          </p:nvSpPr>
          <p:spPr>
            <a:xfrm>
              <a:off x="8186400" y="470808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244" name="Google Shape;270;p4"/>
            <p:cNvSpPr/>
            <p:nvPr/>
          </p:nvSpPr>
          <p:spPr>
            <a:xfrm>
              <a:off x="8347320" y="4708080"/>
              <a:ext cx="86760" cy="250200"/>
            </a:xfrm>
            <a:custGeom>
              <a:avLst/>
              <a:gdLst/>
              <a:ahLst/>
              <a:rect l="l" t="t" r="r" b="b"/>
              <a:pathLst>
                <a:path w="803" h="2307">
                  <a:moveTo>
                    <a:pt x="0" y="0"/>
                  </a:moveTo>
                  <a:lnTo>
                    <a:pt x="0" y="2306"/>
                  </a:lnTo>
                  <a:lnTo>
                    <a:pt x="802" y="2306"/>
                  </a:lnTo>
                  <a:lnTo>
                    <a:pt x="802" y="0"/>
                  </a:lnTo>
                  <a:close/>
                </a:path>
              </a:pathLst>
            </a:custGeom>
            <a:noFill/>
            <a:ln w="9525">
              <a:solidFill>
                <a:srgbClr val="9fc5e8"/>
              </a:solidFill>
              <a:round/>
            </a:ln>
          </p:spPr>
          <p:style>
            <a:lnRef idx="0"/>
            <a:fillRef idx="0"/>
            <a:effectRef idx="0"/>
            <a:fontRef idx="minor"/>
          </p:style>
        </p:sp>
        <p:sp>
          <p:nvSpPr>
            <p:cNvPr id="245" name="Google Shape;271;p4"/>
            <p:cNvSpPr/>
            <p:nvPr/>
          </p:nvSpPr>
          <p:spPr>
            <a:xfrm>
              <a:off x="8507880" y="4708080"/>
              <a:ext cx="86760" cy="250200"/>
            </a:xfrm>
            <a:custGeom>
              <a:avLst/>
              <a:gdLst/>
              <a:ahLst/>
              <a:rect l="l" t="t" r="r" b="b"/>
              <a:pathLst>
                <a:path w="803" h="2307">
                  <a:moveTo>
                    <a:pt x="0" y="0"/>
                  </a:moveTo>
                  <a:lnTo>
                    <a:pt x="0" y="2306"/>
                  </a:lnTo>
                  <a:lnTo>
                    <a:pt x="802" y="2306"/>
                  </a:lnTo>
                  <a:lnTo>
                    <a:pt x="802" y="0"/>
                  </a:lnTo>
                  <a:close/>
                </a:path>
              </a:pathLst>
            </a:custGeom>
            <a:noFill/>
            <a:ln w="9525">
              <a:solidFill>
                <a:srgbClr val="9fc5e8"/>
              </a:solidFill>
              <a:round/>
            </a:ln>
          </p:spPr>
          <p:style>
            <a:lnRef idx="0"/>
            <a:fillRef idx="0"/>
            <a:effectRef idx="0"/>
            <a:fontRef idx="minor"/>
          </p:style>
        </p:sp>
      </p:grpSp>
      <p:sp>
        <p:nvSpPr>
          <p:cNvPr id="246" name="PlaceHolder 1"/>
          <p:cNvSpPr>
            <a:spLocks noGrp="1"/>
          </p:cNvSpPr>
          <p:nvPr>
            <p:ph type="title"/>
          </p:nvPr>
        </p:nvSpPr>
        <p:spPr>
          <a:xfrm>
            <a:off x="720000" y="461880"/>
            <a:ext cx="7703640" cy="488160"/>
          </a:xfrm>
          <a:prstGeom prst="rect">
            <a:avLst/>
          </a:prstGeom>
          <a:noFill/>
          <a:ln w="0">
            <a:noFill/>
          </a:ln>
        </p:spPr>
        <p:txBody>
          <a:bodyPr lIns="0" rIns="0" tIns="0" bIns="0" anchor="t">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247" name="PlaceHolder 2"/>
          <p:cNvSpPr>
            <a:spLocks noGrp="1"/>
          </p:cNvSpPr>
          <p:nvPr>
            <p:ph type="body"/>
          </p:nvPr>
        </p:nvSpPr>
        <p:spPr>
          <a:xfrm>
            <a:off x="720000" y="1242360"/>
            <a:ext cx="7703640" cy="3326400"/>
          </a:xfrm>
          <a:prstGeom prst="rect">
            <a:avLst/>
          </a:prstGeom>
          <a:noFill/>
          <a:ln w="0">
            <a:noFill/>
          </a:ln>
        </p:spPr>
        <p:txBody>
          <a:bodyPr lIns="0" rIns="0" tIns="0" bIns="0" anchor="t">
            <a:noAutofit/>
          </a:bodyPr>
          <a:p>
            <a:pPr marL="432000" indent="-324000">
              <a:spcBef>
                <a:spcPts val="1417"/>
              </a:spcBef>
              <a:buClr>
                <a:srgbClr val="ffffff"/>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sp>
        <p:nvSpPr>
          <p:cNvPr id="284" name="Google Shape;1082;p14"/>
          <p:cNvSpPr/>
          <p:nvPr/>
        </p:nvSpPr>
        <p:spPr>
          <a:xfrm>
            <a:off x="-13320" y="2030760"/>
            <a:ext cx="473040" cy="360"/>
          </a:xfrm>
          <a:custGeom>
            <a:avLst/>
            <a:gdLst/>
            <a:ahLst/>
            <a:rect l="l" t="t" r="r" b="b"/>
            <a:pathLst>
              <a:path w="21600" h="21600">
                <a:moveTo>
                  <a:pt x="0" y="0"/>
                </a:moveTo>
                <a:lnTo>
                  <a:pt x="21600" y="21600"/>
                </a:lnTo>
              </a:path>
            </a:pathLst>
          </a:custGeom>
          <a:noFill/>
          <a:ln w="9525">
            <a:solidFill>
              <a:srgbClr val="00f4ad"/>
            </a:solidFill>
            <a:round/>
          </a:ln>
        </p:spPr>
        <p:style>
          <a:lnRef idx="0"/>
          <a:fillRef idx="0"/>
          <a:effectRef idx="0"/>
          <a:fontRef idx="minor"/>
        </p:style>
      </p:sp>
      <p:grpSp>
        <p:nvGrpSpPr>
          <p:cNvPr id="285" name="Google Shape;1083;p14"/>
          <p:cNvGrpSpPr/>
          <p:nvPr/>
        </p:nvGrpSpPr>
        <p:grpSpPr>
          <a:xfrm>
            <a:off x="392760" y="1621080"/>
            <a:ext cx="3009600" cy="1563840"/>
            <a:chOff x="392760" y="1621080"/>
            <a:chExt cx="3009600" cy="1563840"/>
          </a:xfrm>
        </p:grpSpPr>
        <p:sp>
          <p:nvSpPr>
            <p:cNvPr id="286" name="Google Shape;1084;p14"/>
            <p:cNvSpPr/>
            <p:nvPr/>
          </p:nvSpPr>
          <p:spPr>
            <a:xfrm>
              <a:off x="878400" y="1767240"/>
              <a:ext cx="584280" cy="584280"/>
            </a:xfrm>
            <a:custGeom>
              <a:avLst/>
              <a:gdLst/>
              <a:ahLst/>
              <a:rect l="l" t="t" r="r" b="b"/>
              <a:pathLst>
                <a:path fill="none" w="4813" h="4813">
                  <a:moveTo>
                    <a:pt x="0" y="0"/>
                  </a:moveTo>
                  <a:lnTo>
                    <a:pt x="4812" y="0"/>
                  </a:lnTo>
                  <a:lnTo>
                    <a:pt x="4812" y="4812"/>
                  </a:lnTo>
                  <a:lnTo>
                    <a:pt x="0" y="4812"/>
                  </a:lnTo>
                  <a:close/>
                </a:path>
              </a:pathLst>
            </a:custGeom>
            <a:noFill/>
            <a:ln cap="rnd" w="9525">
              <a:solidFill>
                <a:srgbClr val="00f4ad"/>
              </a:solidFill>
              <a:round/>
            </a:ln>
          </p:spPr>
          <p:style>
            <a:lnRef idx="0"/>
            <a:fillRef idx="0"/>
            <a:effectRef idx="0"/>
            <a:fontRef idx="minor"/>
          </p:style>
        </p:sp>
        <p:sp>
          <p:nvSpPr>
            <p:cNvPr id="287" name="Google Shape;1085;p14"/>
            <p:cNvSpPr/>
            <p:nvPr/>
          </p:nvSpPr>
          <p:spPr>
            <a:xfrm>
              <a:off x="820440" y="240984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288" name="Google Shape;1086;p14"/>
            <p:cNvSpPr/>
            <p:nvPr/>
          </p:nvSpPr>
          <p:spPr>
            <a:xfrm>
              <a:off x="820440" y="1730520"/>
              <a:ext cx="360" cy="633240"/>
            </a:xfrm>
            <a:custGeom>
              <a:avLst/>
              <a:gdLst/>
              <a:ahLst/>
              <a:rect l="l" t="t" r="r" b="b"/>
              <a:pathLst>
                <a:path fill="none" w="1" h="5214">
                  <a:moveTo>
                    <a:pt x="0" y="5213"/>
                  </a:moveTo>
                  <a:lnTo>
                    <a:pt x="0" y="0"/>
                  </a:lnTo>
                </a:path>
              </a:pathLst>
            </a:custGeom>
            <a:noFill/>
            <a:ln cap="rnd" w="9525">
              <a:solidFill>
                <a:srgbClr val="00f4ad"/>
              </a:solidFill>
              <a:round/>
            </a:ln>
          </p:spPr>
          <p:style>
            <a:lnRef idx="0"/>
            <a:fillRef idx="0"/>
            <a:effectRef idx="0"/>
            <a:fontRef idx="minor"/>
          </p:style>
        </p:sp>
        <p:sp>
          <p:nvSpPr>
            <p:cNvPr id="289" name="Google Shape;1087;p14"/>
            <p:cNvSpPr/>
            <p:nvPr/>
          </p:nvSpPr>
          <p:spPr>
            <a:xfrm>
              <a:off x="820440" y="170928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290" name="Google Shape;1088;p14"/>
            <p:cNvSpPr/>
            <p:nvPr/>
          </p:nvSpPr>
          <p:spPr>
            <a:xfrm>
              <a:off x="866160" y="1709280"/>
              <a:ext cx="633240" cy="360"/>
            </a:xfrm>
            <a:custGeom>
              <a:avLst/>
              <a:gdLst/>
              <a:ahLst/>
              <a:rect l="l" t="t" r="r" b="b"/>
              <a:pathLst>
                <a:path fill="none" w="5215" h="1">
                  <a:moveTo>
                    <a:pt x="1" y="1"/>
                  </a:moveTo>
                  <a:lnTo>
                    <a:pt x="5214" y="1"/>
                  </a:lnTo>
                </a:path>
              </a:pathLst>
            </a:custGeom>
            <a:noFill/>
            <a:ln cap="rnd" w="9525">
              <a:solidFill>
                <a:srgbClr val="00f4ad"/>
              </a:solidFill>
              <a:round/>
            </a:ln>
          </p:spPr>
          <p:style>
            <a:lnRef idx="0"/>
            <a:fillRef idx="0"/>
            <a:effectRef idx="0"/>
            <a:fontRef idx="minor"/>
          </p:style>
        </p:sp>
        <p:sp>
          <p:nvSpPr>
            <p:cNvPr id="291" name="Google Shape;1089;p14"/>
            <p:cNvSpPr/>
            <p:nvPr/>
          </p:nvSpPr>
          <p:spPr>
            <a:xfrm>
              <a:off x="1520640" y="170928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292" name="Google Shape;1090;p14"/>
            <p:cNvSpPr/>
            <p:nvPr/>
          </p:nvSpPr>
          <p:spPr>
            <a:xfrm>
              <a:off x="1520640" y="1751760"/>
              <a:ext cx="360" cy="633240"/>
            </a:xfrm>
            <a:custGeom>
              <a:avLst/>
              <a:gdLst/>
              <a:ahLst/>
              <a:rect l="l" t="t" r="r" b="b"/>
              <a:pathLst>
                <a:path fill="none" w="1" h="5214">
                  <a:moveTo>
                    <a:pt x="0" y="1"/>
                  </a:moveTo>
                  <a:lnTo>
                    <a:pt x="0" y="5214"/>
                  </a:lnTo>
                </a:path>
              </a:pathLst>
            </a:custGeom>
            <a:noFill/>
            <a:ln cap="rnd" w="9525">
              <a:solidFill>
                <a:srgbClr val="00f4ad"/>
              </a:solidFill>
              <a:round/>
            </a:ln>
          </p:spPr>
          <p:style>
            <a:lnRef idx="0"/>
            <a:fillRef idx="0"/>
            <a:effectRef idx="0"/>
            <a:fontRef idx="minor"/>
          </p:style>
        </p:sp>
        <p:sp>
          <p:nvSpPr>
            <p:cNvPr id="293" name="Google Shape;1091;p14"/>
            <p:cNvSpPr/>
            <p:nvPr/>
          </p:nvSpPr>
          <p:spPr>
            <a:xfrm>
              <a:off x="1520640" y="240984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294" name="Google Shape;1092;p14"/>
            <p:cNvSpPr/>
            <p:nvPr/>
          </p:nvSpPr>
          <p:spPr>
            <a:xfrm>
              <a:off x="844560" y="2409840"/>
              <a:ext cx="633240" cy="360"/>
            </a:xfrm>
            <a:custGeom>
              <a:avLst/>
              <a:gdLst/>
              <a:ahLst/>
              <a:rect l="l" t="t" r="r" b="b"/>
              <a:pathLst>
                <a:path fill="none" w="5214" h="1">
                  <a:moveTo>
                    <a:pt x="5214" y="0"/>
                  </a:moveTo>
                  <a:lnTo>
                    <a:pt x="1" y="0"/>
                  </a:lnTo>
                </a:path>
              </a:pathLst>
            </a:custGeom>
            <a:noFill/>
            <a:ln cap="rnd" w="9525">
              <a:solidFill>
                <a:srgbClr val="00f4ad"/>
              </a:solidFill>
              <a:round/>
            </a:ln>
          </p:spPr>
          <p:style>
            <a:lnRef idx="0"/>
            <a:fillRef idx="0"/>
            <a:effectRef idx="0"/>
            <a:fontRef idx="minor"/>
          </p:style>
        </p:sp>
        <p:sp>
          <p:nvSpPr>
            <p:cNvPr id="295" name="Google Shape;1093;p14"/>
            <p:cNvSpPr/>
            <p:nvPr/>
          </p:nvSpPr>
          <p:spPr>
            <a:xfrm>
              <a:off x="732240" y="1621080"/>
              <a:ext cx="879840" cy="876960"/>
            </a:xfrm>
            <a:custGeom>
              <a:avLst/>
              <a:gdLst/>
              <a:ahLst/>
              <a:rect l="l" t="t" r="r" b="b"/>
              <a:pathLst>
                <a:path fill="none" w="7244" h="7219">
                  <a:moveTo>
                    <a:pt x="0" y="0"/>
                  </a:moveTo>
                  <a:lnTo>
                    <a:pt x="7243" y="0"/>
                  </a:lnTo>
                  <a:lnTo>
                    <a:pt x="7243" y="7218"/>
                  </a:lnTo>
                  <a:lnTo>
                    <a:pt x="0" y="7218"/>
                  </a:lnTo>
                  <a:close/>
                </a:path>
              </a:pathLst>
            </a:custGeom>
            <a:noFill/>
            <a:ln cap="rnd" w="9525">
              <a:solidFill>
                <a:srgbClr val="00f4ad"/>
              </a:solidFill>
              <a:round/>
            </a:ln>
          </p:spPr>
          <p:style>
            <a:lnRef idx="0"/>
            <a:fillRef idx="0"/>
            <a:effectRef idx="0"/>
            <a:fontRef idx="minor"/>
          </p:style>
        </p:sp>
        <p:sp>
          <p:nvSpPr>
            <p:cNvPr id="296" name="Google Shape;1094;p14"/>
            <p:cNvSpPr/>
            <p:nvPr/>
          </p:nvSpPr>
          <p:spPr>
            <a:xfrm>
              <a:off x="1612440" y="2030760"/>
              <a:ext cx="1789920" cy="360"/>
            </a:xfrm>
            <a:custGeom>
              <a:avLst/>
              <a:gdLst/>
              <a:ahLst/>
              <a:rect l="l" t="t" r="r" b="b"/>
              <a:pathLst>
                <a:path w="21600" h="21600">
                  <a:moveTo>
                    <a:pt x="0" y="0"/>
                  </a:moveTo>
                  <a:lnTo>
                    <a:pt x="21600" y="21600"/>
                  </a:lnTo>
                </a:path>
              </a:pathLst>
            </a:custGeom>
            <a:noFill/>
            <a:ln w="9525">
              <a:solidFill>
                <a:srgbClr val="00f4ad"/>
              </a:solidFill>
              <a:round/>
              <a:tailEnd len="med" type="oval" w="med"/>
            </a:ln>
          </p:spPr>
          <p:style>
            <a:lnRef idx="0"/>
            <a:fillRef idx="0"/>
            <a:effectRef idx="0"/>
            <a:fontRef idx="minor"/>
          </p:style>
        </p:sp>
        <p:sp>
          <p:nvSpPr>
            <p:cNvPr id="297" name="Google Shape;1095;p14"/>
            <p:cNvSpPr/>
            <p:nvPr/>
          </p:nvSpPr>
          <p:spPr>
            <a:xfrm>
              <a:off x="636120" y="2147760"/>
              <a:ext cx="94320" cy="360"/>
            </a:xfrm>
            <a:custGeom>
              <a:avLst/>
              <a:gdLst/>
              <a:ahLst/>
              <a:rect l="l" t="t" r="r" b="b"/>
              <a:pathLst>
                <a:path fill="none" w="778" h="1">
                  <a:moveTo>
                    <a:pt x="778" y="1"/>
                  </a:moveTo>
                  <a:lnTo>
                    <a:pt x="1" y="1"/>
                  </a:lnTo>
                </a:path>
              </a:pathLst>
            </a:custGeom>
            <a:noFill/>
            <a:ln cap="rnd" w="9525">
              <a:solidFill>
                <a:srgbClr val="00f4ad"/>
              </a:solidFill>
              <a:round/>
            </a:ln>
          </p:spPr>
          <p:style>
            <a:lnRef idx="0"/>
            <a:fillRef idx="0"/>
            <a:effectRef idx="0"/>
            <a:fontRef idx="minor"/>
          </p:style>
        </p:sp>
        <p:sp>
          <p:nvSpPr>
            <p:cNvPr id="298" name="Google Shape;1096;p14"/>
            <p:cNvSpPr/>
            <p:nvPr/>
          </p:nvSpPr>
          <p:spPr>
            <a:xfrm>
              <a:off x="642240" y="1910160"/>
              <a:ext cx="82080" cy="360"/>
            </a:xfrm>
            <a:custGeom>
              <a:avLst/>
              <a:gdLst/>
              <a:ahLst/>
              <a:rect l="l" t="t" r="r" b="b"/>
              <a:pathLst>
                <a:path fill="none" w="678" h="1">
                  <a:moveTo>
                    <a:pt x="678" y="0"/>
                  </a:moveTo>
                  <a:lnTo>
                    <a:pt x="1" y="0"/>
                  </a:lnTo>
                </a:path>
              </a:pathLst>
            </a:custGeom>
            <a:noFill/>
            <a:ln cap="rnd" w="9525">
              <a:solidFill>
                <a:srgbClr val="00f4ad"/>
              </a:solidFill>
              <a:round/>
            </a:ln>
          </p:spPr>
          <p:style>
            <a:lnRef idx="0"/>
            <a:fillRef idx="0"/>
            <a:effectRef idx="0"/>
            <a:fontRef idx="minor"/>
          </p:style>
        </p:sp>
        <p:sp>
          <p:nvSpPr>
            <p:cNvPr id="299" name="Google Shape;1097;p14"/>
            <p:cNvSpPr/>
            <p:nvPr/>
          </p:nvSpPr>
          <p:spPr>
            <a:xfrm>
              <a:off x="596520" y="1797480"/>
              <a:ext cx="127800" cy="360"/>
            </a:xfrm>
            <a:custGeom>
              <a:avLst/>
              <a:gdLst/>
              <a:ahLst/>
              <a:rect l="l" t="t" r="r" b="b"/>
              <a:pathLst>
                <a:path fill="none" w="1054" h="1">
                  <a:moveTo>
                    <a:pt x="1054" y="1"/>
                  </a:moveTo>
                  <a:lnTo>
                    <a:pt x="1" y="1"/>
                  </a:lnTo>
                </a:path>
              </a:pathLst>
            </a:custGeom>
            <a:noFill/>
            <a:ln cap="rnd" w="9525">
              <a:solidFill>
                <a:srgbClr val="00f4ad"/>
              </a:solidFill>
              <a:round/>
            </a:ln>
          </p:spPr>
          <p:style>
            <a:lnRef idx="0"/>
            <a:fillRef idx="0"/>
            <a:effectRef idx="0"/>
            <a:fontRef idx="minor"/>
          </p:style>
        </p:sp>
        <p:grpSp>
          <p:nvGrpSpPr>
            <p:cNvPr id="300" name="Google Shape;1098;p14"/>
            <p:cNvGrpSpPr/>
            <p:nvPr/>
          </p:nvGrpSpPr>
          <p:grpSpPr>
            <a:xfrm>
              <a:off x="392760" y="2030400"/>
              <a:ext cx="335880" cy="1154520"/>
              <a:chOff x="392760" y="2030400"/>
              <a:chExt cx="335880" cy="1154520"/>
            </a:xfrm>
          </p:grpSpPr>
          <p:sp>
            <p:nvSpPr>
              <p:cNvPr id="301" name="Google Shape;1099;p14"/>
              <p:cNvSpPr/>
              <p:nvPr/>
            </p:nvSpPr>
            <p:spPr>
              <a:xfrm>
                <a:off x="420840" y="2030400"/>
                <a:ext cx="360" cy="1154520"/>
              </a:xfrm>
              <a:custGeom>
                <a:avLst/>
                <a:gdLst/>
                <a:ahLst/>
                <a:rect l="l" t="t" r="r" b="b"/>
                <a:pathLst>
                  <a:path w="21600" h="21600">
                    <a:moveTo>
                      <a:pt x="0" y="0"/>
                    </a:moveTo>
                    <a:lnTo>
                      <a:pt x="21600" y="21600"/>
                    </a:lnTo>
                  </a:path>
                </a:pathLst>
              </a:custGeom>
              <a:noFill/>
              <a:ln w="9525">
                <a:solidFill>
                  <a:srgbClr val="00f4ad"/>
                </a:solidFill>
                <a:round/>
              </a:ln>
            </p:spPr>
            <p:style>
              <a:lnRef idx="0"/>
              <a:fillRef idx="0"/>
              <a:effectRef idx="0"/>
              <a:fontRef idx="minor"/>
            </p:style>
          </p:sp>
          <p:sp>
            <p:nvSpPr>
              <p:cNvPr id="302" name="Google Shape;1100;p14"/>
              <p:cNvSpPr/>
              <p:nvPr/>
            </p:nvSpPr>
            <p:spPr>
              <a:xfrm>
                <a:off x="418680" y="3180960"/>
                <a:ext cx="226800" cy="360"/>
              </a:xfrm>
              <a:custGeom>
                <a:avLst/>
                <a:gdLst/>
                <a:ahLst/>
                <a:rect l="l" t="t" r="r" b="b"/>
                <a:pathLst>
                  <a:path w="21600" h="21600">
                    <a:moveTo>
                      <a:pt x="0" y="0"/>
                    </a:moveTo>
                    <a:lnTo>
                      <a:pt x="21600" y="21600"/>
                    </a:lnTo>
                  </a:path>
                </a:pathLst>
              </a:custGeom>
              <a:noFill/>
              <a:ln w="9525">
                <a:solidFill>
                  <a:srgbClr val="00f4ad"/>
                </a:solidFill>
                <a:round/>
                <a:tailEnd len="med" type="oval" w="med"/>
              </a:ln>
            </p:spPr>
            <p:style>
              <a:lnRef idx="0"/>
              <a:fillRef idx="0"/>
              <a:effectRef idx="0"/>
              <a:fontRef idx="minor"/>
            </p:style>
          </p:sp>
          <p:sp>
            <p:nvSpPr>
              <p:cNvPr id="303" name="Google Shape;1101;p14"/>
              <p:cNvSpPr/>
              <p:nvPr/>
            </p:nvSpPr>
            <p:spPr>
              <a:xfrm>
                <a:off x="392760" y="2030760"/>
                <a:ext cx="335880" cy="360"/>
              </a:xfrm>
              <a:custGeom>
                <a:avLst/>
                <a:gdLst/>
                <a:ahLst/>
                <a:rect l="l" t="t" r="r" b="b"/>
                <a:pathLst>
                  <a:path w="21600" h="21600">
                    <a:moveTo>
                      <a:pt x="0" y="0"/>
                    </a:moveTo>
                    <a:lnTo>
                      <a:pt x="21600" y="21600"/>
                    </a:lnTo>
                  </a:path>
                </a:pathLst>
              </a:custGeom>
              <a:noFill/>
              <a:ln w="9525">
                <a:solidFill>
                  <a:srgbClr val="00f4ad"/>
                </a:solidFill>
                <a:round/>
                <a:headEnd len="med" type="oval" w="med"/>
              </a:ln>
            </p:spPr>
            <p:style>
              <a:lnRef idx="0"/>
              <a:fillRef idx="0"/>
              <a:effectRef idx="0"/>
              <a:fontRef idx="minor"/>
            </p:style>
          </p:sp>
        </p:grpSp>
        <p:sp>
          <p:nvSpPr>
            <p:cNvPr id="304" name="Google Shape;1102;p14"/>
            <p:cNvSpPr/>
            <p:nvPr/>
          </p:nvSpPr>
          <p:spPr>
            <a:xfrm>
              <a:off x="1615320" y="2172240"/>
              <a:ext cx="63720" cy="360"/>
            </a:xfrm>
            <a:custGeom>
              <a:avLst/>
              <a:gdLst/>
              <a:ahLst/>
              <a:rect l="l" t="t" r="r" b="b"/>
              <a:pathLst>
                <a:path fill="none" w="528" h="1">
                  <a:moveTo>
                    <a:pt x="1" y="0"/>
                  </a:moveTo>
                  <a:lnTo>
                    <a:pt x="527" y="0"/>
                  </a:lnTo>
                </a:path>
              </a:pathLst>
            </a:custGeom>
            <a:noFill/>
            <a:ln cap="rnd" w="9525">
              <a:solidFill>
                <a:srgbClr val="00f4ad"/>
              </a:solidFill>
              <a:round/>
            </a:ln>
          </p:spPr>
          <p:style>
            <a:lnRef idx="0"/>
            <a:fillRef idx="0"/>
            <a:effectRef idx="0"/>
            <a:fontRef idx="minor"/>
          </p:style>
        </p:sp>
        <p:sp>
          <p:nvSpPr>
            <p:cNvPr id="305" name="Google Shape;1103;p14"/>
            <p:cNvSpPr/>
            <p:nvPr/>
          </p:nvSpPr>
          <p:spPr>
            <a:xfrm>
              <a:off x="1612080" y="228168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306" name="Google Shape;1104;p14"/>
            <p:cNvSpPr/>
            <p:nvPr/>
          </p:nvSpPr>
          <p:spPr>
            <a:xfrm>
              <a:off x="1612080" y="184032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307" name="Google Shape;1105;p14"/>
            <p:cNvSpPr/>
            <p:nvPr/>
          </p:nvSpPr>
          <p:spPr>
            <a:xfrm>
              <a:off x="1612080" y="1931400"/>
              <a:ext cx="75960" cy="360"/>
            </a:xfrm>
            <a:custGeom>
              <a:avLst/>
              <a:gdLst/>
              <a:ahLst/>
              <a:rect l="l" t="t" r="r" b="b"/>
              <a:pathLst>
                <a:path fill="none" w="628" h="1">
                  <a:moveTo>
                    <a:pt x="1" y="1"/>
                  </a:moveTo>
                  <a:lnTo>
                    <a:pt x="627" y="1"/>
                  </a:lnTo>
                </a:path>
              </a:pathLst>
            </a:custGeom>
            <a:noFill/>
            <a:ln cap="rnd" w="9525">
              <a:solidFill>
                <a:srgbClr val="00f4ad"/>
              </a:solidFill>
              <a:round/>
            </a:ln>
          </p:spPr>
          <p:style>
            <a:lnRef idx="0"/>
            <a:fillRef idx="0"/>
            <a:effectRef idx="0"/>
            <a:fontRef idx="minor"/>
          </p:style>
        </p:sp>
      </p:grpSp>
      <p:grpSp>
        <p:nvGrpSpPr>
          <p:cNvPr id="308" name="Google Shape;1106;p14"/>
          <p:cNvGrpSpPr/>
          <p:nvPr/>
        </p:nvGrpSpPr>
        <p:grpSpPr>
          <a:xfrm>
            <a:off x="3363480" y="1622520"/>
            <a:ext cx="3042000" cy="1562400"/>
            <a:chOff x="3363480" y="1622520"/>
            <a:chExt cx="3042000" cy="1562400"/>
          </a:xfrm>
        </p:grpSpPr>
        <p:grpSp>
          <p:nvGrpSpPr>
            <p:cNvPr id="309" name="Google Shape;1107;p14"/>
            <p:cNvGrpSpPr/>
            <p:nvPr/>
          </p:nvGrpSpPr>
          <p:grpSpPr>
            <a:xfrm>
              <a:off x="3363480" y="1622520"/>
              <a:ext cx="3042000" cy="876960"/>
              <a:chOff x="3363480" y="1622520"/>
              <a:chExt cx="3042000" cy="876960"/>
            </a:xfrm>
          </p:grpSpPr>
          <p:sp>
            <p:nvSpPr>
              <p:cNvPr id="310" name="Google Shape;1108;p14"/>
              <p:cNvSpPr/>
              <p:nvPr/>
            </p:nvSpPr>
            <p:spPr>
              <a:xfrm>
                <a:off x="3828240" y="1768680"/>
                <a:ext cx="584280" cy="584280"/>
              </a:xfrm>
              <a:custGeom>
                <a:avLst/>
                <a:gdLst/>
                <a:ahLst/>
                <a:rect l="l" t="t" r="r" b="b"/>
                <a:pathLst>
                  <a:path fill="none" w="4813" h="4813">
                    <a:moveTo>
                      <a:pt x="0" y="0"/>
                    </a:moveTo>
                    <a:lnTo>
                      <a:pt x="4812" y="0"/>
                    </a:lnTo>
                    <a:lnTo>
                      <a:pt x="4812" y="4812"/>
                    </a:lnTo>
                    <a:lnTo>
                      <a:pt x="0" y="4812"/>
                    </a:lnTo>
                    <a:close/>
                  </a:path>
                </a:pathLst>
              </a:custGeom>
              <a:noFill/>
              <a:ln cap="rnd" w="9525">
                <a:solidFill>
                  <a:srgbClr val="00f4ad"/>
                </a:solidFill>
                <a:round/>
              </a:ln>
            </p:spPr>
            <p:style>
              <a:lnRef idx="0"/>
              <a:fillRef idx="0"/>
              <a:effectRef idx="0"/>
              <a:fontRef idx="minor"/>
            </p:style>
          </p:sp>
          <p:sp>
            <p:nvSpPr>
              <p:cNvPr id="311" name="Google Shape;1109;p14"/>
              <p:cNvSpPr/>
              <p:nvPr/>
            </p:nvSpPr>
            <p:spPr>
              <a:xfrm>
                <a:off x="3770640" y="241128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312" name="Google Shape;1110;p14"/>
              <p:cNvSpPr/>
              <p:nvPr/>
            </p:nvSpPr>
            <p:spPr>
              <a:xfrm>
                <a:off x="3770640" y="1731960"/>
                <a:ext cx="360" cy="633240"/>
              </a:xfrm>
              <a:custGeom>
                <a:avLst/>
                <a:gdLst/>
                <a:ahLst/>
                <a:rect l="l" t="t" r="r" b="b"/>
                <a:pathLst>
                  <a:path fill="none" w="1" h="5214">
                    <a:moveTo>
                      <a:pt x="0" y="5213"/>
                    </a:moveTo>
                    <a:lnTo>
                      <a:pt x="0" y="0"/>
                    </a:lnTo>
                  </a:path>
                </a:pathLst>
              </a:custGeom>
              <a:noFill/>
              <a:ln cap="rnd" w="9525">
                <a:solidFill>
                  <a:srgbClr val="00f4ad"/>
                </a:solidFill>
                <a:round/>
              </a:ln>
            </p:spPr>
            <p:style>
              <a:lnRef idx="0"/>
              <a:fillRef idx="0"/>
              <a:effectRef idx="0"/>
              <a:fontRef idx="minor"/>
            </p:style>
          </p:sp>
          <p:sp>
            <p:nvSpPr>
              <p:cNvPr id="313" name="Google Shape;1111;p14"/>
              <p:cNvSpPr/>
              <p:nvPr/>
            </p:nvSpPr>
            <p:spPr>
              <a:xfrm>
                <a:off x="3770640" y="171072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314" name="Google Shape;1112;p14"/>
              <p:cNvSpPr/>
              <p:nvPr/>
            </p:nvSpPr>
            <p:spPr>
              <a:xfrm>
                <a:off x="3816000" y="1710720"/>
                <a:ext cx="633240" cy="360"/>
              </a:xfrm>
              <a:custGeom>
                <a:avLst/>
                <a:gdLst/>
                <a:ahLst/>
                <a:rect l="l" t="t" r="r" b="b"/>
                <a:pathLst>
                  <a:path fill="none" w="5215" h="1">
                    <a:moveTo>
                      <a:pt x="1" y="1"/>
                    </a:moveTo>
                    <a:lnTo>
                      <a:pt x="5214" y="1"/>
                    </a:lnTo>
                  </a:path>
                </a:pathLst>
              </a:custGeom>
              <a:noFill/>
              <a:ln cap="rnd" w="9525">
                <a:solidFill>
                  <a:srgbClr val="00f4ad"/>
                </a:solidFill>
                <a:round/>
              </a:ln>
            </p:spPr>
            <p:style>
              <a:lnRef idx="0"/>
              <a:fillRef idx="0"/>
              <a:effectRef idx="0"/>
              <a:fontRef idx="minor"/>
            </p:style>
          </p:sp>
          <p:sp>
            <p:nvSpPr>
              <p:cNvPr id="315" name="Google Shape;1113;p14"/>
              <p:cNvSpPr/>
              <p:nvPr/>
            </p:nvSpPr>
            <p:spPr>
              <a:xfrm>
                <a:off x="4470840" y="171072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316" name="Google Shape;1114;p14"/>
              <p:cNvSpPr/>
              <p:nvPr/>
            </p:nvSpPr>
            <p:spPr>
              <a:xfrm>
                <a:off x="4470840" y="1753560"/>
                <a:ext cx="360" cy="633240"/>
              </a:xfrm>
              <a:custGeom>
                <a:avLst/>
                <a:gdLst/>
                <a:ahLst/>
                <a:rect l="l" t="t" r="r" b="b"/>
                <a:pathLst>
                  <a:path fill="none" w="1" h="5214">
                    <a:moveTo>
                      <a:pt x="0" y="1"/>
                    </a:moveTo>
                    <a:lnTo>
                      <a:pt x="0" y="5214"/>
                    </a:lnTo>
                  </a:path>
                </a:pathLst>
              </a:custGeom>
              <a:noFill/>
              <a:ln cap="rnd" w="9525">
                <a:solidFill>
                  <a:srgbClr val="00f4ad"/>
                </a:solidFill>
                <a:round/>
              </a:ln>
            </p:spPr>
            <p:style>
              <a:lnRef idx="0"/>
              <a:fillRef idx="0"/>
              <a:effectRef idx="0"/>
              <a:fontRef idx="minor"/>
            </p:style>
          </p:sp>
          <p:sp>
            <p:nvSpPr>
              <p:cNvPr id="317" name="Google Shape;1115;p14"/>
              <p:cNvSpPr/>
              <p:nvPr/>
            </p:nvSpPr>
            <p:spPr>
              <a:xfrm>
                <a:off x="4470840" y="241128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318" name="Google Shape;1116;p14"/>
              <p:cNvSpPr/>
              <p:nvPr/>
            </p:nvSpPr>
            <p:spPr>
              <a:xfrm>
                <a:off x="3794760" y="2411280"/>
                <a:ext cx="633240" cy="360"/>
              </a:xfrm>
              <a:custGeom>
                <a:avLst/>
                <a:gdLst/>
                <a:ahLst/>
                <a:rect l="l" t="t" r="r" b="b"/>
                <a:pathLst>
                  <a:path fill="none" w="5214" h="1">
                    <a:moveTo>
                      <a:pt x="5214" y="0"/>
                    </a:moveTo>
                    <a:lnTo>
                      <a:pt x="1" y="0"/>
                    </a:lnTo>
                  </a:path>
                </a:pathLst>
              </a:custGeom>
              <a:noFill/>
              <a:ln cap="rnd" w="9525">
                <a:solidFill>
                  <a:srgbClr val="00f4ad"/>
                </a:solidFill>
                <a:round/>
              </a:ln>
            </p:spPr>
            <p:style>
              <a:lnRef idx="0"/>
              <a:fillRef idx="0"/>
              <a:effectRef idx="0"/>
              <a:fontRef idx="minor"/>
            </p:style>
          </p:sp>
          <p:sp>
            <p:nvSpPr>
              <p:cNvPr id="319" name="Google Shape;1117;p14"/>
              <p:cNvSpPr/>
              <p:nvPr/>
            </p:nvSpPr>
            <p:spPr>
              <a:xfrm>
                <a:off x="3682080" y="1622520"/>
                <a:ext cx="879840" cy="876960"/>
              </a:xfrm>
              <a:custGeom>
                <a:avLst/>
                <a:gdLst/>
                <a:ahLst/>
                <a:rect l="l" t="t" r="r" b="b"/>
                <a:pathLst>
                  <a:path fill="none" w="7244" h="7219">
                    <a:moveTo>
                      <a:pt x="0" y="0"/>
                    </a:moveTo>
                    <a:lnTo>
                      <a:pt x="7243" y="0"/>
                    </a:lnTo>
                    <a:lnTo>
                      <a:pt x="7243" y="7218"/>
                    </a:lnTo>
                    <a:lnTo>
                      <a:pt x="0" y="7218"/>
                    </a:lnTo>
                    <a:close/>
                  </a:path>
                </a:pathLst>
              </a:custGeom>
              <a:noFill/>
              <a:ln cap="rnd" w="9525">
                <a:solidFill>
                  <a:srgbClr val="00f4ad"/>
                </a:solidFill>
                <a:round/>
              </a:ln>
            </p:spPr>
            <p:style>
              <a:lnRef idx="0"/>
              <a:fillRef idx="0"/>
              <a:effectRef idx="0"/>
              <a:fontRef idx="minor"/>
            </p:style>
          </p:sp>
          <p:sp>
            <p:nvSpPr>
              <p:cNvPr id="320" name="Google Shape;1118;p14"/>
              <p:cNvSpPr/>
              <p:nvPr/>
            </p:nvSpPr>
            <p:spPr>
              <a:xfrm>
                <a:off x="3586320" y="2149200"/>
                <a:ext cx="94320" cy="360"/>
              </a:xfrm>
              <a:custGeom>
                <a:avLst/>
                <a:gdLst/>
                <a:ahLst/>
                <a:rect l="l" t="t" r="r" b="b"/>
                <a:pathLst>
                  <a:path fill="none" w="778" h="1">
                    <a:moveTo>
                      <a:pt x="778" y="1"/>
                    </a:moveTo>
                    <a:lnTo>
                      <a:pt x="1" y="1"/>
                    </a:lnTo>
                  </a:path>
                </a:pathLst>
              </a:custGeom>
              <a:noFill/>
              <a:ln cap="rnd" w="9525">
                <a:solidFill>
                  <a:srgbClr val="00f4ad"/>
                </a:solidFill>
                <a:round/>
              </a:ln>
            </p:spPr>
            <p:style>
              <a:lnRef idx="0"/>
              <a:fillRef idx="0"/>
              <a:effectRef idx="0"/>
              <a:fontRef idx="minor"/>
            </p:style>
          </p:sp>
          <p:sp>
            <p:nvSpPr>
              <p:cNvPr id="321" name="Google Shape;1119;p14"/>
              <p:cNvSpPr/>
              <p:nvPr/>
            </p:nvSpPr>
            <p:spPr>
              <a:xfrm>
                <a:off x="3592080" y="1911960"/>
                <a:ext cx="82080" cy="360"/>
              </a:xfrm>
              <a:custGeom>
                <a:avLst/>
                <a:gdLst/>
                <a:ahLst/>
                <a:rect l="l" t="t" r="r" b="b"/>
                <a:pathLst>
                  <a:path fill="none" w="678" h="1">
                    <a:moveTo>
                      <a:pt x="678" y="0"/>
                    </a:moveTo>
                    <a:lnTo>
                      <a:pt x="1" y="0"/>
                    </a:lnTo>
                  </a:path>
                </a:pathLst>
              </a:custGeom>
              <a:noFill/>
              <a:ln cap="rnd" w="9525">
                <a:solidFill>
                  <a:srgbClr val="00f4ad"/>
                </a:solidFill>
                <a:round/>
              </a:ln>
            </p:spPr>
            <p:style>
              <a:lnRef idx="0"/>
              <a:fillRef idx="0"/>
              <a:effectRef idx="0"/>
              <a:fontRef idx="minor"/>
            </p:style>
          </p:sp>
          <p:sp>
            <p:nvSpPr>
              <p:cNvPr id="322" name="Google Shape;1120;p14"/>
              <p:cNvSpPr/>
              <p:nvPr/>
            </p:nvSpPr>
            <p:spPr>
              <a:xfrm>
                <a:off x="3546360" y="1798920"/>
                <a:ext cx="127800" cy="360"/>
              </a:xfrm>
              <a:custGeom>
                <a:avLst/>
                <a:gdLst/>
                <a:ahLst/>
                <a:rect l="l" t="t" r="r" b="b"/>
                <a:pathLst>
                  <a:path fill="none" w="1054" h="1">
                    <a:moveTo>
                      <a:pt x="1054" y="1"/>
                    </a:moveTo>
                    <a:lnTo>
                      <a:pt x="1" y="1"/>
                    </a:lnTo>
                  </a:path>
                </a:pathLst>
              </a:custGeom>
              <a:noFill/>
              <a:ln cap="rnd" w="9525">
                <a:solidFill>
                  <a:srgbClr val="00f4ad"/>
                </a:solidFill>
                <a:round/>
              </a:ln>
            </p:spPr>
            <p:style>
              <a:lnRef idx="0"/>
              <a:fillRef idx="0"/>
              <a:effectRef idx="0"/>
              <a:fontRef idx="minor"/>
            </p:style>
          </p:sp>
          <p:sp>
            <p:nvSpPr>
              <p:cNvPr id="323" name="Google Shape;1121;p14"/>
              <p:cNvSpPr/>
              <p:nvPr/>
            </p:nvSpPr>
            <p:spPr>
              <a:xfrm>
                <a:off x="3363480" y="2031840"/>
                <a:ext cx="315360" cy="360"/>
              </a:xfrm>
              <a:custGeom>
                <a:avLst/>
                <a:gdLst/>
                <a:ahLst/>
                <a:rect l="l" t="t" r="r" b="b"/>
                <a:pathLst>
                  <a:path w="21600" h="21600">
                    <a:moveTo>
                      <a:pt x="0" y="0"/>
                    </a:moveTo>
                    <a:lnTo>
                      <a:pt x="21600" y="21600"/>
                    </a:lnTo>
                  </a:path>
                </a:pathLst>
              </a:custGeom>
              <a:noFill/>
              <a:ln w="9525">
                <a:solidFill>
                  <a:srgbClr val="00f4ad"/>
                </a:solidFill>
                <a:round/>
              </a:ln>
            </p:spPr>
            <p:style>
              <a:lnRef idx="0"/>
              <a:fillRef idx="0"/>
              <a:effectRef idx="0"/>
              <a:fontRef idx="minor"/>
            </p:style>
          </p:sp>
          <p:sp>
            <p:nvSpPr>
              <p:cNvPr id="324" name="Google Shape;1122;p14"/>
              <p:cNvSpPr/>
              <p:nvPr/>
            </p:nvSpPr>
            <p:spPr>
              <a:xfrm>
                <a:off x="4565160" y="2173680"/>
                <a:ext cx="63720" cy="360"/>
              </a:xfrm>
              <a:custGeom>
                <a:avLst/>
                <a:gdLst/>
                <a:ahLst/>
                <a:rect l="l" t="t" r="r" b="b"/>
                <a:pathLst>
                  <a:path fill="none" w="528" h="1">
                    <a:moveTo>
                      <a:pt x="1" y="0"/>
                    </a:moveTo>
                    <a:lnTo>
                      <a:pt x="527" y="0"/>
                    </a:lnTo>
                  </a:path>
                </a:pathLst>
              </a:custGeom>
              <a:noFill/>
              <a:ln cap="rnd" w="9525">
                <a:solidFill>
                  <a:srgbClr val="00f4ad"/>
                </a:solidFill>
                <a:round/>
              </a:ln>
            </p:spPr>
            <p:style>
              <a:lnRef idx="0"/>
              <a:fillRef idx="0"/>
              <a:effectRef idx="0"/>
              <a:fontRef idx="minor"/>
            </p:style>
          </p:sp>
          <p:sp>
            <p:nvSpPr>
              <p:cNvPr id="325" name="Google Shape;1123;p14"/>
              <p:cNvSpPr/>
              <p:nvPr/>
            </p:nvSpPr>
            <p:spPr>
              <a:xfrm>
                <a:off x="4562280" y="228312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326" name="Google Shape;1124;p14"/>
              <p:cNvSpPr/>
              <p:nvPr/>
            </p:nvSpPr>
            <p:spPr>
              <a:xfrm>
                <a:off x="4562280" y="184176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327" name="Google Shape;1125;p14"/>
              <p:cNvSpPr/>
              <p:nvPr/>
            </p:nvSpPr>
            <p:spPr>
              <a:xfrm>
                <a:off x="4562280" y="1933200"/>
                <a:ext cx="75960" cy="360"/>
              </a:xfrm>
              <a:custGeom>
                <a:avLst/>
                <a:gdLst/>
                <a:ahLst/>
                <a:rect l="l" t="t" r="r" b="b"/>
                <a:pathLst>
                  <a:path fill="none" w="628" h="1">
                    <a:moveTo>
                      <a:pt x="1" y="1"/>
                    </a:moveTo>
                    <a:lnTo>
                      <a:pt x="627" y="1"/>
                    </a:lnTo>
                  </a:path>
                </a:pathLst>
              </a:custGeom>
              <a:noFill/>
              <a:ln cap="rnd" w="9525">
                <a:solidFill>
                  <a:srgbClr val="00f4ad"/>
                </a:solidFill>
                <a:round/>
              </a:ln>
            </p:spPr>
            <p:style>
              <a:lnRef idx="0"/>
              <a:fillRef idx="0"/>
              <a:effectRef idx="0"/>
              <a:fontRef idx="minor"/>
            </p:style>
          </p:sp>
          <p:sp>
            <p:nvSpPr>
              <p:cNvPr id="328" name="Google Shape;1126;p14"/>
              <p:cNvSpPr/>
              <p:nvPr/>
            </p:nvSpPr>
            <p:spPr>
              <a:xfrm>
                <a:off x="4565160" y="2041920"/>
                <a:ext cx="1840320" cy="360"/>
              </a:xfrm>
              <a:custGeom>
                <a:avLst/>
                <a:gdLst/>
                <a:ahLst/>
                <a:rect l="l" t="t" r="r" b="b"/>
                <a:pathLst>
                  <a:path w="21600" h="21600">
                    <a:moveTo>
                      <a:pt x="0" y="0"/>
                    </a:moveTo>
                    <a:lnTo>
                      <a:pt x="21600" y="21600"/>
                    </a:lnTo>
                  </a:path>
                </a:pathLst>
              </a:custGeom>
              <a:noFill/>
              <a:ln w="9525">
                <a:solidFill>
                  <a:srgbClr val="00f4ad"/>
                </a:solidFill>
                <a:round/>
                <a:tailEnd len="med" type="oval" w="med"/>
              </a:ln>
            </p:spPr>
            <p:style>
              <a:lnRef idx="0"/>
              <a:fillRef idx="0"/>
              <a:effectRef idx="0"/>
              <a:fontRef idx="minor"/>
            </p:style>
          </p:sp>
        </p:grpSp>
        <p:grpSp>
          <p:nvGrpSpPr>
            <p:cNvPr id="329" name="Google Shape;1127;p14"/>
            <p:cNvGrpSpPr/>
            <p:nvPr/>
          </p:nvGrpSpPr>
          <p:grpSpPr>
            <a:xfrm>
              <a:off x="3369600" y="2030400"/>
              <a:ext cx="226800" cy="1154520"/>
              <a:chOff x="3369600" y="2030400"/>
              <a:chExt cx="226800" cy="1154520"/>
            </a:xfrm>
          </p:grpSpPr>
          <p:sp>
            <p:nvSpPr>
              <p:cNvPr id="330" name="Google Shape;1128;p14"/>
              <p:cNvSpPr/>
              <p:nvPr/>
            </p:nvSpPr>
            <p:spPr>
              <a:xfrm>
                <a:off x="3371400" y="2030400"/>
                <a:ext cx="360" cy="1154520"/>
              </a:xfrm>
              <a:custGeom>
                <a:avLst/>
                <a:gdLst/>
                <a:ahLst/>
                <a:rect l="l" t="t" r="r" b="b"/>
                <a:pathLst>
                  <a:path w="21600" h="21600">
                    <a:moveTo>
                      <a:pt x="0" y="0"/>
                    </a:moveTo>
                    <a:lnTo>
                      <a:pt x="21600" y="21600"/>
                    </a:lnTo>
                  </a:path>
                </a:pathLst>
              </a:custGeom>
              <a:noFill/>
              <a:ln w="9525">
                <a:solidFill>
                  <a:srgbClr val="00f4ad"/>
                </a:solidFill>
                <a:round/>
              </a:ln>
            </p:spPr>
            <p:style>
              <a:lnRef idx="0"/>
              <a:fillRef idx="0"/>
              <a:effectRef idx="0"/>
              <a:fontRef idx="minor"/>
            </p:style>
          </p:sp>
          <p:sp>
            <p:nvSpPr>
              <p:cNvPr id="331" name="Google Shape;1129;p14"/>
              <p:cNvSpPr/>
              <p:nvPr/>
            </p:nvSpPr>
            <p:spPr>
              <a:xfrm>
                <a:off x="3369600" y="3180960"/>
                <a:ext cx="226800" cy="360"/>
              </a:xfrm>
              <a:custGeom>
                <a:avLst/>
                <a:gdLst/>
                <a:ahLst/>
                <a:rect l="l" t="t" r="r" b="b"/>
                <a:pathLst>
                  <a:path w="21600" h="21600">
                    <a:moveTo>
                      <a:pt x="0" y="0"/>
                    </a:moveTo>
                    <a:lnTo>
                      <a:pt x="21600" y="21600"/>
                    </a:lnTo>
                  </a:path>
                </a:pathLst>
              </a:custGeom>
              <a:noFill/>
              <a:ln w="9525">
                <a:solidFill>
                  <a:srgbClr val="00f4ad"/>
                </a:solidFill>
                <a:round/>
                <a:tailEnd len="med" type="oval" w="med"/>
              </a:ln>
            </p:spPr>
            <p:style>
              <a:lnRef idx="0"/>
              <a:fillRef idx="0"/>
              <a:effectRef idx="0"/>
              <a:fontRef idx="minor"/>
            </p:style>
          </p:sp>
        </p:grpSp>
      </p:grpSp>
      <p:grpSp>
        <p:nvGrpSpPr>
          <p:cNvPr id="332" name="Google Shape;1130;p14"/>
          <p:cNvGrpSpPr/>
          <p:nvPr/>
        </p:nvGrpSpPr>
        <p:grpSpPr>
          <a:xfrm>
            <a:off x="6368400" y="1619640"/>
            <a:ext cx="1298880" cy="1565280"/>
            <a:chOff x="6368400" y="1619640"/>
            <a:chExt cx="1298880" cy="1565280"/>
          </a:xfrm>
        </p:grpSpPr>
        <p:grpSp>
          <p:nvGrpSpPr>
            <p:cNvPr id="333" name="Google Shape;1131;p14"/>
            <p:cNvGrpSpPr/>
            <p:nvPr/>
          </p:nvGrpSpPr>
          <p:grpSpPr>
            <a:xfrm>
              <a:off x="6368400" y="1619640"/>
              <a:ext cx="1298880" cy="876960"/>
              <a:chOff x="6368400" y="1619640"/>
              <a:chExt cx="1298880" cy="876960"/>
            </a:xfrm>
          </p:grpSpPr>
          <p:sp>
            <p:nvSpPr>
              <p:cNvPr id="334" name="Google Shape;1132;p14"/>
              <p:cNvSpPr/>
              <p:nvPr/>
            </p:nvSpPr>
            <p:spPr>
              <a:xfrm>
                <a:off x="6833160" y="1765800"/>
                <a:ext cx="584280" cy="584280"/>
              </a:xfrm>
              <a:custGeom>
                <a:avLst/>
                <a:gdLst/>
                <a:ahLst/>
                <a:rect l="l" t="t" r="r" b="b"/>
                <a:pathLst>
                  <a:path fill="none" w="4813" h="4813">
                    <a:moveTo>
                      <a:pt x="0" y="0"/>
                    </a:moveTo>
                    <a:lnTo>
                      <a:pt x="4812" y="0"/>
                    </a:lnTo>
                    <a:lnTo>
                      <a:pt x="4812" y="4812"/>
                    </a:lnTo>
                    <a:lnTo>
                      <a:pt x="0" y="4812"/>
                    </a:lnTo>
                    <a:close/>
                  </a:path>
                </a:pathLst>
              </a:custGeom>
              <a:noFill/>
              <a:ln cap="rnd" w="9525">
                <a:solidFill>
                  <a:srgbClr val="00f4ad"/>
                </a:solidFill>
                <a:round/>
              </a:ln>
            </p:spPr>
            <p:style>
              <a:lnRef idx="0"/>
              <a:fillRef idx="0"/>
              <a:effectRef idx="0"/>
              <a:fontRef idx="minor"/>
            </p:style>
          </p:sp>
          <p:sp>
            <p:nvSpPr>
              <p:cNvPr id="335" name="Google Shape;1133;p14"/>
              <p:cNvSpPr/>
              <p:nvPr/>
            </p:nvSpPr>
            <p:spPr>
              <a:xfrm>
                <a:off x="6775200" y="240840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336" name="Google Shape;1134;p14"/>
              <p:cNvSpPr/>
              <p:nvPr/>
            </p:nvSpPr>
            <p:spPr>
              <a:xfrm>
                <a:off x="6775200" y="1729440"/>
                <a:ext cx="360" cy="633240"/>
              </a:xfrm>
              <a:custGeom>
                <a:avLst/>
                <a:gdLst/>
                <a:ahLst/>
                <a:rect l="l" t="t" r="r" b="b"/>
                <a:pathLst>
                  <a:path fill="none" w="1" h="5214">
                    <a:moveTo>
                      <a:pt x="0" y="5213"/>
                    </a:moveTo>
                    <a:lnTo>
                      <a:pt x="0" y="0"/>
                    </a:lnTo>
                  </a:path>
                </a:pathLst>
              </a:custGeom>
              <a:noFill/>
              <a:ln cap="rnd" w="9525">
                <a:solidFill>
                  <a:srgbClr val="00f4ad"/>
                </a:solidFill>
                <a:round/>
              </a:ln>
            </p:spPr>
            <p:style>
              <a:lnRef idx="0"/>
              <a:fillRef idx="0"/>
              <a:effectRef idx="0"/>
              <a:fontRef idx="minor"/>
            </p:style>
          </p:sp>
          <p:sp>
            <p:nvSpPr>
              <p:cNvPr id="337" name="Google Shape;1135;p14"/>
              <p:cNvSpPr/>
              <p:nvPr/>
            </p:nvSpPr>
            <p:spPr>
              <a:xfrm>
                <a:off x="6775200" y="170784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338" name="Google Shape;1136;p14"/>
              <p:cNvSpPr/>
              <p:nvPr/>
            </p:nvSpPr>
            <p:spPr>
              <a:xfrm>
                <a:off x="6820920" y="1707840"/>
                <a:ext cx="633240" cy="360"/>
              </a:xfrm>
              <a:custGeom>
                <a:avLst/>
                <a:gdLst/>
                <a:ahLst/>
                <a:rect l="l" t="t" r="r" b="b"/>
                <a:pathLst>
                  <a:path fill="none" w="5215" h="1">
                    <a:moveTo>
                      <a:pt x="1" y="1"/>
                    </a:moveTo>
                    <a:lnTo>
                      <a:pt x="5214" y="1"/>
                    </a:lnTo>
                  </a:path>
                </a:pathLst>
              </a:custGeom>
              <a:noFill/>
              <a:ln cap="rnd" w="9525">
                <a:solidFill>
                  <a:srgbClr val="00f4ad"/>
                </a:solidFill>
                <a:round/>
              </a:ln>
            </p:spPr>
            <p:style>
              <a:lnRef idx="0"/>
              <a:fillRef idx="0"/>
              <a:effectRef idx="0"/>
              <a:fontRef idx="minor"/>
            </p:style>
          </p:sp>
          <p:sp>
            <p:nvSpPr>
              <p:cNvPr id="339" name="Google Shape;1137;p14"/>
              <p:cNvSpPr/>
              <p:nvPr/>
            </p:nvSpPr>
            <p:spPr>
              <a:xfrm>
                <a:off x="7475760" y="170784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340" name="Google Shape;1138;p14"/>
              <p:cNvSpPr/>
              <p:nvPr/>
            </p:nvSpPr>
            <p:spPr>
              <a:xfrm>
                <a:off x="7475760" y="1750680"/>
                <a:ext cx="360" cy="633240"/>
              </a:xfrm>
              <a:custGeom>
                <a:avLst/>
                <a:gdLst/>
                <a:ahLst/>
                <a:rect l="l" t="t" r="r" b="b"/>
                <a:pathLst>
                  <a:path fill="none" w="1" h="5214">
                    <a:moveTo>
                      <a:pt x="0" y="1"/>
                    </a:moveTo>
                    <a:lnTo>
                      <a:pt x="0" y="5214"/>
                    </a:lnTo>
                  </a:path>
                </a:pathLst>
              </a:custGeom>
              <a:noFill/>
              <a:ln cap="rnd" w="9525">
                <a:solidFill>
                  <a:srgbClr val="00f4ad"/>
                </a:solidFill>
                <a:round/>
              </a:ln>
            </p:spPr>
            <p:style>
              <a:lnRef idx="0"/>
              <a:fillRef idx="0"/>
              <a:effectRef idx="0"/>
              <a:fontRef idx="minor"/>
            </p:style>
          </p:sp>
          <p:sp>
            <p:nvSpPr>
              <p:cNvPr id="341" name="Google Shape;1139;p14"/>
              <p:cNvSpPr/>
              <p:nvPr/>
            </p:nvSpPr>
            <p:spPr>
              <a:xfrm>
                <a:off x="7475760" y="240840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342" name="Google Shape;1140;p14"/>
              <p:cNvSpPr/>
              <p:nvPr/>
            </p:nvSpPr>
            <p:spPr>
              <a:xfrm>
                <a:off x="6799680" y="2408400"/>
                <a:ext cx="633240" cy="360"/>
              </a:xfrm>
              <a:custGeom>
                <a:avLst/>
                <a:gdLst/>
                <a:ahLst/>
                <a:rect l="l" t="t" r="r" b="b"/>
                <a:pathLst>
                  <a:path fill="none" w="5214" h="1">
                    <a:moveTo>
                      <a:pt x="5214" y="0"/>
                    </a:moveTo>
                    <a:lnTo>
                      <a:pt x="1" y="0"/>
                    </a:lnTo>
                  </a:path>
                </a:pathLst>
              </a:custGeom>
              <a:noFill/>
              <a:ln cap="rnd" w="9525">
                <a:solidFill>
                  <a:srgbClr val="00f4ad"/>
                </a:solidFill>
                <a:round/>
              </a:ln>
            </p:spPr>
            <p:style>
              <a:lnRef idx="0"/>
              <a:fillRef idx="0"/>
              <a:effectRef idx="0"/>
              <a:fontRef idx="minor"/>
            </p:style>
          </p:sp>
          <p:sp>
            <p:nvSpPr>
              <p:cNvPr id="343" name="Google Shape;1141;p14"/>
              <p:cNvSpPr/>
              <p:nvPr/>
            </p:nvSpPr>
            <p:spPr>
              <a:xfrm>
                <a:off x="6687000" y="1619640"/>
                <a:ext cx="879840" cy="876960"/>
              </a:xfrm>
              <a:custGeom>
                <a:avLst/>
                <a:gdLst/>
                <a:ahLst/>
                <a:rect l="l" t="t" r="r" b="b"/>
                <a:pathLst>
                  <a:path fill="none" w="7244" h="7219">
                    <a:moveTo>
                      <a:pt x="0" y="0"/>
                    </a:moveTo>
                    <a:lnTo>
                      <a:pt x="7243" y="0"/>
                    </a:lnTo>
                    <a:lnTo>
                      <a:pt x="7243" y="7218"/>
                    </a:lnTo>
                    <a:lnTo>
                      <a:pt x="0" y="7218"/>
                    </a:lnTo>
                    <a:close/>
                  </a:path>
                </a:pathLst>
              </a:custGeom>
              <a:noFill/>
              <a:ln cap="rnd" w="9525">
                <a:solidFill>
                  <a:srgbClr val="00f4ad"/>
                </a:solidFill>
                <a:round/>
              </a:ln>
            </p:spPr>
            <p:style>
              <a:lnRef idx="0"/>
              <a:fillRef idx="0"/>
              <a:effectRef idx="0"/>
              <a:fontRef idx="minor"/>
            </p:style>
          </p:sp>
          <p:sp>
            <p:nvSpPr>
              <p:cNvPr id="344" name="Google Shape;1142;p14"/>
              <p:cNvSpPr/>
              <p:nvPr/>
            </p:nvSpPr>
            <p:spPr>
              <a:xfrm>
                <a:off x="6590880" y="2146680"/>
                <a:ext cx="94320" cy="360"/>
              </a:xfrm>
              <a:custGeom>
                <a:avLst/>
                <a:gdLst/>
                <a:ahLst/>
                <a:rect l="l" t="t" r="r" b="b"/>
                <a:pathLst>
                  <a:path fill="none" w="778" h="1">
                    <a:moveTo>
                      <a:pt x="778" y="1"/>
                    </a:moveTo>
                    <a:lnTo>
                      <a:pt x="1" y="1"/>
                    </a:lnTo>
                  </a:path>
                </a:pathLst>
              </a:custGeom>
              <a:noFill/>
              <a:ln cap="rnd" w="9525">
                <a:solidFill>
                  <a:srgbClr val="00f4ad"/>
                </a:solidFill>
                <a:round/>
              </a:ln>
            </p:spPr>
            <p:style>
              <a:lnRef idx="0"/>
              <a:fillRef idx="0"/>
              <a:effectRef idx="0"/>
              <a:fontRef idx="minor"/>
            </p:style>
          </p:sp>
          <p:sp>
            <p:nvSpPr>
              <p:cNvPr id="345" name="Google Shape;1143;p14"/>
              <p:cNvSpPr/>
              <p:nvPr/>
            </p:nvSpPr>
            <p:spPr>
              <a:xfrm>
                <a:off x="6597000" y="1909080"/>
                <a:ext cx="82080" cy="360"/>
              </a:xfrm>
              <a:custGeom>
                <a:avLst/>
                <a:gdLst/>
                <a:ahLst/>
                <a:rect l="l" t="t" r="r" b="b"/>
                <a:pathLst>
                  <a:path fill="none" w="678" h="1">
                    <a:moveTo>
                      <a:pt x="678" y="0"/>
                    </a:moveTo>
                    <a:lnTo>
                      <a:pt x="1" y="0"/>
                    </a:lnTo>
                  </a:path>
                </a:pathLst>
              </a:custGeom>
              <a:noFill/>
              <a:ln cap="rnd" w="9525">
                <a:solidFill>
                  <a:srgbClr val="00f4ad"/>
                </a:solidFill>
                <a:round/>
              </a:ln>
            </p:spPr>
            <p:style>
              <a:lnRef idx="0"/>
              <a:fillRef idx="0"/>
              <a:effectRef idx="0"/>
              <a:fontRef idx="minor"/>
            </p:style>
          </p:sp>
          <p:sp>
            <p:nvSpPr>
              <p:cNvPr id="346" name="Google Shape;1144;p14"/>
              <p:cNvSpPr/>
              <p:nvPr/>
            </p:nvSpPr>
            <p:spPr>
              <a:xfrm>
                <a:off x="6551280" y="1796400"/>
                <a:ext cx="127800" cy="360"/>
              </a:xfrm>
              <a:custGeom>
                <a:avLst/>
                <a:gdLst/>
                <a:ahLst/>
                <a:rect l="l" t="t" r="r" b="b"/>
                <a:pathLst>
                  <a:path fill="none" w="1054" h="1">
                    <a:moveTo>
                      <a:pt x="1054" y="1"/>
                    </a:moveTo>
                    <a:lnTo>
                      <a:pt x="1" y="1"/>
                    </a:lnTo>
                  </a:path>
                </a:pathLst>
              </a:custGeom>
              <a:noFill/>
              <a:ln cap="rnd" w="9525">
                <a:solidFill>
                  <a:srgbClr val="00f4ad"/>
                </a:solidFill>
                <a:round/>
              </a:ln>
            </p:spPr>
            <p:style>
              <a:lnRef idx="0"/>
              <a:fillRef idx="0"/>
              <a:effectRef idx="0"/>
              <a:fontRef idx="minor"/>
            </p:style>
          </p:sp>
          <p:sp>
            <p:nvSpPr>
              <p:cNvPr id="347" name="Google Shape;1145;p14"/>
              <p:cNvSpPr/>
              <p:nvPr/>
            </p:nvSpPr>
            <p:spPr>
              <a:xfrm>
                <a:off x="6368400" y="2041200"/>
                <a:ext cx="315360" cy="360"/>
              </a:xfrm>
              <a:custGeom>
                <a:avLst/>
                <a:gdLst/>
                <a:ahLst/>
                <a:rect l="l" t="t" r="r" b="b"/>
                <a:pathLst>
                  <a:path w="21600" h="21600">
                    <a:moveTo>
                      <a:pt x="0" y="0"/>
                    </a:moveTo>
                    <a:lnTo>
                      <a:pt x="21600" y="21600"/>
                    </a:lnTo>
                  </a:path>
                </a:pathLst>
              </a:custGeom>
              <a:noFill/>
              <a:ln w="9525">
                <a:solidFill>
                  <a:srgbClr val="00f4ad"/>
                </a:solidFill>
                <a:round/>
              </a:ln>
            </p:spPr>
            <p:style>
              <a:lnRef idx="0"/>
              <a:fillRef idx="0"/>
              <a:effectRef idx="0"/>
              <a:fontRef idx="minor"/>
            </p:style>
          </p:sp>
          <p:sp>
            <p:nvSpPr>
              <p:cNvPr id="348" name="Google Shape;1146;p14"/>
              <p:cNvSpPr/>
              <p:nvPr/>
            </p:nvSpPr>
            <p:spPr>
              <a:xfrm>
                <a:off x="7570080" y="2170800"/>
                <a:ext cx="63720" cy="360"/>
              </a:xfrm>
              <a:custGeom>
                <a:avLst/>
                <a:gdLst/>
                <a:ahLst/>
                <a:rect l="l" t="t" r="r" b="b"/>
                <a:pathLst>
                  <a:path fill="none" w="528" h="1">
                    <a:moveTo>
                      <a:pt x="1" y="0"/>
                    </a:moveTo>
                    <a:lnTo>
                      <a:pt x="527" y="0"/>
                    </a:lnTo>
                  </a:path>
                </a:pathLst>
              </a:custGeom>
              <a:noFill/>
              <a:ln cap="rnd" w="9525">
                <a:solidFill>
                  <a:srgbClr val="00f4ad"/>
                </a:solidFill>
                <a:round/>
              </a:ln>
            </p:spPr>
            <p:style>
              <a:lnRef idx="0"/>
              <a:fillRef idx="0"/>
              <a:effectRef idx="0"/>
              <a:fontRef idx="minor"/>
            </p:style>
          </p:sp>
          <p:sp>
            <p:nvSpPr>
              <p:cNvPr id="349" name="Google Shape;1147;p14"/>
              <p:cNvSpPr/>
              <p:nvPr/>
            </p:nvSpPr>
            <p:spPr>
              <a:xfrm>
                <a:off x="7567200" y="228060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350" name="Google Shape;1148;p14"/>
              <p:cNvSpPr/>
              <p:nvPr/>
            </p:nvSpPr>
            <p:spPr>
              <a:xfrm>
                <a:off x="7566840" y="183888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351" name="Google Shape;1149;p14"/>
              <p:cNvSpPr/>
              <p:nvPr/>
            </p:nvSpPr>
            <p:spPr>
              <a:xfrm>
                <a:off x="7566840" y="1930320"/>
                <a:ext cx="75960" cy="360"/>
              </a:xfrm>
              <a:custGeom>
                <a:avLst/>
                <a:gdLst/>
                <a:ahLst/>
                <a:rect l="l" t="t" r="r" b="b"/>
                <a:pathLst>
                  <a:path fill="none" w="628" h="1">
                    <a:moveTo>
                      <a:pt x="1" y="1"/>
                    </a:moveTo>
                    <a:lnTo>
                      <a:pt x="627" y="1"/>
                    </a:lnTo>
                  </a:path>
                </a:pathLst>
              </a:custGeom>
              <a:noFill/>
              <a:ln cap="rnd" w="9525">
                <a:solidFill>
                  <a:srgbClr val="00f4ad"/>
                </a:solidFill>
                <a:round/>
              </a:ln>
            </p:spPr>
            <p:style>
              <a:lnRef idx="0"/>
              <a:fillRef idx="0"/>
              <a:effectRef idx="0"/>
              <a:fontRef idx="minor"/>
            </p:style>
          </p:sp>
        </p:grpSp>
        <p:grpSp>
          <p:nvGrpSpPr>
            <p:cNvPr id="352" name="Google Shape;1150;p14"/>
            <p:cNvGrpSpPr/>
            <p:nvPr/>
          </p:nvGrpSpPr>
          <p:grpSpPr>
            <a:xfrm>
              <a:off x="6374160" y="2030400"/>
              <a:ext cx="226800" cy="1154520"/>
              <a:chOff x="6374160" y="2030400"/>
              <a:chExt cx="226800" cy="1154520"/>
            </a:xfrm>
          </p:grpSpPr>
          <p:sp>
            <p:nvSpPr>
              <p:cNvPr id="353" name="Google Shape;1151;p14"/>
              <p:cNvSpPr/>
              <p:nvPr/>
            </p:nvSpPr>
            <p:spPr>
              <a:xfrm>
                <a:off x="6376320" y="2030400"/>
                <a:ext cx="360" cy="1154520"/>
              </a:xfrm>
              <a:custGeom>
                <a:avLst/>
                <a:gdLst/>
                <a:ahLst/>
                <a:rect l="l" t="t" r="r" b="b"/>
                <a:pathLst>
                  <a:path w="21600" h="21600">
                    <a:moveTo>
                      <a:pt x="0" y="0"/>
                    </a:moveTo>
                    <a:lnTo>
                      <a:pt x="21600" y="21600"/>
                    </a:lnTo>
                  </a:path>
                </a:pathLst>
              </a:custGeom>
              <a:noFill/>
              <a:ln w="9525">
                <a:solidFill>
                  <a:srgbClr val="00f4ad"/>
                </a:solidFill>
                <a:round/>
              </a:ln>
            </p:spPr>
            <p:style>
              <a:lnRef idx="0"/>
              <a:fillRef idx="0"/>
              <a:effectRef idx="0"/>
              <a:fontRef idx="minor"/>
            </p:style>
          </p:sp>
          <p:sp>
            <p:nvSpPr>
              <p:cNvPr id="354" name="Google Shape;1152;p14"/>
              <p:cNvSpPr/>
              <p:nvPr/>
            </p:nvSpPr>
            <p:spPr>
              <a:xfrm>
                <a:off x="6374160" y="3180960"/>
                <a:ext cx="226800" cy="360"/>
              </a:xfrm>
              <a:custGeom>
                <a:avLst/>
                <a:gdLst/>
                <a:ahLst/>
                <a:rect l="l" t="t" r="r" b="b"/>
                <a:pathLst>
                  <a:path w="21600" h="21600">
                    <a:moveTo>
                      <a:pt x="0" y="0"/>
                    </a:moveTo>
                    <a:lnTo>
                      <a:pt x="21600" y="21600"/>
                    </a:lnTo>
                  </a:path>
                </a:pathLst>
              </a:custGeom>
              <a:noFill/>
              <a:ln w="9525">
                <a:solidFill>
                  <a:srgbClr val="00f4ad"/>
                </a:solidFill>
                <a:round/>
                <a:tailEnd len="med" type="oval" w="med"/>
              </a:ln>
            </p:spPr>
            <p:style>
              <a:lnRef idx="0"/>
              <a:fillRef idx="0"/>
              <a:effectRef idx="0"/>
              <a:fontRef idx="minor"/>
            </p:style>
          </p:sp>
        </p:grpSp>
      </p:grpSp>
      <p:grpSp>
        <p:nvGrpSpPr>
          <p:cNvPr id="355" name="Google Shape;1153;p14"/>
          <p:cNvGrpSpPr/>
          <p:nvPr/>
        </p:nvGrpSpPr>
        <p:grpSpPr>
          <a:xfrm>
            <a:off x="-274680" y="-2483640"/>
            <a:ext cx="7884360" cy="3433680"/>
            <a:chOff x="-274680" y="-2483640"/>
            <a:chExt cx="7884360" cy="3433680"/>
          </a:xfrm>
        </p:grpSpPr>
        <p:sp>
          <p:nvSpPr>
            <p:cNvPr id="356" name="Google Shape;1154;p14"/>
            <p:cNvSpPr/>
            <p:nvPr/>
          </p:nvSpPr>
          <p:spPr>
            <a:xfrm flipH="1">
              <a:off x="5778360" y="-2166480"/>
              <a:ext cx="144000" cy="131040"/>
            </a:xfrm>
            <a:custGeom>
              <a:avLst/>
              <a:gdLst/>
              <a:ahLst/>
              <a:rect l="l" t="t" r="r" b="b"/>
              <a:pathLst>
                <a:path w="5685" h="5182">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w="0">
              <a:noFill/>
            </a:ln>
          </p:spPr>
          <p:style>
            <a:lnRef idx="0"/>
            <a:fillRef idx="0"/>
            <a:effectRef idx="0"/>
            <a:fontRef idx="minor"/>
          </p:style>
        </p:sp>
        <p:sp>
          <p:nvSpPr>
            <p:cNvPr id="357" name="Google Shape;1155;p14"/>
            <p:cNvSpPr/>
            <p:nvPr/>
          </p:nvSpPr>
          <p:spPr>
            <a:xfrm flipH="1">
              <a:off x="773640" y="456840"/>
              <a:ext cx="150840" cy="93960"/>
            </a:xfrm>
            <a:custGeom>
              <a:avLst/>
              <a:gdLst/>
              <a:ahLst/>
              <a:rect l="l" t="t" r="r" b="b"/>
              <a:pathLst>
                <a:path w="5958" h="3721">
                  <a:moveTo>
                    <a:pt x="0" y="0"/>
                  </a:moveTo>
                  <a:lnTo>
                    <a:pt x="3584" y="3721"/>
                  </a:lnTo>
                  <a:lnTo>
                    <a:pt x="5958" y="3721"/>
                  </a:lnTo>
                  <a:lnTo>
                    <a:pt x="2374" y="0"/>
                  </a:lnTo>
                  <a:close/>
                </a:path>
              </a:pathLst>
            </a:custGeom>
            <a:solidFill>
              <a:schemeClr val="accent2"/>
            </a:solidFill>
            <a:ln w="0">
              <a:noFill/>
            </a:ln>
          </p:spPr>
          <p:style>
            <a:lnRef idx="0"/>
            <a:fillRef idx="0"/>
            <a:effectRef idx="0"/>
            <a:fontRef idx="minor"/>
          </p:style>
        </p:sp>
        <p:sp>
          <p:nvSpPr>
            <p:cNvPr id="358" name="Google Shape;1156;p14"/>
            <p:cNvSpPr/>
            <p:nvPr/>
          </p:nvSpPr>
          <p:spPr>
            <a:xfrm flipH="1">
              <a:off x="659520" y="456840"/>
              <a:ext cx="151560" cy="93960"/>
            </a:xfrm>
            <a:custGeom>
              <a:avLst/>
              <a:gdLst/>
              <a:ahLst/>
              <a:rect l="l" t="t" r="r" b="b"/>
              <a:pathLst>
                <a:path w="5981" h="3721">
                  <a:moveTo>
                    <a:pt x="0" y="0"/>
                  </a:moveTo>
                  <a:lnTo>
                    <a:pt x="3584" y="3721"/>
                  </a:lnTo>
                  <a:lnTo>
                    <a:pt x="5980" y="3721"/>
                  </a:lnTo>
                  <a:lnTo>
                    <a:pt x="2374" y="0"/>
                  </a:lnTo>
                  <a:close/>
                </a:path>
              </a:pathLst>
            </a:custGeom>
            <a:solidFill>
              <a:schemeClr val="accent2"/>
            </a:solidFill>
            <a:ln w="0">
              <a:noFill/>
            </a:ln>
          </p:spPr>
          <p:style>
            <a:lnRef idx="0"/>
            <a:fillRef idx="0"/>
            <a:effectRef idx="0"/>
            <a:fontRef idx="minor"/>
          </p:style>
        </p:sp>
        <p:sp>
          <p:nvSpPr>
            <p:cNvPr id="359" name="Google Shape;1157;p14"/>
            <p:cNvSpPr/>
            <p:nvPr/>
          </p:nvSpPr>
          <p:spPr>
            <a:xfrm flipH="1">
              <a:off x="545760" y="456840"/>
              <a:ext cx="150840" cy="93960"/>
            </a:xfrm>
            <a:custGeom>
              <a:avLst/>
              <a:gdLst/>
              <a:ahLst/>
              <a:rect l="l" t="t" r="r" b="b"/>
              <a:pathLst>
                <a:path w="5959" h="3721">
                  <a:moveTo>
                    <a:pt x="1" y="0"/>
                  </a:moveTo>
                  <a:lnTo>
                    <a:pt x="3584" y="3721"/>
                  </a:lnTo>
                  <a:lnTo>
                    <a:pt x="5958" y="3721"/>
                  </a:lnTo>
                  <a:lnTo>
                    <a:pt x="2375" y="0"/>
                  </a:lnTo>
                  <a:close/>
                </a:path>
              </a:pathLst>
            </a:custGeom>
            <a:solidFill>
              <a:schemeClr val="accent2"/>
            </a:solidFill>
            <a:ln w="0">
              <a:noFill/>
            </a:ln>
          </p:spPr>
          <p:style>
            <a:lnRef idx="0"/>
            <a:fillRef idx="0"/>
            <a:effectRef idx="0"/>
            <a:fontRef idx="minor"/>
          </p:style>
        </p:sp>
        <p:sp>
          <p:nvSpPr>
            <p:cNvPr id="360" name="Google Shape;1158;p14"/>
            <p:cNvSpPr/>
            <p:nvPr/>
          </p:nvSpPr>
          <p:spPr>
            <a:xfrm flipH="1">
              <a:off x="432360" y="456840"/>
              <a:ext cx="150840" cy="93960"/>
            </a:xfrm>
            <a:custGeom>
              <a:avLst/>
              <a:gdLst/>
              <a:ahLst/>
              <a:rect l="l" t="t" r="r" b="b"/>
              <a:pathLst>
                <a:path w="5958" h="3721">
                  <a:moveTo>
                    <a:pt x="0" y="0"/>
                  </a:moveTo>
                  <a:lnTo>
                    <a:pt x="3584" y="3721"/>
                  </a:lnTo>
                  <a:lnTo>
                    <a:pt x="5958" y="3721"/>
                  </a:lnTo>
                  <a:lnTo>
                    <a:pt x="2374" y="0"/>
                  </a:lnTo>
                  <a:close/>
                </a:path>
              </a:pathLst>
            </a:custGeom>
            <a:solidFill>
              <a:schemeClr val="accent2"/>
            </a:solidFill>
            <a:ln w="0">
              <a:noFill/>
            </a:ln>
          </p:spPr>
          <p:style>
            <a:lnRef idx="0"/>
            <a:fillRef idx="0"/>
            <a:effectRef idx="0"/>
            <a:fontRef idx="minor"/>
          </p:style>
        </p:sp>
        <p:sp>
          <p:nvSpPr>
            <p:cNvPr id="361" name="Google Shape;1159;p14"/>
            <p:cNvSpPr/>
            <p:nvPr/>
          </p:nvSpPr>
          <p:spPr>
            <a:xfrm flipH="1">
              <a:off x="318240" y="456840"/>
              <a:ext cx="151560" cy="93960"/>
            </a:xfrm>
            <a:custGeom>
              <a:avLst/>
              <a:gdLst/>
              <a:ahLst/>
              <a:rect l="l" t="t" r="r" b="b"/>
              <a:pathLst>
                <a:path w="5981" h="3721">
                  <a:moveTo>
                    <a:pt x="0" y="0"/>
                  </a:moveTo>
                  <a:lnTo>
                    <a:pt x="3607" y="3721"/>
                  </a:lnTo>
                  <a:lnTo>
                    <a:pt x="5980" y="3721"/>
                  </a:lnTo>
                  <a:lnTo>
                    <a:pt x="2397" y="0"/>
                  </a:lnTo>
                  <a:close/>
                </a:path>
              </a:pathLst>
            </a:custGeom>
            <a:solidFill>
              <a:schemeClr val="accent2"/>
            </a:solidFill>
            <a:ln w="0">
              <a:noFill/>
            </a:ln>
          </p:spPr>
          <p:style>
            <a:lnRef idx="0"/>
            <a:fillRef idx="0"/>
            <a:effectRef idx="0"/>
            <a:fontRef idx="minor"/>
          </p:style>
        </p:sp>
        <p:sp>
          <p:nvSpPr>
            <p:cNvPr id="362" name="Google Shape;1160;p14"/>
            <p:cNvSpPr/>
            <p:nvPr/>
          </p:nvSpPr>
          <p:spPr>
            <a:xfrm flipH="1">
              <a:off x="204840" y="456840"/>
              <a:ext cx="150840" cy="93960"/>
            </a:xfrm>
            <a:custGeom>
              <a:avLst/>
              <a:gdLst/>
              <a:ahLst/>
              <a:rect l="l" t="t" r="r" b="b"/>
              <a:pathLst>
                <a:path w="5959" h="3721">
                  <a:moveTo>
                    <a:pt x="1" y="0"/>
                  </a:moveTo>
                  <a:lnTo>
                    <a:pt x="3584" y="3721"/>
                  </a:lnTo>
                  <a:lnTo>
                    <a:pt x="5958" y="3721"/>
                  </a:lnTo>
                  <a:lnTo>
                    <a:pt x="2375" y="0"/>
                  </a:lnTo>
                  <a:close/>
                </a:path>
              </a:pathLst>
            </a:custGeom>
            <a:solidFill>
              <a:schemeClr val="accent2"/>
            </a:solidFill>
            <a:ln w="0">
              <a:noFill/>
            </a:ln>
          </p:spPr>
          <p:style>
            <a:lnRef idx="0"/>
            <a:fillRef idx="0"/>
            <a:effectRef idx="0"/>
            <a:fontRef idx="minor"/>
          </p:style>
        </p:sp>
        <p:sp>
          <p:nvSpPr>
            <p:cNvPr id="363" name="Google Shape;1161;p14"/>
            <p:cNvSpPr/>
            <p:nvPr/>
          </p:nvSpPr>
          <p:spPr>
            <a:xfrm flipH="1">
              <a:off x="90720" y="456840"/>
              <a:ext cx="151560" cy="93960"/>
            </a:xfrm>
            <a:custGeom>
              <a:avLst/>
              <a:gdLst/>
              <a:ahLst/>
              <a:rect l="l" t="t" r="r" b="b"/>
              <a:pathLst>
                <a:path w="5981" h="3721">
                  <a:moveTo>
                    <a:pt x="1" y="0"/>
                  </a:moveTo>
                  <a:lnTo>
                    <a:pt x="3584" y="3721"/>
                  </a:lnTo>
                  <a:lnTo>
                    <a:pt x="5981" y="3721"/>
                  </a:lnTo>
                  <a:lnTo>
                    <a:pt x="2374" y="0"/>
                  </a:lnTo>
                  <a:close/>
                </a:path>
              </a:pathLst>
            </a:custGeom>
            <a:solidFill>
              <a:schemeClr val="accent2"/>
            </a:solidFill>
            <a:ln w="0">
              <a:noFill/>
            </a:ln>
          </p:spPr>
          <p:style>
            <a:lnRef idx="0"/>
            <a:fillRef idx="0"/>
            <a:effectRef idx="0"/>
            <a:fontRef idx="minor"/>
          </p:style>
        </p:sp>
        <p:sp>
          <p:nvSpPr>
            <p:cNvPr id="364" name="Google Shape;1162;p14"/>
            <p:cNvSpPr/>
            <p:nvPr/>
          </p:nvSpPr>
          <p:spPr>
            <a:xfrm flipH="1">
              <a:off x="-275040" y="-1546200"/>
              <a:ext cx="5465880" cy="1126800"/>
            </a:xfrm>
            <a:custGeom>
              <a:avLst/>
              <a:gdLst/>
              <a:ahLst/>
              <a:rect l="l" t="t" r="r" b="b"/>
              <a:pathLst>
                <a:path w="206136" h="44419">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w="0">
              <a:noFill/>
            </a:ln>
          </p:spPr>
          <p:style>
            <a:lnRef idx="0"/>
            <a:fillRef idx="0"/>
            <a:effectRef idx="0"/>
            <a:fontRef idx="minor"/>
          </p:style>
        </p:sp>
        <p:sp>
          <p:nvSpPr>
            <p:cNvPr id="365" name="Google Shape;1163;p14"/>
            <p:cNvSpPr/>
            <p:nvPr/>
          </p:nvSpPr>
          <p:spPr>
            <a:xfrm flipH="1">
              <a:off x="328320" y="-2421360"/>
              <a:ext cx="6302880" cy="1490040"/>
            </a:xfrm>
            <a:custGeom>
              <a:avLst/>
              <a:gdLst/>
              <a:ahLst/>
              <a:rect l="l" t="t" r="r" b="b"/>
              <a:pathLst>
                <a:path w="248409" h="58736">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w="0">
              <a:noFill/>
            </a:ln>
          </p:spPr>
          <p:style>
            <a:lnRef idx="0"/>
            <a:fillRef idx="0"/>
            <a:effectRef idx="0"/>
            <a:fontRef idx="minor"/>
          </p:style>
        </p:sp>
        <p:sp>
          <p:nvSpPr>
            <p:cNvPr id="366" name="Google Shape;1164;p14"/>
            <p:cNvSpPr/>
            <p:nvPr/>
          </p:nvSpPr>
          <p:spPr>
            <a:xfrm flipH="1">
              <a:off x="-44280" y="-1372320"/>
              <a:ext cx="6393240" cy="1983960"/>
            </a:xfrm>
            <a:custGeom>
              <a:avLst/>
              <a:gdLst/>
              <a:ahLst/>
              <a:rect l="l" t="t" r="r" b="b"/>
              <a:pathLst>
                <a:path w="251970" h="7820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w="0">
              <a:noFill/>
            </a:ln>
          </p:spPr>
          <p:style>
            <a:lnRef idx="0"/>
            <a:fillRef idx="0"/>
            <a:effectRef idx="0"/>
            <a:fontRef idx="minor"/>
          </p:style>
        </p:sp>
        <p:sp>
          <p:nvSpPr>
            <p:cNvPr id="367" name="Google Shape;1165;p14"/>
            <p:cNvSpPr/>
            <p:nvPr/>
          </p:nvSpPr>
          <p:spPr>
            <a:xfrm flipH="1">
              <a:off x="-274680" y="-778680"/>
              <a:ext cx="6252120" cy="1111680"/>
            </a:xfrm>
            <a:custGeom>
              <a:avLst/>
              <a:gdLst/>
              <a:ahLst/>
              <a:rect l="l" t="t" r="r" b="b"/>
              <a:pathLst>
                <a:path w="246400" h="43826">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w="0">
              <a:noFill/>
            </a:ln>
          </p:spPr>
          <p:style>
            <a:lnRef idx="0"/>
            <a:fillRef idx="0"/>
            <a:effectRef idx="0"/>
            <a:fontRef idx="minor"/>
          </p:style>
        </p:sp>
        <p:sp>
          <p:nvSpPr>
            <p:cNvPr id="368" name="Google Shape;1166;p14"/>
            <p:cNvSpPr/>
            <p:nvPr/>
          </p:nvSpPr>
          <p:spPr>
            <a:xfrm flipH="1">
              <a:off x="863280" y="-2446200"/>
              <a:ext cx="4761720" cy="1308600"/>
            </a:xfrm>
            <a:custGeom>
              <a:avLst/>
              <a:gdLst/>
              <a:ahLst/>
              <a:rect l="l" t="t" r="r" b="b"/>
              <a:pathLst>
                <a:path w="187670" h="51587">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w="0">
              <a:noFill/>
            </a:ln>
          </p:spPr>
          <p:style>
            <a:lnRef idx="0"/>
            <a:fillRef idx="0"/>
            <a:effectRef idx="0"/>
            <a:fontRef idx="minor"/>
          </p:style>
        </p:sp>
        <p:sp>
          <p:nvSpPr>
            <p:cNvPr id="369" name="Google Shape;1167;p14"/>
            <p:cNvSpPr/>
            <p:nvPr/>
          </p:nvSpPr>
          <p:spPr>
            <a:xfrm flipH="1">
              <a:off x="-38880" y="-646560"/>
              <a:ext cx="6721920" cy="1532880"/>
            </a:xfrm>
            <a:custGeom>
              <a:avLst/>
              <a:gdLst/>
              <a:ahLst/>
              <a:rect l="l" t="t" r="r" b="b"/>
              <a:pathLst>
                <a:path w="264911" h="60419">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w="0">
              <a:noFill/>
            </a:ln>
          </p:spPr>
          <p:style>
            <a:lnRef idx="0"/>
            <a:fillRef idx="0"/>
            <a:effectRef idx="0"/>
            <a:fontRef idx="minor"/>
          </p:style>
        </p:sp>
        <p:sp>
          <p:nvSpPr>
            <p:cNvPr id="370" name="Google Shape;1168;p14"/>
            <p:cNvSpPr/>
            <p:nvPr/>
          </p:nvSpPr>
          <p:spPr>
            <a:xfrm flipH="1">
              <a:off x="2761920" y="-2483640"/>
              <a:ext cx="3182400" cy="777960"/>
            </a:xfrm>
            <a:custGeom>
              <a:avLst/>
              <a:gdLst/>
              <a:ahLst/>
              <a:rect l="l" t="t" r="r" b="b"/>
              <a:pathLst>
                <a:path w="125426" h="30667">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w="0">
              <a:noFill/>
            </a:ln>
          </p:spPr>
          <p:style>
            <a:lnRef idx="0"/>
            <a:fillRef idx="0"/>
            <a:effectRef idx="0"/>
            <a:fontRef idx="minor"/>
          </p:style>
        </p:sp>
        <p:sp>
          <p:nvSpPr>
            <p:cNvPr id="371" name="Google Shape;1169;p14"/>
            <p:cNvSpPr/>
            <p:nvPr/>
          </p:nvSpPr>
          <p:spPr>
            <a:xfrm flipH="1">
              <a:off x="4069800" y="-556200"/>
              <a:ext cx="3461400" cy="538200"/>
            </a:xfrm>
            <a:custGeom>
              <a:avLst/>
              <a:gdLst/>
              <a:ahLst/>
              <a:rect l="l" t="t" r="r" b="b"/>
              <a:pathLst>
                <a:path w="136427" h="21229">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w="0">
              <a:noFill/>
            </a:ln>
          </p:spPr>
          <p:style>
            <a:lnRef idx="0"/>
            <a:fillRef idx="0"/>
            <a:effectRef idx="0"/>
            <a:fontRef idx="minor"/>
          </p:style>
        </p:sp>
        <p:sp>
          <p:nvSpPr>
            <p:cNvPr id="372" name="Google Shape;1170;p14"/>
            <p:cNvSpPr/>
            <p:nvPr/>
          </p:nvSpPr>
          <p:spPr>
            <a:xfrm flipH="1">
              <a:off x="5470920" y="-1937520"/>
              <a:ext cx="2054520" cy="401040"/>
            </a:xfrm>
            <a:custGeom>
              <a:avLst/>
              <a:gdLst/>
              <a:ahLst/>
              <a:rect l="l" t="t" r="r" b="b"/>
              <a:pathLst>
                <a:path w="80985" h="15819">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w="0">
              <a:noFill/>
            </a:ln>
          </p:spPr>
          <p:style>
            <a:lnRef idx="0"/>
            <a:fillRef idx="0"/>
            <a:effectRef idx="0"/>
            <a:fontRef idx="minor"/>
          </p:style>
        </p:sp>
        <p:sp>
          <p:nvSpPr>
            <p:cNvPr id="373" name="Google Shape;1171;p14"/>
            <p:cNvSpPr/>
            <p:nvPr/>
          </p:nvSpPr>
          <p:spPr>
            <a:xfrm flipH="1">
              <a:off x="5929560" y="-1657800"/>
              <a:ext cx="1679400" cy="520200"/>
            </a:xfrm>
            <a:custGeom>
              <a:avLst/>
              <a:gdLst/>
              <a:ahLst/>
              <a:rect l="l" t="t" r="r" b="b"/>
              <a:pathLst>
                <a:path w="66194" h="20521">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w="0">
              <a:noFill/>
            </a:ln>
          </p:spPr>
          <p:style>
            <a:lnRef idx="0"/>
            <a:fillRef idx="0"/>
            <a:effectRef idx="0"/>
            <a:fontRef idx="minor"/>
          </p:style>
        </p:sp>
        <p:sp>
          <p:nvSpPr>
            <p:cNvPr id="374" name="Google Shape;1172;p14"/>
            <p:cNvSpPr/>
            <p:nvPr/>
          </p:nvSpPr>
          <p:spPr>
            <a:xfrm flipH="1">
              <a:off x="6616080" y="-1390320"/>
              <a:ext cx="993600" cy="458280"/>
            </a:xfrm>
            <a:custGeom>
              <a:avLst/>
              <a:gdLst/>
              <a:ahLst/>
              <a:rect l="l" t="t" r="r" b="b"/>
              <a:pathLst>
                <a:path w="39169" h="1807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w="0">
              <a:noFill/>
            </a:ln>
          </p:spPr>
          <p:style>
            <a:lnRef idx="0"/>
            <a:fillRef idx="0"/>
            <a:effectRef idx="0"/>
            <a:fontRef idx="minor"/>
          </p:style>
        </p:sp>
        <p:sp>
          <p:nvSpPr>
            <p:cNvPr id="375" name="Google Shape;1173;p14"/>
            <p:cNvSpPr/>
            <p:nvPr/>
          </p:nvSpPr>
          <p:spPr>
            <a:xfrm flipH="1">
              <a:off x="412200" y="-1353240"/>
              <a:ext cx="1552320" cy="588600"/>
            </a:xfrm>
            <a:custGeom>
              <a:avLst/>
              <a:gdLst/>
              <a:ahLst/>
              <a:rect l="l" t="t" r="r" b="b"/>
              <a:pathLst>
                <a:path w="61196" h="23214">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w="0">
              <a:noFill/>
            </a:ln>
          </p:spPr>
          <p:style>
            <a:lnRef idx="0"/>
            <a:fillRef idx="0"/>
            <a:effectRef idx="0"/>
            <a:fontRef idx="minor"/>
          </p:style>
        </p:sp>
        <p:sp>
          <p:nvSpPr>
            <p:cNvPr id="376" name="Google Shape;1174;p14"/>
            <p:cNvSpPr/>
            <p:nvPr/>
          </p:nvSpPr>
          <p:spPr>
            <a:xfrm flipH="1">
              <a:off x="1454760" y="813600"/>
              <a:ext cx="136440" cy="136440"/>
            </a:xfrm>
            <a:custGeom>
              <a:avLst/>
              <a:gdLst/>
              <a:ahLst/>
              <a:rect l="l" t="t" r="r" b="b"/>
              <a:pathLst>
                <a:path w="5388" h="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w="0">
              <a:noFill/>
            </a:ln>
          </p:spPr>
          <p:style>
            <a:lnRef idx="0"/>
            <a:fillRef idx="0"/>
            <a:effectRef idx="0"/>
            <a:fontRef idx="minor"/>
          </p:style>
        </p:sp>
        <p:sp>
          <p:nvSpPr>
            <p:cNvPr id="377" name="Google Shape;1175;p14"/>
            <p:cNvSpPr/>
            <p:nvPr/>
          </p:nvSpPr>
          <p:spPr>
            <a:xfrm flipH="1">
              <a:off x="1478520" y="837360"/>
              <a:ext cx="88920" cy="88200"/>
            </a:xfrm>
            <a:custGeom>
              <a:avLst/>
              <a:gdLst/>
              <a:ahLst/>
              <a:rect l="l" t="t" r="r" b="b"/>
              <a:pathLst>
                <a:path w="3516" h="3493">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w="0">
              <a:noFill/>
            </a:ln>
          </p:spPr>
          <p:style>
            <a:lnRef idx="0"/>
            <a:fillRef idx="0"/>
            <a:effectRef idx="0"/>
            <a:fontRef idx="minor"/>
          </p:style>
        </p:sp>
        <p:sp>
          <p:nvSpPr>
            <p:cNvPr id="378" name="Google Shape;1176;p14"/>
            <p:cNvSpPr/>
            <p:nvPr/>
          </p:nvSpPr>
          <p:spPr>
            <a:xfrm flipH="1">
              <a:off x="1994400" y="-492480"/>
              <a:ext cx="136440" cy="136440"/>
            </a:xfrm>
            <a:custGeom>
              <a:avLst/>
              <a:gdLst/>
              <a:ahLst/>
              <a:rect l="l" t="t" r="r" b="b"/>
              <a:pathLst>
                <a:path w="5388" h="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w="0">
              <a:noFill/>
            </a:ln>
          </p:spPr>
          <p:style>
            <a:lnRef idx="0"/>
            <a:fillRef idx="0"/>
            <a:effectRef idx="0"/>
            <a:fontRef idx="minor"/>
          </p:style>
        </p:sp>
        <p:sp>
          <p:nvSpPr>
            <p:cNvPr id="379" name="Google Shape;1177;p14"/>
            <p:cNvSpPr/>
            <p:nvPr/>
          </p:nvSpPr>
          <p:spPr>
            <a:xfrm flipH="1">
              <a:off x="2018160" y="-468720"/>
              <a:ext cx="88920" cy="88920"/>
            </a:xfrm>
            <a:custGeom>
              <a:avLst/>
              <a:gdLst/>
              <a:ahLst/>
              <a:rect l="l" t="t" r="r" b="b"/>
              <a:pathLst>
                <a:path w="3516" h="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w="0">
              <a:noFill/>
            </a:ln>
          </p:spPr>
          <p:style>
            <a:lnRef idx="0"/>
            <a:fillRef idx="0"/>
            <a:effectRef idx="0"/>
            <a:fontRef idx="minor"/>
          </p:style>
        </p:sp>
        <p:sp>
          <p:nvSpPr>
            <p:cNvPr id="380" name="Google Shape;1178;p14"/>
            <p:cNvSpPr/>
            <p:nvPr/>
          </p:nvSpPr>
          <p:spPr>
            <a:xfrm flipH="1">
              <a:off x="1955520" y="-841680"/>
              <a:ext cx="136440" cy="136440"/>
            </a:xfrm>
            <a:custGeom>
              <a:avLst/>
              <a:gdLst/>
              <a:ahLst/>
              <a:rect l="l" t="t" r="r" b="b"/>
              <a:pathLst>
                <a:path w="5388" h="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w="0">
              <a:noFill/>
            </a:ln>
          </p:spPr>
          <p:style>
            <a:lnRef idx="0"/>
            <a:fillRef idx="0"/>
            <a:effectRef idx="0"/>
            <a:fontRef idx="minor"/>
          </p:style>
        </p:sp>
        <p:sp>
          <p:nvSpPr>
            <p:cNvPr id="381" name="Google Shape;1179;p14"/>
            <p:cNvSpPr/>
            <p:nvPr/>
          </p:nvSpPr>
          <p:spPr>
            <a:xfrm flipH="1">
              <a:off x="1979280" y="-817920"/>
              <a:ext cx="88920" cy="88920"/>
            </a:xfrm>
            <a:custGeom>
              <a:avLst/>
              <a:gdLst/>
              <a:ahLst/>
              <a:rect l="l" t="t" r="r" b="b"/>
              <a:pathLst>
                <a:path w="3516" h="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w="0">
              <a:noFill/>
            </a:ln>
          </p:spPr>
          <p:style>
            <a:lnRef idx="0"/>
            <a:fillRef idx="0"/>
            <a:effectRef idx="0"/>
            <a:fontRef idx="minor"/>
          </p:style>
        </p:sp>
        <p:sp>
          <p:nvSpPr>
            <p:cNvPr id="382" name="Google Shape;1180;p14"/>
            <p:cNvSpPr/>
            <p:nvPr/>
          </p:nvSpPr>
          <p:spPr>
            <a:xfrm flipH="1">
              <a:off x="2736360" y="-817920"/>
              <a:ext cx="88920" cy="88920"/>
            </a:xfrm>
            <a:custGeom>
              <a:avLst/>
              <a:gdLst/>
              <a:ahLst/>
              <a:rect l="l" t="t" r="r" b="b"/>
              <a:pathLst>
                <a:path w="3516" h="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383" name="Google Shape;1181;p14"/>
            <p:cNvSpPr/>
            <p:nvPr/>
          </p:nvSpPr>
          <p:spPr>
            <a:xfrm flipH="1">
              <a:off x="394200" y="-110160"/>
              <a:ext cx="88920" cy="88200"/>
            </a:xfrm>
            <a:custGeom>
              <a:avLst/>
              <a:gdLst/>
              <a:ahLst/>
              <a:rect l="l" t="t" r="r" b="b"/>
              <a:pathLst>
                <a:path w="3516" h="3493">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w="0">
              <a:noFill/>
            </a:ln>
          </p:spPr>
          <p:style>
            <a:lnRef idx="0"/>
            <a:fillRef idx="0"/>
            <a:effectRef idx="0"/>
            <a:fontRef idx="minor"/>
          </p:style>
        </p:sp>
        <p:sp>
          <p:nvSpPr>
            <p:cNvPr id="384" name="Google Shape;1182;p14"/>
            <p:cNvSpPr/>
            <p:nvPr/>
          </p:nvSpPr>
          <p:spPr>
            <a:xfrm flipH="1">
              <a:off x="3210840" y="-1680840"/>
              <a:ext cx="136440" cy="136440"/>
            </a:xfrm>
            <a:custGeom>
              <a:avLst/>
              <a:gdLst/>
              <a:ahLst/>
              <a:rect l="l" t="t" r="r" b="b"/>
              <a:pathLst>
                <a:path w="5387" h="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385" name="Google Shape;1183;p14"/>
            <p:cNvSpPr/>
            <p:nvPr/>
          </p:nvSpPr>
          <p:spPr>
            <a:xfrm flipH="1">
              <a:off x="3234600" y="-1657440"/>
              <a:ext cx="88200" cy="88920"/>
            </a:xfrm>
            <a:custGeom>
              <a:avLst/>
              <a:gdLst/>
              <a:ahLst/>
              <a:rect l="l" t="t" r="r" b="b"/>
              <a:pathLst>
                <a:path w="3494" h="3517">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w="0">
              <a:noFill/>
            </a:ln>
          </p:spPr>
          <p:style>
            <a:lnRef idx="0"/>
            <a:fillRef idx="0"/>
            <a:effectRef idx="0"/>
            <a:fontRef idx="minor"/>
          </p:style>
        </p:sp>
        <p:sp>
          <p:nvSpPr>
            <p:cNvPr id="386" name="Google Shape;1184;p14"/>
            <p:cNvSpPr/>
            <p:nvPr/>
          </p:nvSpPr>
          <p:spPr>
            <a:xfrm flipH="1">
              <a:off x="3941640" y="-158760"/>
              <a:ext cx="136440" cy="136440"/>
            </a:xfrm>
            <a:custGeom>
              <a:avLst/>
              <a:gdLst/>
              <a:ahLst/>
              <a:rect l="l" t="t" r="r" b="b"/>
              <a:pathLst>
                <a:path w="5388" h="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w="0">
              <a:noFill/>
            </a:ln>
          </p:spPr>
          <p:style>
            <a:lnRef idx="0"/>
            <a:fillRef idx="0"/>
            <a:effectRef idx="0"/>
            <a:fontRef idx="minor"/>
          </p:style>
        </p:sp>
        <p:sp>
          <p:nvSpPr>
            <p:cNvPr id="387" name="Google Shape;1185;p14"/>
            <p:cNvSpPr/>
            <p:nvPr/>
          </p:nvSpPr>
          <p:spPr>
            <a:xfrm flipH="1">
              <a:off x="3965400" y="-135000"/>
              <a:ext cx="88920" cy="88920"/>
            </a:xfrm>
            <a:custGeom>
              <a:avLst/>
              <a:gdLst/>
              <a:ahLst/>
              <a:rect l="l" t="t" r="r" b="b"/>
              <a:pathLst>
                <a:path w="3516" h="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388" name="Google Shape;1186;p14"/>
            <p:cNvSpPr/>
            <p:nvPr/>
          </p:nvSpPr>
          <p:spPr>
            <a:xfrm flipH="1">
              <a:off x="5181120" y="-1609200"/>
              <a:ext cx="136440" cy="136440"/>
            </a:xfrm>
            <a:custGeom>
              <a:avLst/>
              <a:gdLst/>
              <a:ahLst/>
              <a:rect l="l" t="t" r="r" b="b"/>
              <a:pathLst>
                <a:path w="5388" h="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389" name="Google Shape;1187;p14"/>
            <p:cNvSpPr/>
            <p:nvPr/>
          </p:nvSpPr>
          <p:spPr>
            <a:xfrm flipH="1">
              <a:off x="5205600" y="-1585440"/>
              <a:ext cx="88200" cy="88920"/>
            </a:xfrm>
            <a:custGeom>
              <a:avLst/>
              <a:gdLst/>
              <a:ahLst/>
              <a:rect l="l" t="t" r="r" b="b"/>
              <a:pathLst>
                <a:path w="3493" h="3516">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w="0">
              <a:noFill/>
            </a:ln>
          </p:spPr>
          <p:style>
            <a:lnRef idx="0"/>
            <a:fillRef idx="0"/>
            <a:effectRef idx="0"/>
            <a:fontRef idx="minor"/>
          </p:style>
        </p:sp>
        <p:sp>
          <p:nvSpPr>
            <p:cNvPr id="390" name="Google Shape;1188;p14"/>
            <p:cNvSpPr/>
            <p:nvPr/>
          </p:nvSpPr>
          <p:spPr>
            <a:xfrm flipH="1">
              <a:off x="5936400" y="-1762560"/>
              <a:ext cx="95760" cy="95760"/>
            </a:xfrm>
            <a:custGeom>
              <a:avLst/>
              <a:gdLst/>
              <a:ahLst/>
              <a:rect l="l" t="t" r="r" b="b"/>
              <a:pathLst>
                <a:path w="3790" h="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w="0">
              <a:noFill/>
            </a:ln>
          </p:spPr>
          <p:style>
            <a:lnRef idx="0"/>
            <a:fillRef idx="0"/>
            <a:effectRef idx="0"/>
            <a:fontRef idx="minor"/>
          </p:style>
        </p:sp>
        <p:sp>
          <p:nvSpPr>
            <p:cNvPr id="391" name="Google Shape;1189;p14"/>
            <p:cNvSpPr/>
            <p:nvPr/>
          </p:nvSpPr>
          <p:spPr>
            <a:xfrm flipH="1">
              <a:off x="5954400" y="-1745280"/>
              <a:ext cx="60480" cy="60480"/>
            </a:xfrm>
            <a:custGeom>
              <a:avLst/>
              <a:gdLst/>
              <a:ahLst/>
              <a:rect l="l" t="t" r="r" b="b"/>
              <a:pathLst>
                <a:path w="2398" h="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w="0">
              <a:noFill/>
            </a:ln>
          </p:spPr>
          <p:style>
            <a:lnRef idx="0"/>
            <a:fillRef idx="0"/>
            <a:effectRef idx="0"/>
            <a:fontRef idx="minor"/>
          </p:style>
        </p:sp>
        <p:sp>
          <p:nvSpPr>
            <p:cNvPr id="392" name="Google Shape;1190;p14"/>
            <p:cNvSpPr/>
            <p:nvPr/>
          </p:nvSpPr>
          <p:spPr>
            <a:xfrm flipH="1">
              <a:off x="4591080" y="-1594800"/>
              <a:ext cx="107280" cy="107280"/>
            </a:xfrm>
            <a:custGeom>
              <a:avLst/>
              <a:gdLst/>
              <a:ahLst/>
              <a:rect l="l" t="t" r="r" b="b"/>
              <a:pathLst>
                <a:path w="4246" h="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w="0">
              <a:noFill/>
            </a:ln>
          </p:spPr>
          <p:style>
            <a:lnRef idx="0"/>
            <a:fillRef idx="0"/>
            <a:effectRef idx="0"/>
            <a:fontRef idx="minor"/>
          </p:style>
        </p:sp>
        <p:sp>
          <p:nvSpPr>
            <p:cNvPr id="393" name="Google Shape;1191;p14"/>
            <p:cNvSpPr/>
            <p:nvPr/>
          </p:nvSpPr>
          <p:spPr>
            <a:xfrm flipH="1">
              <a:off x="416880" y="-1396080"/>
              <a:ext cx="107280" cy="107280"/>
            </a:xfrm>
            <a:custGeom>
              <a:avLst/>
              <a:gdLst/>
              <a:ahLst/>
              <a:rect l="l" t="t" r="r" b="b"/>
              <a:pathLst>
                <a:path w="4246" h="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w="0">
              <a:noFill/>
            </a:ln>
          </p:spPr>
          <p:style>
            <a:lnRef idx="0"/>
            <a:fillRef idx="0"/>
            <a:effectRef idx="0"/>
            <a:fontRef idx="minor"/>
          </p:style>
        </p:sp>
        <p:sp>
          <p:nvSpPr>
            <p:cNvPr id="394" name="Google Shape;1192;p14"/>
            <p:cNvSpPr/>
            <p:nvPr/>
          </p:nvSpPr>
          <p:spPr>
            <a:xfrm flipH="1">
              <a:off x="983160" y="-478080"/>
              <a:ext cx="107280" cy="107280"/>
            </a:xfrm>
            <a:custGeom>
              <a:avLst/>
              <a:gdLst/>
              <a:ahLst/>
              <a:rect l="l" t="t" r="r" b="b"/>
              <a:pathLst>
                <a:path w="4246" h="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w="0">
              <a:noFill/>
            </a:ln>
          </p:spPr>
          <p:style>
            <a:lnRef idx="0"/>
            <a:fillRef idx="0"/>
            <a:effectRef idx="0"/>
            <a:fontRef idx="minor"/>
          </p:style>
        </p:sp>
        <p:sp>
          <p:nvSpPr>
            <p:cNvPr id="395" name="Google Shape;1193;p14"/>
            <p:cNvSpPr/>
            <p:nvPr/>
          </p:nvSpPr>
          <p:spPr>
            <a:xfrm flipH="1">
              <a:off x="1210680" y="567360"/>
              <a:ext cx="70200" cy="70200"/>
            </a:xfrm>
            <a:custGeom>
              <a:avLst/>
              <a:gdLst/>
              <a:ahLst/>
              <a:rect l="l" t="t" r="r" b="b"/>
              <a:pathLst>
                <a:path w="2786" h="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w="0">
              <a:noFill/>
            </a:ln>
          </p:spPr>
          <p:style>
            <a:lnRef idx="0"/>
            <a:fillRef idx="0"/>
            <a:effectRef idx="0"/>
            <a:fontRef idx="minor"/>
          </p:style>
        </p:sp>
        <p:sp>
          <p:nvSpPr>
            <p:cNvPr id="396" name="Google Shape;1194;p14"/>
            <p:cNvSpPr/>
            <p:nvPr/>
          </p:nvSpPr>
          <p:spPr>
            <a:xfrm flipH="1">
              <a:off x="2745720" y="293400"/>
              <a:ext cx="70200" cy="69840"/>
            </a:xfrm>
            <a:custGeom>
              <a:avLst/>
              <a:gdLst/>
              <a:ahLst/>
              <a:rect l="l" t="t" r="r" b="b"/>
              <a:pathLst>
                <a:path w="2786" h="2763">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w="0">
              <a:noFill/>
            </a:ln>
          </p:spPr>
          <p:style>
            <a:lnRef idx="0"/>
            <a:fillRef idx="0"/>
            <a:effectRef idx="0"/>
            <a:fontRef idx="minor"/>
          </p:style>
        </p:sp>
        <p:sp>
          <p:nvSpPr>
            <p:cNvPr id="397" name="Google Shape;1195;p14"/>
            <p:cNvSpPr/>
            <p:nvPr/>
          </p:nvSpPr>
          <p:spPr>
            <a:xfrm flipH="1">
              <a:off x="2338200" y="-1383480"/>
              <a:ext cx="107280" cy="107280"/>
            </a:xfrm>
            <a:custGeom>
              <a:avLst/>
              <a:gdLst/>
              <a:ahLst/>
              <a:rect l="l" t="t" r="r" b="b"/>
              <a:pathLst>
                <a:path w="4247" h="4246">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w="0">
              <a:noFill/>
            </a:ln>
          </p:spPr>
          <p:style>
            <a:lnRef idx="0"/>
            <a:fillRef idx="0"/>
            <a:effectRef idx="0"/>
            <a:fontRef idx="minor"/>
          </p:style>
        </p:sp>
        <p:sp>
          <p:nvSpPr>
            <p:cNvPr id="398" name="Google Shape;1196;p14"/>
            <p:cNvSpPr/>
            <p:nvPr/>
          </p:nvSpPr>
          <p:spPr>
            <a:xfrm flipH="1">
              <a:off x="1779480" y="-1356480"/>
              <a:ext cx="75960" cy="75600"/>
            </a:xfrm>
            <a:custGeom>
              <a:avLst/>
              <a:gdLst/>
              <a:ahLst/>
              <a:rect l="l" t="t" r="r" b="b"/>
              <a:pathLst>
                <a:path w="3014" h="2991">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w="0">
              <a:noFill/>
            </a:ln>
          </p:spPr>
          <p:style>
            <a:lnRef idx="0"/>
            <a:fillRef idx="0"/>
            <a:effectRef idx="0"/>
            <a:fontRef idx="minor"/>
          </p:style>
        </p:sp>
        <p:sp>
          <p:nvSpPr>
            <p:cNvPr id="399" name="Google Shape;1197;p14"/>
            <p:cNvSpPr/>
            <p:nvPr/>
          </p:nvSpPr>
          <p:spPr>
            <a:xfrm flipH="1">
              <a:off x="1644120" y="-1291320"/>
              <a:ext cx="80280" cy="80280"/>
            </a:xfrm>
            <a:custGeom>
              <a:avLst/>
              <a:gdLst/>
              <a:ahLst/>
              <a:rect l="l" t="t" r="r" b="b"/>
              <a:pathLst>
                <a:path w="3174" h="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w="0">
              <a:noFill/>
            </a:ln>
          </p:spPr>
          <p:style>
            <a:lnRef idx="0"/>
            <a:fillRef idx="0"/>
            <a:effectRef idx="0"/>
            <a:fontRef idx="minor"/>
          </p:style>
        </p:sp>
        <p:sp>
          <p:nvSpPr>
            <p:cNvPr id="400" name="Google Shape;1198;p14"/>
            <p:cNvSpPr/>
            <p:nvPr/>
          </p:nvSpPr>
          <p:spPr>
            <a:xfrm flipH="1">
              <a:off x="3865320" y="-362880"/>
              <a:ext cx="141480" cy="141120"/>
            </a:xfrm>
            <a:custGeom>
              <a:avLst/>
              <a:gdLst/>
              <a:ahLst/>
              <a:rect l="l" t="t" r="r" b="b"/>
              <a:pathLst>
                <a:path w="5593" h="557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w="0">
              <a:noFill/>
            </a:ln>
          </p:spPr>
          <p:style>
            <a:lnRef idx="0"/>
            <a:fillRef idx="0"/>
            <a:effectRef idx="0"/>
            <a:fontRef idx="minor"/>
          </p:style>
        </p:sp>
        <p:sp>
          <p:nvSpPr>
            <p:cNvPr id="401" name="Google Shape;1199;p14"/>
            <p:cNvSpPr/>
            <p:nvPr/>
          </p:nvSpPr>
          <p:spPr>
            <a:xfrm flipH="1">
              <a:off x="1991160" y="257400"/>
              <a:ext cx="141480" cy="141480"/>
            </a:xfrm>
            <a:custGeom>
              <a:avLst/>
              <a:gdLst/>
              <a:ahLst/>
              <a:rect l="l" t="t" r="r" b="b"/>
              <a:pathLst>
                <a:path w="5593" h="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w="0">
              <a:noFill/>
            </a:ln>
          </p:spPr>
          <p:style>
            <a:lnRef idx="0"/>
            <a:fillRef idx="0"/>
            <a:effectRef idx="0"/>
            <a:fontRef idx="minor"/>
          </p:style>
        </p:sp>
        <p:sp>
          <p:nvSpPr>
            <p:cNvPr id="402" name="Google Shape;1200;p14"/>
            <p:cNvSpPr/>
            <p:nvPr/>
          </p:nvSpPr>
          <p:spPr>
            <a:xfrm flipH="1">
              <a:off x="4206960" y="-968760"/>
              <a:ext cx="65520" cy="65520"/>
            </a:xfrm>
            <a:custGeom>
              <a:avLst/>
              <a:gdLst/>
              <a:ahLst/>
              <a:rect l="l" t="t" r="r" b="b"/>
              <a:pathLst>
                <a:path w="2603" h="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w="0">
              <a:noFill/>
            </a:ln>
          </p:spPr>
          <p:style>
            <a:lnRef idx="0"/>
            <a:fillRef idx="0"/>
            <a:effectRef idx="0"/>
            <a:fontRef idx="minor"/>
          </p:style>
        </p:sp>
        <p:sp>
          <p:nvSpPr>
            <p:cNvPr id="403" name="Google Shape;1201;p14"/>
            <p:cNvSpPr/>
            <p:nvPr/>
          </p:nvSpPr>
          <p:spPr>
            <a:xfrm flipH="1">
              <a:off x="3933720" y="-1240920"/>
              <a:ext cx="145800" cy="146160"/>
            </a:xfrm>
            <a:custGeom>
              <a:avLst/>
              <a:gdLst/>
              <a:ahLst/>
              <a:rect l="l" t="t" r="r" b="b"/>
              <a:pathLst>
                <a:path w="5753" h="5776">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w="0">
              <a:noFill/>
            </a:ln>
          </p:spPr>
          <p:style>
            <a:lnRef idx="0"/>
            <a:fillRef idx="0"/>
            <a:effectRef idx="0"/>
            <a:fontRef idx="minor"/>
          </p:style>
        </p:sp>
        <p:sp>
          <p:nvSpPr>
            <p:cNvPr id="404" name="Google Shape;1202;p14"/>
            <p:cNvSpPr/>
            <p:nvPr/>
          </p:nvSpPr>
          <p:spPr>
            <a:xfrm flipH="1">
              <a:off x="3958920" y="-1214640"/>
              <a:ext cx="94680" cy="93960"/>
            </a:xfrm>
            <a:custGeom>
              <a:avLst/>
              <a:gdLst/>
              <a:ahLst/>
              <a:rect l="l" t="t" r="r" b="b"/>
              <a:pathLst>
                <a:path w="3744" h="3722">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w="0">
              <a:noFill/>
            </a:ln>
          </p:spPr>
          <p:style>
            <a:lnRef idx="0"/>
            <a:fillRef idx="0"/>
            <a:effectRef idx="0"/>
            <a:fontRef idx="minor"/>
          </p:style>
        </p:sp>
        <p:sp>
          <p:nvSpPr>
            <p:cNvPr id="405" name="Google Shape;1203;p14"/>
            <p:cNvSpPr/>
            <p:nvPr/>
          </p:nvSpPr>
          <p:spPr>
            <a:xfrm flipH="1">
              <a:off x="5567760" y="-1195560"/>
              <a:ext cx="107280" cy="107280"/>
            </a:xfrm>
            <a:custGeom>
              <a:avLst/>
              <a:gdLst/>
              <a:ahLst/>
              <a:rect l="l" t="t" r="r" b="b"/>
              <a:pathLst>
                <a:path w="4246" h="4247">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w="0">
              <a:noFill/>
            </a:ln>
          </p:spPr>
          <p:style>
            <a:lnRef idx="0"/>
            <a:fillRef idx="0"/>
            <a:effectRef idx="0"/>
            <a:fontRef idx="minor"/>
          </p:style>
        </p:sp>
        <p:sp>
          <p:nvSpPr>
            <p:cNvPr id="406" name="Google Shape;1204;p14"/>
            <p:cNvSpPr/>
            <p:nvPr/>
          </p:nvSpPr>
          <p:spPr>
            <a:xfrm flipH="1">
              <a:off x="5880960" y="-1195560"/>
              <a:ext cx="107280" cy="107280"/>
            </a:xfrm>
            <a:custGeom>
              <a:avLst/>
              <a:gdLst/>
              <a:ahLst/>
              <a:rect l="l" t="t" r="r" b="b"/>
              <a:pathLst>
                <a:path w="4247" h="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w="0">
              <a:noFill/>
            </a:ln>
          </p:spPr>
          <p:style>
            <a:lnRef idx="0"/>
            <a:fillRef idx="0"/>
            <a:effectRef idx="0"/>
            <a:fontRef idx="minor"/>
          </p:style>
        </p:sp>
        <p:sp>
          <p:nvSpPr>
            <p:cNvPr id="407" name="Google Shape;1205;p14"/>
            <p:cNvSpPr/>
            <p:nvPr/>
          </p:nvSpPr>
          <p:spPr>
            <a:xfrm flipH="1">
              <a:off x="6567840" y="-990720"/>
              <a:ext cx="107280" cy="107280"/>
            </a:xfrm>
            <a:custGeom>
              <a:avLst/>
              <a:gdLst/>
              <a:ahLst/>
              <a:rect l="l" t="t" r="r" b="b"/>
              <a:pathLst>
                <a:path w="4247" h="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w="0">
              <a:noFill/>
            </a:ln>
          </p:spPr>
          <p:style>
            <a:lnRef idx="0"/>
            <a:fillRef idx="0"/>
            <a:effectRef idx="0"/>
            <a:fontRef idx="minor"/>
          </p:style>
        </p:sp>
        <p:sp>
          <p:nvSpPr>
            <p:cNvPr id="408" name="Google Shape;1206;p14"/>
            <p:cNvSpPr/>
            <p:nvPr/>
          </p:nvSpPr>
          <p:spPr>
            <a:xfrm flipH="1">
              <a:off x="7023240" y="-1438920"/>
              <a:ext cx="107280" cy="107280"/>
            </a:xfrm>
            <a:custGeom>
              <a:avLst/>
              <a:gdLst/>
              <a:ahLst/>
              <a:rect l="l" t="t" r="r" b="b"/>
              <a:pathLst>
                <a:path w="4246" h="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w="0">
              <a:noFill/>
            </a:ln>
          </p:spPr>
          <p:style>
            <a:lnRef idx="0"/>
            <a:fillRef idx="0"/>
            <a:effectRef idx="0"/>
            <a:fontRef idx="minor"/>
          </p:style>
        </p:sp>
        <p:sp>
          <p:nvSpPr>
            <p:cNvPr id="409" name="Google Shape;1207;p14"/>
            <p:cNvSpPr/>
            <p:nvPr/>
          </p:nvSpPr>
          <p:spPr>
            <a:xfrm flipH="1">
              <a:off x="4344120" y="-1577880"/>
              <a:ext cx="73080" cy="73800"/>
            </a:xfrm>
            <a:custGeom>
              <a:avLst/>
              <a:gdLst/>
              <a:ahLst/>
              <a:rect l="l" t="t" r="r" b="b"/>
              <a:pathLst>
                <a:path w="2900" h="2922">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w="0">
              <a:noFill/>
            </a:ln>
          </p:spPr>
          <p:style>
            <a:lnRef idx="0"/>
            <a:fillRef idx="0"/>
            <a:effectRef idx="0"/>
            <a:fontRef idx="minor"/>
          </p:style>
        </p:sp>
        <p:sp>
          <p:nvSpPr>
            <p:cNvPr id="410" name="Google Shape;1208;p14"/>
            <p:cNvSpPr/>
            <p:nvPr/>
          </p:nvSpPr>
          <p:spPr>
            <a:xfrm flipH="1">
              <a:off x="6302520" y="-1399680"/>
              <a:ext cx="73800" cy="73800"/>
            </a:xfrm>
            <a:custGeom>
              <a:avLst/>
              <a:gdLst/>
              <a:ahLst/>
              <a:rect l="l" t="t" r="r" b="b"/>
              <a:pathLst>
                <a:path w="2923" h="2922">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w="0">
              <a:noFill/>
            </a:ln>
          </p:spPr>
          <p:style>
            <a:lnRef idx="0"/>
            <a:fillRef idx="0"/>
            <a:effectRef idx="0"/>
            <a:fontRef idx="minor"/>
          </p:style>
        </p:sp>
        <p:sp>
          <p:nvSpPr>
            <p:cNvPr id="411" name="Google Shape;1209;p14"/>
            <p:cNvSpPr/>
            <p:nvPr/>
          </p:nvSpPr>
          <p:spPr>
            <a:xfrm flipH="1">
              <a:off x="2277720" y="-1937520"/>
              <a:ext cx="3040560" cy="9360"/>
            </a:xfrm>
            <a:custGeom>
              <a:avLst/>
              <a:gdLst/>
              <a:ahLst/>
              <a:rect l="l" t="t" r="r" b="b"/>
              <a:pathLst>
                <a:path w="119834" h="389">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w="0">
              <a:noFill/>
            </a:ln>
          </p:spPr>
          <p:style>
            <a:lnRef idx="0"/>
            <a:fillRef idx="0"/>
            <a:effectRef idx="0"/>
            <a:fontRef idx="minor"/>
          </p:style>
        </p:sp>
        <p:sp>
          <p:nvSpPr>
            <p:cNvPr id="412" name="Google Shape;1210;p14"/>
            <p:cNvSpPr/>
            <p:nvPr/>
          </p:nvSpPr>
          <p:spPr>
            <a:xfrm flipH="1">
              <a:off x="5303520" y="-1969920"/>
              <a:ext cx="73800" cy="73800"/>
            </a:xfrm>
            <a:custGeom>
              <a:avLst/>
              <a:gdLst/>
              <a:ahLst/>
              <a:rect l="l" t="t" r="r" b="b"/>
              <a:pathLst>
                <a:path w="2923" h="2922">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w="0">
              <a:noFill/>
            </a:ln>
          </p:spPr>
          <p:style>
            <a:lnRef idx="0"/>
            <a:fillRef idx="0"/>
            <a:effectRef idx="0"/>
            <a:fontRef idx="minor"/>
          </p:style>
        </p:sp>
        <p:sp>
          <p:nvSpPr>
            <p:cNvPr id="413" name="Google Shape;1211;p14"/>
            <p:cNvSpPr/>
            <p:nvPr/>
          </p:nvSpPr>
          <p:spPr>
            <a:xfrm flipH="1">
              <a:off x="2245320" y="-1969920"/>
              <a:ext cx="73800" cy="73800"/>
            </a:xfrm>
            <a:custGeom>
              <a:avLst/>
              <a:gdLst/>
              <a:ahLst/>
              <a:rect l="l" t="t" r="r" b="b"/>
              <a:pathLst>
                <a:path w="2922" h="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w="0">
              <a:noFill/>
            </a:ln>
          </p:spPr>
          <p:style>
            <a:lnRef idx="0"/>
            <a:fillRef idx="0"/>
            <a:effectRef idx="0"/>
            <a:fontRef idx="minor"/>
          </p:style>
        </p:sp>
        <p:sp>
          <p:nvSpPr>
            <p:cNvPr id="414" name="Google Shape;1212;p14"/>
            <p:cNvSpPr/>
            <p:nvPr/>
          </p:nvSpPr>
          <p:spPr>
            <a:xfrm flipH="1">
              <a:off x="681120" y="-2458440"/>
              <a:ext cx="1134720" cy="1134000"/>
            </a:xfrm>
            <a:custGeom>
              <a:avLst/>
              <a:gdLst/>
              <a:ahLst/>
              <a:rect l="l" t="t" r="r" b="b"/>
              <a:pathLst>
                <a:path w="44738" h="44699">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w="0">
              <a:noFill/>
            </a:ln>
          </p:spPr>
          <p:style>
            <a:lnRef idx="0"/>
            <a:fillRef idx="0"/>
            <a:effectRef idx="0"/>
            <a:fontRef idx="minor"/>
          </p:style>
        </p:sp>
        <p:sp>
          <p:nvSpPr>
            <p:cNvPr id="415" name="Google Shape;1213;p14"/>
            <p:cNvSpPr/>
            <p:nvPr/>
          </p:nvSpPr>
          <p:spPr>
            <a:xfrm flipH="1">
              <a:off x="540720" y="-2395800"/>
              <a:ext cx="1134720" cy="1134000"/>
            </a:xfrm>
            <a:custGeom>
              <a:avLst/>
              <a:gdLst/>
              <a:ahLst/>
              <a:rect l="l" t="t" r="r" b="b"/>
              <a:pathLst>
                <a:path w="44739" h="44698">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w="0">
              <a:noFill/>
            </a:ln>
          </p:spPr>
          <p:style>
            <a:lnRef idx="0"/>
            <a:fillRef idx="0"/>
            <a:effectRef idx="0"/>
            <a:fontRef idx="minor"/>
          </p:style>
        </p:sp>
        <p:sp>
          <p:nvSpPr>
            <p:cNvPr id="416" name="Google Shape;1214;p14"/>
            <p:cNvSpPr/>
            <p:nvPr/>
          </p:nvSpPr>
          <p:spPr>
            <a:xfrm flipH="1">
              <a:off x="451440" y="-778320"/>
              <a:ext cx="2334960" cy="716760"/>
            </a:xfrm>
            <a:custGeom>
              <a:avLst/>
              <a:gdLst/>
              <a:ahLst/>
              <a:rect l="l" t="t" r="r" b="b"/>
              <a:pathLst>
                <a:path w="92033" h="28264">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w="0">
              <a:noFill/>
            </a:ln>
          </p:spPr>
          <p:style>
            <a:lnRef idx="0"/>
            <a:fillRef idx="0"/>
            <a:effectRef idx="0"/>
            <a:fontRef idx="minor"/>
          </p:style>
        </p:sp>
        <p:sp>
          <p:nvSpPr>
            <p:cNvPr id="417" name="Google Shape;1215;p14"/>
            <p:cNvSpPr/>
            <p:nvPr/>
          </p:nvSpPr>
          <p:spPr>
            <a:xfrm flipH="1">
              <a:off x="3911040" y="-729000"/>
              <a:ext cx="151560" cy="93960"/>
            </a:xfrm>
            <a:custGeom>
              <a:avLst/>
              <a:gdLst/>
              <a:ahLst/>
              <a:rect l="l" t="t" r="r" b="b"/>
              <a:pathLst>
                <a:path w="5982" h="3722">
                  <a:moveTo>
                    <a:pt x="1" y="1"/>
                  </a:moveTo>
                  <a:lnTo>
                    <a:pt x="3607" y="3721"/>
                  </a:lnTo>
                  <a:lnTo>
                    <a:pt x="5981" y="3721"/>
                  </a:lnTo>
                  <a:lnTo>
                    <a:pt x="2398" y="1"/>
                  </a:lnTo>
                  <a:close/>
                </a:path>
              </a:pathLst>
            </a:custGeom>
            <a:solidFill>
              <a:schemeClr val="accent1"/>
            </a:solidFill>
            <a:ln w="0">
              <a:noFill/>
            </a:ln>
          </p:spPr>
          <p:style>
            <a:lnRef idx="0"/>
            <a:fillRef idx="0"/>
            <a:effectRef idx="0"/>
            <a:fontRef idx="minor"/>
          </p:style>
        </p:sp>
        <p:sp>
          <p:nvSpPr>
            <p:cNvPr id="418" name="Google Shape;1216;p14"/>
            <p:cNvSpPr/>
            <p:nvPr/>
          </p:nvSpPr>
          <p:spPr>
            <a:xfrm flipH="1">
              <a:off x="3797640" y="-729000"/>
              <a:ext cx="150840" cy="93960"/>
            </a:xfrm>
            <a:custGeom>
              <a:avLst/>
              <a:gdLst/>
              <a:ahLst/>
              <a:rect l="l" t="t" r="r" b="b"/>
              <a:pathLst>
                <a:path w="5958" h="3722">
                  <a:moveTo>
                    <a:pt x="0"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419" name="Google Shape;1217;p14"/>
            <p:cNvSpPr/>
            <p:nvPr/>
          </p:nvSpPr>
          <p:spPr>
            <a:xfrm flipH="1">
              <a:off x="3683520" y="-729000"/>
              <a:ext cx="151560" cy="93960"/>
            </a:xfrm>
            <a:custGeom>
              <a:avLst/>
              <a:gdLst/>
              <a:ahLst/>
              <a:rect l="l" t="t" r="r" b="b"/>
              <a:pathLst>
                <a:path w="5981" h="3722">
                  <a:moveTo>
                    <a:pt x="0" y="1"/>
                  </a:moveTo>
                  <a:lnTo>
                    <a:pt x="3584" y="3721"/>
                  </a:lnTo>
                  <a:lnTo>
                    <a:pt x="5980" y="3721"/>
                  </a:lnTo>
                  <a:lnTo>
                    <a:pt x="2374" y="1"/>
                  </a:lnTo>
                  <a:close/>
                </a:path>
              </a:pathLst>
            </a:custGeom>
            <a:solidFill>
              <a:schemeClr val="accent1"/>
            </a:solidFill>
            <a:ln w="0">
              <a:noFill/>
            </a:ln>
          </p:spPr>
          <p:style>
            <a:lnRef idx="0"/>
            <a:fillRef idx="0"/>
            <a:effectRef idx="0"/>
            <a:fontRef idx="minor"/>
          </p:style>
        </p:sp>
        <p:sp>
          <p:nvSpPr>
            <p:cNvPr id="420" name="Google Shape;1218;p14"/>
            <p:cNvSpPr/>
            <p:nvPr/>
          </p:nvSpPr>
          <p:spPr>
            <a:xfrm flipH="1">
              <a:off x="3569760" y="-729000"/>
              <a:ext cx="150840" cy="9396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421" name="Google Shape;1219;p14"/>
            <p:cNvSpPr/>
            <p:nvPr/>
          </p:nvSpPr>
          <p:spPr>
            <a:xfrm flipH="1">
              <a:off x="3456360" y="-729000"/>
              <a:ext cx="150840" cy="93960"/>
            </a:xfrm>
            <a:custGeom>
              <a:avLst/>
              <a:gdLst/>
              <a:ahLst/>
              <a:rect l="l" t="t" r="r" b="b"/>
              <a:pathLst>
                <a:path w="5958" h="3722">
                  <a:moveTo>
                    <a:pt x="1"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422" name="Google Shape;1220;p14"/>
            <p:cNvSpPr/>
            <p:nvPr/>
          </p:nvSpPr>
          <p:spPr>
            <a:xfrm flipH="1">
              <a:off x="3342240" y="-729000"/>
              <a:ext cx="151560" cy="93960"/>
            </a:xfrm>
            <a:custGeom>
              <a:avLst/>
              <a:gdLst/>
              <a:ahLst/>
              <a:rect l="l" t="t" r="r" b="b"/>
              <a:pathLst>
                <a:path w="5981" h="3722">
                  <a:moveTo>
                    <a:pt x="0" y="1"/>
                  </a:moveTo>
                  <a:lnTo>
                    <a:pt x="3607" y="3721"/>
                  </a:lnTo>
                  <a:lnTo>
                    <a:pt x="5981" y="3721"/>
                  </a:lnTo>
                  <a:lnTo>
                    <a:pt x="2397" y="1"/>
                  </a:lnTo>
                  <a:close/>
                </a:path>
              </a:pathLst>
            </a:custGeom>
            <a:solidFill>
              <a:schemeClr val="accent1"/>
            </a:solidFill>
            <a:ln w="0">
              <a:noFill/>
            </a:ln>
          </p:spPr>
          <p:style>
            <a:lnRef idx="0"/>
            <a:fillRef idx="0"/>
            <a:effectRef idx="0"/>
            <a:fontRef idx="minor"/>
          </p:style>
        </p:sp>
        <p:sp>
          <p:nvSpPr>
            <p:cNvPr id="423" name="Google Shape;1221;p14"/>
            <p:cNvSpPr/>
            <p:nvPr/>
          </p:nvSpPr>
          <p:spPr>
            <a:xfrm flipH="1">
              <a:off x="3228840" y="-729000"/>
              <a:ext cx="150840" cy="9396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424" name="Google Shape;1222;p14"/>
            <p:cNvSpPr/>
            <p:nvPr/>
          </p:nvSpPr>
          <p:spPr>
            <a:xfrm flipH="1">
              <a:off x="3114720" y="-729000"/>
              <a:ext cx="151560" cy="93960"/>
            </a:xfrm>
            <a:custGeom>
              <a:avLst/>
              <a:gdLst/>
              <a:ahLst/>
              <a:rect l="l" t="t" r="r" b="b"/>
              <a:pathLst>
                <a:path w="5981" h="3722">
                  <a:moveTo>
                    <a:pt x="1" y="1"/>
                  </a:moveTo>
                  <a:lnTo>
                    <a:pt x="3584" y="3721"/>
                  </a:lnTo>
                  <a:lnTo>
                    <a:pt x="5981" y="3721"/>
                  </a:lnTo>
                  <a:lnTo>
                    <a:pt x="2374" y="1"/>
                  </a:lnTo>
                  <a:close/>
                </a:path>
              </a:pathLst>
            </a:custGeom>
            <a:solidFill>
              <a:schemeClr val="accent1"/>
            </a:solidFill>
            <a:ln w="0">
              <a:noFill/>
            </a:ln>
          </p:spPr>
          <p:style>
            <a:lnRef idx="0"/>
            <a:fillRef idx="0"/>
            <a:effectRef idx="0"/>
            <a:fontRef idx="minor"/>
          </p:style>
        </p:sp>
        <p:sp>
          <p:nvSpPr>
            <p:cNvPr id="425" name="Google Shape;1223;p14"/>
            <p:cNvSpPr/>
            <p:nvPr/>
          </p:nvSpPr>
          <p:spPr>
            <a:xfrm flipH="1">
              <a:off x="4593960" y="59400"/>
              <a:ext cx="280440" cy="175320"/>
            </a:xfrm>
            <a:custGeom>
              <a:avLst/>
              <a:gdLst/>
              <a:ahLst/>
              <a:rect l="l" t="t" r="r" b="b"/>
              <a:pathLst>
                <a:path w="11072"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426" name="Google Shape;1224;p14"/>
            <p:cNvSpPr/>
            <p:nvPr/>
          </p:nvSpPr>
          <p:spPr>
            <a:xfrm flipH="1">
              <a:off x="4383000" y="59400"/>
              <a:ext cx="280440" cy="175320"/>
            </a:xfrm>
            <a:custGeom>
              <a:avLst/>
              <a:gdLst/>
              <a:ahLst/>
              <a:rect l="l" t="t" r="r" b="b"/>
              <a:pathLst>
                <a:path w="11071" h="6917">
                  <a:moveTo>
                    <a:pt x="0" y="0"/>
                  </a:moveTo>
                  <a:lnTo>
                    <a:pt x="6665" y="6916"/>
                  </a:lnTo>
                  <a:lnTo>
                    <a:pt x="11070" y="6916"/>
                  </a:lnTo>
                  <a:lnTo>
                    <a:pt x="4405" y="0"/>
                  </a:lnTo>
                  <a:close/>
                </a:path>
              </a:pathLst>
            </a:custGeom>
            <a:solidFill>
              <a:schemeClr val="accent1"/>
            </a:solidFill>
            <a:ln w="0">
              <a:noFill/>
            </a:ln>
          </p:spPr>
          <p:style>
            <a:lnRef idx="0"/>
            <a:fillRef idx="0"/>
            <a:effectRef idx="0"/>
            <a:fontRef idx="minor"/>
          </p:style>
        </p:sp>
        <p:sp>
          <p:nvSpPr>
            <p:cNvPr id="427" name="Google Shape;1225;p14"/>
            <p:cNvSpPr/>
            <p:nvPr/>
          </p:nvSpPr>
          <p:spPr>
            <a:xfrm flipH="1">
              <a:off x="4172040" y="59400"/>
              <a:ext cx="280440" cy="175320"/>
            </a:xfrm>
            <a:custGeom>
              <a:avLst/>
              <a:gdLst/>
              <a:ahLst/>
              <a:rect l="l" t="t" r="r" b="b"/>
              <a:pathLst>
                <a:path w="11071" h="6917">
                  <a:moveTo>
                    <a:pt x="1" y="0"/>
                  </a:moveTo>
                  <a:lnTo>
                    <a:pt x="6666" y="6916"/>
                  </a:lnTo>
                  <a:lnTo>
                    <a:pt x="11071" y="6916"/>
                  </a:lnTo>
                  <a:lnTo>
                    <a:pt x="4429" y="0"/>
                  </a:lnTo>
                  <a:close/>
                </a:path>
              </a:pathLst>
            </a:custGeom>
            <a:solidFill>
              <a:schemeClr val="accent1"/>
            </a:solidFill>
            <a:ln w="0">
              <a:noFill/>
            </a:ln>
          </p:spPr>
          <p:style>
            <a:lnRef idx="0"/>
            <a:fillRef idx="0"/>
            <a:effectRef idx="0"/>
            <a:fontRef idx="minor"/>
          </p:style>
        </p:sp>
        <p:sp>
          <p:nvSpPr>
            <p:cNvPr id="428" name="Google Shape;1226;p14"/>
            <p:cNvSpPr/>
            <p:nvPr/>
          </p:nvSpPr>
          <p:spPr>
            <a:xfrm flipH="1">
              <a:off x="3960720" y="59400"/>
              <a:ext cx="280440" cy="175320"/>
            </a:xfrm>
            <a:custGeom>
              <a:avLst/>
              <a:gdLst/>
              <a:ahLst/>
              <a:rect l="l" t="t" r="r" b="b"/>
              <a:pathLst>
                <a:path w="11072" h="6917">
                  <a:moveTo>
                    <a:pt x="1" y="0"/>
                  </a:moveTo>
                  <a:lnTo>
                    <a:pt x="6643" y="6916"/>
                  </a:lnTo>
                  <a:lnTo>
                    <a:pt x="11071" y="6916"/>
                  </a:lnTo>
                  <a:lnTo>
                    <a:pt x="4406" y="0"/>
                  </a:lnTo>
                  <a:close/>
                </a:path>
              </a:pathLst>
            </a:custGeom>
            <a:solidFill>
              <a:schemeClr val="accent1"/>
            </a:solidFill>
            <a:ln w="0">
              <a:noFill/>
            </a:ln>
          </p:spPr>
          <p:style>
            <a:lnRef idx="0"/>
            <a:fillRef idx="0"/>
            <a:effectRef idx="0"/>
            <a:fontRef idx="minor"/>
          </p:style>
        </p:sp>
        <p:sp>
          <p:nvSpPr>
            <p:cNvPr id="429" name="Google Shape;1227;p14"/>
            <p:cNvSpPr/>
            <p:nvPr/>
          </p:nvSpPr>
          <p:spPr>
            <a:xfrm flipH="1">
              <a:off x="3750120" y="59400"/>
              <a:ext cx="280440" cy="175320"/>
            </a:xfrm>
            <a:custGeom>
              <a:avLst/>
              <a:gdLst/>
              <a:ahLst/>
              <a:rect l="l" t="t" r="r" b="b"/>
              <a:pathLst>
                <a:path w="11071" h="6917">
                  <a:moveTo>
                    <a:pt x="0" y="0"/>
                  </a:moveTo>
                  <a:lnTo>
                    <a:pt x="6665" y="6916"/>
                  </a:lnTo>
                  <a:lnTo>
                    <a:pt x="11071" y="6916"/>
                  </a:lnTo>
                  <a:lnTo>
                    <a:pt x="4406" y="0"/>
                  </a:lnTo>
                  <a:close/>
                </a:path>
              </a:pathLst>
            </a:custGeom>
            <a:solidFill>
              <a:schemeClr val="accent1"/>
            </a:solidFill>
            <a:ln w="0">
              <a:noFill/>
            </a:ln>
          </p:spPr>
          <p:style>
            <a:lnRef idx="0"/>
            <a:fillRef idx="0"/>
            <a:effectRef idx="0"/>
            <a:fontRef idx="minor"/>
          </p:style>
        </p:sp>
        <p:sp>
          <p:nvSpPr>
            <p:cNvPr id="430" name="Google Shape;1228;p14"/>
            <p:cNvSpPr/>
            <p:nvPr/>
          </p:nvSpPr>
          <p:spPr>
            <a:xfrm flipH="1">
              <a:off x="3539160" y="59400"/>
              <a:ext cx="280440" cy="175320"/>
            </a:xfrm>
            <a:custGeom>
              <a:avLst/>
              <a:gdLst/>
              <a:ahLst/>
              <a:rect l="l" t="t" r="r" b="b"/>
              <a:pathLst>
                <a:path w="11071"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431" name="Google Shape;1229;p14"/>
            <p:cNvSpPr/>
            <p:nvPr/>
          </p:nvSpPr>
          <p:spPr>
            <a:xfrm flipH="1">
              <a:off x="1146960" y="-2340720"/>
              <a:ext cx="280440" cy="17532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432" name="Google Shape;1230;p14"/>
            <p:cNvSpPr/>
            <p:nvPr/>
          </p:nvSpPr>
          <p:spPr>
            <a:xfrm flipH="1">
              <a:off x="1357920" y="-2340720"/>
              <a:ext cx="280440" cy="175320"/>
            </a:xfrm>
            <a:custGeom>
              <a:avLst/>
              <a:gdLst/>
              <a:ahLst/>
              <a:rect l="l" t="t" r="r" b="b"/>
              <a:pathLst>
                <a:path w="11072"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433" name="Google Shape;1231;p14"/>
            <p:cNvSpPr/>
            <p:nvPr/>
          </p:nvSpPr>
          <p:spPr>
            <a:xfrm flipH="1">
              <a:off x="1568880" y="-2340720"/>
              <a:ext cx="280440" cy="175320"/>
            </a:xfrm>
            <a:custGeom>
              <a:avLst/>
              <a:gdLst/>
              <a:ahLst/>
              <a:rect l="l" t="t" r="r" b="b"/>
              <a:pathLst>
                <a:path w="11071" h="6917">
                  <a:moveTo>
                    <a:pt x="6643"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434" name="Google Shape;1232;p14"/>
            <p:cNvSpPr/>
            <p:nvPr/>
          </p:nvSpPr>
          <p:spPr>
            <a:xfrm flipH="1">
              <a:off x="1780200" y="-2340720"/>
              <a:ext cx="280440" cy="17532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435" name="Google Shape;1233;p14"/>
            <p:cNvSpPr/>
            <p:nvPr/>
          </p:nvSpPr>
          <p:spPr>
            <a:xfrm flipH="1">
              <a:off x="1991160" y="-2340720"/>
              <a:ext cx="280440" cy="175320"/>
            </a:xfrm>
            <a:custGeom>
              <a:avLst/>
              <a:gdLst/>
              <a:ahLst/>
              <a:rect l="l" t="t" r="r" b="b"/>
              <a:pathLst>
                <a:path w="11071"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436" name="Google Shape;1234;p14"/>
            <p:cNvSpPr/>
            <p:nvPr/>
          </p:nvSpPr>
          <p:spPr>
            <a:xfrm flipH="1">
              <a:off x="2201760" y="-2340720"/>
              <a:ext cx="280440" cy="175320"/>
            </a:xfrm>
            <a:custGeom>
              <a:avLst/>
              <a:gdLst/>
              <a:ahLst/>
              <a:rect l="l" t="t" r="r" b="b"/>
              <a:pathLst>
                <a:path w="11071" h="6917">
                  <a:moveTo>
                    <a:pt x="6665"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437" name="Google Shape;1235;p14"/>
            <p:cNvSpPr/>
            <p:nvPr/>
          </p:nvSpPr>
          <p:spPr>
            <a:xfrm flipH="1">
              <a:off x="2412720" y="-2340720"/>
              <a:ext cx="280440" cy="175320"/>
            </a:xfrm>
            <a:custGeom>
              <a:avLst/>
              <a:gdLst/>
              <a:ahLst/>
              <a:rect l="l" t="t" r="r" b="b"/>
              <a:pathLst>
                <a:path w="11072" h="6917">
                  <a:moveTo>
                    <a:pt x="6643"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438" name="Google Shape;1236;p14"/>
            <p:cNvSpPr/>
            <p:nvPr/>
          </p:nvSpPr>
          <p:spPr>
            <a:xfrm flipH="1">
              <a:off x="2624040" y="-2340720"/>
              <a:ext cx="280440" cy="175320"/>
            </a:xfrm>
            <a:custGeom>
              <a:avLst/>
              <a:gdLst/>
              <a:ahLst/>
              <a:rect l="l" t="t" r="r" b="b"/>
              <a:pathLst>
                <a:path w="11071" h="6917">
                  <a:moveTo>
                    <a:pt x="6666" y="0"/>
                  </a:moveTo>
                  <a:lnTo>
                    <a:pt x="1" y="6916"/>
                  </a:lnTo>
                  <a:lnTo>
                    <a:pt x="4429" y="6916"/>
                  </a:lnTo>
                  <a:lnTo>
                    <a:pt x="11071" y="0"/>
                  </a:lnTo>
                  <a:close/>
                </a:path>
              </a:pathLst>
            </a:custGeom>
            <a:solidFill>
              <a:schemeClr val="accent1"/>
            </a:solidFill>
            <a:ln w="0">
              <a:noFill/>
            </a:ln>
          </p:spPr>
          <p:style>
            <a:lnRef idx="0"/>
            <a:fillRef idx="0"/>
            <a:effectRef idx="0"/>
            <a:fontRef idx="minor"/>
          </p:style>
        </p:sp>
        <p:sp>
          <p:nvSpPr>
            <p:cNvPr id="439" name="Google Shape;1237;p14"/>
            <p:cNvSpPr/>
            <p:nvPr/>
          </p:nvSpPr>
          <p:spPr>
            <a:xfrm flipH="1">
              <a:off x="2562120" y="-1841400"/>
              <a:ext cx="145080" cy="15732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440" name="Google Shape;1238;p14"/>
            <p:cNvSpPr/>
            <p:nvPr/>
          </p:nvSpPr>
          <p:spPr>
            <a:xfrm flipH="1">
              <a:off x="2472840" y="-1841400"/>
              <a:ext cx="145800" cy="15732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441" name="Google Shape;1239;p14"/>
            <p:cNvSpPr/>
            <p:nvPr/>
          </p:nvSpPr>
          <p:spPr>
            <a:xfrm flipH="1">
              <a:off x="2384280" y="-1841400"/>
              <a:ext cx="145800" cy="15732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sp>
          <p:nvSpPr>
            <p:cNvPr id="442" name="Google Shape;1240;p14"/>
            <p:cNvSpPr/>
            <p:nvPr/>
          </p:nvSpPr>
          <p:spPr>
            <a:xfrm flipH="1">
              <a:off x="2295720" y="-1841400"/>
              <a:ext cx="145800" cy="157320"/>
            </a:xfrm>
            <a:custGeom>
              <a:avLst/>
              <a:gdLst/>
              <a:ahLst/>
              <a:rect l="l" t="t" r="r" b="b"/>
              <a:pathLst>
                <a:path w="5753" h="6210">
                  <a:moveTo>
                    <a:pt x="1" y="1"/>
                  </a:moveTo>
                  <a:lnTo>
                    <a:pt x="3516" y="3265"/>
                  </a:lnTo>
                  <a:lnTo>
                    <a:pt x="366"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443" name="Google Shape;1241;p14"/>
            <p:cNvSpPr/>
            <p:nvPr/>
          </p:nvSpPr>
          <p:spPr>
            <a:xfrm flipH="1">
              <a:off x="2207160" y="-1841400"/>
              <a:ext cx="145800" cy="157320"/>
            </a:xfrm>
            <a:custGeom>
              <a:avLst/>
              <a:gdLst/>
              <a:ahLst/>
              <a:rect l="l" t="t" r="r" b="b"/>
              <a:pathLst>
                <a:path w="5753" h="6210">
                  <a:moveTo>
                    <a:pt x="0" y="1"/>
                  </a:moveTo>
                  <a:lnTo>
                    <a:pt x="3515"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444" name="Google Shape;1242;p14"/>
            <p:cNvSpPr/>
            <p:nvPr/>
          </p:nvSpPr>
          <p:spPr>
            <a:xfrm flipH="1">
              <a:off x="2118240" y="-1841400"/>
              <a:ext cx="145800" cy="157320"/>
            </a:xfrm>
            <a:custGeom>
              <a:avLst/>
              <a:gdLst/>
              <a:ahLst/>
              <a:rect l="l" t="t" r="r" b="b"/>
              <a:pathLst>
                <a:path w="5753" h="6210">
                  <a:moveTo>
                    <a:pt x="0" y="1"/>
                  </a:moveTo>
                  <a:lnTo>
                    <a:pt x="3516"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445" name="Google Shape;1243;p14"/>
            <p:cNvSpPr/>
            <p:nvPr/>
          </p:nvSpPr>
          <p:spPr>
            <a:xfrm flipH="1">
              <a:off x="2029680" y="-1841400"/>
              <a:ext cx="145800" cy="157320"/>
            </a:xfrm>
            <a:custGeom>
              <a:avLst/>
              <a:gdLst/>
              <a:ahLst/>
              <a:rect l="l" t="t" r="r" b="b"/>
              <a:pathLst>
                <a:path w="5753" h="6210">
                  <a:moveTo>
                    <a:pt x="1" y="1"/>
                  </a:moveTo>
                  <a:lnTo>
                    <a:pt x="3516" y="3265"/>
                  </a:lnTo>
                  <a:lnTo>
                    <a:pt x="389"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446" name="Google Shape;1244;p14"/>
            <p:cNvSpPr/>
            <p:nvPr/>
          </p:nvSpPr>
          <p:spPr>
            <a:xfrm flipH="1">
              <a:off x="1941120" y="-1841400"/>
              <a:ext cx="145080" cy="157320"/>
            </a:xfrm>
            <a:custGeom>
              <a:avLst/>
              <a:gdLst/>
              <a:ahLst/>
              <a:rect l="l" t="t" r="r" b="b"/>
              <a:pathLst>
                <a:path w="5730" h="6210">
                  <a:moveTo>
                    <a:pt x="1" y="1"/>
                  </a:moveTo>
                  <a:lnTo>
                    <a:pt x="3493" y="3265"/>
                  </a:lnTo>
                  <a:lnTo>
                    <a:pt x="366" y="6209"/>
                  </a:lnTo>
                  <a:lnTo>
                    <a:pt x="2603" y="6209"/>
                  </a:lnTo>
                  <a:lnTo>
                    <a:pt x="5730" y="3265"/>
                  </a:lnTo>
                  <a:lnTo>
                    <a:pt x="2238" y="1"/>
                  </a:lnTo>
                  <a:close/>
                </a:path>
              </a:pathLst>
            </a:custGeom>
            <a:solidFill>
              <a:schemeClr val="accent1"/>
            </a:solidFill>
            <a:ln w="0">
              <a:noFill/>
            </a:ln>
          </p:spPr>
          <p:style>
            <a:lnRef idx="0"/>
            <a:fillRef idx="0"/>
            <a:effectRef idx="0"/>
            <a:fontRef idx="minor"/>
          </p:style>
        </p:sp>
        <p:sp>
          <p:nvSpPr>
            <p:cNvPr id="447" name="Google Shape;1245;p14"/>
            <p:cNvSpPr/>
            <p:nvPr/>
          </p:nvSpPr>
          <p:spPr>
            <a:xfrm flipH="1">
              <a:off x="1852560" y="-1841400"/>
              <a:ext cx="145080" cy="15732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448" name="Google Shape;1246;p14"/>
            <p:cNvSpPr/>
            <p:nvPr/>
          </p:nvSpPr>
          <p:spPr>
            <a:xfrm flipH="1">
              <a:off x="1763280" y="-1841400"/>
              <a:ext cx="145800" cy="15732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449" name="Google Shape;1247;p14"/>
            <p:cNvSpPr/>
            <p:nvPr/>
          </p:nvSpPr>
          <p:spPr>
            <a:xfrm flipH="1">
              <a:off x="1674720" y="-1841400"/>
              <a:ext cx="145800" cy="15732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grpSp>
      <p:grpSp>
        <p:nvGrpSpPr>
          <p:cNvPr id="450" name="Google Shape;1248;p14"/>
          <p:cNvGrpSpPr/>
          <p:nvPr/>
        </p:nvGrpSpPr>
        <p:grpSpPr>
          <a:xfrm>
            <a:off x="8757720" y="2728800"/>
            <a:ext cx="1551960" cy="3475080"/>
            <a:chOff x="8757720" y="2728800"/>
            <a:chExt cx="1551960" cy="3475080"/>
          </a:xfrm>
        </p:grpSpPr>
        <p:sp>
          <p:nvSpPr>
            <p:cNvPr id="451" name="Google Shape;1249;p14"/>
            <p:cNvSpPr/>
            <p:nvPr/>
          </p:nvSpPr>
          <p:spPr>
            <a:xfrm>
              <a:off x="8962200" y="2747880"/>
              <a:ext cx="115560" cy="3456000"/>
            </a:xfrm>
            <a:custGeom>
              <a:avLst/>
              <a:gdLst/>
              <a:ahLst/>
              <a:rect l="l" t="t" r="r" b="b"/>
              <a:pathLst>
                <a:path fill="none" w="4634" h="138253">
                  <a:moveTo>
                    <a:pt x="3150" y="138253"/>
                  </a:moveTo>
                  <a:lnTo>
                    <a:pt x="3150" y="54872"/>
                  </a:lnTo>
                  <a:lnTo>
                    <a:pt x="0" y="51722"/>
                  </a:lnTo>
                  <a:lnTo>
                    <a:pt x="0" y="28714"/>
                  </a:lnTo>
                  <a:lnTo>
                    <a:pt x="4634" y="24058"/>
                  </a:lnTo>
                  <a:lnTo>
                    <a:pt x="4634" y="0"/>
                  </a:lnTo>
                </a:path>
              </a:pathLst>
            </a:custGeom>
            <a:solidFill>
              <a:schemeClr val="accent2"/>
            </a:solidFill>
            <a:ln w="13125">
              <a:solidFill>
                <a:srgbClr val="9fc5e8"/>
              </a:solidFill>
              <a:miter/>
            </a:ln>
          </p:spPr>
          <p:style>
            <a:lnRef idx="0"/>
            <a:fillRef idx="0"/>
            <a:effectRef idx="0"/>
            <a:fontRef idx="minor"/>
          </p:style>
        </p:sp>
        <p:sp>
          <p:nvSpPr>
            <p:cNvPr id="452" name="Google Shape;1250;p14"/>
            <p:cNvSpPr/>
            <p:nvPr/>
          </p:nvSpPr>
          <p:spPr>
            <a:xfrm>
              <a:off x="9057960" y="2728800"/>
              <a:ext cx="39600" cy="39600"/>
            </a:xfrm>
            <a:custGeom>
              <a:avLst/>
              <a:gdLst/>
              <a:ahLst/>
              <a:rect l="l" t="t" r="r" b="b"/>
              <a:pathLst>
                <a:path w="1599" h="1598">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a:solidFill>
                <a:srgbClr val="9fc5e8"/>
              </a:solidFill>
              <a:round/>
            </a:ln>
          </p:spPr>
          <p:style>
            <a:lnRef idx="0"/>
            <a:fillRef idx="0"/>
            <a:effectRef idx="0"/>
            <a:fontRef idx="minor"/>
          </p:style>
        </p:sp>
        <p:sp>
          <p:nvSpPr>
            <p:cNvPr id="453" name="Google Shape;1251;p14"/>
            <p:cNvSpPr/>
            <p:nvPr/>
          </p:nvSpPr>
          <p:spPr>
            <a:xfrm>
              <a:off x="8777880" y="3277440"/>
              <a:ext cx="111960" cy="2343960"/>
            </a:xfrm>
            <a:custGeom>
              <a:avLst/>
              <a:gdLst/>
              <a:ahLst/>
              <a:rect l="l" t="t" r="r" b="b"/>
              <a:pathLst>
                <a:path fill="none" w="4498" h="93767">
                  <a:moveTo>
                    <a:pt x="4497" y="93766"/>
                  </a:moveTo>
                  <a:lnTo>
                    <a:pt x="4497" y="50855"/>
                  </a:lnTo>
                  <a:lnTo>
                    <a:pt x="1" y="46358"/>
                  </a:lnTo>
                  <a:lnTo>
                    <a:pt x="1" y="0"/>
                  </a:lnTo>
                </a:path>
              </a:pathLst>
            </a:custGeom>
            <a:solidFill>
              <a:schemeClr val="accent2"/>
            </a:solidFill>
            <a:ln w="13125">
              <a:solidFill>
                <a:srgbClr val="9fc5e8"/>
              </a:solidFill>
              <a:miter/>
            </a:ln>
          </p:spPr>
          <p:style>
            <a:lnRef idx="0"/>
            <a:fillRef idx="0"/>
            <a:effectRef idx="0"/>
            <a:fontRef idx="minor"/>
          </p:style>
        </p:sp>
        <p:sp>
          <p:nvSpPr>
            <p:cNvPr id="454" name="Google Shape;1252;p14"/>
            <p:cNvSpPr/>
            <p:nvPr/>
          </p:nvSpPr>
          <p:spPr>
            <a:xfrm>
              <a:off x="8757720" y="3258000"/>
              <a:ext cx="39600" cy="39600"/>
            </a:xfrm>
            <a:custGeom>
              <a:avLst/>
              <a:gdLst/>
              <a:ahLst/>
              <a:rect l="l" t="t" r="r" b="b"/>
              <a:pathLst>
                <a:path w="1599" h="1598">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a:solidFill>
                <a:srgbClr val="9fc5e8"/>
              </a:solidFill>
              <a:round/>
            </a:ln>
          </p:spPr>
          <p:style>
            <a:lnRef idx="0"/>
            <a:fillRef idx="0"/>
            <a:effectRef idx="0"/>
            <a:fontRef idx="minor"/>
          </p:style>
        </p:sp>
        <p:sp>
          <p:nvSpPr>
            <p:cNvPr id="455" name="Google Shape;1253;p14"/>
            <p:cNvSpPr/>
            <p:nvPr/>
          </p:nvSpPr>
          <p:spPr>
            <a:xfrm>
              <a:off x="8777880" y="3030120"/>
              <a:ext cx="192600" cy="374040"/>
            </a:xfrm>
            <a:custGeom>
              <a:avLst/>
              <a:gdLst/>
              <a:ahLst/>
              <a:rect l="l" t="t" r="r" b="b"/>
              <a:pathLst>
                <a:path fill="none" w="7716" h="14975">
                  <a:moveTo>
                    <a:pt x="1" y="14974"/>
                  </a:moveTo>
                  <a:lnTo>
                    <a:pt x="7716" y="7259"/>
                  </a:lnTo>
                  <a:lnTo>
                    <a:pt x="7716" y="1"/>
                  </a:lnTo>
                </a:path>
              </a:pathLst>
            </a:custGeom>
            <a:solidFill>
              <a:schemeClr val="accent2"/>
            </a:solidFill>
            <a:ln w="13125">
              <a:solidFill>
                <a:srgbClr val="9fc5e8"/>
              </a:solidFill>
              <a:miter/>
            </a:ln>
          </p:spPr>
          <p:style>
            <a:lnRef idx="0"/>
            <a:fillRef idx="0"/>
            <a:effectRef idx="0"/>
            <a:fontRef idx="minor"/>
          </p:style>
        </p:sp>
        <p:sp>
          <p:nvSpPr>
            <p:cNvPr id="456" name="Google Shape;1254;p14"/>
            <p:cNvSpPr/>
            <p:nvPr/>
          </p:nvSpPr>
          <p:spPr>
            <a:xfrm>
              <a:off x="8950680" y="3011400"/>
              <a:ext cx="39600" cy="39600"/>
            </a:xfrm>
            <a:custGeom>
              <a:avLst/>
              <a:gdLst/>
              <a:ahLst/>
              <a:rect l="l" t="t" r="r" b="b"/>
              <a:pathLst>
                <a:path w="1599" h="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a:solidFill>
                <a:srgbClr val="9fc5e8"/>
              </a:solidFill>
              <a:round/>
            </a:ln>
          </p:spPr>
          <p:style>
            <a:lnRef idx="0"/>
            <a:fillRef idx="0"/>
            <a:effectRef idx="0"/>
            <a:fontRef idx="minor"/>
          </p:style>
        </p:sp>
        <p:sp>
          <p:nvSpPr>
            <p:cNvPr id="457" name="Google Shape;1255;p14"/>
            <p:cNvSpPr/>
            <p:nvPr/>
          </p:nvSpPr>
          <p:spPr>
            <a:xfrm>
              <a:off x="8777880" y="4710600"/>
              <a:ext cx="360" cy="970920"/>
            </a:xfrm>
            <a:custGeom>
              <a:avLst/>
              <a:gdLst/>
              <a:ahLst/>
              <a:rect l="l" t="t" r="r" b="b"/>
              <a:pathLst>
                <a:path fill="none" w="1" h="38849">
                  <a:moveTo>
                    <a:pt x="1" y="38849"/>
                  </a:moveTo>
                  <a:lnTo>
                    <a:pt x="1" y="0"/>
                  </a:lnTo>
                </a:path>
              </a:pathLst>
            </a:custGeom>
            <a:solidFill>
              <a:schemeClr val="accent2"/>
            </a:solidFill>
            <a:ln w="13125">
              <a:solidFill>
                <a:srgbClr val="9fc5e8"/>
              </a:solidFill>
              <a:miter/>
            </a:ln>
          </p:spPr>
          <p:style>
            <a:lnRef idx="0"/>
            <a:fillRef idx="0"/>
            <a:effectRef idx="0"/>
            <a:fontRef idx="minor"/>
          </p:style>
        </p:sp>
        <p:sp>
          <p:nvSpPr>
            <p:cNvPr id="458" name="Google Shape;1256;p14"/>
            <p:cNvSpPr/>
            <p:nvPr/>
          </p:nvSpPr>
          <p:spPr>
            <a:xfrm>
              <a:off x="8757720" y="4691880"/>
              <a:ext cx="39600" cy="39600"/>
            </a:xfrm>
            <a:custGeom>
              <a:avLst/>
              <a:gdLst/>
              <a:ahLst/>
              <a:rect l="l" t="t" r="r" b="b"/>
              <a:pathLst>
                <a:path w="1599" h="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a:solidFill>
                <a:srgbClr val="9fc5e8"/>
              </a:solidFill>
              <a:round/>
            </a:ln>
          </p:spPr>
          <p:style>
            <a:lnRef idx="0"/>
            <a:fillRef idx="0"/>
            <a:effectRef idx="0"/>
            <a:fontRef idx="minor"/>
          </p:style>
        </p:sp>
        <p:sp>
          <p:nvSpPr>
            <p:cNvPr id="459" name="Google Shape;1257;p14"/>
            <p:cNvSpPr/>
            <p:nvPr/>
          </p:nvSpPr>
          <p:spPr>
            <a:xfrm>
              <a:off x="9121320" y="3580920"/>
              <a:ext cx="172440" cy="2082960"/>
            </a:xfrm>
            <a:custGeom>
              <a:avLst/>
              <a:gdLst/>
              <a:ahLst/>
              <a:rect l="l" t="t" r="r" b="b"/>
              <a:pathLst>
                <a:path fill="none" w="6917" h="83336">
                  <a:moveTo>
                    <a:pt x="6917" y="83335"/>
                  </a:moveTo>
                  <a:lnTo>
                    <a:pt x="0" y="76396"/>
                  </a:lnTo>
                  <a:lnTo>
                    <a:pt x="0" y="15841"/>
                  </a:lnTo>
                  <a:lnTo>
                    <a:pt x="4954" y="10865"/>
                  </a:lnTo>
                  <a:lnTo>
                    <a:pt x="4954" y="0"/>
                  </a:lnTo>
                </a:path>
              </a:pathLst>
            </a:custGeom>
            <a:solidFill>
              <a:schemeClr val="accent2"/>
            </a:solidFill>
            <a:ln w="13125">
              <a:solidFill>
                <a:srgbClr val="9fc5e8"/>
              </a:solidFill>
              <a:miter/>
            </a:ln>
          </p:spPr>
          <p:style>
            <a:lnRef idx="0"/>
            <a:fillRef idx="0"/>
            <a:effectRef idx="0"/>
            <a:fontRef idx="minor"/>
          </p:style>
        </p:sp>
        <p:sp>
          <p:nvSpPr>
            <p:cNvPr id="460" name="Google Shape;1258;p14"/>
            <p:cNvSpPr/>
            <p:nvPr/>
          </p:nvSpPr>
          <p:spPr>
            <a:xfrm>
              <a:off x="9225000" y="3562200"/>
              <a:ext cx="39600" cy="39600"/>
            </a:xfrm>
            <a:custGeom>
              <a:avLst/>
              <a:gdLst/>
              <a:ahLst/>
              <a:rect l="l" t="t" r="r" b="b"/>
              <a:pathLst>
                <a:path w="1599" h="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a:solidFill>
                <a:srgbClr val="9fc5e8"/>
              </a:solidFill>
              <a:round/>
            </a:ln>
          </p:spPr>
          <p:style>
            <a:lnRef idx="0"/>
            <a:fillRef idx="0"/>
            <a:effectRef idx="0"/>
            <a:fontRef idx="minor"/>
          </p:style>
        </p:sp>
        <p:sp>
          <p:nvSpPr>
            <p:cNvPr id="461" name="Google Shape;1259;p14"/>
            <p:cNvSpPr/>
            <p:nvPr/>
          </p:nvSpPr>
          <p:spPr>
            <a:xfrm>
              <a:off x="9207360" y="4253040"/>
              <a:ext cx="360" cy="1084320"/>
            </a:xfrm>
            <a:custGeom>
              <a:avLst/>
              <a:gdLst/>
              <a:ahLst/>
              <a:rect l="l" t="t" r="r" b="b"/>
              <a:pathLst>
                <a:path fill="none" w="1" h="43392">
                  <a:moveTo>
                    <a:pt x="0" y="43391"/>
                  </a:moveTo>
                  <a:lnTo>
                    <a:pt x="0" y="0"/>
                  </a:lnTo>
                </a:path>
              </a:pathLst>
            </a:custGeom>
            <a:solidFill>
              <a:schemeClr val="accent2"/>
            </a:solidFill>
            <a:ln w="13125">
              <a:solidFill>
                <a:srgbClr val="9fc5e8"/>
              </a:solidFill>
              <a:miter/>
            </a:ln>
          </p:spPr>
          <p:style>
            <a:lnRef idx="0"/>
            <a:fillRef idx="0"/>
            <a:effectRef idx="0"/>
            <a:fontRef idx="minor"/>
          </p:style>
        </p:sp>
        <p:sp>
          <p:nvSpPr>
            <p:cNvPr id="462" name="Google Shape;1260;p14"/>
            <p:cNvSpPr/>
            <p:nvPr/>
          </p:nvSpPr>
          <p:spPr>
            <a:xfrm>
              <a:off x="9187560" y="5316840"/>
              <a:ext cx="40320" cy="39600"/>
            </a:xfrm>
            <a:custGeom>
              <a:avLst/>
              <a:gdLst/>
              <a:ahLst/>
              <a:rect l="l" t="t" r="r" b="b"/>
              <a:pathLst>
                <a:path w="1621" h="1599">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a:solidFill>
                <a:srgbClr val="9fc5e8"/>
              </a:solidFill>
              <a:round/>
            </a:ln>
          </p:spPr>
          <p:style>
            <a:lnRef idx="0"/>
            <a:fillRef idx="0"/>
            <a:effectRef idx="0"/>
            <a:fontRef idx="minor"/>
          </p:style>
        </p:sp>
        <p:sp>
          <p:nvSpPr>
            <p:cNvPr id="463" name="Google Shape;1261;p14"/>
            <p:cNvSpPr/>
            <p:nvPr/>
          </p:nvSpPr>
          <p:spPr>
            <a:xfrm>
              <a:off x="9187560" y="4234320"/>
              <a:ext cx="40320" cy="39600"/>
            </a:xfrm>
            <a:custGeom>
              <a:avLst/>
              <a:gdLst/>
              <a:ahLst/>
              <a:rect l="l" t="t" r="r" b="b"/>
              <a:pathLst>
                <a:path w="1621" h="1598">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a:solidFill>
                <a:srgbClr val="9fc5e8"/>
              </a:solidFill>
              <a:round/>
            </a:ln>
          </p:spPr>
          <p:style>
            <a:lnRef idx="0"/>
            <a:fillRef idx="0"/>
            <a:effectRef idx="0"/>
            <a:fontRef idx="minor"/>
          </p:style>
        </p:sp>
        <p:sp>
          <p:nvSpPr>
            <p:cNvPr id="464" name="Google Shape;1262;p14"/>
            <p:cNvSpPr/>
            <p:nvPr/>
          </p:nvSpPr>
          <p:spPr>
            <a:xfrm>
              <a:off x="9291960" y="4046040"/>
              <a:ext cx="445320" cy="1617840"/>
            </a:xfrm>
            <a:custGeom>
              <a:avLst/>
              <a:gdLst/>
              <a:ahLst/>
              <a:rect l="l" t="t" r="r" b="b"/>
              <a:pathLst>
                <a:path fill="none" w="17827" h="64734">
                  <a:moveTo>
                    <a:pt x="17827" y="64733"/>
                  </a:moveTo>
                  <a:lnTo>
                    <a:pt x="4314" y="51221"/>
                  </a:lnTo>
                  <a:lnTo>
                    <a:pt x="4314" y="28258"/>
                  </a:lnTo>
                  <a:lnTo>
                    <a:pt x="0" y="23944"/>
                  </a:lnTo>
                  <a:lnTo>
                    <a:pt x="0" y="1"/>
                  </a:lnTo>
                </a:path>
              </a:pathLst>
            </a:custGeom>
            <a:solidFill>
              <a:schemeClr val="accent2"/>
            </a:solidFill>
            <a:ln w="13125">
              <a:solidFill>
                <a:srgbClr val="9fc5e8"/>
              </a:solidFill>
              <a:miter/>
            </a:ln>
          </p:spPr>
          <p:style>
            <a:lnRef idx="0"/>
            <a:fillRef idx="0"/>
            <a:effectRef idx="0"/>
            <a:fontRef idx="minor"/>
          </p:style>
        </p:sp>
        <p:sp>
          <p:nvSpPr>
            <p:cNvPr id="465" name="Google Shape;1263;p14"/>
            <p:cNvSpPr/>
            <p:nvPr/>
          </p:nvSpPr>
          <p:spPr>
            <a:xfrm>
              <a:off x="9271800" y="4026600"/>
              <a:ext cx="39600" cy="40320"/>
            </a:xfrm>
            <a:custGeom>
              <a:avLst/>
              <a:gdLst/>
              <a:ahLst/>
              <a:rect l="l" t="t" r="r" b="b"/>
              <a:pathLst>
                <a:path w="1599" h="1622">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a:solidFill>
                <a:srgbClr val="9fc5e8"/>
              </a:solidFill>
              <a:round/>
            </a:ln>
          </p:spPr>
          <p:style>
            <a:lnRef idx="0"/>
            <a:fillRef idx="0"/>
            <a:effectRef idx="0"/>
            <a:fontRef idx="minor"/>
          </p:style>
        </p:sp>
        <p:sp>
          <p:nvSpPr>
            <p:cNvPr id="466" name="Google Shape;1264;p14"/>
            <p:cNvSpPr/>
            <p:nvPr/>
          </p:nvSpPr>
          <p:spPr>
            <a:xfrm>
              <a:off x="9399600" y="4535640"/>
              <a:ext cx="174240" cy="556560"/>
            </a:xfrm>
            <a:custGeom>
              <a:avLst/>
              <a:gdLst/>
              <a:ahLst/>
              <a:rect l="l" t="t" r="r" b="b"/>
              <a:pathLst>
                <a:path fill="none" w="6985" h="22279">
                  <a:moveTo>
                    <a:pt x="0" y="22278"/>
                  </a:moveTo>
                  <a:lnTo>
                    <a:pt x="6985" y="15294"/>
                  </a:lnTo>
                  <a:lnTo>
                    <a:pt x="6985" y="1"/>
                  </a:lnTo>
                </a:path>
              </a:pathLst>
            </a:custGeom>
            <a:solidFill>
              <a:schemeClr val="accent2"/>
            </a:solidFill>
            <a:ln w="13125">
              <a:solidFill>
                <a:srgbClr val="9fc5e8"/>
              </a:solidFill>
              <a:miter/>
            </a:ln>
          </p:spPr>
          <p:style>
            <a:lnRef idx="0"/>
            <a:fillRef idx="0"/>
            <a:effectRef idx="0"/>
            <a:fontRef idx="minor"/>
          </p:style>
        </p:sp>
        <p:sp>
          <p:nvSpPr>
            <p:cNvPr id="467" name="Google Shape;1265;p14"/>
            <p:cNvSpPr/>
            <p:nvPr/>
          </p:nvSpPr>
          <p:spPr>
            <a:xfrm>
              <a:off x="9554400" y="4516920"/>
              <a:ext cx="39600" cy="39600"/>
            </a:xfrm>
            <a:custGeom>
              <a:avLst/>
              <a:gdLst/>
              <a:ahLst/>
              <a:rect l="l" t="t" r="r" b="b"/>
              <a:pathLst>
                <a:path w="1599" h="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a:solidFill>
                <a:srgbClr val="9fc5e8"/>
              </a:solidFill>
              <a:round/>
            </a:ln>
          </p:spPr>
          <p:style>
            <a:lnRef idx="0"/>
            <a:fillRef idx="0"/>
            <a:effectRef idx="0"/>
            <a:fontRef idx="minor"/>
          </p:style>
        </p:sp>
        <p:sp>
          <p:nvSpPr>
            <p:cNvPr id="468" name="Google Shape;1266;p14"/>
            <p:cNvSpPr/>
            <p:nvPr/>
          </p:nvSpPr>
          <p:spPr>
            <a:xfrm>
              <a:off x="9823680" y="5236200"/>
              <a:ext cx="360" cy="427680"/>
            </a:xfrm>
            <a:custGeom>
              <a:avLst/>
              <a:gdLst/>
              <a:ahLst/>
              <a:rect l="l" t="t" r="r" b="b"/>
              <a:pathLst>
                <a:path fill="none" w="1" h="17120">
                  <a:moveTo>
                    <a:pt x="0" y="17119"/>
                  </a:moveTo>
                  <a:lnTo>
                    <a:pt x="0" y="0"/>
                  </a:lnTo>
                </a:path>
              </a:pathLst>
            </a:custGeom>
            <a:solidFill>
              <a:schemeClr val="accent2"/>
            </a:solidFill>
            <a:ln w="13125">
              <a:solidFill>
                <a:srgbClr val="9fc5e8"/>
              </a:solidFill>
              <a:miter/>
            </a:ln>
          </p:spPr>
          <p:style>
            <a:lnRef idx="0"/>
            <a:fillRef idx="0"/>
            <a:effectRef idx="0"/>
            <a:fontRef idx="minor"/>
          </p:style>
        </p:sp>
        <p:sp>
          <p:nvSpPr>
            <p:cNvPr id="469" name="Google Shape;1267;p14"/>
            <p:cNvSpPr/>
            <p:nvPr/>
          </p:nvSpPr>
          <p:spPr>
            <a:xfrm>
              <a:off x="9803880" y="5217480"/>
              <a:ext cx="39600" cy="39600"/>
            </a:xfrm>
            <a:custGeom>
              <a:avLst/>
              <a:gdLst/>
              <a:ahLst/>
              <a:rect l="l" t="t" r="r" b="b"/>
              <a:pathLst>
                <a:path w="1599" h="1598">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a:solidFill>
                <a:srgbClr val="9fc5e8"/>
              </a:solidFill>
              <a:round/>
            </a:ln>
          </p:spPr>
          <p:style>
            <a:lnRef idx="0"/>
            <a:fillRef idx="0"/>
            <a:effectRef idx="0"/>
            <a:fontRef idx="minor"/>
          </p:style>
        </p:sp>
        <p:sp>
          <p:nvSpPr>
            <p:cNvPr id="470" name="Google Shape;1268;p14"/>
            <p:cNvSpPr/>
            <p:nvPr/>
          </p:nvSpPr>
          <p:spPr>
            <a:xfrm>
              <a:off x="10145520" y="5276160"/>
              <a:ext cx="164160" cy="387720"/>
            </a:xfrm>
            <a:custGeom>
              <a:avLst/>
              <a:gdLst/>
              <a:ahLst/>
              <a:rect l="l" t="t" r="r" b="b"/>
              <a:pathLst>
                <a:path fill="none" w="6575" h="15522">
                  <a:moveTo>
                    <a:pt x="6575" y="15521"/>
                  </a:moveTo>
                  <a:lnTo>
                    <a:pt x="6575" y="6574"/>
                  </a:lnTo>
                  <a:lnTo>
                    <a:pt x="1" y="0"/>
                  </a:lnTo>
                </a:path>
              </a:pathLst>
            </a:custGeom>
            <a:solidFill>
              <a:schemeClr val="accent2"/>
            </a:solidFill>
            <a:ln w="13125">
              <a:solidFill>
                <a:srgbClr val="9fc5e8"/>
              </a:solidFill>
              <a:miter/>
            </a:ln>
          </p:spPr>
          <p:style>
            <a:lnRef idx="0"/>
            <a:fillRef idx="0"/>
            <a:effectRef idx="0"/>
            <a:fontRef idx="minor"/>
          </p:style>
        </p:sp>
        <p:sp>
          <p:nvSpPr>
            <p:cNvPr id="471" name="Google Shape;1269;p14"/>
            <p:cNvSpPr/>
            <p:nvPr/>
          </p:nvSpPr>
          <p:spPr>
            <a:xfrm>
              <a:off x="10124280" y="5256720"/>
              <a:ext cx="43560" cy="39960"/>
            </a:xfrm>
            <a:custGeom>
              <a:avLst/>
              <a:gdLst/>
              <a:ahLst/>
              <a:rect l="l" t="t" r="r" b="b"/>
              <a:pathLst>
                <a:path w="1758" h="1611">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a:solidFill>
                <a:srgbClr val="9fc5e8"/>
              </a:solidFill>
              <a:round/>
            </a:ln>
          </p:spPr>
          <p:style>
            <a:lnRef idx="0"/>
            <a:fillRef idx="0"/>
            <a:effectRef idx="0"/>
            <a:fontRef idx="minor"/>
          </p:style>
        </p:sp>
      </p:grpSp>
      <p:sp>
        <p:nvSpPr>
          <p:cNvPr id="472" name="PlaceHolder 1"/>
          <p:cNvSpPr>
            <a:spLocks noGrp="1"/>
          </p:cNvSpPr>
          <p:nvPr>
            <p:ph type="title"/>
          </p:nvPr>
        </p:nvSpPr>
        <p:spPr>
          <a:xfrm>
            <a:off x="720000" y="461880"/>
            <a:ext cx="7703640" cy="488160"/>
          </a:xfrm>
          <a:prstGeom prst="rect">
            <a:avLst/>
          </a:prstGeom>
          <a:noFill/>
          <a:ln w="0">
            <a:noFill/>
          </a:ln>
        </p:spPr>
        <p:txBody>
          <a:bodyPr lIns="0" rIns="0" tIns="0" bIns="0" anchor="t">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473" name="PlaceHolder 2"/>
          <p:cNvSpPr>
            <a:spLocks noGrp="1"/>
          </p:cNvSpPr>
          <p:nvPr>
            <p:ph type="title"/>
          </p:nvPr>
        </p:nvSpPr>
        <p:spPr>
          <a:xfrm>
            <a:off x="720000" y="2868120"/>
            <a:ext cx="911160" cy="64512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474" name="PlaceHolder 3"/>
          <p:cNvSpPr>
            <a:spLocks noGrp="1"/>
          </p:cNvSpPr>
          <p:nvPr>
            <p:ph type="title"/>
          </p:nvPr>
        </p:nvSpPr>
        <p:spPr>
          <a:xfrm>
            <a:off x="878400" y="1768680"/>
            <a:ext cx="584280" cy="581400"/>
          </a:xfrm>
          <a:prstGeom prst="rect">
            <a:avLst/>
          </a:prstGeom>
          <a:noFill/>
          <a:ln w="0">
            <a:noFill/>
          </a:ln>
        </p:spPr>
        <p:txBody>
          <a:bodyPr lIns="0" rIns="0" tIns="0" bIns="0" anchor="ctr">
            <a:noAutofit/>
          </a:bodyPr>
          <a:p>
            <a:pPr algn="ctr">
              <a:lnSpc>
                <a:spcPct val="100000"/>
              </a:lnSpc>
              <a:buNone/>
            </a:pPr>
            <a:r>
              <a:rPr b="0" lang="en-US" sz="3600" spc="-1" strike="noStrike">
                <a:solidFill>
                  <a:srgbClr val="ffffff"/>
                </a:solidFill>
                <a:latin typeface="Bebas Neue"/>
                <a:ea typeface="Bebas Neue"/>
              </a:rPr>
              <a:t>xx%</a:t>
            </a:r>
            <a:endParaRPr b="0" lang="en-US" sz="3600" spc="-1" strike="noStrike">
              <a:solidFill>
                <a:srgbClr val="000000"/>
              </a:solidFill>
              <a:latin typeface="Arial"/>
            </a:endParaRPr>
          </a:p>
        </p:txBody>
      </p:sp>
      <p:sp>
        <p:nvSpPr>
          <p:cNvPr id="475" name="PlaceHolder 4"/>
          <p:cNvSpPr>
            <a:spLocks noGrp="1"/>
          </p:cNvSpPr>
          <p:nvPr>
            <p:ph type="title"/>
          </p:nvPr>
        </p:nvSpPr>
        <p:spPr>
          <a:xfrm>
            <a:off x="3666600" y="2868120"/>
            <a:ext cx="911160" cy="64512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476" name="PlaceHolder 5"/>
          <p:cNvSpPr>
            <a:spLocks noGrp="1"/>
          </p:cNvSpPr>
          <p:nvPr>
            <p:ph type="title"/>
          </p:nvPr>
        </p:nvSpPr>
        <p:spPr>
          <a:xfrm>
            <a:off x="3828240" y="1768680"/>
            <a:ext cx="584280" cy="581400"/>
          </a:xfrm>
          <a:prstGeom prst="rect">
            <a:avLst/>
          </a:prstGeom>
          <a:noFill/>
          <a:ln w="0">
            <a:noFill/>
          </a:ln>
        </p:spPr>
        <p:txBody>
          <a:bodyPr lIns="0" rIns="0" tIns="0" bIns="0" anchor="ctr">
            <a:noAutofit/>
          </a:bodyPr>
          <a:p>
            <a:pPr algn="ctr">
              <a:lnSpc>
                <a:spcPct val="100000"/>
              </a:lnSpc>
              <a:buNone/>
            </a:pPr>
            <a:r>
              <a:rPr b="0" lang="en-US" sz="3600" spc="-1" strike="noStrike">
                <a:solidFill>
                  <a:srgbClr val="ffffff"/>
                </a:solidFill>
                <a:latin typeface="Bebas Neue"/>
                <a:ea typeface="Bebas Neue"/>
              </a:rPr>
              <a:t>xx%</a:t>
            </a:r>
            <a:endParaRPr b="0" lang="en-US" sz="3600" spc="-1" strike="noStrike">
              <a:solidFill>
                <a:srgbClr val="000000"/>
              </a:solidFill>
              <a:latin typeface="Arial"/>
            </a:endParaRPr>
          </a:p>
        </p:txBody>
      </p:sp>
      <p:sp>
        <p:nvSpPr>
          <p:cNvPr id="477" name="PlaceHolder 6"/>
          <p:cNvSpPr>
            <a:spLocks noGrp="1"/>
          </p:cNvSpPr>
          <p:nvPr>
            <p:ph type="title"/>
          </p:nvPr>
        </p:nvSpPr>
        <p:spPr>
          <a:xfrm>
            <a:off x="6672240" y="2868120"/>
            <a:ext cx="911160" cy="64512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478" name="PlaceHolder 7"/>
          <p:cNvSpPr>
            <a:spLocks noGrp="1"/>
          </p:cNvSpPr>
          <p:nvPr>
            <p:ph type="title"/>
          </p:nvPr>
        </p:nvSpPr>
        <p:spPr>
          <a:xfrm>
            <a:off x="6832440" y="1768680"/>
            <a:ext cx="584280" cy="581400"/>
          </a:xfrm>
          <a:prstGeom prst="rect">
            <a:avLst/>
          </a:prstGeom>
          <a:noFill/>
          <a:ln w="0">
            <a:noFill/>
          </a:ln>
        </p:spPr>
        <p:txBody>
          <a:bodyPr lIns="0" rIns="0" tIns="0" bIns="0" anchor="ctr">
            <a:noAutofit/>
          </a:bodyPr>
          <a:p>
            <a:pPr algn="ctr">
              <a:lnSpc>
                <a:spcPct val="100000"/>
              </a:lnSpc>
              <a:buNone/>
            </a:pPr>
            <a:r>
              <a:rPr b="0" lang="en-US" sz="3600" spc="-1" strike="noStrike">
                <a:solidFill>
                  <a:srgbClr val="ffffff"/>
                </a:solidFill>
                <a:latin typeface="Bebas Neue"/>
                <a:ea typeface="Bebas Neue"/>
              </a:rPr>
              <a:t>xx%</a:t>
            </a:r>
            <a:endParaRPr b="0" lang="en-US" sz="3600" spc="-1" strike="noStrike">
              <a:solidFill>
                <a:srgbClr val="000000"/>
              </a:solidFill>
              <a:latin typeface="Arial"/>
            </a:endParaRPr>
          </a:p>
        </p:txBody>
      </p:sp>
      <p:sp>
        <p:nvSpPr>
          <p:cNvPr id="479" name="Google Shape;1280;p14"/>
          <p:cNvSpPr/>
          <p:nvPr/>
        </p:nvSpPr>
        <p:spPr>
          <a:xfrm rot="5400000">
            <a:off x="8495280" y="-70920"/>
            <a:ext cx="147960" cy="290160"/>
          </a:xfrm>
          <a:custGeom>
            <a:avLst/>
            <a:gdLst/>
            <a:ahLst/>
            <a:rect l="l" t="t" r="r" b="b"/>
            <a:pathLst>
              <a:path fill="none" w="1204" h="2357">
                <a:moveTo>
                  <a:pt x="0" y="0"/>
                </a:moveTo>
                <a:lnTo>
                  <a:pt x="1203" y="1178"/>
                </a:lnTo>
                <a:lnTo>
                  <a:pt x="0" y="2356"/>
                </a:lnTo>
              </a:path>
            </a:pathLst>
          </a:custGeom>
          <a:noFill/>
          <a:ln w="19050">
            <a:solidFill>
              <a:srgbClr val="285293"/>
            </a:solidFill>
            <a:miter/>
          </a:ln>
        </p:spPr>
        <p:style>
          <a:lnRef idx="0"/>
          <a:fillRef idx="0"/>
          <a:effectRef idx="0"/>
          <a:fontRef idx="minor"/>
        </p:style>
      </p:sp>
      <p:sp>
        <p:nvSpPr>
          <p:cNvPr id="480" name="Google Shape;1281;p14"/>
          <p:cNvSpPr/>
          <p:nvPr/>
        </p:nvSpPr>
        <p:spPr>
          <a:xfrm rot="5400000">
            <a:off x="8496720" y="75600"/>
            <a:ext cx="145080" cy="290160"/>
          </a:xfrm>
          <a:custGeom>
            <a:avLst/>
            <a:gdLst/>
            <a:ahLst/>
            <a:rect l="l" t="t" r="r" b="b"/>
            <a:pathLst>
              <a:path fill="none" w="1179" h="2357">
                <a:moveTo>
                  <a:pt x="0" y="0"/>
                </a:moveTo>
                <a:lnTo>
                  <a:pt x="1178" y="1178"/>
                </a:lnTo>
                <a:lnTo>
                  <a:pt x="0" y="2356"/>
                </a:lnTo>
              </a:path>
            </a:pathLst>
          </a:custGeom>
          <a:noFill/>
          <a:ln w="19050">
            <a:solidFill>
              <a:srgbClr val="285293"/>
            </a:solidFill>
            <a:miter/>
          </a:ln>
        </p:spPr>
        <p:style>
          <a:lnRef idx="0"/>
          <a:fillRef idx="0"/>
          <a:effectRef idx="0"/>
          <a:fontRef idx="minor"/>
        </p:style>
      </p:sp>
      <p:sp>
        <p:nvSpPr>
          <p:cNvPr id="481" name="Google Shape;1282;p14"/>
          <p:cNvSpPr/>
          <p:nvPr/>
        </p:nvSpPr>
        <p:spPr>
          <a:xfrm rot="5400000">
            <a:off x="8495280" y="222480"/>
            <a:ext cx="147960" cy="290160"/>
          </a:xfrm>
          <a:custGeom>
            <a:avLst/>
            <a:gdLst/>
            <a:ahLst/>
            <a:rect l="l" t="t" r="r" b="b"/>
            <a:pathLst>
              <a:path fill="none" w="1204" h="2357">
                <a:moveTo>
                  <a:pt x="0" y="0"/>
                </a:moveTo>
                <a:lnTo>
                  <a:pt x="1203" y="1178"/>
                </a:lnTo>
                <a:lnTo>
                  <a:pt x="0" y="2356"/>
                </a:lnTo>
              </a:path>
            </a:pathLst>
          </a:custGeom>
          <a:noFill/>
          <a:ln w="19050">
            <a:solidFill>
              <a:srgbClr val="285293"/>
            </a:solidFill>
            <a:miter/>
          </a:ln>
        </p:spPr>
        <p:style>
          <a:lnRef idx="0"/>
          <a:fillRef idx="0"/>
          <a:effectRef idx="0"/>
          <a:fontRef idx="minor"/>
        </p:style>
      </p:sp>
      <p:sp>
        <p:nvSpPr>
          <p:cNvPr id="482" name="Google Shape;1283;p14"/>
          <p:cNvSpPr/>
          <p:nvPr/>
        </p:nvSpPr>
        <p:spPr>
          <a:xfrm rot="5400000">
            <a:off x="8496720" y="369360"/>
            <a:ext cx="145080" cy="290160"/>
          </a:xfrm>
          <a:custGeom>
            <a:avLst/>
            <a:gdLst/>
            <a:ahLst/>
            <a:rect l="l" t="t" r="r" b="b"/>
            <a:pathLst>
              <a:path fill="none" w="1179" h="2357">
                <a:moveTo>
                  <a:pt x="0" y="0"/>
                </a:moveTo>
                <a:lnTo>
                  <a:pt x="1178" y="1178"/>
                </a:lnTo>
                <a:lnTo>
                  <a:pt x="0" y="2356"/>
                </a:lnTo>
              </a:path>
            </a:pathLst>
          </a:custGeom>
          <a:noFill/>
          <a:ln w="19050">
            <a:solidFill>
              <a:srgbClr val="285293"/>
            </a:solidFill>
            <a:miter/>
          </a:ln>
        </p:spPr>
        <p:style>
          <a:lnRef idx="0"/>
          <a:fillRef idx="0"/>
          <a:effectRef idx="0"/>
          <a:fontRef idx="minor"/>
        </p:style>
      </p:sp>
      <p:sp>
        <p:nvSpPr>
          <p:cNvPr id="483" name="Google Shape;1284;p14"/>
          <p:cNvSpPr/>
          <p:nvPr/>
        </p:nvSpPr>
        <p:spPr>
          <a:xfrm rot="5400000">
            <a:off x="8495280" y="515880"/>
            <a:ext cx="147960" cy="290160"/>
          </a:xfrm>
          <a:custGeom>
            <a:avLst/>
            <a:gdLst/>
            <a:ahLst/>
            <a:rect l="l" t="t" r="r" b="b"/>
            <a:pathLst>
              <a:path fill="none" w="1204" h="2357">
                <a:moveTo>
                  <a:pt x="0" y="0"/>
                </a:moveTo>
                <a:lnTo>
                  <a:pt x="1203" y="1178"/>
                </a:lnTo>
                <a:lnTo>
                  <a:pt x="0" y="2356"/>
                </a:lnTo>
              </a:path>
            </a:pathLst>
          </a:custGeom>
          <a:noFill/>
          <a:ln w="19050">
            <a:solidFill>
              <a:srgbClr val="285293"/>
            </a:solidFill>
            <a:miter/>
          </a:ln>
        </p:spPr>
        <p:style>
          <a:lnRef idx="0"/>
          <a:fillRef idx="0"/>
          <a:effectRef idx="0"/>
          <a:fontRef idx="minor"/>
        </p:style>
      </p:sp>
      <p:sp>
        <p:nvSpPr>
          <p:cNvPr id="484" name="Google Shape;1285;p14"/>
          <p:cNvSpPr/>
          <p:nvPr/>
        </p:nvSpPr>
        <p:spPr>
          <a:xfrm rot="5400000">
            <a:off x="8496720" y="662760"/>
            <a:ext cx="145080" cy="290160"/>
          </a:xfrm>
          <a:custGeom>
            <a:avLst/>
            <a:gdLst/>
            <a:ahLst/>
            <a:rect l="l" t="t" r="r" b="b"/>
            <a:pathLst>
              <a:path fill="none" w="1179" h="2357">
                <a:moveTo>
                  <a:pt x="0" y="0"/>
                </a:moveTo>
                <a:lnTo>
                  <a:pt x="1178" y="1178"/>
                </a:lnTo>
                <a:lnTo>
                  <a:pt x="0" y="2356"/>
                </a:lnTo>
              </a:path>
            </a:pathLst>
          </a:custGeom>
          <a:noFill/>
          <a:ln w="19050">
            <a:solidFill>
              <a:srgbClr val="285293"/>
            </a:solidFill>
            <a:miter/>
          </a:ln>
        </p:spPr>
        <p:style>
          <a:lnRef idx="0"/>
          <a:fillRef idx="0"/>
          <a:effectRef idx="0"/>
          <a:fontRef idx="minor"/>
        </p:style>
      </p:sp>
      <p:sp>
        <p:nvSpPr>
          <p:cNvPr id="485" name="PlaceHolder 8"/>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grpSp>
        <p:nvGrpSpPr>
          <p:cNvPr id="522" name="Google Shape;467;p7"/>
          <p:cNvGrpSpPr/>
          <p:nvPr/>
        </p:nvGrpSpPr>
        <p:grpSpPr>
          <a:xfrm>
            <a:off x="3927600" y="858960"/>
            <a:ext cx="1103400" cy="40320"/>
            <a:chOff x="3927600" y="858960"/>
            <a:chExt cx="1103400" cy="40320"/>
          </a:xfrm>
        </p:grpSpPr>
        <p:sp>
          <p:nvSpPr>
            <p:cNvPr id="523" name="Google Shape;468;p7"/>
            <p:cNvSpPr/>
            <p:nvPr/>
          </p:nvSpPr>
          <p:spPr>
            <a:xfrm rot="5400000">
              <a:off x="4469400" y="336960"/>
              <a:ext cx="360" cy="1084320"/>
            </a:xfrm>
            <a:custGeom>
              <a:avLst/>
              <a:gdLst/>
              <a:ahLst/>
              <a:rect l="l" t="t" r="r" b="b"/>
              <a:pathLst>
                <a:path fill="none" w="1" h="43392">
                  <a:moveTo>
                    <a:pt x="0" y="43391"/>
                  </a:moveTo>
                  <a:lnTo>
                    <a:pt x="0" y="0"/>
                  </a:lnTo>
                </a:path>
              </a:pathLst>
            </a:custGeom>
            <a:solidFill>
              <a:schemeClr val="accent1"/>
            </a:solidFill>
            <a:ln w="19050">
              <a:solidFill>
                <a:srgbClr val="285293"/>
              </a:solidFill>
              <a:miter/>
            </a:ln>
          </p:spPr>
          <p:style>
            <a:lnRef idx="0"/>
            <a:fillRef idx="0"/>
            <a:effectRef idx="0"/>
            <a:fontRef idx="minor"/>
          </p:style>
        </p:sp>
        <p:sp>
          <p:nvSpPr>
            <p:cNvPr id="524" name="Google Shape;469;p7"/>
            <p:cNvSpPr/>
            <p:nvPr/>
          </p:nvSpPr>
          <p:spPr>
            <a:xfrm rot="5400000">
              <a:off x="4991040" y="859320"/>
              <a:ext cx="40320" cy="39600"/>
            </a:xfrm>
            <a:custGeom>
              <a:avLst/>
              <a:gdLst/>
              <a:ahLst/>
              <a:rect l="l" t="t" r="r" b="b"/>
              <a:pathLst>
                <a:path w="1621" h="1598">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a:solidFill>
                <a:srgbClr val="285293"/>
              </a:solidFill>
              <a:round/>
            </a:ln>
          </p:spPr>
          <p:style>
            <a:lnRef idx="0"/>
            <a:fillRef idx="0"/>
            <a:effectRef idx="0"/>
            <a:fontRef idx="minor"/>
          </p:style>
        </p:sp>
      </p:grpSp>
      <p:sp>
        <p:nvSpPr>
          <p:cNvPr id="525" name="PlaceHolder 1"/>
          <p:cNvSpPr>
            <a:spLocks noGrp="1"/>
          </p:cNvSpPr>
          <p:nvPr>
            <p:ph type="title"/>
          </p:nvPr>
        </p:nvSpPr>
        <p:spPr>
          <a:xfrm>
            <a:off x="4914360" y="1600200"/>
            <a:ext cx="3509280" cy="586800"/>
          </a:xfrm>
          <a:prstGeom prst="rect">
            <a:avLst/>
          </a:prstGeom>
          <a:noFill/>
          <a:ln w="0">
            <a:noFill/>
          </a:ln>
        </p:spPr>
        <p:txBody>
          <a:bodyPr lIns="0" rIns="0" tIns="0" bIns="0" anchor="ctr">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grpSp>
        <p:nvGrpSpPr>
          <p:cNvPr id="526" name="Google Shape;472;p7"/>
          <p:cNvGrpSpPr/>
          <p:nvPr/>
        </p:nvGrpSpPr>
        <p:grpSpPr>
          <a:xfrm>
            <a:off x="1032480" y="1735560"/>
            <a:ext cx="2458080" cy="2138040"/>
            <a:chOff x="1032480" y="1735560"/>
            <a:chExt cx="2458080" cy="2138040"/>
          </a:xfrm>
        </p:grpSpPr>
        <p:sp>
          <p:nvSpPr>
            <p:cNvPr id="527" name="Google Shape;473;p7"/>
            <p:cNvSpPr/>
            <p:nvPr/>
          </p:nvSpPr>
          <p:spPr>
            <a:xfrm>
              <a:off x="1487160" y="1877760"/>
              <a:ext cx="1853640" cy="1853640"/>
            </a:xfrm>
            <a:custGeom>
              <a:avLst/>
              <a:gdLst/>
              <a:ahLst/>
              <a:rect l="l" t="t" r="r" b="b"/>
              <a:pathLst>
                <a:path fill="none" w="4813" h="4813">
                  <a:moveTo>
                    <a:pt x="0" y="0"/>
                  </a:moveTo>
                  <a:lnTo>
                    <a:pt x="4812" y="0"/>
                  </a:lnTo>
                  <a:lnTo>
                    <a:pt x="4812" y="4812"/>
                  </a:lnTo>
                  <a:lnTo>
                    <a:pt x="0" y="4812"/>
                  </a:lnTo>
                  <a:close/>
                </a:path>
              </a:pathLst>
            </a:custGeom>
            <a:noFill/>
            <a:ln cap="rnd" w="19050">
              <a:solidFill>
                <a:srgbClr val="00f4ad"/>
              </a:solidFill>
              <a:round/>
            </a:ln>
          </p:spPr>
          <p:style>
            <a:lnRef idx="0"/>
            <a:fillRef idx="0"/>
            <a:effectRef idx="0"/>
            <a:fontRef idx="minor"/>
          </p:style>
        </p:sp>
        <p:sp>
          <p:nvSpPr>
            <p:cNvPr id="528" name="Google Shape;474;p7"/>
            <p:cNvSpPr/>
            <p:nvPr/>
          </p:nvSpPr>
          <p:spPr>
            <a:xfrm>
              <a:off x="1344960" y="1735560"/>
              <a:ext cx="2145600" cy="2138040"/>
            </a:xfrm>
            <a:custGeom>
              <a:avLst/>
              <a:gdLst/>
              <a:ahLst/>
              <a:rect l="l" t="t" r="r" b="b"/>
              <a:pathLst>
                <a:path fill="none" w="7244" h="7219">
                  <a:moveTo>
                    <a:pt x="0" y="0"/>
                  </a:moveTo>
                  <a:lnTo>
                    <a:pt x="7243" y="0"/>
                  </a:lnTo>
                  <a:lnTo>
                    <a:pt x="7243" y="7218"/>
                  </a:lnTo>
                  <a:lnTo>
                    <a:pt x="0" y="7218"/>
                  </a:lnTo>
                  <a:close/>
                </a:path>
              </a:pathLst>
            </a:custGeom>
            <a:noFill/>
            <a:ln cap="rnd" w="19050">
              <a:solidFill>
                <a:srgbClr val="00f4ad"/>
              </a:solidFill>
              <a:round/>
            </a:ln>
          </p:spPr>
          <p:style>
            <a:lnRef idx="0"/>
            <a:fillRef idx="0"/>
            <a:effectRef idx="0"/>
            <a:fontRef idx="minor"/>
          </p:style>
        </p:sp>
        <p:sp>
          <p:nvSpPr>
            <p:cNvPr id="529" name="Google Shape;475;p7"/>
            <p:cNvSpPr/>
            <p:nvPr/>
          </p:nvSpPr>
          <p:spPr>
            <a:xfrm>
              <a:off x="1114560" y="3017880"/>
              <a:ext cx="230040" cy="360"/>
            </a:xfrm>
            <a:custGeom>
              <a:avLst/>
              <a:gdLst/>
              <a:ahLst/>
              <a:rect l="l" t="t" r="r" b="b"/>
              <a:pathLst>
                <a:path fill="none" w="778" h="1">
                  <a:moveTo>
                    <a:pt x="778" y="1"/>
                  </a:moveTo>
                  <a:lnTo>
                    <a:pt x="1" y="1"/>
                  </a:lnTo>
                </a:path>
              </a:pathLst>
            </a:custGeom>
            <a:noFill/>
            <a:ln cap="rnd" w="19050">
              <a:solidFill>
                <a:srgbClr val="00f4ad"/>
              </a:solidFill>
              <a:round/>
            </a:ln>
          </p:spPr>
          <p:style>
            <a:lnRef idx="0"/>
            <a:fillRef idx="0"/>
            <a:effectRef idx="0"/>
            <a:fontRef idx="minor"/>
          </p:style>
        </p:sp>
        <p:sp>
          <p:nvSpPr>
            <p:cNvPr id="530" name="Google Shape;476;p7"/>
            <p:cNvSpPr/>
            <p:nvPr/>
          </p:nvSpPr>
          <p:spPr>
            <a:xfrm>
              <a:off x="1144080" y="2439000"/>
              <a:ext cx="200520" cy="360"/>
            </a:xfrm>
            <a:custGeom>
              <a:avLst/>
              <a:gdLst/>
              <a:ahLst/>
              <a:rect l="l" t="t" r="r" b="b"/>
              <a:pathLst>
                <a:path fill="none" w="678" h="1">
                  <a:moveTo>
                    <a:pt x="678" y="0"/>
                  </a:moveTo>
                  <a:lnTo>
                    <a:pt x="1" y="0"/>
                  </a:lnTo>
                </a:path>
              </a:pathLst>
            </a:custGeom>
            <a:noFill/>
            <a:ln cap="rnd" w="19050">
              <a:solidFill>
                <a:srgbClr val="00f4ad"/>
              </a:solidFill>
              <a:round/>
            </a:ln>
          </p:spPr>
          <p:style>
            <a:lnRef idx="0"/>
            <a:fillRef idx="0"/>
            <a:effectRef idx="0"/>
            <a:fontRef idx="minor"/>
          </p:style>
        </p:sp>
        <p:sp>
          <p:nvSpPr>
            <p:cNvPr id="531" name="Google Shape;477;p7"/>
            <p:cNvSpPr/>
            <p:nvPr/>
          </p:nvSpPr>
          <p:spPr>
            <a:xfrm>
              <a:off x="1032480" y="2026080"/>
              <a:ext cx="311760" cy="360"/>
            </a:xfrm>
            <a:custGeom>
              <a:avLst/>
              <a:gdLst/>
              <a:ahLst/>
              <a:rect l="l" t="t" r="r" b="b"/>
              <a:pathLst>
                <a:path fill="none" w="1054" h="1">
                  <a:moveTo>
                    <a:pt x="1054" y="1"/>
                  </a:moveTo>
                  <a:lnTo>
                    <a:pt x="1" y="1"/>
                  </a:lnTo>
                </a:path>
              </a:pathLst>
            </a:custGeom>
            <a:noFill/>
            <a:ln cap="rnd" w="19050">
              <a:solidFill>
                <a:srgbClr val="00f4ad"/>
              </a:solidFill>
              <a:round/>
            </a:ln>
          </p:spPr>
          <p:style>
            <a:lnRef idx="0"/>
            <a:fillRef idx="0"/>
            <a:effectRef idx="0"/>
            <a:fontRef idx="minor"/>
          </p:style>
        </p:sp>
      </p:grpSp>
      <p:grpSp>
        <p:nvGrpSpPr>
          <p:cNvPr id="532" name="Google Shape;478;p7"/>
          <p:cNvGrpSpPr/>
          <p:nvPr/>
        </p:nvGrpSpPr>
        <p:grpSpPr>
          <a:xfrm>
            <a:off x="-1357920" y="2786400"/>
            <a:ext cx="2627640" cy="268560"/>
            <a:chOff x="-1357920" y="2786400"/>
            <a:chExt cx="2627640" cy="268560"/>
          </a:xfrm>
        </p:grpSpPr>
        <p:sp>
          <p:nvSpPr>
            <p:cNvPr id="533" name="Google Shape;479;p7"/>
            <p:cNvSpPr/>
            <p:nvPr/>
          </p:nvSpPr>
          <p:spPr>
            <a:xfrm rot="5400000">
              <a:off x="-241920" y="1708200"/>
              <a:ext cx="111960" cy="2343960"/>
            </a:xfrm>
            <a:custGeom>
              <a:avLst/>
              <a:gdLst/>
              <a:ahLst/>
              <a:rect l="l" t="t" r="r" b="b"/>
              <a:pathLst>
                <a:path fill="none" w="4498" h="93767">
                  <a:moveTo>
                    <a:pt x="4497" y="93766"/>
                  </a:moveTo>
                  <a:lnTo>
                    <a:pt x="4497" y="50855"/>
                  </a:lnTo>
                  <a:lnTo>
                    <a:pt x="1" y="46358"/>
                  </a:lnTo>
                  <a:lnTo>
                    <a:pt x="1" y="0"/>
                  </a:lnTo>
                </a:path>
              </a:pathLst>
            </a:custGeom>
            <a:noFill/>
            <a:ln w="13125">
              <a:solidFill>
                <a:srgbClr val="00f4ad"/>
              </a:solidFill>
              <a:miter/>
            </a:ln>
          </p:spPr>
          <p:style>
            <a:lnRef idx="0"/>
            <a:fillRef idx="0"/>
            <a:effectRef idx="0"/>
            <a:fontRef idx="minor"/>
          </p:style>
        </p:sp>
        <p:sp>
          <p:nvSpPr>
            <p:cNvPr id="534" name="Google Shape;480;p7"/>
            <p:cNvSpPr/>
            <p:nvPr/>
          </p:nvSpPr>
          <p:spPr>
            <a:xfrm rot="5400000">
              <a:off x="949680" y="2733840"/>
              <a:ext cx="192600" cy="374040"/>
            </a:xfrm>
            <a:custGeom>
              <a:avLst/>
              <a:gdLst/>
              <a:ahLst/>
              <a:rect l="l" t="t" r="r" b="b"/>
              <a:pathLst>
                <a:path fill="none" w="7716" h="14975">
                  <a:moveTo>
                    <a:pt x="1" y="14974"/>
                  </a:moveTo>
                  <a:lnTo>
                    <a:pt x="7716" y="7259"/>
                  </a:lnTo>
                  <a:lnTo>
                    <a:pt x="7716" y="1"/>
                  </a:lnTo>
                </a:path>
              </a:pathLst>
            </a:custGeom>
            <a:noFill/>
            <a:ln w="19050">
              <a:solidFill>
                <a:srgbClr val="00f4ad"/>
              </a:solidFill>
              <a:miter/>
            </a:ln>
          </p:spPr>
          <p:style>
            <a:lnRef idx="0"/>
            <a:fillRef idx="0"/>
            <a:effectRef idx="0"/>
            <a:fontRef idx="minor"/>
          </p:style>
        </p:sp>
        <p:sp>
          <p:nvSpPr>
            <p:cNvPr id="535" name="Google Shape;481;p7"/>
            <p:cNvSpPr/>
            <p:nvPr/>
          </p:nvSpPr>
          <p:spPr>
            <a:xfrm rot="5400000">
              <a:off x="1194480" y="2979720"/>
              <a:ext cx="75240" cy="75240"/>
            </a:xfrm>
            <a:custGeom>
              <a:avLst/>
              <a:gdLst/>
              <a:ahLst/>
              <a:rect l="l" t="t" r="r" b="b"/>
              <a:pathLst>
                <a:path w="1599" h="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w="0">
              <a:noFill/>
            </a:ln>
          </p:spPr>
          <p:style>
            <a:lnRef idx="0"/>
            <a:fillRef idx="0"/>
            <a:effectRef idx="0"/>
            <a:fontRef idx="minor"/>
          </p:style>
        </p:sp>
        <p:sp>
          <p:nvSpPr>
            <p:cNvPr id="536" name="Google Shape;482;p7"/>
            <p:cNvSpPr/>
            <p:nvPr/>
          </p:nvSpPr>
          <p:spPr>
            <a:xfrm rot="5400000">
              <a:off x="948240" y="2786400"/>
              <a:ext cx="75240" cy="75240"/>
            </a:xfrm>
            <a:custGeom>
              <a:avLst/>
              <a:gdLst/>
              <a:ahLst/>
              <a:rect l="l" t="t" r="r" b="b"/>
              <a:pathLst>
                <a:path w="1599" h="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w="0">
              <a:noFill/>
            </a:ln>
          </p:spPr>
          <p:style>
            <a:lnRef idx="0"/>
            <a:fillRef idx="0"/>
            <a:effectRef idx="0"/>
            <a:fontRef idx="minor"/>
          </p:style>
        </p:sp>
      </p:grpSp>
      <p:grpSp>
        <p:nvGrpSpPr>
          <p:cNvPr id="537" name="Google Shape;483;p7"/>
          <p:cNvGrpSpPr/>
          <p:nvPr/>
        </p:nvGrpSpPr>
        <p:grpSpPr>
          <a:xfrm>
            <a:off x="913680" y="-758520"/>
            <a:ext cx="10779480" cy="2853000"/>
            <a:chOff x="913680" y="-758520"/>
            <a:chExt cx="10779480" cy="2853000"/>
          </a:xfrm>
        </p:grpSpPr>
        <p:sp>
          <p:nvSpPr>
            <p:cNvPr id="538" name="Google Shape;484;p7"/>
            <p:cNvSpPr/>
            <p:nvPr/>
          </p:nvSpPr>
          <p:spPr>
            <a:xfrm>
              <a:off x="6227280" y="-646560"/>
              <a:ext cx="5465880" cy="1126800"/>
            </a:xfrm>
            <a:custGeom>
              <a:avLst/>
              <a:gdLst/>
              <a:ahLst/>
              <a:rect l="l" t="t" r="r" b="b"/>
              <a:pathLst>
                <a:path w="206136" h="44419">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w="0">
              <a:noFill/>
            </a:ln>
          </p:spPr>
          <p:style>
            <a:lnRef idx="0"/>
            <a:fillRef idx="0"/>
            <a:effectRef idx="0"/>
            <a:fontRef idx="minor"/>
          </p:style>
        </p:sp>
        <p:sp>
          <p:nvSpPr>
            <p:cNvPr id="539" name="Google Shape;485;p7"/>
            <p:cNvSpPr/>
            <p:nvPr/>
          </p:nvSpPr>
          <p:spPr>
            <a:xfrm>
              <a:off x="5068800" y="-473040"/>
              <a:ext cx="6393240" cy="1983960"/>
            </a:xfrm>
            <a:custGeom>
              <a:avLst/>
              <a:gdLst/>
              <a:ahLst/>
              <a:rect l="l" t="t" r="r" b="b"/>
              <a:pathLst>
                <a:path w="251970" h="7820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w="0">
              <a:noFill/>
            </a:ln>
          </p:spPr>
          <p:style>
            <a:lnRef idx="0"/>
            <a:fillRef idx="0"/>
            <a:effectRef idx="0"/>
            <a:fontRef idx="minor"/>
          </p:style>
        </p:sp>
        <p:sp>
          <p:nvSpPr>
            <p:cNvPr id="540" name="Google Shape;486;p7"/>
            <p:cNvSpPr/>
            <p:nvPr/>
          </p:nvSpPr>
          <p:spPr>
            <a:xfrm>
              <a:off x="5440680" y="120960"/>
              <a:ext cx="6252120" cy="1111680"/>
            </a:xfrm>
            <a:custGeom>
              <a:avLst/>
              <a:gdLst/>
              <a:ahLst/>
              <a:rect l="l" t="t" r="r" b="b"/>
              <a:pathLst>
                <a:path w="246400" h="43826">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w="0">
              <a:noFill/>
            </a:ln>
          </p:spPr>
          <p:style>
            <a:lnRef idx="0"/>
            <a:fillRef idx="0"/>
            <a:effectRef idx="0"/>
            <a:fontRef idx="minor"/>
          </p:style>
        </p:sp>
        <p:sp>
          <p:nvSpPr>
            <p:cNvPr id="541" name="Google Shape;487;p7"/>
            <p:cNvSpPr/>
            <p:nvPr/>
          </p:nvSpPr>
          <p:spPr>
            <a:xfrm>
              <a:off x="4735800" y="252720"/>
              <a:ext cx="6721920" cy="1532880"/>
            </a:xfrm>
            <a:custGeom>
              <a:avLst/>
              <a:gdLst/>
              <a:ahLst/>
              <a:rect l="l" t="t" r="r" b="b"/>
              <a:pathLst>
                <a:path w="264911" h="60419">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w="0">
              <a:noFill/>
            </a:ln>
          </p:spPr>
          <p:style>
            <a:lnRef idx="0"/>
            <a:fillRef idx="0"/>
            <a:effectRef idx="0"/>
            <a:fontRef idx="minor"/>
          </p:style>
        </p:sp>
        <p:sp>
          <p:nvSpPr>
            <p:cNvPr id="542" name="Google Shape;488;p7"/>
            <p:cNvSpPr/>
            <p:nvPr/>
          </p:nvSpPr>
          <p:spPr>
            <a:xfrm>
              <a:off x="3886560" y="343080"/>
              <a:ext cx="3461400" cy="538200"/>
            </a:xfrm>
            <a:custGeom>
              <a:avLst/>
              <a:gdLst/>
              <a:ahLst/>
              <a:rect l="l" t="t" r="r" b="b"/>
              <a:pathLst>
                <a:path w="136427" h="21229">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w="0">
              <a:noFill/>
            </a:ln>
          </p:spPr>
          <p:style>
            <a:lnRef idx="0"/>
            <a:fillRef idx="0"/>
            <a:effectRef idx="0"/>
            <a:fontRef idx="minor"/>
          </p:style>
        </p:sp>
        <p:sp>
          <p:nvSpPr>
            <p:cNvPr id="543" name="Google Shape;489;p7"/>
            <p:cNvSpPr/>
            <p:nvPr/>
          </p:nvSpPr>
          <p:spPr>
            <a:xfrm>
              <a:off x="3809160" y="-758520"/>
              <a:ext cx="1679400" cy="520200"/>
            </a:xfrm>
            <a:custGeom>
              <a:avLst/>
              <a:gdLst/>
              <a:ahLst/>
              <a:rect l="l" t="t" r="r" b="b"/>
              <a:pathLst>
                <a:path w="66194" h="20521">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w="0">
              <a:noFill/>
            </a:ln>
          </p:spPr>
          <p:style>
            <a:lnRef idx="0"/>
            <a:fillRef idx="0"/>
            <a:effectRef idx="0"/>
            <a:fontRef idx="minor"/>
          </p:style>
        </p:sp>
        <p:sp>
          <p:nvSpPr>
            <p:cNvPr id="544" name="Google Shape;490;p7"/>
            <p:cNvSpPr/>
            <p:nvPr/>
          </p:nvSpPr>
          <p:spPr>
            <a:xfrm>
              <a:off x="3809160" y="-490680"/>
              <a:ext cx="993600" cy="458280"/>
            </a:xfrm>
            <a:custGeom>
              <a:avLst/>
              <a:gdLst/>
              <a:ahLst/>
              <a:rect l="l" t="t" r="r" b="b"/>
              <a:pathLst>
                <a:path w="39169" h="1807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w="0">
              <a:noFill/>
            </a:ln>
          </p:spPr>
          <p:style>
            <a:lnRef idx="0"/>
            <a:fillRef idx="0"/>
            <a:effectRef idx="0"/>
            <a:fontRef idx="minor"/>
          </p:style>
        </p:sp>
        <p:sp>
          <p:nvSpPr>
            <p:cNvPr id="545" name="Google Shape;491;p7"/>
            <p:cNvSpPr/>
            <p:nvPr/>
          </p:nvSpPr>
          <p:spPr>
            <a:xfrm>
              <a:off x="9826920" y="1712880"/>
              <a:ext cx="136440" cy="136440"/>
            </a:xfrm>
            <a:custGeom>
              <a:avLst/>
              <a:gdLst/>
              <a:ahLst/>
              <a:rect l="l" t="t" r="r" b="b"/>
              <a:pathLst>
                <a:path w="5388" h="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w="0">
              <a:noFill/>
            </a:ln>
          </p:spPr>
          <p:style>
            <a:lnRef idx="0"/>
            <a:fillRef idx="0"/>
            <a:effectRef idx="0"/>
            <a:fontRef idx="minor"/>
          </p:style>
        </p:sp>
        <p:sp>
          <p:nvSpPr>
            <p:cNvPr id="546" name="Google Shape;492;p7"/>
            <p:cNvSpPr/>
            <p:nvPr/>
          </p:nvSpPr>
          <p:spPr>
            <a:xfrm>
              <a:off x="9850680" y="1736640"/>
              <a:ext cx="88920" cy="88200"/>
            </a:xfrm>
            <a:custGeom>
              <a:avLst/>
              <a:gdLst/>
              <a:ahLst/>
              <a:rect l="l" t="t" r="r" b="b"/>
              <a:pathLst>
                <a:path w="3516" h="3493">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w="0">
              <a:noFill/>
            </a:ln>
          </p:spPr>
          <p:style>
            <a:lnRef idx="0"/>
            <a:fillRef idx="0"/>
            <a:effectRef idx="0"/>
            <a:fontRef idx="minor"/>
          </p:style>
        </p:sp>
        <p:sp>
          <p:nvSpPr>
            <p:cNvPr id="547" name="Google Shape;493;p7"/>
            <p:cNvSpPr/>
            <p:nvPr/>
          </p:nvSpPr>
          <p:spPr>
            <a:xfrm>
              <a:off x="8592480" y="81360"/>
              <a:ext cx="88920" cy="88920"/>
            </a:xfrm>
            <a:custGeom>
              <a:avLst/>
              <a:gdLst/>
              <a:ahLst/>
              <a:rect l="l" t="t" r="r" b="b"/>
              <a:pathLst>
                <a:path w="3516" h="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548" name="Google Shape;494;p7"/>
            <p:cNvSpPr/>
            <p:nvPr/>
          </p:nvSpPr>
          <p:spPr>
            <a:xfrm>
              <a:off x="10935000" y="789120"/>
              <a:ext cx="88920" cy="88200"/>
            </a:xfrm>
            <a:custGeom>
              <a:avLst/>
              <a:gdLst/>
              <a:ahLst/>
              <a:rect l="l" t="t" r="r" b="b"/>
              <a:pathLst>
                <a:path w="3516" h="3493">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w="0">
              <a:noFill/>
            </a:ln>
          </p:spPr>
          <p:style>
            <a:lnRef idx="0"/>
            <a:fillRef idx="0"/>
            <a:effectRef idx="0"/>
            <a:fontRef idx="minor"/>
          </p:style>
        </p:sp>
        <p:sp>
          <p:nvSpPr>
            <p:cNvPr id="549" name="Google Shape;495;p7"/>
            <p:cNvSpPr/>
            <p:nvPr/>
          </p:nvSpPr>
          <p:spPr>
            <a:xfrm>
              <a:off x="7339680" y="740520"/>
              <a:ext cx="136440" cy="136440"/>
            </a:xfrm>
            <a:custGeom>
              <a:avLst/>
              <a:gdLst/>
              <a:ahLst/>
              <a:rect l="l" t="t" r="r" b="b"/>
              <a:pathLst>
                <a:path w="5388" h="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w="0">
              <a:noFill/>
            </a:ln>
          </p:spPr>
          <p:style>
            <a:lnRef idx="0"/>
            <a:fillRef idx="0"/>
            <a:effectRef idx="0"/>
            <a:fontRef idx="minor"/>
          </p:style>
        </p:sp>
        <p:sp>
          <p:nvSpPr>
            <p:cNvPr id="550" name="Google Shape;496;p7"/>
            <p:cNvSpPr/>
            <p:nvPr/>
          </p:nvSpPr>
          <p:spPr>
            <a:xfrm>
              <a:off x="7363440" y="764280"/>
              <a:ext cx="88920" cy="88920"/>
            </a:xfrm>
            <a:custGeom>
              <a:avLst/>
              <a:gdLst/>
              <a:ahLst/>
              <a:rect l="l" t="t" r="r" b="b"/>
              <a:pathLst>
                <a:path w="3516" h="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w="0">
              <a:noFill/>
            </a:ln>
          </p:spPr>
          <p:style>
            <a:lnRef idx="0"/>
            <a:fillRef idx="0"/>
            <a:effectRef idx="0"/>
            <a:fontRef idx="minor"/>
          </p:style>
        </p:sp>
        <p:sp>
          <p:nvSpPr>
            <p:cNvPr id="551" name="Google Shape;497;p7"/>
            <p:cNvSpPr/>
            <p:nvPr/>
          </p:nvSpPr>
          <p:spPr>
            <a:xfrm>
              <a:off x="6100200" y="-709920"/>
              <a:ext cx="136440" cy="136440"/>
            </a:xfrm>
            <a:custGeom>
              <a:avLst/>
              <a:gdLst/>
              <a:ahLst/>
              <a:rect l="l" t="t" r="r" b="b"/>
              <a:pathLst>
                <a:path w="5388" h="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552" name="Google Shape;498;p7"/>
            <p:cNvSpPr/>
            <p:nvPr/>
          </p:nvSpPr>
          <p:spPr>
            <a:xfrm>
              <a:off x="6123960" y="-686160"/>
              <a:ext cx="88200" cy="88920"/>
            </a:xfrm>
            <a:custGeom>
              <a:avLst/>
              <a:gdLst/>
              <a:ahLst/>
              <a:rect l="l" t="t" r="r" b="b"/>
              <a:pathLst>
                <a:path w="3493" h="3516">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w="0">
              <a:noFill/>
            </a:ln>
          </p:spPr>
          <p:style>
            <a:lnRef idx="0"/>
            <a:fillRef idx="0"/>
            <a:effectRef idx="0"/>
            <a:fontRef idx="minor"/>
          </p:style>
        </p:sp>
        <p:sp>
          <p:nvSpPr>
            <p:cNvPr id="553" name="Google Shape;499;p7"/>
            <p:cNvSpPr/>
            <p:nvPr/>
          </p:nvSpPr>
          <p:spPr>
            <a:xfrm>
              <a:off x="6720120" y="-695160"/>
              <a:ext cx="107280" cy="107280"/>
            </a:xfrm>
            <a:custGeom>
              <a:avLst/>
              <a:gdLst/>
              <a:ahLst/>
              <a:rect l="l" t="t" r="r" b="b"/>
              <a:pathLst>
                <a:path w="4246" h="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w="0">
              <a:noFill/>
            </a:ln>
          </p:spPr>
          <p:style>
            <a:lnRef idx="0"/>
            <a:fillRef idx="0"/>
            <a:effectRef idx="0"/>
            <a:fontRef idx="minor"/>
          </p:style>
        </p:sp>
        <p:sp>
          <p:nvSpPr>
            <p:cNvPr id="554" name="Google Shape;500;p7"/>
            <p:cNvSpPr/>
            <p:nvPr/>
          </p:nvSpPr>
          <p:spPr>
            <a:xfrm>
              <a:off x="10328040" y="421560"/>
              <a:ext cx="107280" cy="107280"/>
            </a:xfrm>
            <a:custGeom>
              <a:avLst/>
              <a:gdLst/>
              <a:ahLst/>
              <a:rect l="l" t="t" r="r" b="b"/>
              <a:pathLst>
                <a:path w="4246" h="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w="0">
              <a:noFill/>
            </a:ln>
          </p:spPr>
          <p:style>
            <a:lnRef idx="0"/>
            <a:fillRef idx="0"/>
            <a:effectRef idx="0"/>
            <a:fontRef idx="minor"/>
          </p:style>
        </p:sp>
        <p:sp>
          <p:nvSpPr>
            <p:cNvPr id="555" name="Google Shape;501;p7"/>
            <p:cNvSpPr/>
            <p:nvPr/>
          </p:nvSpPr>
          <p:spPr>
            <a:xfrm>
              <a:off x="10136880" y="1467000"/>
              <a:ext cx="70200" cy="70200"/>
            </a:xfrm>
            <a:custGeom>
              <a:avLst/>
              <a:gdLst/>
              <a:ahLst/>
              <a:rect l="l" t="t" r="r" b="b"/>
              <a:pathLst>
                <a:path w="2786" h="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w="0">
              <a:noFill/>
            </a:ln>
          </p:spPr>
          <p:style>
            <a:lnRef idx="0"/>
            <a:fillRef idx="0"/>
            <a:effectRef idx="0"/>
            <a:fontRef idx="minor"/>
          </p:style>
        </p:sp>
        <p:sp>
          <p:nvSpPr>
            <p:cNvPr id="556" name="Google Shape;502;p7"/>
            <p:cNvSpPr/>
            <p:nvPr/>
          </p:nvSpPr>
          <p:spPr>
            <a:xfrm>
              <a:off x="8601840" y="1193040"/>
              <a:ext cx="70200" cy="69840"/>
            </a:xfrm>
            <a:custGeom>
              <a:avLst/>
              <a:gdLst/>
              <a:ahLst/>
              <a:rect l="l" t="t" r="r" b="b"/>
              <a:pathLst>
                <a:path w="2786" h="2763">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w="0">
              <a:noFill/>
            </a:ln>
          </p:spPr>
          <p:style>
            <a:lnRef idx="0"/>
            <a:fillRef idx="0"/>
            <a:effectRef idx="0"/>
            <a:fontRef idx="minor"/>
          </p:style>
        </p:sp>
        <p:sp>
          <p:nvSpPr>
            <p:cNvPr id="557" name="Google Shape;503;p7"/>
            <p:cNvSpPr/>
            <p:nvPr/>
          </p:nvSpPr>
          <p:spPr>
            <a:xfrm>
              <a:off x="7410960" y="536760"/>
              <a:ext cx="141480" cy="141120"/>
            </a:xfrm>
            <a:custGeom>
              <a:avLst/>
              <a:gdLst/>
              <a:ahLst/>
              <a:rect l="l" t="t" r="r" b="b"/>
              <a:pathLst>
                <a:path w="5593" h="557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w="0">
              <a:noFill/>
            </a:ln>
          </p:spPr>
          <p:style>
            <a:lnRef idx="0"/>
            <a:fillRef idx="0"/>
            <a:effectRef idx="0"/>
            <a:fontRef idx="minor"/>
          </p:style>
        </p:sp>
        <p:sp>
          <p:nvSpPr>
            <p:cNvPr id="558" name="Google Shape;504;p7"/>
            <p:cNvSpPr/>
            <p:nvPr/>
          </p:nvSpPr>
          <p:spPr>
            <a:xfrm>
              <a:off x="9285480" y="1157040"/>
              <a:ext cx="141480" cy="141480"/>
            </a:xfrm>
            <a:custGeom>
              <a:avLst/>
              <a:gdLst/>
              <a:ahLst/>
              <a:rect l="l" t="t" r="r" b="b"/>
              <a:pathLst>
                <a:path w="5593" h="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w="0">
              <a:noFill/>
            </a:ln>
          </p:spPr>
          <p:style>
            <a:lnRef idx="0"/>
            <a:fillRef idx="0"/>
            <a:effectRef idx="0"/>
            <a:fontRef idx="minor"/>
          </p:style>
        </p:sp>
        <p:sp>
          <p:nvSpPr>
            <p:cNvPr id="559" name="Google Shape;505;p7"/>
            <p:cNvSpPr/>
            <p:nvPr/>
          </p:nvSpPr>
          <p:spPr>
            <a:xfrm>
              <a:off x="7146000" y="-69120"/>
              <a:ext cx="65520" cy="65520"/>
            </a:xfrm>
            <a:custGeom>
              <a:avLst/>
              <a:gdLst/>
              <a:ahLst/>
              <a:rect l="l" t="t" r="r" b="b"/>
              <a:pathLst>
                <a:path w="2603" h="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w="0">
              <a:noFill/>
            </a:ln>
          </p:spPr>
          <p:style>
            <a:lnRef idx="0"/>
            <a:fillRef idx="0"/>
            <a:effectRef idx="0"/>
            <a:fontRef idx="minor"/>
          </p:style>
        </p:sp>
        <p:sp>
          <p:nvSpPr>
            <p:cNvPr id="560" name="Google Shape;506;p7"/>
            <p:cNvSpPr/>
            <p:nvPr/>
          </p:nvSpPr>
          <p:spPr>
            <a:xfrm>
              <a:off x="7338600" y="-341280"/>
              <a:ext cx="145800" cy="146160"/>
            </a:xfrm>
            <a:custGeom>
              <a:avLst/>
              <a:gdLst/>
              <a:ahLst/>
              <a:rect l="l" t="t" r="r" b="b"/>
              <a:pathLst>
                <a:path w="5753" h="5776">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w="0">
              <a:noFill/>
            </a:ln>
          </p:spPr>
          <p:style>
            <a:lnRef idx="0"/>
            <a:fillRef idx="0"/>
            <a:effectRef idx="0"/>
            <a:fontRef idx="minor"/>
          </p:style>
        </p:sp>
        <p:sp>
          <p:nvSpPr>
            <p:cNvPr id="561" name="Google Shape;507;p7"/>
            <p:cNvSpPr/>
            <p:nvPr/>
          </p:nvSpPr>
          <p:spPr>
            <a:xfrm>
              <a:off x="7364160" y="-315360"/>
              <a:ext cx="94680" cy="93960"/>
            </a:xfrm>
            <a:custGeom>
              <a:avLst/>
              <a:gdLst/>
              <a:ahLst/>
              <a:rect l="l" t="t" r="r" b="b"/>
              <a:pathLst>
                <a:path w="3744" h="3722">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w="0">
              <a:noFill/>
            </a:ln>
          </p:spPr>
          <p:style>
            <a:lnRef idx="0"/>
            <a:fillRef idx="0"/>
            <a:effectRef idx="0"/>
            <a:fontRef idx="minor"/>
          </p:style>
        </p:sp>
        <p:sp>
          <p:nvSpPr>
            <p:cNvPr id="562" name="Google Shape;508;p7"/>
            <p:cNvSpPr/>
            <p:nvPr/>
          </p:nvSpPr>
          <p:spPr>
            <a:xfrm>
              <a:off x="5743440" y="-296280"/>
              <a:ext cx="107280" cy="107280"/>
            </a:xfrm>
            <a:custGeom>
              <a:avLst/>
              <a:gdLst/>
              <a:ahLst/>
              <a:rect l="l" t="t" r="r" b="b"/>
              <a:pathLst>
                <a:path w="4246" h="4247">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w="0">
              <a:noFill/>
            </a:ln>
          </p:spPr>
          <p:style>
            <a:lnRef idx="0"/>
            <a:fillRef idx="0"/>
            <a:effectRef idx="0"/>
            <a:fontRef idx="minor"/>
          </p:style>
        </p:sp>
        <p:sp>
          <p:nvSpPr>
            <p:cNvPr id="563" name="Google Shape;509;p7"/>
            <p:cNvSpPr/>
            <p:nvPr/>
          </p:nvSpPr>
          <p:spPr>
            <a:xfrm>
              <a:off x="5430240" y="-296280"/>
              <a:ext cx="107280" cy="107280"/>
            </a:xfrm>
            <a:custGeom>
              <a:avLst/>
              <a:gdLst/>
              <a:ahLst/>
              <a:rect l="l" t="t" r="r" b="b"/>
              <a:pathLst>
                <a:path w="4247" h="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w="0">
              <a:noFill/>
            </a:ln>
          </p:spPr>
          <p:style>
            <a:lnRef idx="0"/>
            <a:fillRef idx="0"/>
            <a:effectRef idx="0"/>
            <a:fontRef idx="minor"/>
          </p:style>
        </p:sp>
        <p:sp>
          <p:nvSpPr>
            <p:cNvPr id="564" name="Google Shape;510;p7"/>
            <p:cNvSpPr/>
            <p:nvPr/>
          </p:nvSpPr>
          <p:spPr>
            <a:xfrm>
              <a:off x="4743360" y="-91080"/>
              <a:ext cx="107280" cy="107280"/>
            </a:xfrm>
            <a:custGeom>
              <a:avLst/>
              <a:gdLst/>
              <a:ahLst/>
              <a:rect l="l" t="t" r="r" b="b"/>
              <a:pathLst>
                <a:path w="4247" h="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w="0">
              <a:noFill/>
            </a:ln>
          </p:spPr>
          <p:style>
            <a:lnRef idx="0"/>
            <a:fillRef idx="0"/>
            <a:effectRef idx="0"/>
            <a:fontRef idx="minor"/>
          </p:style>
        </p:sp>
        <p:sp>
          <p:nvSpPr>
            <p:cNvPr id="565" name="Google Shape;511;p7"/>
            <p:cNvSpPr/>
            <p:nvPr/>
          </p:nvSpPr>
          <p:spPr>
            <a:xfrm>
              <a:off x="4287960" y="-539640"/>
              <a:ext cx="107280" cy="107280"/>
            </a:xfrm>
            <a:custGeom>
              <a:avLst/>
              <a:gdLst/>
              <a:ahLst/>
              <a:rect l="l" t="t" r="r" b="b"/>
              <a:pathLst>
                <a:path w="4246" h="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w="0">
              <a:noFill/>
            </a:ln>
          </p:spPr>
          <p:style>
            <a:lnRef idx="0"/>
            <a:fillRef idx="0"/>
            <a:effectRef idx="0"/>
            <a:fontRef idx="minor"/>
          </p:style>
        </p:sp>
        <p:sp>
          <p:nvSpPr>
            <p:cNvPr id="566" name="Google Shape;512;p7"/>
            <p:cNvSpPr/>
            <p:nvPr/>
          </p:nvSpPr>
          <p:spPr>
            <a:xfrm>
              <a:off x="7000560" y="-678600"/>
              <a:ext cx="73080" cy="73800"/>
            </a:xfrm>
            <a:custGeom>
              <a:avLst/>
              <a:gdLst/>
              <a:ahLst/>
              <a:rect l="l" t="t" r="r" b="b"/>
              <a:pathLst>
                <a:path w="2900" h="2922">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w="0">
              <a:noFill/>
            </a:ln>
          </p:spPr>
          <p:style>
            <a:lnRef idx="0"/>
            <a:fillRef idx="0"/>
            <a:effectRef idx="0"/>
            <a:fontRef idx="minor"/>
          </p:style>
        </p:sp>
        <p:sp>
          <p:nvSpPr>
            <p:cNvPr id="567" name="Google Shape;513;p7"/>
            <p:cNvSpPr/>
            <p:nvPr/>
          </p:nvSpPr>
          <p:spPr>
            <a:xfrm>
              <a:off x="5041440" y="-500040"/>
              <a:ext cx="73800" cy="73800"/>
            </a:xfrm>
            <a:custGeom>
              <a:avLst/>
              <a:gdLst/>
              <a:ahLst/>
              <a:rect l="l" t="t" r="r" b="b"/>
              <a:pathLst>
                <a:path w="2923" h="2922">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w="0">
              <a:noFill/>
            </a:ln>
          </p:spPr>
          <p:style>
            <a:lnRef idx="0"/>
            <a:fillRef idx="0"/>
            <a:effectRef idx="0"/>
            <a:fontRef idx="minor"/>
          </p:style>
        </p:sp>
        <p:sp>
          <p:nvSpPr>
            <p:cNvPr id="568" name="Google Shape;514;p7"/>
            <p:cNvSpPr/>
            <p:nvPr/>
          </p:nvSpPr>
          <p:spPr>
            <a:xfrm>
              <a:off x="8632080" y="121320"/>
              <a:ext cx="2334960" cy="716760"/>
            </a:xfrm>
            <a:custGeom>
              <a:avLst/>
              <a:gdLst/>
              <a:ahLst/>
              <a:rect l="l" t="t" r="r" b="b"/>
              <a:pathLst>
                <a:path w="92033" h="28264">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w="0">
              <a:noFill/>
            </a:ln>
          </p:spPr>
          <p:style>
            <a:lnRef idx="0"/>
            <a:fillRef idx="0"/>
            <a:effectRef idx="0"/>
            <a:fontRef idx="minor"/>
          </p:style>
        </p:sp>
        <p:sp>
          <p:nvSpPr>
            <p:cNvPr id="569" name="Google Shape;515;p7"/>
            <p:cNvSpPr/>
            <p:nvPr/>
          </p:nvSpPr>
          <p:spPr>
            <a:xfrm>
              <a:off x="7355520" y="170640"/>
              <a:ext cx="151560" cy="93960"/>
            </a:xfrm>
            <a:custGeom>
              <a:avLst/>
              <a:gdLst/>
              <a:ahLst/>
              <a:rect l="l" t="t" r="r" b="b"/>
              <a:pathLst>
                <a:path w="5982" h="3722">
                  <a:moveTo>
                    <a:pt x="1" y="1"/>
                  </a:moveTo>
                  <a:lnTo>
                    <a:pt x="3607" y="3721"/>
                  </a:lnTo>
                  <a:lnTo>
                    <a:pt x="5981" y="3721"/>
                  </a:lnTo>
                  <a:lnTo>
                    <a:pt x="2398" y="1"/>
                  </a:lnTo>
                  <a:close/>
                </a:path>
              </a:pathLst>
            </a:custGeom>
            <a:solidFill>
              <a:schemeClr val="accent1"/>
            </a:solidFill>
            <a:ln w="0">
              <a:noFill/>
            </a:ln>
          </p:spPr>
          <p:style>
            <a:lnRef idx="0"/>
            <a:fillRef idx="0"/>
            <a:effectRef idx="0"/>
            <a:fontRef idx="minor"/>
          </p:style>
        </p:sp>
        <p:sp>
          <p:nvSpPr>
            <p:cNvPr id="570" name="Google Shape;516;p7"/>
            <p:cNvSpPr/>
            <p:nvPr/>
          </p:nvSpPr>
          <p:spPr>
            <a:xfrm>
              <a:off x="7469640" y="170640"/>
              <a:ext cx="150840" cy="93960"/>
            </a:xfrm>
            <a:custGeom>
              <a:avLst/>
              <a:gdLst/>
              <a:ahLst/>
              <a:rect l="l" t="t" r="r" b="b"/>
              <a:pathLst>
                <a:path w="5958" h="3722">
                  <a:moveTo>
                    <a:pt x="0"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571" name="Google Shape;517;p7"/>
            <p:cNvSpPr/>
            <p:nvPr/>
          </p:nvSpPr>
          <p:spPr>
            <a:xfrm>
              <a:off x="7583040" y="170640"/>
              <a:ext cx="151560" cy="93960"/>
            </a:xfrm>
            <a:custGeom>
              <a:avLst/>
              <a:gdLst/>
              <a:ahLst/>
              <a:rect l="l" t="t" r="r" b="b"/>
              <a:pathLst>
                <a:path w="5981" h="3722">
                  <a:moveTo>
                    <a:pt x="0" y="1"/>
                  </a:moveTo>
                  <a:lnTo>
                    <a:pt x="3584" y="3721"/>
                  </a:lnTo>
                  <a:lnTo>
                    <a:pt x="5980" y="3721"/>
                  </a:lnTo>
                  <a:lnTo>
                    <a:pt x="2374" y="1"/>
                  </a:lnTo>
                  <a:close/>
                </a:path>
              </a:pathLst>
            </a:custGeom>
            <a:solidFill>
              <a:schemeClr val="accent1"/>
            </a:solidFill>
            <a:ln w="0">
              <a:noFill/>
            </a:ln>
          </p:spPr>
          <p:style>
            <a:lnRef idx="0"/>
            <a:fillRef idx="0"/>
            <a:effectRef idx="0"/>
            <a:fontRef idx="minor"/>
          </p:style>
        </p:sp>
        <p:sp>
          <p:nvSpPr>
            <p:cNvPr id="572" name="Google Shape;518;p7"/>
            <p:cNvSpPr/>
            <p:nvPr/>
          </p:nvSpPr>
          <p:spPr>
            <a:xfrm>
              <a:off x="7697160" y="170640"/>
              <a:ext cx="150840" cy="9396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573" name="Google Shape;519;p7"/>
            <p:cNvSpPr/>
            <p:nvPr/>
          </p:nvSpPr>
          <p:spPr>
            <a:xfrm>
              <a:off x="7810560" y="170640"/>
              <a:ext cx="150840" cy="93960"/>
            </a:xfrm>
            <a:custGeom>
              <a:avLst/>
              <a:gdLst/>
              <a:ahLst/>
              <a:rect l="l" t="t" r="r" b="b"/>
              <a:pathLst>
                <a:path w="5958" h="3722">
                  <a:moveTo>
                    <a:pt x="1"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574" name="Google Shape;520;p7"/>
            <p:cNvSpPr/>
            <p:nvPr/>
          </p:nvSpPr>
          <p:spPr>
            <a:xfrm>
              <a:off x="7924320" y="170640"/>
              <a:ext cx="151560" cy="93960"/>
            </a:xfrm>
            <a:custGeom>
              <a:avLst/>
              <a:gdLst/>
              <a:ahLst/>
              <a:rect l="l" t="t" r="r" b="b"/>
              <a:pathLst>
                <a:path w="5981" h="3722">
                  <a:moveTo>
                    <a:pt x="0" y="1"/>
                  </a:moveTo>
                  <a:lnTo>
                    <a:pt x="3607" y="3721"/>
                  </a:lnTo>
                  <a:lnTo>
                    <a:pt x="5981" y="3721"/>
                  </a:lnTo>
                  <a:lnTo>
                    <a:pt x="2397" y="1"/>
                  </a:lnTo>
                  <a:close/>
                </a:path>
              </a:pathLst>
            </a:custGeom>
            <a:solidFill>
              <a:schemeClr val="accent1"/>
            </a:solidFill>
            <a:ln w="0">
              <a:noFill/>
            </a:ln>
          </p:spPr>
          <p:style>
            <a:lnRef idx="0"/>
            <a:fillRef idx="0"/>
            <a:effectRef idx="0"/>
            <a:fontRef idx="minor"/>
          </p:style>
        </p:sp>
        <p:sp>
          <p:nvSpPr>
            <p:cNvPr id="575" name="Google Shape;521;p7"/>
            <p:cNvSpPr/>
            <p:nvPr/>
          </p:nvSpPr>
          <p:spPr>
            <a:xfrm>
              <a:off x="8038440" y="170640"/>
              <a:ext cx="150840" cy="9396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576" name="Google Shape;522;p7"/>
            <p:cNvSpPr/>
            <p:nvPr/>
          </p:nvSpPr>
          <p:spPr>
            <a:xfrm>
              <a:off x="8151840" y="170640"/>
              <a:ext cx="151560" cy="93960"/>
            </a:xfrm>
            <a:custGeom>
              <a:avLst/>
              <a:gdLst/>
              <a:ahLst/>
              <a:rect l="l" t="t" r="r" b="b"/>
              <a:pathLst>
                <a:path w="5981" h="3722">
                  <a:moveTo>
                    <a:pt x="1" y="1"/>
                  </a:moveTo>
                  <a:lnTo>
                    <a:pt x="3584" y="3721"/>
                  </a:lnTo>
                  <a:lnTo>
                    <a:pt x="5981" y="3721"/>
                  </a:lnTo>
                  <a:lnTo>
                    <a:pt x="2374" y="1"/>
                  </a:lnTo>
                  <a:close/>
                </a:path>
              </a:pathLst>
            </a:custGeom>
            <a:solidFill>
              <a:schemeClr val="accent1"/>
            </a:solidFill>
            <a:ln w="0">
              <a:noFill/>
            </a:ln>
          </p:spPr>
          <p:style>
            <a:lnRef idx="0"/>
            <a:fillRef idx="0"/>
            <a:effectRef idx="0"/>
            <a:fontRef idx="minor"/>
          </p:style>
        </p:sp>
        <p:sp>
          <p:nvSpPr>
            <p:cNvPr id="577" name="Google Shape;523;p7"/>
            <p:cNvSpPr/>
            <p:nvPr/>
          </p:nvSpPr>
          <p:spPr>
            <a:xfrm>
              <a:off x="6543360" y="959040"/>
              <a:ext cx="280440" cy="175320"/>
            </a:xfrm>
            <a:custGeom>
              <a:avLst/>
              <a:gdLst/>
              <a:ahLst/>
              <a:rect l="l" t="t" r="r" b="b"/>
              <a:pathLst>
                <a:path w="11072"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578" name="Google Shape;524;p7"/>
            <p:cNvSpPr/>
            <p:nvPr/>
          </p:nvSpPr>
          <p:spPr>
            <a:xfrm>
              <a:off x="6754320" y="959040"/>
              <a:ext cx="280440" cy="175320"/>
            </a:xfrm>
            <a:custGeom>
              <a:avLst/>
              <a:gdLst/>
              <a:ahLst/>
              <a:rect l="l" t="t" r="r" b="b"/>
              <a:pathLst>
                <a:path w="11071" h="6917">
                  <a:moveTo>
                    <a:pt x="0" y="0"/>
                  </a:moveTo>
                  <a:lnTo>
                    <a:pt x="6665" y="6916"/>
                  </a:lnTo>
                  <a:lnTo>
                    <a:pt x="11070" y="6916"/>
                  </a:lnTo>
                  <a:lnTo>
                    <a:pt x="4405" y="0"/>
                  </a:lnTo>
                  <a:close/>
                </a:path>
              </a:pathLst>
            </a:custGeom>
            <a:solidFill>
              <a:schemeClr val="accent1"/>
            </a:solidFill>
            <a:ln w="0">
              <a:noFill/>
            </a:ln>
          </p:spPr>
          <p:style>
            <a:lnRef idx="0"/>
            <a:fillRef idx="0"/>
            <a:effectRef idx="0"/>
            <a:fontRef idx="minor"/>
          </p:style>
        </p:sp>
        <p:sp>
          <p:nvSpPr>
            <p:cNvPr id="579" name="Google Shape;525;p7"/>
            <p:cNvSpPr/>
            <p:nvPr/>
          </p:nvSpPr>
          <p:spPr>
            <a:xfrm>
              <a:off x="6965280" y="959040"/>
              <a:ext cx="280440" cy="175320"/>
            </a:xfrm>
            <a:custGeom>
              <a:avLst/>
              <a:gdLst/>
              <a:ahLst/>
              <a:rect l="l" t="t" r="r" b="b"/>
              <a:pathLst>
                <a:path w="11071" h="6917">
                  <a:moveTo>
                    <a:pt x="1" y="0"/>
                  </a:moveTo>
                  <a:lnTo>
                    <a:pt x="6666" y="6916"/>
                  </a:lnTo>
                  <a:lnTo>
                    <a:pt x="11071" y="6916"/>
                  </a:lnTo>
                  <a:lnTo>
                    <a:pt x="4429" y="0"/>
                  </a:lnTo>
                  <a:close/>
                </a:path>
              </a:pathLst>
            </a:custGeom>
            <a:solidFill>
              <a:schemeClr val="accent1"/>
            </a:solidFill>
            <a:ln w="0">
              <a:noFill/>
            </a:ln>
          </p:spPr>
          <p:style>
            <a:lnRef idx="0"/>
            <a:fillRef idx="0"/>
            <a:effectRef idx="0"/>
            <a:fontRef idx="minor"/>
          </p:style>
        </p:sp>
        <p:sp>
          <p:nvSpPr>
            <p:cNvPr id="580" name="Google Shape;526;p7"/>
            <p:cNvSpPr/>
            <p:nvPr/>
          </p:nvSpPr>
          <p:spPr>
            <a:xfrm>
              <a:off x="7176600" y="959040"/>
              <a:ext cx="280440" cy="175320"/>
            </a:xfrm>
            <a:custGeom>
              <a:avLst/>
              <a:gdLst/>
              <a:ahLst/>
              <a:rect l="l" t="t" r="r" b="b"/>
              <a:pathLst>
                <a:path w="11072" h="6917">
                  <a:moveTo>
                    <a:pt x="1" y="0"/>
                  </a:moveTo>
                  <a:lnTo>
                    <a:pt x="6643" y="6916"/>
                  </a:lnTo>
                  <a:lnTo>
                    <a:pt x="11071" y="6916"/>
                  </a:lnTo>
                  <a:lnTo>
                    <a:pt x="4406" y="0"/>
                  </a:lnTo>
                  <a:close/>
                </a:path>
              </a:pathLst>
            </a:custGeom>
            <a:solidFill>
              <a:schemeClr val="accent1"/>
            </a:solidFill>
            <a:ln w="0">
              <a:noFill/>
            </a:ln>
          </p:spPr>
          <p:style>
            <a:lnRef idx="0"/>
            <a:fillRef idx="0"/>
            <a:effectRef idx="0"/>
            <a:fontRef idx="minor"/>
          </p:style>
        </p:sp>
        <p:sp>
          <p:nvSpPr>
            <p:cNvPr id="581" name="Google Shape;527;p7"/>
            <p:cNvSpPr/>
            <p:nvPr/>
          </p:nvSpPr>
          <p:spPr>
            <a:xfrm>
              <a:off x="7387200" y="959040"/>
              <a:ext cx="280440" cy="175320"/>
            </a:xfrm>
            <a:custGeom>
              <a:avLst/>
              <a:gdLst/>
              <a:ahLst/>
              <a:rect l="l" t="t" r="r" b="b"/>
              <a:pathLst>
                <a:path w="11071" h="6917">
                  <a:moveTo>
                    <a:pt x="0" y="0"/>
                  </a:moveTo>
                  <a:lnTo>
                    <a:pt x="6665" y="6916"/>
                  </a:lnTo>
                  <a:lnTo>
                    <a:pt x="11071" y="6916"/>
                  </a:lnTo>
                  <a:lnTo>
                    <a:pt x="4406" y="0"/>
                  </a:lnTo>
                  <a:close/>
                </a:path>
              </a:pathLst>
            </a:custGeom>
            <a:solidFill>
              <a:schemeClr val="accent1"/>
            </a:solidFill>
            <a:ln w="0">
              <a:noFill/>
            </a:ln>
          </p:spPr>
          <p:style>
            <a:lnRef idx="0"/>
            <a:fillRef idx="0"/>
            <a:effectRef idx="0"/>
            <a:fontRef idx="minor"/>
          </p:style>
        </p:sp>
        <p:sp>
          <p:nvSpPr>
            <p:cNvPr id="582" name="Google Shape;528;p7"/>
            <p:cNvSpPr/>
            <p:nvPr/>
          </p:nvSpPr>
          <p:spPr>
            <a:xfrm>
              <a:off x="7598160" y="959040"/>
              <a:ext cx="280440" cy="175320"/>
            </a:xfrm>
            <a:custGeom>
              <a:avLst/>
              <a:gdLst/>
              <a:ahLst/>
              <a:rect l="l" t="t" r="r" b="b"/>
              <a:pathLst>
                <a:path w="11071"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583" name="Google Shape;529;p7"/>
            <p:cNvSpPr/>
            <p:nvPr/>
          </p:nvSpPr>
          <p:spPr>
            <a:xfrm rot="10800000">
              <a:off x="1698480" y="876960"/>
              <a:ext cx="2232720" cy="360"/>
            </a:xfrm>
            <a:custGeom>
              <a:avLst/>
              <a:gdLst/>
              <a:ahLst/>
              <a:rect l="l" t="t" r="r" b="b"/>
              <a:pathLst>
                <a:path w="21600" h="21600">
                  <a:moveTo>
                    <a:pt x="0" y="0"/>
                  </a:moveTo>
                  <a:lnTo>
                    <a:pt x="21600" y="21600"/>
                  </a:lnTo>
                </a:path>
              </a:pathLst>
            </a:custGeom>
            <a:noFill/>
            <a:ln w="19050">
              <a:solidFill>
                <a:srgbClr val="9fc5e8"/>
              </a:solidFill>
              <a:round/>
              <a:headEnd len="med" type="oval" w="med"/>
            </a:ln>
          </p:spPr>
          <p:style>
            <a:lnRef idx="0"/>
            <a:fillRef idx="0"/>
            <a:effectRef idx="0"/>
            <a:fontRef idx="minor"/>
          </p:style>
        </p:sp>
        <p:sp>
          <p:nvSpPr>
            <p:cNvPr id="584" name="Google Shape;530;p7"/>
            <p:cNvSpPr/>
            <p:nvPr/>
          </p:nvSpPr>
          <p:spPr>
            <a:xfrm>
              <a:off x="3749040" y="-198000"/>
              <a:ext cx="993600" cy="458280"/>
            </a:xfrm>
            <a:custGeom>
              <a:avLst/>
              <a:gdLst/>
              <a:ahLst/>
              <a:rect l="l" t="t" r="r" b="b"/>
              <a:pathLst>
                <a:path w="39169" h="1807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w="0">
              <a:noFill/>
            </a:ln>
          </p:spPr>
          <p:style>
            <a:lnRef idx="0"/>
            <a:fillRef idx="0"/>
            <a:effectRef idx="0"/>
            <a:fontRef idx="minor"/>
          </p:style>
        </p:sp>
        <p:sp>
          <p:nvSpPr>
            <p:cNvPr id="585" name="Google Shape;531;p7"/>
            <p:cNvSpPr/>
            <p:nvPr/>
          </p:nvSpPr>
          <p:spPr>
            <a:xfrm>
              <a:off x="4708080" y="216000"/>
              <a:ext cx="68760" cy="68760"/>
            </a:xfrm>
            <a:custGeom>
              <a:avLst/>
              <a:gdLst/>
              <a:ahLst/>
              <a:rect l="l" t="t" r="r" b="b"/>
              <a:pathLst>
                <a:path w="4247" h="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w="0">
              <a:noFill/>
            </a:ln>
          </p:spPr>
          <p:style>
            <a:lnRef idx="0"/>
            <a:fillRef idx="0"/>
            <a:effectRef idx="0"/>
            <a:fontRef idx="minor"/>
          </p:style>
        </p:sp>
        <p:grpSp>
          <p:nvGrpSpPr>
            <p:cNvPr id="586" name="Google Shape;532;p7"/>
            <p:cNvGrpSpPr/>
            <p:nvPr/>
          </p:nvGrpSpPr>
          <p:grpSpPr>
            <a:xfrm>
              <a:off x="913680" y="360"/>
              <a:ext cx="800280" cy="2094120"/>
              <a:chOff x="913680" y="360"/>
              <a:chExt cx="800280" cy="2094120"/>
            </a:xfrm>
          </p:grpSpPr>
          <p:sp>
            <p:nvSpPr>
              <p:cNvPr id="587" name="Google Shape;533;p7"/>
              <p:cNvSpPr/>
              <p:nvPr/>
            </p:nvSpPr>
            <p:spPr>
              <a:xfrm flipV="1" rot="5400000">
                <a:off x="347760" y="619920"/>
                <a:ext cx="1986120" cy="745920"/>
              </a:xfrm>
              <a:custGeom>
                <a:avLst/>
                <a:gdLst/>
                <a:ahLst/>
                <a:rect l="l" t="t" r="r" b="b"/>
                <a:pathLst>
                  <a:path w="61196" h="23214">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w="0">
                <a:noFill/>
              </a:ln>
            </p:spPr>
            <p:style>
              <a:lnRef idx="0"/>
              <a:fillRef idx="0"/>
              <a:effectRef idx="0"/>
              <a:fontRef idx="minor"/>
            </p:style>
          </p:sp>
          <p:sp>
            <p:nvSpPr>
              <p:cNvPr id="588" name="Google Shape;534;p7"/>
              <p:cNvSpPr/>
              <p:nvPr/>
            </p:nvSpPr>
            <p:spPr>
              <a:xfrm flipV="1" rot="5400000">
                <a:off x="912960" y="1957680"/>
                <a:ext cx="137520" cy="136080"/>
              </a:xfrm>
              <a:custGeom>
                <a:avLst/>
                <a:gdLst/>
                <a:ahLst/>
                <a:rect l="l" t="t" r="r" b="b"/>
                <a:pathLst>
                  <a:path w="4246" h="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w="0">
                <a:noFill/>
              </a:ln>
            </p:spPr>
            <p:style>
              <a:lnRef idx="0"/>
              <a:fillRef idx="0"/>
              <a:effectRef idx="0"/>
              <a:fontRef idx="minor"/>
            </p:style>
          </p:sp>
        </p:grpSp>
      </p:grpSp>
      <p:sp>
        <p:nvSpPr>
          <p:cNvPr id="589" name="Google Shape;535;p7"/>
          <p:cNvSpPr/>
          <p:nvPr/>
        </p:nvSpPr>
        <p:spPr>
          <a:xfrm flipH="1" rot="10800000">
            <a:off x="-3890520" y="6349680"/>
            <a:ext cx="73800" cy="73800"/>
          </a:xfrm>
          <a:custGeom>
            <a:avLst/>
            <a:gdLst/>
            <a:ahLst/>
            <a:rect l="l" t="t" r="r" b="b"/>
            <a:pathLst>
              <a:path w="2923" h="2922">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w="0">
            <a:noFill/>
          </a:ln>
        </p:spPr>
        <p:style>
          <a:lnRef idx="0"/>
          <a:fillRef idx="0"/>
          <a:effectRef idx="0"/>
          <a:fontRef idx="minor"/>
        </p:style>
      </p:sp>
      <p:grpSp>
        <p:nvGrpSpPr>
          <p:cNvPr id="590" name="Google Shape;536;p7"/>
          <p:cNvGrpSpPr/>
          <p:nvPr/>
        </p:nvGrpSpPr>
        <p:grpSpPr>
          <a:xfrm>
            <a:off x="3691080" y="4568760"/>
            <a:ext cx="880560" cy="290160"/>
            <a:chOff x="3691080" y="4568760"/>
            <a:chExt cx="880560" cy="290160"/>
          </a:xfrm>
        </p:grpSpPr>
        <p:sp>
          <p:nvSpPr>
            <p:cNvPr id="591" name="Google Shape;537;p7"/>
            <p:cNvSpPr/>
            <p:nvPr/>
          </p:nvSpPr>
          <p:spPr>
            <a:xfrm>
              <a:off x="3691080" y="4568760"/>
              <a:ext cx="147960" cy="290160"/>
            </a:xfrm>
            <a:custGeom>
              <a:avLst/>
              <a:gdLst/>
              <a:ahLst/>
              <a:rect l="l" t="t" r="r" b="b"/>
              <a:pathLst>
                <a:path fill="none" w="1204" h="2357">
                  <a:moveTo>
                    <a:pt x="0" y="0"/>
                  </a:moveTo>
                  <a:lnTo>
                    <a:pt x="1203" y="1178"/>
                  </a:lnTo>
                  <a:lnTo>
                    <a:pt x="0" y="2356"/>
                  </a:lnTo>
                </a:path>
              </a:pathLst>
            </a:custGeom>
            <a:noFill/>
            <a:ln w="19050">
              <a:solidFill>
                <a:srgbClr val="285293"/>
              </a:solidFill>
              <a:miter/>
            </a:ln>
          </p:spPr>
          <p:style>
            <a:lnRef idx="0"/>
            <a:fillRef idx="0"/>
            <a:effectRef idx="0"/>
            <a:fontRef idx="minor"/>
          </p:style>
        </p:sp>
        <p:sp>
          <p:nvSpPr>
            <p:cNvPr id="592" name="Google Shape;538;p7"/>
            <p:cNvSpPr/>
            <p:nvPr/>
          </p:nvSpPr>
          <p:spPr>
            <a:xfrm>
              <a:off x="3839400" y="4568760"/>
              <a:ext cx="145080" cy="290160"/>
            </a:xfrm>
            <a:custGeom>
              <a:avLst/>
              <a:gdLst/>
              <a:ahLst/>
              <a:rect l="l" t="t" r="r" b="b"/>
              <a:pathLst>
                <a:path fill="none" w="1179" h="2357">
                  <a:moveTo>
                    <a:pt x="0" y="0"/>
                  </a:moveTo>
                  <a:lnTo>
                    <a:pt x="1178" y="1178"/>
                  </a:lnTo>
                  <a:lnTo>
                    <a:pt x="0" y="2356"/>
                  </a:lnTo>
                </a:path>
              </a:pathLst>
            </a:custGeom>
            <a:noFill/>
            <a:ln w="19050">
              <a:solidFill>
                <a:srgbClr val="285293"/>
              </a:solidFill>
              <a:miter/>
            </a:ln>
          </p:spPr>
          <p:style>
            <a:lnRef idx="0"/>
            <a:fillRef idx="0"/>
            <a:effectRef idx="0"/>
            <a:fontRef idx="minor"/>
          </p:style>
        </p:sp>
        <p:sp>
          <p:nvSpPr>
            <p:cNvPr id="593" name="Google Shape;539;p7"/>
            <p:cNvSpPr/>
            <p:nvPr/>
          </p:nvSpPr>
          <p:spPr>
            <a:xfrm>
              <a:off x="3984480" y="4568760"/>
              <a:ext cx="147960" cy="290160"/>
            </a:xfrm>
            <a:custGeom>
              <a:avLst/>
              <a:gdLst/>
              <a:ahLst/>
              <a:rect l="l" t="t" r="r" b="b"/>
              <a:pathLst>
                <a:path fill="none" w="1204" h="2357">
                  <a:moveTo>
                    <a:pt x="0" y="0"/>
                  </a:moveTo>
                  <a:lnTo>
                    <a:pt x="1203" y="1178"/>
                  </a:lnTo>
                  <a:lnTo>
                    <a:pt x="0" y="2356"/>
                  </a:lnTo>
                </a:path>
              </a:pathLst>
            </a:custGeom>
            <a:noFill/>
            <a:ln w="19050">
              <a:solidFill>
                <a:srgbClr val="285293"/>
              </a:solidFill>
              <a:miter/>
            </a:ln>
          </p:spPr>
          <p:style>
            <a:lnRef idx="0"/>
            <a:fillRef idx="0"/>
            <a:effectRef idx="0"/>
            <a:fontRef idx="minor"/>
          </p:style>
        </p:sp>
        <p:sp>
          <p:nvSpPr>
            <p:cNvPr id="594" name="Google Shape;540;p7"/>
            <p:cNvSpPr/>
            <p:nvPr/>
          </p:nvSpPr>
          <p:spPr>
            <a:xfrm>
              <a:off x="4132800" y="4568760"/>
              <a:ext cx="145080" cy="290160"/>
            </a:xfrm>
            <a:custGeom>
              <a:avLst/>
              <a:gdLst/>
              <a:ahLst/>
              <a:rect l="l" t="t" r="r" b="b"/>
              <a:pathLst>
                <a:path fill="none" w="1179" h="2357">
                  <a:moveTo>
                    <a:pt x="0" y="0"/>
                  </a:moveTo>
                  <a:lnTo>
                    <a:pt x="1178" y="1178"/>
                  </a:lnTo>
                  <a:lnTo>
                    <a:pt x="0" y="2356"/>
                  </a:lnTo>
                </a:path>
              </a:pathLst>
            </a:custGeom>
            <a:noFill/>
            <a:ln w="19050">
              <a:solidFill>
                <a:srgbClr val="285293"/>
              </a:solidFill>
              <a:miter/>
            </a:ln>
          </p:spPr>
          <p:style>
            <a:lnRef idx="0"/>
            <a:fillRef idx="0"/>
            <a:effectRef idx="0"/>
            <a:fontRef idx="minor"/>
          </p:style>
        </p:sp>
        <p:sp>
          <p:nvSpPr>
            <p:cNvPr id="595" name="Google Shape;541;p7"/>
            <p:cNvSpPr/>
            <p:nvPr/>
          </p:nvSpPr>
          <p:spPr>
            <a:xfrm>
              <a:off x="4278240" y="4568760"/>
              <a:ext cx="147960" cy="290160"/>
            </a:xfrm>
            <a:custGeom>
              <a:avLst/>
              <a:gdLst/>
              <a:ahLst/>
              <a:rect l="l" t="t" r="r" b="b"/>
              <a:pathLst>
                <a:path fill="none" w="1204" h="2357">
                  <a:moveTo>
                    <a:pt x="0" y="0"/>
                  </a:moveTo>
                  <a:lnTo>
                    <a:pt x="1203" y="1178"/>
                  </a:lnTo>
                  <a:lnTo>
                    <a:pt x="0" y="2356"/>
                  </a:lnTo>
                </a:path>
              </a:pathLst>
            </a:custGeom>
            <a:noFill/>
            <a:ln w="19050">
              <a:solidFill>
                <a:srgbClr val="285293"/>
              </a:solidFill>
              <a:miter/>
            </a:ln>
          </p:spPr>
          <p:style>
            <a:lnRef idx="0"/>
            <a:fillRef idx="0"/>
            <a:effectRef idx="0"/>
            <a:fontRef idx="minor"/>
          </p:style>
        </p:sp>
        <p:sp>
          <p:nvSpPr>
            <p:cNvPr id="596" name="Google Shape;542;p7"/>
            <p:cNvSpPr/>
            <p:nvPr/>
          </p:nvSpPr>
          <p:spPr>
            <a:xfrm>
              <a:off x="4426560" y="4568760"/>
              <a:ext cx="145080" cy="290160"/>
            </a:xfrm>
            <a:custGeom>
              <a:avLst/>
              <a:gdLst/>
              <a:ahLst/>
              <a:rect l="l" t="t" r="r" b="b"/>
              <a:pathLst>
                <a:path fill="none" w="1179" h="2357">
                  <a:moveTo>
                    <a:pt x="0" y="0"/>
                  </a:moveTo>
                  <a:lnTo>
                    <a:pt x="1178" y="1178"/>
                  </a:lnTo>
                  <a:lnTo>
                    <a:pt x="0" y="2356"/>
                  </a:lnTo>
                </a:path>
              </a:pathLst>
            </a:custGeom>
            <a:noFill/>
            <a:ln w="19050">
              <a:solidFill>
                <a:srgbClr val="285293"/>
              </a:solidFill>
              <a:miter/>
            </a:ln>
          </p:spPr>
          <p:style>
            <a:lnRef idx="0"/>
            <a:fillRef idx="0"/>
            <a:effectRef idx="0"/>
            <a:fontRef idx="minor"/>
          </p:style>
        </p:sp>
      </p:grpSp>
      <p:sp>
        <p:nvSpPr>
          <p:cNvPr id="59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grpSp>
        <p:nvGrpSpPr>
          <p:cNvPr id="634" name="Google Shape;1287;p15"/>
          <p:cNvGrpSpPr/>
          <p:nvPr/>
        </p:nvGrpSpPr>
        <p:grpSpPr>
          <a:xfrm>
            <a:off x="2019240" y="-2483640"/>
            <a:ext cx="7884000" cy="3433680"/>
            <a:chOff x="2019240" y="-2483640"/>
            <a:chExt cx="7884000" cy="3433680"/>
          </a:xfrm>
        </p:grpSpPr>
        <p:sp>
          <p:nvSpPr>
            <p:cNvPr id="635" name="Google Shape;1288;p15"/>
            <p:cNvSpPr/>
            <p:nvPr/>
          </p:nvSpPr>
          <p:spPr>
            <a:xfrm>
              <a:off x="3706200" y="-2166480"/>
              <a:ext cx="144000" cy="131040"/>
            </a:xfrm>
            <a:custGeom>
              <a:avLst/>
              <a:gdLst/>
              <a:ahLst/>
              <a:rect l="l" t="t" r="r" b="b"/>
              <a:pathLst>
                <a:path w="5685" h="5182">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w="0">
              <a:noFill/>
            </a:ln>
          </p:spPr>
          <p:style>
            <a:lnRef idx="0"/>
            <a:fillRef idx="0"/>
            <a:effectRef idx="0"/>
            <a:fontRef idx="minor"/>
          </p:style>
        </p:sp>
        <p:sp>
          <p:nvSpPr>
            <p:cNvPr id="636" name="Google Shape;1289;p15"/>
            <p:cNvSpPr/>
            <p:nvPr/>
          </p:nvSpPr>
          <p:spPr>
            <a:xfrm>
              <a:off x="8703720" y="456840"/>
              <a:ext cx="150840" cy="93960"/>
            </a:xfrm>
            <a:custGeom>
              <a:avLst/>
              <a:gdLst/>
              <a:ahLst/>
              <a:rect l="l" t="t" r="r" b="b"/>
              <a:pathLst>
                <a:path w="5958" h="3721">
                  <a:moveTo>
                    <a:pt x="0" y="0"/>
                  </a:moveTo>
                  <a:lnTo>
                    <a:pt x="3584" y="3721"/>
                  </a:lnTo>
                  <a:lnTo>
                    <a:pt x="5958" y="3721"/>
                  </a:lnTo>
                  <a:lnTo>
                    <a:pt x="2374" y="0"/>
                  </a:lnTo>
                  <a:close/>
                </a:path>
              </a:pathLst>
            </a:custGeom>
            <a:solidFill>
              <a:schemeClr val="accent2"/>
            </a:solidFill>
            <a:ln w="0">
              <a:noFill/>
            </a:ln>
          </p:spPr>
          <p:style>
            <a:lnRef idx="0"/>
            <a:fillRef idx="0"/>
            <a:effectRef idx="0"/>
            <a:fontRef idx="minor"/>
          </p:style>
        </p:sp>
        <p:sp>
          <p:nvSpPr>
            <p:cNvPr id="637" name="Google Shape;1290;p15"/>
            <p:cNvSpPr/>
            <p:nvPr/>
          </p:nvSpPr>
          <p:spPr>
            <a:xfrm>
              <a:off x="8817120" y="456840"/>
              <a:ext cx="151560" cy="93960"/>
            </a:xfrm>
            <a:custGeom>
              <a:avLst/>
              <a:gdLst/>
              <a:ahLst/>
              <a:rect l="l" t="t" r="r" b="b"/>
              <a:pathLst>
                <a:path w="5981" h="3721">
                  <a:moveTo>
                    <a:pt x="0" y="0"/>
                  </a:moveTo>
                  <a:lnTo>
                    <a:pt x="3584" y="3721"/>
                  </a:lnTo>
                  <a:lnTo>
                    <a:pt x="5980" y="3721"/>
                  </a:lnTo>
                  <a:lnTo>
                    <a:pt x="2374" y="0"/>
                  </a:lnTo>
                  <a:close/>
                </a:path>
              </a:pathLst>
            </a:custGeom>
            <a:solidFill>
              <a:schemeClr val="accent2"/>
            </a:solidFill>
            <a:ln w="0">
              <a:noFill/>
            </a:ln>
          </p:spPr>
          <p:style>
            <a:lnRef idx="0"/>
            <a:fillRef idx="0"/>
            <a:effectRef idx="0"/>
            <a:fontRef idx="minor"/>
          </p:style>
        </p:sp>
        <p:sp>
          <p:nvSpPr>
            <p:cNvPr id="638" name="Google Shape;1291;p15"/>
            <p:cNvSpPr/>
            <p:nvPr/>
          </p:nvSpPr>
          <p:spPr>
            <a:xfrm>
              <a:off x="8931240" y="456840"/>
              <a:ext cx="150840" cy="93960"/>
            </a:xfrm>
            <a:custGeom>
              <a:avLst/>
              <a:gdLst/>
              <a:ahLst/>
              <a:rect l="l" t="t" r="r" b="b"/>
              <a:pathLst>
                <a:path w="5959" h="3721">
                  <a:moveTo>
                    <a:pt x="1" y="0"/>
                  </a:moveTo>
                  <a:lnTo>
                    <a:pt x="3584" y="3721"/>
                  </a:lnTo>
                  <a:lnTo>
                    <a:pt x="5958" y="3721"/>
                  </a:lnTo>
                  <a:lnTo>
                    <a:pt x="2375" y="0"/>
                  </a:lnTo>
                  <a:close/>
                </a:path>
              </a:pathLst>
            </a:custGeom>
            <a:solidFill>
              <a:schemeClr val="accent2"/>
            </a:solidFill>
            <a:ln w="0">
              <a:noFill/>
            </a:ln>
          </p:spPr>
          <p:style>
            <a:lnRef idx="0"/>
            <a:fillRef idx="0"/>
            <a:effectRef idx="0"/>
            <a:fontRef idx="minor"/>
          </p:style>
        </p:sp>
        <p:sp>
          <p:nvSpPr>
            <p:cNvPr id="639" name="Google Shape;1292;p15"/>
            <p:cNvSpPr/>
            <p:nvPr/>
          </p:nvSpPr>
          <p:spPr>
            <a:xfrm>
              <a:off x="9044640" y="456840"/>
              <a:ext cx="150840" cy="93960"/>
            </a:xfrm>
            <a:custGeom>
              <a:avLst/>
              <a:gdLst/>
              <a:ahLst/>
              <a:rect l="l" t="t" r="r" b="b"/>
              <a:pathLst>
                <a:path w="5958" h="3721">
                  <a:moveTo>
                    <a:pt x="0" y="0"/>
                  </a:moveTo>
                  <a:lnTo>
                    <a:pt x="3584" y="3721"/>
                  </a:lnTo>
                  <a:lnTo>
                    <a:pt x="5958" y="3721"/>
                  </a:lnTo>
                  <a:lnTo>
                    <a:pt x="2374" y="0"/>
                  </a:lnTo>
                  <a:close/>
                </a:path>
              </a:pathLst>
            </a:custGeom>
            <a:solidFill>
              <a:schemeClr val="accent2"/>
            </a:solidFill>
            <a:ln w="0">
              <a:noFill/>
            </a:ln>
          </p:spPr>
          <p:style>
            <a:lnRef idx="0"/>
            <a:fillRef idx="0"/>
            <a:effectRef idx="0"/>
            <a:fontRef idx="minor"/>
          </p:style>
        </p:sp>
        <p:sp>
          <p:nvSpPr>
            <p:cNvPr id="640" name="Google Shape;1293;p15"/>
            <p:cNvSpPr/>
            <p:nvPr/>
          </p:nvSpPr>
          <p:spPr>
            <a:xfrm>
              <a:off x="9158400" y="456840"/>
              <a:ext cx="151560" cy="93960"/>
            </a:xfrm>
            <a:custGeom>
              <a:avLst/>
              <a:gdLst/>
              <a:ahLst/>
              <a:rect l="l" t="t" r="r" b="b"/>
              <a:pathLst>
                <a:path w="5981" h="3721">
                  <a:moveTo>
                    <a:pt x="0" y="0"/>
                  </a:moveTo>
                  <a:lnTo>
                    <a:pt x="3607" y="3721"/>
                  </a:lnTo>
                  <a:lnTo>
                    <a:pt x="5980" y="3721"/>
                  </a:lnTo>
                  <a:lnTo>
                    <a:pt x="2397" y="0"/>
                  </a:lnTo>
                  <a:close/>
                </a:path>
              </a:pathLst>
            </a:custGeom>
            <a:solidFill>
              <a:schemeClr val="accent2"/>
            </a:solidFill>
            <a:ln w="0">
              <a:noFill/>
            </a:ln>
          </p:spPr>
          <p:style>
            <a:lnRef idx="0"/>
            <a:fillRef idx="0"/>
            <a:effectRef idx="0"/>
            <a:fontRef idx="minor"/>
          </p:style>
        </p:sp>
        <p:sp>
          <p:nvSpPr>
            <p:cNvPr id="641" name="Google Shape;1294;p15"/>
            <p:cNvSpPr/>
            <p:nvPr/>
          </p:nvSpPr>
          <p:spPr>
            <a:xfrm>
              <a:off x="9272160" y="456840"/>
              <a:ext cx="150840" cy="93960"/>
            </a:xfrm>
            <a:custGeom>
              <a:avLst/>
              <a:gdLst/>
              <a:ahLst/>
              <a:rect l="l" t="t" r="r" b="b"/>
              <a:pathLst>
                <a:path w="5959" h="3721">
                  <a:moveTo>
                    <a:pt x="1" y="0"/>
                  </a:moveTo>
                  <a:lnTo>
                    <a:pt x="3584" y="3721"/>
                  </a:lnTo>
                  <a:lnTo>
                    <a:pt x="5958" y="3721"/>
                  </a:lnTo>
                  <a:lnTo>
                    <a:pt x="2375" y="0"/>
                  </a:lnTo>
                  <a:close/>
                </a:path>
              </a:pathLst>
            </a:custGeom>
            <a:solidFill>
              <a:schemeClr val="accent2"/>
            </a:solidFill>
            <a:ln w="0">
              <a:noFill/>
            </a:ln>
          </p:spPr>
          <p:style>
            <a:lnRef idx="0"/>
            <a:fillRef idx="0"/>
            <a:effectRef idx="0"/>
            <a:fontRef idx="minor"/>
          </p:style>
        </p:sp>
        <p:sp>
          <p:nvSpPr>
            <p:cNvPr id="642" name="Google Shape;1295;p15"/>
            <p:cNvSpPr/>
            <p:nvPr/>
          </p:nvSpPr>
          <p:spPr>
            <a:xfrm>
              <a:off x="9385920" y="456840"/>
              <a:ext cx="151560" cy="93960"/>
            </a:xfrm>
            <a:custGeom>
              <a:avLst/>
              <a:gdLst/>
              <a:ahLst/>
              <a:rect l="l" t="t" r="r" b="b"/>
              <a:pathLst>
                <a:path w="5981" h="3721">
                  <a:moveTo>
                    <a:pt x="1" y="0"/>
                  </a:moveTo>
                  <a:lnTo>
                    <a:pt x="3584" y="3721"/>
                  </a:lnTo>
                  <a:lnTo>
                    <a:pt x="5981" y="3721"/>
                  </a:lnTo>
                  <a:lnTo>
                    <a:pt x="2374" y="0"/>
                  </a:lnTo>
                  <a:close/>
                </a:path>
              </a:pathLst>
            </a:custGeom>
            <a:solidFill>
              <a:schemeClr val="accent2"/>
            </a:solidFill>
            <a:ln w="0">
              <a:noFill/>
            </a:ln>
          </p:spPr>
          <p:style>
            <a:lnRef idx="0"/>
            <a:fillRef idx="0"/>
            <a:effectRef idx="0"/>
            <a:fontRef idx="minor"/>
          </p:style>
        </p:sp>
        <p:sp>
          <p:nvSpPr>
            <p:cNvPr id="643" name="Google Shape;1296;p15"/>
            <p:cNvSpPr/>
            <p:nvPr/>
          </p:nvSpPr>
          <p:spPr>
            <a:xfrm>
              <a:off x="4437360" y="-1546200"/>
              <a:ext cx="5465880" cy="1126800"/>
            </a:xfrm>
            <a:custGeom>
              <a:avLst/>
              <a:gdLst/>
              <a:ahLst/>
              <a:rect l="l" t="t" r="r" b="b"/>
              <a:pathLst>
                <a:path w="206136" h="44419">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w="0">
              <a:noFill/>
            </a:ln>
          </p:spPr>
          <p:style>
            <a:lnRef idx="0"/>
            <a:fillRef idx="0"/>
            <a:effectRef idx="0"/>
            <a:fontRef idx="minor"/>
          </p:style>
        </p:sp>
        <p:sp>
          <p:nvSpPr>
            <p:cNvPr id="644" name="Google Shape;1297;p15"/>
            <p:cNvSpPr/>
            <p:nvPr/>
          </p:nvSpPr>
          <p:spPr>
            <a:xfrm>
              <a:off x="2997360" y="-2421360"/>
              <a:ext cx="6302880" cy="1490040"/>
            </a:xfrm>
            <a:custGeom>
              <a:avLst/>
              <a:gdLst/>
              <a:ahLst/>
              <a:rect l="l" t="t" r="r" b="b"/>
              <a:pathLst>
                <a:path w="248409" h="58736">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w="0">
              <a:noFill/>
            </a:ln>
          </p:spPr>
          <p:style>
            <a:lnRef idx="0"/>
            <a:fillRef idx="0"/>
            <a:effectRef idx="0"/>
            <a:fontRef idx="minor"/>
          </p:style>
        </p:sp>
        <p:sp>
          <p:nvSpPr>
            <p:cNvPr id="645" name="Google Shape;1298;p15"/>
            <p:cNvSpPr/>
            <p:nvPr/>
          </p:nvSpPr>
          <p:spPr>
            <a:xfrm>
              <a:off x="3278880" y="-1372320"/>
              <a:ext cx="6393240" cy="1983960"/>
            </a:xfrm>
            <a:custGeom>
              <a:avLst/>
              <a:gdLst/>
              <a:ahLst/>
              <a:rect l="l" t="t" r="r" b="b"/>
              <a:pathLst>
                <a:path w="251970" h="7820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w="0">
              <a:noFill/>
            </a:ln>
          </p:spPr>
          <p:style>
            <a:lnRef idx="0"/>
            <a:fillRef idx="0"/>
            <a:effectRef idx="0"/>
            <a:fontRef idx="minor"/>
          </p:style>
        </p:sp>
        <p:sp>
          <p:nvSpPr>
            <p:cNvPr id="646" name="Google Shape;1299;p15"/>
            <p:cNvSpPr/>
            <p:nvPr/>
          </p:nvSpPr>
          <p:spPr>
            <a:xfrm>
              <a:off x="3650760" y="-778680"/>
              <a:ext cx="6252120" cy="1111680"/>
            </a:xfrm>
            <a:custGeom>
              <a:avLst/>
              <a:gdLst/>
              <a:ahLst/>
              <a:rect l="l" t="t" r="r" b="b"/>
              <a:pathLst>
                <a:path w="246400" h="43826">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w="0">
              <a:noFill/>
            </a:ln>
          </p:spPr>
          <p:style>
            <a:lnRef idx="0"/>
            <a:fillRef idx="0"/>
            <a:effectRef idx="0"/>
            <a:fontRef idx="minor"/>
          </p:style>
        </p:sp>
        <p:sp>
          <p:nvSpPr>
            <p:cNvPr id="647" name="Google Shape;1300;p15"/>
            <p:cNvSpPr/>
            <p:nvPr/>
          </p:nvSpPr>
          <p:spPr>
            <a:xfrm>
              <a:off x="4002840" y="-2446200"/>
              <a:ext cx="4761720" cy="1308600"/>
            </a:xfrm>
            <a:custGeom>
              <a:avLst/>
              <a:gdLst/>
              <a:ahLst/>
              <a:rect l="l" t="t" r="r" b="b"/>
              <a:pathLst>
                <a:path w="187670" h="51587">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w="0">
              <a:noFill/>
            </a:ln>
          </p:spPr>
          <p:style>
            <a:lnRef idx="0"/>
            <a:fillRef idx="0"/>
            <a:effectRef idx="0"/>
            <a:fontRef idx="minor"/>
          </p:style>
        </p:sp>
        <p:sp>
          <p:nvSpPr>
            <p:cNvPr id="648" name="Google Shape;1301;p15"/>
            <p:cNvSpPr/>
            <p:nvPr/>
          </p:nvSpPr>
          <p:spPr>
            <a:xfrm>
              <a:off x="2945880" y="-646560"/>
              <a:ext cx="6721920" cy="1532880"/>
            </a:xfrm>
            <a:custGeom>
              <a:avLst/>
              <a:gdLst/>
              <a:ahLst/>
              <a:rect l="l" t="t" r="r" b="b"/>
              <a:pathLst>
                <a:path w="264911" h="60419">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w="0">
              <a:noFill/>
            </a:ln>
          </p:spPr>
          <p:style>
            <a:lnRef idx="0"/>
            <a:fillRef idx="0"/>
            <a:effectRef idx="0"/>
            <a:fontRef idx="minor"/>
          </p:style>
        </p:sp>
        <p:sp>
          <p:nvSpPr>
            <p:cNvPr id="649" name="Google Shape;1302;p15"/>
            <p:cNvSpPr/>
            <p:nvPr/>
          </p:nvSpPr>
          <p:spPr>
            <a:xfrm>
              <a:off x="3684240" y="-2483640"/>
              <a:ext cx="3182400" cy="777960"/>
            </a:xfrm>
            <a:custGeom>
              <a:avLst/>
              <a:gdLst/>
              <a:ahLst/>
              <a:rect l="l" t="t" r="r" b="b"/>
              <a:pathLst>
                <a:path w="125426" h="30667">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w="0">
              <a:noFill/>
            </a:ln>
          </p:spPr>
          <p:style>
            <a:lnRef idx="0"/>
            <a:fillRef idx="0"/>
            <a:effectRef idx="0"/>
            <a:fontRef idx="minor"/>
          </p:style>
        </p:sp>
        <p:sp>
          <p:nvSpPr>
            <p:cNvPr id="650" name="Google Shape;1303;p15"/>
            <p:cNvSpPr/>
            <p:nvPr/>
          </p:nvSpPr>
          <p:spPr>
            <a:xfrm>
              <a:off x="2096640" y="-556200"/>
              <a:ext cx="3461400" cy="538200"/>
            </a:xfrm>
            <a:custGeom>
              <a:avLst/>
              <a:gdLst/>
              <a:ahLst/>
              <a:rect l="l" t="t" r="r" b="b"/>
              <a:pathLst>
                <a:path w="136427" h="21229">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w="0">
              <a:noFill/>
            </a:ln>
          </p:spPr>
          <p:style>
            <a:lnRef idx="0"/>
            <a:fillRef idx="0"/>
            <a:effectRef idx="0"/>
            <a:fontRef idx="minor"/>
          </p:style>
        </p:sp>
        <p:sp>
          <p:nvSpPr>
            <p:cNvPr id="651" name="Google Shape;1304;p15"/>
            <p:cNvSpPr/>
            <p:nvPr/>
          </p:nvSpPr>
          <p:spPr>
            <a:xfrm>
              <a:off x="2102400" y="-1937520"/>
              <a:ext cx="2054520" cy="401040"/>
            </a:xfrm>
            <a:custGeom>
              <a:avLst/>
              <a:gdLst/>
              <a:ahLst/>
              <a:rect l="l" t="t" r="r" b="b"/>
              <a:pathLst>
                <a:path w="80985" h="15819">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w="0">
              <a:noFill/>
            </a:ln>
          </p:spPr>
          <p:style>
            <a:lnRef idx="0"/>
            <a:fillRef idx="0"/>
            <a:effectRef idx="0"/>
            <a:fontRef idx="minor"/>
          </p:style>
        </p:sp>
        <p:sp>
          <p:nvSpPr>
            <p:cNvPr id="652" name="Google Shape;1305;p15"/>
            <p:cNvSpPr/>
            <p:nvPr/>
          </p:nvSpPr>
          <p:spPr>
            <a:xfrm>
              <a:off x="2019240" y="-1657800"/>
              <a:ext cx="1679400" cy="520200"/>
            </a:xfrm>
            <a:custGeom>
              <a:avLst/>
              <a:gdLst/>
              <a:ahLst/>
              <a:rect l="l" t="t" r="r" b="b"/>
              <a:pathLst>
                <a:path w="66194" h="20521">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w="0">
              <a:noFill/>
            </a:ln>
          </p:spPr>
          <p:style>
            <a:lnRef idx="0"/>
            <a:fillRef idx="0"/>
            <a:effectRef idx="0"/>
            <a:fontRef idx="minor"/>
          </p:style>
        </p:sp>
        <p:sp>
          <p:nvSpPr>
            <p:cNvPr id="653" name="Google Shape;1306;p15"/>
            <p:cNvSpPr/>
            <p:nvPr/>
          </p:nvSpPr>
          <p:spPr>
            <a:xfrm>
              <a:off x="2019240" y="-1390320"/>
              <a:ext cx="993600" cy="458280"/>
            </a:xfrm>
            <a:custGeom>
              <a:avLst/>
              <a:gdLst/>
              <a:ahLst/>
              <a:rect l="l" t="t" r="r" b="b"/>
              <a:pathLst>
                <a:path w="39169" h="1807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w="0">
              <a:noFill/>
            </a:ln>
          </p:spPr>
          <p:style>
            <a:lnRef idx="0"/>
            <a:fillRef idx="0"/>
            <a:effectRef idx="0"/>
            <a:fontRef idx="minor"/>
          </p:style>
        </p:sp>
        <p:sp>
          <p:nvSpPr>
            <p:cNvPr id="654" name="Google Shape;1307;p15"/>
            <p:cNvSpPr/>
            <p:nvPr/>
          </p:nvSpPr>
          <p:spPr>
            <a:xfrm>
              <a:off x="7664040" y="-1353240"/>
              <a:ext cx="1552320" cy="588600"/>
            </a:xfrm>
            <a:custGeom>
              <a:avLst/>
              <a:gdLst/>
              <a:ahLst/>
              <a:rect l="l" t="t" r="r" b="b"/>
              <a:pathLst>
                <a:path w="61196" h="23214">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w="0">
              <a:noFill/>
            </a:ln>
          </p:spPr>
          <p:style>
            <a:lnRef idx="0"/>
            <a:fillRef idx="0"/>
            <a:effectRef idx="0"/>
            <a:fontRef idx="minor"/>
          </p:style>
        </p:sp>
        <p:sp>
          <p:nvSpPr>
            <p:cNvPr id="655" name="Google Shape;1308;p15"/>
            <p:cNvSpPr/>
            <p:nvPr/>
          </p:nvSpPr>
          <p:spPr>
            <a:xfrm>
              <a:off x="8037000" y="813600"/>
              <a:ext cx="136440" cy="136440"/>
            </a:xfrm>
            <a:custGeom>
              <a:avLst/>
              <a:gdLst/>
              <a:ahLst/>
              <a:rect l="l" t="t" r="r" b="b"/>
              <a:pathLst>
                <a:path w="5388" h="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w="0">
              <a:noFill/>
            </a:ln>
          </p:spPr>
          <p:style>
            <a:lnRef idx="0"/>
            <a:fillRef idx="0"/>
            <a:effectRef idx="0"/>
            <a:fontRef idx="minor"/>
          </p:style>
        </p:sp>
        <p:sp>
          <p:nvSpPr>
            <p:cNvPr id="656" name="Google Shape;1309;p15"/>
            <p:cNvSpPr/>
            <p:nvPr/>
          </p:nvSpPr>
          <p:spPr>
            <a:xfrm>
              <a:off x="8060760" y="837360"/>
              <a:ext cx="88920" cy="88200"/>
            </a:xfrm>
            <a:custGeom>
              <a:avLst/>
              <a:gdLst/>
              <a:ahLst/>
              <a:rect l="l" t="t" r="r" b="b"/>
              <a:pathLst>
                <a:path w="3516" h="3493">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w="0">
              <a:noFill/>
            </a:ln>
          </p:spPr>
          <p:style>
            <a:lnRef idx="0"/>
            <a:fillRef idx="0"/>
            <a:effectRef idx="0"/>
            <a:fontRef idx="minor"/>
          </p:style>
        </p:sp>
        <p:sp>
          <p:nvSpPr>
            <p:cNvPr id="657" name="Google Shape;1310;p15"/>
            <p:cNvSpPr/>
            <p:nvPr/>
          </p:nvSpPr>
          <p:spPr>
            <a:xfrm>
              <a:off x="7497000" y="-492480"/>
              <a:ext cx="136440" cy="136440"/>
            </a:xfrm>
            <a:custGeom>
              <a:avLst/>
              <a:gdLst/>
              <a:ahLst/>
              <a:rect l="l" t="t" r="r" b="b"/>
              <a:pathLst>
                <a:path w="5388" h="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w="0">
              <a:noFill/>
            </a:ln>
          </p:spPr>
          <p:style>
            <a:lnRef idx="0"/>
            <a:fillRef idx="0"/>
            <a:effectRef idx="0"/>
            <a:fontRef idx="minor"/>
          </p:style>
        </p:sp>
        <p:sp>
          <p:nvSpPr>
            <p:cNvPr id="658" name="Google Shape;1311;p15"/>
            <p:cNvSpPr/>
            <p:nvPr/>
          </p:nvSpPr>
          <p:spPr>
            <a:xfrm>
              <a:off x="7520760" y="-468720"/>
              <a:ext cx="88920" cy="88920"/>
            </a:xfrm>
            <a:custGeom>
              <a:avLst/>
              <a:gdLst/>
              <a:ahLst/>
              <a:rect l="l" t="t" r="r" b="b"/>
              <a:pathLst>
                <a:path w="3516" h="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w="0">
              <a:noFill/>
            </a:ln>
          </p:spPr>
          <p:style>
            <a:lnRef idx="0"/>
            <a:fillRef idx="0"/>
            <a:effectRef idx="0"/>
            <a:fontRef idx="minor"/>
          </p:style>
        </p:sp>
        <p:sp>
          <p:nvSpPr>
            <p:cNvPr id="659" name="Google Shape;1312;p15"/>
            <p:cNvSpPr/>
            <p:nvPr/>
          </p:nvSpPr>
          <p:spPr>
            <a:xfrm>
              <a:off x="7535880" y="-841680"/>
              <a:ext cx="136440" cy="136440"/>
            </a:xfrm>
            <a:custGeom>
              <a:avLst/>
              <a:gdLst/>
              <a:ahLst/>
              <a:rect l="l" t="t" r="r" b="b"/>
              <a:pathLst>
                <a:path w="5388" h="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w="0">
              <a:noFill/>
            </a:ln>
          </p:spPr>
          <p:style>
            <a:lnRef idx="0"/>
            <a:fillRef idx="0"/>
            <a:effectRef idx="0"/>
            <a:fontRef idx="minor"/>
          </p:style>
        </p:sp>
        <p:sp>
          <p:nvSpPr>
            <p:cNvPr id="660" name="Google Shape;1313;p15"/>
            <p:cNvSpPr/>
            <p:nvPr/>
          </p:nvSpPr>
          <p:spPr>
            <a:xfrm>
              <a:off x="7559640" y="-817920"/>
              <a:ext cx="88920" cy="88920"/>
            </a:xfrm>
            <a:custGeom>
              <a:avLst/>
              <a:gdLst/>
              <a:ahLst/>
              <a:rect l="l" t="t" r="r" b="b"/>
              <a:pathLst>
                <a:path w="3516" h="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w="0">
              <a:noFill/>
            </a:ln>
          </p:spPr>
          <p:style>
            <a:lnRef idx="0"/>
            <a:fillRef idx="0"/>
            <a:effectRef idx="0"/>
            <a:fontRef idx="minor"/>
          </p:style>
        </p:sp>
        <p:sp>
          <p:nvSpPr>
            <p:cNvPr id="661" name="Google Shape;1314;p15"/>
            <p:cNvSpPr/>
            <p:nvPr/>
          </p:nvSpPr>
          <p:spPr>
            <a:xfrm>
              <a:off x="6802560" y="-817920"/>
              <a:ext cx="88920" cy="88920"/>
            </a:xfrm>
            <a:custGeom>
              <a:avLst/>
              <a:gdLst/>
              <a:ahLst/>
              <a:rect l="l" t="t" r="r" b="b"/>
              <a:pathLst>
                <a:path w="3516" h="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662" name="Google Shape;1315;p15"/>
            <p:cNvSpPr/>
            <p:nvPr/>
          </p:nvSpPr>
          <p:spPr>
            <a:xfrm>
              <a:off x="9145080" y="-110160"/>
              <a:ext cx="88920" cy="88200"/>
            </a:xfrm>
            <a:custGeom>
              <a:avLst/>
              <a:gdLst/>
              <a:ahLst/>
              <a:rect l="l" t="t" r="r" b="b"/>
              <a:pathLst>
                <a:path w="3516" h="3493">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w="0">
              <a:noFill/>
            </a:ln>
          </p:spPr>
          <p:style>
            <a:lnRef idx="0"/>
            <a:fillRef idx="0"/>
            <a:effectRef idx="0"/>
            <a:fontRef idx="minor"/>
          </p:style>
        </p:sp>
        <p:sp>
          <p:nvSpPr>
            <p:cNvPr id="663" name="Google Shape;1316;p15"/>
            <p:cNvSpPr/>
            <p:nvPr/>
          </p:nvSpPr>
          <p:spPr>
            <a:xfrm>
              <a:off x="6280920" y="-1680840"/>
              <a:ext cx="136440" cy="136440"/>
            </a:xfrm>
            <a:custGeom>
              <a:avLst/>
              <a:gdLst/>
              <a:ahLst/>
              <a:rect l="l" t="t" r="r" b="b"/>
              <a:pathLst>
                <a:path w="5387" h="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664" name="Google Shape;1317;p15"/>
            <p:cNvSpPr/>
            <p:nvPr/>
          </p:nvSpPr>
          <p:spPr>
            <a:xfrm>
              <a:off x="6305040" y="-1657440"/>
              <a:ext cx="88200" cy="88920"/>
            </a:xfrm>
            <a:custGeom>
              <a:avLst/>
              <a:gdLst/>
              <a:ahLst/>
              <a:rect l="l" t="t" r="r" b="b"/>
              <a:pathLst>
                <a:path w="3494" h="3517">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w="0">
              <a:noFill/>
            </a:ln>
          </p:spPr>
          <p:style>
            <a:lnRef idx="0"/>
            <a:fillRef idx="0"/>
            <a:effectRef idx="0"/>
            <a:fontRef idx="minor"/>
          </p:style>
        </p:sp>
        <p:sp>
          <p:nvSpPr>
            <p:cNvPr id="665" name="Google Shape;1318;p15"/>
            <p:cNvSpPr/>
            <p:nvPr/>
          </p:nvSpPr>
          <p:spPr>
            <a:xfrm>
              <a:off x="5549760" y="-158760"/>
              <a:ext cx="136440" cy="136440"/>
            </a:xfrm>
            <a:custGeom>
              <a:avLst/>
              <a:gdLst/>
              <a:ahLst/>
              <a:rect l="l" t="t" r="r" b="b"/>
              <a:pathLst>
                <a:path w="5388" h="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w="0">
              <a:noFill/>
            </a:ln>
          </p:spPr>
          <p:style>
            <a:lnRef idx="0"/>
            <a:fillRef idx="0"/>
            <a:effectRef idx="0"/>
            <a:fontRef idx="minor"/>
          </p:style>
        </p:sp>
        <p:sp>
          <p:nvSpPr>
            <p:cNvPr id="666" name="Google Shape;1319;p15"/>
            <p:cNvSpPr/>
            <p:nvPr/>
          </p:nvSpPr>
          <p:spPr>
            <a:xfrm>
              <a:off x="5573520" y="-135000"/>
              <a:ext cx="88920" cy="88920"/>
            </a:xfrm>
            <a:custGeom>
              <a:avLst/>
              <a:gdLst/>
              <a:ahLst/>
              <a:rect l="l" t="t" r="r" b="b"/>
              <a:pathLst>
                <a:path w="3516" h="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667" name="Google Shape;1320;p15"/>
            <p:cNvSpPr/>
            <p:nvPr/>
          </p:nvSpPr>
          <p:spPr>
            <a:xfrm>
              <a:off x="4310280" y="-1609200"/>
              <a:ext cx="136440" cy="136440"/>
            </a:xfrm>
            <a:custGeom>
              <a:avLst/>
              <a:gdLst/>
              <a:ahLst/>
              <a:rect l="l" t="t" r="r" b="b"/>
              <a:pathLst>
                <a:path w="5388" h="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668" name="Google Shape;1321;p15"/>
            <p:cNvSpPr/>
            <p:nvPr/>
          </p:nvSpPr>
          <p:spPr>
            <a:xfrm>
              <a:off x="4334040" y="-1585440"/>
              <a:ext cx="88200" cy="88920"/>
            </a:xfrm>
            <a:custGeom>
              <a:avLst/>
              <a:gdLst/>
              <a:ahLst/>
              <a:rect l="l" t="t" r="r" b="b"/>
              <a:pathLst>
                <a:path w="3493" h="3516">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w="0">
              <a:noFill/>
            </a:ln>
          </p:spPr>
          <p:style>
            <a:lnRef idx="0"/>
            <a:fillRef idx="0"/>
            <a:effectRef idx="0"/>
            <a:fontRef idx="minor"/>
          </p:style>
        </p:sp>
        <p:sp>
          <p:nvSpPr>
            <p:cNvPr id="669" name="Google Shape;1322;p15"/>
            <p:cNvSpPr/>
            <p:nvPr/>
          </p:nvSpPr>
          <p:spPr>
            <a:xfrm>
              <a:off x="3596400" y="-1762560"/>
              <a:ext cx="95760" cy="95760"/>
            </a:xfrm>
            <a:custGeom>
              <a:avLst/>
              <a:gdLst/>
              <a:ahLst/>
              <a:rect l="l" t="t" r="r" b="b"/>
              <a:pathLst>
                <a:path w="3790" h="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w="0">
              <a:noFill/>
            </a:ln>
          </p:spPr>
          <p:style>
            <a:lnRef idx="0"/>
            <a:fillRef idx="0"/>
            <a:effectRef idx="0"/>
            <a:fontRef idx="minor"/>
          </p:style>
        </p:sp>
        <p:sp>
          <p:nvSpPr>
            <p:cNvPr id="670" name="Google Shape;1323;p15"/>
            <p:cNvSpPr/>
            <p:nvPr/>
          </p:nvSpPr>
          <p:spPr>
            <a:xfrm>
              <a:off x="3613680" y="-1745280"/>
              <a:ext cx="60480" cy="60480"/>
            </a:xfrm>
            <a:custGeom>
              <a:avLst/>
              <a:gdLst/>
              <a:ahLst/>
              <a:rect l="l" t="t" r="r" b="b"/>
              <a:pathLst>
                <a:path w="2398" h="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w="0">
              <a:noFill/>
            </a:ln>
          </p:spPr>
          <p:style>
            <a:lnRef idx="0"/>
            <a:fillRef idx="0"/>
            <a:effectRef idx="0"/>
            <a:fontRef idx="minor"/>
          </p:style>
        </p:sp>
        <p:sp>
          <p:nvSpPr>
            <p:cNvPr id="671" name="Google Shape;1324;p15"/>
            <p:cNvSpPr/>
            <p:nvPr/>
          </p:nvSpPr>
          <p:spPr>
            <a:xfrm>
              <a:off x="4930200" y="-1594800"/>
              <a:ext cx="107280" cy="107280"/>
            </a:xfrm>
            <a:custGeom>
              <a:avLst/>
              <a:gdLst/>
              <a:ahLst/>
              <a:rect l="l" t="t" r="r" b="b"/>
              <a:pathLst>
                <a:path w="4246" h="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w="0">
              <a:noFill/>
            </a:ln>
          </p:spPr>
          <p:style>
            <a:lnRef idx="0"/>
            <a:fillRef idx="0"/>
            <a:effectRef idx="0"/>
            <a:fontRef idx="minor"/>
          </p:style>
        </p:sp>
        <p:sp>
          <p:nvSpPr>
            <p:cNvPr id="672" name="Google Shape;1325;p15"/>
            <p:cNvSpPr/>
            <p:nvPr/>
          </p:nvSpPr>
          <p:spPr>
            <a:xfrm>
              <a:off x="9104400" y="-1396080"/>
              <a:ext cx="107280" cy="107280"/>
            </a:xfrm>
            <a:custGeom>
              <a:avLst/>
              <a:gdLst/>
              <a:ahLst/>
              <a:rect l="l" t="t" r="r" b="b"/>
              <a:pathLst>
                <a:path w="4246" h="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w="0">
              <a:noFill/>
            </a:ln>
          </p:spPr>
          <p:style>
            <a:lnRef idx="0"/>
            <a:fillRef idx="0"/>
            <a:effectRef idx="0"/>
            <a:fontRef idx="minor"/>
          </p:style>
        </p:sp>
        <p:sp>
          <p:nvSpPr>
            <p:cNvPr id="673" name="Google Shape;1326;p15"/>
            <p:cNvSpPr/>
            <p:nvPr/>
          </p:nvSpPr>
          <p:spPr>
            <a:xfrm>
              <a:off x="8537760" y="-478080"/>
              <a:ext cx="107280" cy="107280"/>
            </a:xfrm>
            <a:custGeom>
              <a:avLst/>
              <a:gdLst/>
              <a:ahLst/>
              <a:rect l="l" t="t" r="r" b="b"/>
              <a:pathLst>
                <a:path w="4246" h="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w="0">
              <a:noFill/>
            </a:ln>
          </p:spPr>
          <p:style>
            <a:lnRef idx="0"/>
            <a:fillRef idx="0"/>
            <a:effectRef idx="0"/>
            <a:fontRef idx="minor"/>
          </p:style>
        </p:sp>
        <p:sp>
          <p:nvSpPr>
            <p:cNvPr id="674" name="Google Shape;1327;p15"/>
            <p:cNvSpPr/>
            <p:nvPr/>
          </p:nvSpPr>
          <p:spPr>
            <a:xfrm>
              <a:off x="8346600" y="567360"/>
              <a:ext cx="70200" cy="70200"/>
            </a:xfrm>
            <a:custGeom>
              <a:avLst/>
              <a:gdLst/>
              <a:ahLst/>
              <a:rect l="l" t="t" r="r" b="b"/>
              <a:pathLst>
                <a:path w="2786" h="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w="0">
              <a:noFill/>
            </a:ln>
          </p:spPr>
          <p:style>
            <a:lnRef idx="0"/>
            <a:fillRef idx="0"/>
            <a:effectRef idx="0"/>
            <a:fontRef idx="minor"/>
          </p:style>
        </p:sp>
        <p:sp>
          <p:nvSpPr>
            <p:cNvPr id="675" name="Google Shape;1328;p15"/>
            <p:cNvSpPr/>
            <p:nvPr/>
          </p:nvSpPr>
          <p:spPr>
            <a:xfrm>
              <a:off x="6811920" y="293400"/>
              <a:ext cx="70200" cy="69840"/>
            </a:xfrm>
            <a:custGeom>
              <a:avLst/>
              <a:gdLst/>
              <a:ahLst/>
              <a:rect l="l" t="t" r="r" b="b"/>
              <a:pathLst>
                <a:path w="2786" h="2763">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w="0">
              <a:noFill/>
            </a:ln>
          </p:spPr>
          <p:style>
            <a:lnRef idx="0"/>
            <a:fillRef idx="0"/>
            <a:effectRef idx="0"/>
            <a:fontRef idx="minor"/>
          </p:style>
        </p:sp>
        <p:sp>
          <p:nvSpPr>
            <p:cNvPr id="676" name="Google Shape;1329;p15"/>
            <p:cNvSpPr/>
            <p:nvPr/>
          </p:nvSpPr>
          <p:spPr>
            <a:xfrm>
              <a:off x="7183080" y="-1383480"/>
              <a:ext cx="107280" cy="107280"/>
            </a:xfrm>
            <a:custGeom>
              <a:avLst/>
              <a:gdLst/>
              <a:ahLst/>
              <a:rect l="l" t="t" r="r" b="b"/>
              <a:pathLst>
                <a:path w="4247" h="4246">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w="0">
              <a:noFill/>
            </a:ln>
          </p:spPr>
          <p:style>
            <a:lnRef idx="0"/>
            <a:fillRef idx="0"/>
            <a:effectRef idx="0"/>
            <a:fontRef idx="minor"/>
          </p:style>
        </p:sp>
        <p:sp>
          <p:nvSpPr>
            <p:cNvPr id="677" name="Google Shape;1330;p15"/>
            <p:cNvSpPr/>
            <p:nvPr/>
          </p:nvSpPr>
          <p:spPr>
            <a:xfrm>
              <a:off x="7772400" y="-1356480"/>
              <a:ext cx="75960" cy="75600"/>
            </a:xfrm>
            <a:custGeom>
              <a:avLst/>
              <a:gdLst/>
              <a:ahLst/>
              <a:rect l="l" t="t" r="r" b="b"/>
              <a:pathLst>
                <a:path w="3014" h="2991">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w="0">
              <a:noFill/>
            </a:ln>
          </p:spPr>
          <p:style>
            <a:lnRef idx="0"/>
            <a:fillRef idx="0"/>
            <a:effectRef idx="0"/>
            <a:fontRef idx="minor"/>
          </p:style>
        </p:sp>
        <p:sp>
          <p:nvSpPr>
            <p:cNvPr id="678" name="Google Shape;1331;p15"/>
            <p:cNvSpPr/>
            <p:nvPr/>
          </p:nvSpPr>
          <p:spPr>
            <a:xfrm>
              <a:off x="7903800" y="-1291320"/>
              <a:ext cx="80280" cy="80280"/>
            </a:xfrm>
            <a:custGeom>
              <a:avLst/>
              <a:gdLst/>
              <a:ahLst/>
              <a:rect l="l" t="t" r="r" b="b"/>
              <a:pathLst>
                <a:path w="3174" h="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w="0">
              <a:noFill/>
            </a:ln>
          </p:spPr>
          <p:style>
            <a:lnRef idx="0"/>
            <a:fillRef idx="0"/>
            <a:effectRef idx="0"/>
            <a:fontRef idx="minor"/>
          </p:style>
        </p:sp>
        <p:sp>
          <p:nvSpPr>
            <p:cNvPr id="679" name="Google Shape;1332;p15"/>
            <p:cNvSpPr/>
            <p:nvPr/>
          </p:nvSpPr>
          <p:spPr>
            <a:xfrm>
              <a:off x="5621040" y="-362880"/>
              <a:ext cx="141480" cy="141120"/>
            </a:xfrm>
            <a:custGeom>
              <a:avLst/>
              <a:gdLst/>
              <a:ahLst/>
              <a:rect l="l" t="t" r="r" b="b"/>
              <a:pathLst>
                <a:path w="5593" h="557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w="0">
              <a:noFill/>
            </a:ln>
          </p:spPr>
          <p:style>
            <a:lnRef idx="0"/>
            <a:fillRef idx="0"/>
            <a:effectRef idx="0"/>
            <a:fontRef idx="minor"/>
          </p:style>
        </p:sp>
        <p:sp>
          <p:nvSpPr>
            <p:cNvPr id="680" name="Google Shape;1333;p15"/>
            <p:cNvSpPr/>
            <p:nvPr/>
          </p:nvSpPr>
          <p:spPr>
            <a:xfrm>
              <a:off x="7495200" y="257400"/>
              <a:ext cx="141480" cy="141480"/>
            </a:xfrm>
            <a:custGeom>
              <a:avLst/>
              <a:gdLst/>
              <a:ahLst/>
              <a:rect l="l" t="t" r="r" b="b"/>
              <a:pathLst>
                <a:path w="5593" h="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w="0">
              <a:noFill/>
            </a:ln>
          </p:spPr>
          <p:style>
            <a:lnRef idx="0"/>
            <a:fillRef idx="0"/>
            <a:effectRef idx="0"/>
            <a:fontRef idx="minor"/>
          </p:style>
        </p:sp>
        <p:sp>
          <p:nvSpPr>
            <p:cNvPr id="681" name="Google Shape;1334;p15"/>
            <p:cNvSpPr/>
            <p:nvPr/>
          </p:nvSpPr>
          <p:spPr>
            <a:xfrm>
              <a:off x="5355720" y="-968760"/>
              <a:ext cx="65520" cy="65520"/>
            </a:xfrm>
            <a:custGeom>
              <a:avLst/>
              <a:gdLst/>
              <a:ahLst/>
              <a:rect l="l" t="t" r="r" b="b"/>
              <a:pathLst>
                <a:path w="2603" h="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w="0">
              <a:noFill/>
            </a:ln>
          </p:spPr>
          <p:style>
            <a:lnRef idx="0"/>
            <a:fillRef idx="0"/>
            <a:effectRef idx="0"/>
            <a:fontRef idx="minor"/>
          </p:style>
        </p:sp>
        <p:sp>
          <p:nvSpPr>
            <p:cNvPr id="682" name="Google Shape;1335;p15"/>
            <p:cNvSpPr/>
            <p:nvPr/>
          </p:nvSpPr>
          <p:spPr>
            <a:xfrm>
              <a:off x="5548680" y="-1240920"/>
              <a:ext cx="145800" cy="146160"/>
            </a:xfrm>
            <a:custGeom>
              <a:avLst/>
              <a:gdLst/>
              <a:ahLst/>
              <a:rect l="l" t="t" r="r" b="b"/>
              <a:pathLst>
                <a:path w="5753" h="5776">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w="0">
              <a:noFill/>
            </a:ln>
          </p:spPr>
          <p:style>
            <a:lnRef idx="0"/>
            <a:fillRef idx="0"/>
            <a:effectRef idx="0"/>
            <a:fontRef idx="minor"/>
          </p:style>
        </p:sp>
        <p:sp>
          <p:nvSpPr>
            <p:cNvPr id="683" name="Google Shape;1336;p15"/>
            <p:cNvSpPr/>
            <p:nvPr/>
          </p:nvSpPr>
          <p:spPr>
            <a:xfrm>
              <a:off x="5574240" y="-1214640"/>
              <a:ext cx="94680" cy="93960"/>
            </a:xfrm>
            <a:custGeom>
              <a:avLst/>
              <a:gdLst/>
              <a:ahLst/>
              <a:rect l="l" t="t" r="r" b="b"/>
              <a:pathLst>
                <a:path w="3744" h="3722">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w="0">
              <a:noFill/>
            </a:ln>
          </p:spPr>
          <p:style>
            <a:lnRef idx="0"/>
            <a:fillRef idx="0"/>
            <a:effectRef idx="0"/>
            <a:fontRef idx="minor"/>
          </p:style>
        </p:sp>
        <p:sp>
          <p:nvSpPr>
            <p:cNvPr id="684" name="Google Shape;1337;p15"/>
            <p:cNvSpPr/>
            <p:nvPr/>
          </p:nvSpPr>
          <p:spPr>
            <a:xfrm>
              <a:off x="3953520" y="-1195560"/>
              <a:ext cx="107280" cy="107280"/>
            </a:xfrm>
            <a:custGeom>
              <a:avLst/>
              <a:gdLst/>
              <a:ahLst/>
              <a:rect l="l" t="t" r="r" b="b"/>
              <a:pathLst>
                <a:path w="4246" h="4247">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w="0">
              <a:noFill/>
            </a:ln>
          </p:spPr>
          <p:style>
            <a:lnRef idx="0"/>
            <a:fillRef idx="0"/>
            <a:effectRef idx="0"/>
            <a:fontRef idx="minor"/>
          </p:style>
        </p:sp>
        <p:sp>
          <p:nvSpPr>
            <p:cNvPr id="685" name="Google Shape;1338;p15"/>
            <p:cNvSpPr/>
            <p:nvPr/>
          </p:nvSpPr>
          <p:spPr>
            <a:xfrm>
              <a:off x="3640320" y="-1195560"/>
              <a:ext cx="107280" cy="107280"/>
            </a:xfrm>
            <a:custGeom>
              <a:avLst/>
              <a:gdLst/>
              <a:ahLst/>
              <a:rect l="l" t="t" r="r" b="b"/>
              <a:pathLst>
                <a:path w="4247" h="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w="0">
              <a:noFill/>
            </a:ln>
          </p:spPr>
          <p:style>
            <a:lnRef idx="0"/>
            <a:fillRef idx="0"/>
            <a:effectRef idx="0"/>
            <a:fontRef idx="minor"/>
          </p:style>
        </p:sp>
        <p:sp>
          <p:nvSpPr>
            <p:cNvPr id="686" name="Google Shape;1339;p15"/>
            <p:cNvSpPr/>
            <p:nvPr/>
          </p:nvSpPr>
          <p:spPr>
            <a:xfrm>
              <a:off x="2953440" y="-990720"/>
              <a:ext cx="107280" cy="107280"/>
            </a:xfrm>
            <a:custGeom>
              <a:avLst/>
              <a:gdLst/>
              <a:ahLst/>
              <a:rect l="l" t="t" r="r" b="b"/>
              <a:pathLst>
                <a:path w="4247" h="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w="0">
              <a:noFill/>
            </a:ln>
          </p:spPr>
          <p:style>
            <a:lnRef idx="0"/>
            <a:fillRef idx="0"/>
            <a:effectRef idx="0"/>
            <a:fontRef idx="minor"/>
          </p:style>
        </p:sp>
        <p:sp>
          <p:nvSpPr>
            <p:cNvPr id="687" name="Google Shape;1340;p15"/>
            <p:cNvSpPr/>
            <p:nvPr/>
          </p:nvSpPr>
          <p:spPr>
            <a:xfrm>
              <a:off x="2498040" y="-1438920"/>
              <a:ext cx="107280" cy="107280"/>
            </a:xfrm>
            <a:custGeom>
              <a:avLst/>
              <a:gdLst/>
              <a:ahLst/>
              <a:rect l="l" t="t" r="r" b="b"/>
              <a:pathLst>
                <a:path w="4246" h="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w="0">
              <a:noFill/>
            </a:ln>
          </p:spPr>
          <p:style>
            <a:lnRef idx="0"/>
            <a:fillRef idx="0"/>
            <a:effectRef idx="0"/>
            <a:fontRef idx="minor"/>
          </p:style>
        </p:sp>
        <p:sp>
          <p:nvSpPr>
            <p:cNvPr id="688" name="Google Shape;1341;p15"/>
            <p:cNvSpPr/>
            <p:nvPr/>
          </p:nvSpPr>
          <p:spPr>
            <a:xfrm>
              <a:off x="5210280" y="-1577880"/>
              <a:ext cx="73080" cy="73800"/>
            </a:xfrm>
            <a:custGeom>
              <a:avLst/>
              <a:gdLst/>
              <a:ahLst/>
              <a:rect l="l" t="t" r="r" b="b"/>
              <a:pathLst>
                <a:path w="2900" h="2922">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w="0">
              <a:noFill/>
            </a:ln>
          </p:spPr>
          <p:style>
            <a:lnRef idx="0"/>
            <a:fillRef idx="0"/>
            <a:effectRef idx="0"/>
            <a:fontRef idx="minor"/>
          </p:style>
        </p:sp>
        <p:sp>
          <p:nvSpPr>
            <p:cNvPr id="689" name="Google Shape;1342;p15"/>
            <p:cNvSpPr/>
            <p:nvPr/>
          </p:nvSpPr>
          <p:spPr>
            <a:xfrm>
              <a:off x="3251520" y="-1399680"/>
              <a:ext cx="73800" cy="73800"/>
            </a:xfrm>
            <a:custGeom>
              <a:avLst/>
              <a:gdLst/>
              <a:ahLst/>
              <a:rect l="l" t="t" r="r" b="b"/>
              <a:pathLst>
                <a:path w="2923" h="2922">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w="0">
              <a:noFill/>
            </a:ln>
          </p:spPr>
          <p:style>
            <a:lnRef idx="0"/>
            <a:fillRef idx="0"/>
            <a:effectRef idx="0"/>
            <a:fontRef idx="minor"/>
          </p:style>
        </p:sp>
        <p:sp>
          <p:nvSpPr>
            <p:cNvPr id="690" name="Google Shape;1343;p15"/>
            <p:cNvSpPr/>
            <p:nvPr/>
          </p:nvSpPr>
          <p:spPr>
            <a:xfrm>
              <a:off x="4310280" y="-1937520"/>
              <a:ext cx="3040560" cy="9360"/>
            </a:xfrm>
            <a:custGeom>
              <a:avLst/>
              <a:gdLst/>
              <a:ahLst/>
              <a:rect l="l" t="t" r="r" b="b"/>
              <a:pathLst>
                <a:path w="119834" h="389">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w="0">
              <a:noFill/>
            </a:ln>
          </p:spPr>
          <p:style>
            <a:lnRef idx="0"/>
            <a:fillRef idx="0"/>
            <a:effectRef idx="0"/>
            <a:fontRef idx="minor"/>
          </p:style>
        </p:sp>
        <p:sp>
          <p:nvSpPr>
            <p:cNvPr id="691" name="Google Shape;1344;p15"/>
            <p:cNvSpPr/>
            <p:nvPr/>
          </p:nvSpPr>
          <p:spPr>
            <a:xfrm>
              <a:off x="4250880" y="-1969920"/>
              <a:ext cx="73800" cy="73800"/>
            </a:xfrm>
            <a:custGeom>
              <a:avLst/>
              <a:gdLst/>
              <a:ahLst/>
              <a:rect l="l" t="t" r="r" b="b"/>
              <a:pathLst>
                <a:path w="2923" h="2922">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w="0">
              <a:noFill/>
            </a:ln>
          </p:spPr>
          <p:style>
            <a:lnRef idx="0"/>
            <a:fillRef idx="0"/>
            <a:effectRef idx="0"/>
            <a:fontRef idx="minor"/>
          </p:style>
        </p:sp>
        <p:sp>
          <p:nvSpPr>
            <p:cNvPr id="692" name="Google Shape;1345;p15"/>
            <p:cNvSpPr/>
            <p:nvPr/>
          </p:nvSpPr>
          <p:spPr>
            <a:xfrm>
              <a:off x="7308720" y="-1969920"/>
              <a:ext cx="73800" cy="73800"/>
            </a:xfrm>
            <a:custGeom>
              <a:avLst/>
              <a:gdLst/>
              <a:ahLst/>
              <a:rect l="l" t="t" r="r" b="b"/>
              <a:pathLst>
                <a:path w="2922" h="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w="0">
              <a:noFill/>
            </a:ln>
          </p:spPr>
          <p:style>
            <a:lnRef idx="0"/>
            <a:fillRef idx="0"/>
            <a:effectRef idx="0"/>
            <a:fontRef idx="minor"/>
          </p:style>
        </p:sp>
        <p:sp>
          <p:nvSpPr>
            <p:cNvPr id="693" name="Google Shape;1346;p15"/>
            <p:cNvSpPr/>
            <p:nvPr/>
          </p:nvSpPr>
          <p:spPr>
            <a:xfrm>
              <a:off x="7812720" y="-2458440"/>
              <a:ext cx="1134720" cy="1134000"/>
            </a:xfrm>
            <a:custGeom>
              <a:avLst/>
              <a:gdLst/>
              <a:ahLst/>
              <a:rect l="l" t="t" r="r" b="b"/>
              <a:pathLst>
                <a:path w="44738" h="44699">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w="0">
              <a:noFill/>
            </a:ln>
          </p:spPr>
          <p:style>
            <a:lnRef idx="0"/>
            <a:fillRef idx="0"/>
            <a:effectRef idx="0"/>
            <a:fontRef idx="minor"/>
          </p:style>
        </p:sp>
        <p:sp>
          <p:nvSpPr>
            <p:cNvPr id="694" name="Google Shape;1347;p15"/>
            <p:cNvSpPr/>
            <p:nvPr/>
          </p:nvSpPr>
          <p:spPr>
            <a:xfrm>
              <a:off x="7952760" y="-2395800"/>
              <a:ext cx="1134720" cy="1134000"/>
            </a:xfrm>
            <a:custGeom>
              <a:avLst/>
              <a:gdLst/>
              <a:ahLst/>
              <a:rect l="l" t="t" r="r" b="b"/>
              <a:pathLst>
                <a:path w="44739" h="44698">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w="0">
              <a:noFill/>
            </a:ln>
          </p:spPr>
          <p:style>
            <a:lnRef idx="0"/>
            <a:fillRef idx="0"/>
            <a:effectRef idx="0"/>
            <a:fontRef idx="minor"/>
          </p:style>
        </p:sp>
        <p:sp>
          <p:nvSpPr>
            <p:cNvPr id="695" name="Google Shape;1348;p15"/>
            <p:cNvSpPr/>
            <p:nvPr/>
          </p:nvSpPr>
          <p:spPr>
            <a:xfrm>
              <a:off x="6842160" y="-778320"/>
              <a:ext cx="2334960" cy="716760"/>
            </a:xfrm>
            <a:custGeom>
              <a:avLst/>
              <a:gdLst/>
              <a:ahLst/>
              <a:rect l="l" t="t" r="r" b="b"/>
              <a:pathLst>
                <a:path w="92033" h="28264">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w="0">
              <a:noFill/>
            </a:ln>
          </p:spPr>
          <p:style>
            <a:lnRef idx="0"/>
            <a:fillRef idx="0"/>
            <a:effectRef idx="0"/>
            <a:fontRef idx="minor"/>
          </p:style>
        </p:sp>
        <p:sp>
          <p:nvSpPr>
            <p:cNvPr id="696" name="Google Shape;1349;p15"/>
            <p:cNvSpPr/>
            <p:nvPr/>
          </p:nvSpPr>
          <p:spPr>
            <a:xfrm>
              <a:off x="5565600" y="-729000"/>
              <a:ext cx="151560" cy="93960"/>
            </a:xfrm>
            <a:custGeom>
              <a:avLst/>
              <a:gdLst/>
              <a:ahLst/>
              <a:rect l="l" t="t" r="r" b="b"/>
              <a:pathLst>
                <a:path w="5982" h="3722">
                  <a:moveTo>
                    <a:pt x="1" y="1"/>
                  </a:moveTo>
                  <a:lnTo>
                    <a:pt x="3607" y="3721"/>
                  </a:lnTo>
                  <a:lnTo>
                    <a:pt x="5981" y="3721"/>
                  </a:lnTo>
                  <a:lnTo>
                    <a:pt x="2398" y="1"/>
                  </a:lnTo>
                  <a:close/>
                </a:path>
              </a:pathLst>
            </a:custGeom>
            <a:solidFill>
              <a:schemeClr val="accent1"/>
            </a:solidFill>
            <a:ln w="0">
              <a:noFill/>
            </a:ln>
          </p:spPr>
          <p:style>
            <a:lnRef idx="0"/>
            <a:fillRef idx="0"/>
            <a:effectRef idx="0"/>
            <a:fontRef idx="minor"/>
          </p:style>
        </p:sp>
        <p:sp>
          <p:nvSpPr>
            <p:cNvPr id="697" name="Google Shape;1350;p15"/>
            <p:cNvSpPr/>
            <p:nvPr/>
          </p:nvSpPr>
          <p:spPr>
            <a:xfrm>
              <a:off x="5679720" y="-729000"/>
              <a:ext cx="150840" cy="93960"/>
            </a:xfrm>
            <a:custGeom>
              <a:avLst/>
              <a:gdLst/>
              <a:ahLst/>
              <a:rect l="l" t="t" r="r" b="b"/>
              <a:pathLst>
                <a:path w="5958" h="3722">
                  <a:moveTo>
                    <a:pt x="0"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698" name="Google Shape;1351;p15"/>
            <p:cNvSpPr/>
            <p:nvPr/>
          </p:nvSpPr>
          <p:spPr>
            <a:xfrm>
              <a:off x="5793120" y="-729000"/>
              <a:ext cx="151560" cy="93960"/>
            </a:xfrm>
            <a:custGeom>
              <a:avLst/>
              <a:gdLst/>
              <a:ahLst/>
              <a:rect l="l" t="t" r="r" b="b"/>
              <a:pathLst>
                <a:path w="5981" h="3722">
                  <a:moveTo>
                    <a:pt x="0" y="1"/>
                  </a:moveTo>
                  <a:lnTo>
                    <a:pt x="3584" y="3721"/>
                  </a:lnTo>
                  <a:lnTo>
                    <a:pt x="5980" y="3721"/>
                  </a:lnTo>
                  <a:lnTo>
                    <a:pt x="2374" y="1"/>
                  </a:lnTo>
                  <a:close/>
                </a:path>
              </a:pathLst>
            </a:custGeom>
            <a:solidFill>
              <a:schemeClr val="accent1"/>
            </a:solidFill>
            <a:ln w="0">
              <a:noFill/>
            </a:ln>
          </p:spPr>
          <p:style>
            <a:lnRef idx="0"/>
            <a:fillRef idx="0"/>
            <a:effectRef idx="0"/>
            <a:fontRef idx="minor"/>
          </p:style>
        </p:sp>
        <p:sp>
          <p:nvSpPr>
            <p:cNvPr id="699" name="Google Shape;1352;p15"/>
            <p:cNvSpPr/>
            <p:nvPr/>
          </p:nvSpPr>
          <p:spPr>
            <a:xfrm>
              <a:off x="5907240" y="-729000"/>
              <a:ext cx="150840" cy="9396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700" name="Google Shape;1353;p15"/>
            <p:cNvSpPr/>
            <p:nvPr/>
          </p:nvSpPr>
          <p:spPr>
            <a:xfrm>
              <a:off x="6020640" y="-729000"/>
              <a:ext cx="150840" cy="93960"/>
            </a:xfrm>
            <a:custGeom>
              <a:avLst/>
              <a:gdLst/>
              <a:ahLst/>
              <a:rect l="l" t="t" r="r" b="b"/>
              <a:pathLst>
                <a:path w="5958" h="3722">
                  <a:moveTo>
                    <a:pt x="1"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701" name="Google Shape;1354;p15"/>
            <p:cNvSpPr/>
            <p:nvPr/>
          </p:nvSpPr>
          <p:spPr>
            <a:xfrm>
              <a:off x="6134400" y="-729000"/>
              <a:ext cx="151560" cy="93960"/>
            </a:xfrm>
            <a:custGeom>
              <a:avLst/>
              <a:gdLst/>
              <a:ahLst/>
              <a:rect l="l" t="t" r="r" b="b"/>
              <a:pathLst>
                <a:path w="5981" h="3722">
                  <a:moveTo>
                    <a:pt x="0" y="1"/>
                  </a:moveTo>
                  <a:lnTo>
                    <a:pt x="3607" y="3721"/>
                  </a:lnTo>
                  <a:lnTo>
                    <a:pt x="5981" y="3721"/>
                  </a:lnTo>
                  <a:lnTo>
                    <a:pt x="2397" y="1"/>
                  </a:lnTo>
                  <a:close/>
                </a:path>
              </a:pathLst>
            </a:custGeom>
            <a:solidFill>
              <a:schemeClr val="accent1"/>
            </a:solidFill>
            <a:ln w="0">
              <a:noFill/>
            </a:ln>
          </p:spPr>
          <p:style>
            <a:lnRef idx="0"/>
            <a:fillRef idx="0"/>
            <a:effectRef idx="0"/>
            <a:fontRef idx="minor"/>
          </p:style>
        </p:sp>
        <p:sp>
          <p:nvSpPr>
            <p:cNvPr id="702" name="Google Shape;1355;p15"/>
            <p:cNvSpPr/>
            <p:nvPr/>
          </p:nvSpPr>
          <p:spPr>
            <a:xfrm>
              <a:off x="6248520" y="-729000"/>
              <a:ext cx="150840" cy="9396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703" name="Google Shape;1356;p15"/>
            <p:cNvSpPr/>
            <p:nvPr/>
          </p:nvSpPr>
          <p:spPr>
            <a:xfrm>
              <a:off x="6361920" y="-729000"/>
              <a:ext cx="151560" cy="93960"/>
            </a:xfrm>
            <a:custGeom>
              <a:avLst/>
              <a:gdLst/>
              <a:ahLst/>
              <a:rect l="l" t="t" r="r" b="b"/>
              <a:pathLst>
                <a:path w="5981" h="3722">
                  <a:moveTo>
                    <a:pt x="1" y="1"/>
                  </a:moveTo>
                  <a:lnTo>
                    <a:pt x="3584" y="3721"/>
                  </a:lnTo>
                  <a:lnTo>
                    <a:pt x="5981" y="3721"/>
                  </a:lnTo>
                  <a:lnTo>
                    <a:pt x="2374" y="1"/>
                  </a:lnTo>
                  <a:close/>
                </a:path>
              </a:pathLst>
            </a:custGeom>
            <a:solidFill>
              <a:schemeClr val="accent1"/>
            </a:solidFill>
            <a:ln w="0">
              <a:noFill/>
            </a:ln>
          </p:spPr>
          <p:style>
            <a:lnRef idx="0"/>
            <a:fillRef idx="0"/>
            <a:effectRef idx="0"/>
            <a:fontRef idx="minor"/>
          </p:style>
        </p:sp>
        <p:sp>
          <p:nvSpPr>
            <p:cNvPr id="704" name="Google Shape;1357;p15"/>
            <p:cNvSpPr/>
            <p:nvPr/>
          </p:nvSpPr>
          <p:spPr>
            <a:xfrm>
              <a:off x="4753440" y="59400"/>
              <a:ext cx="280440" cy="175320"/>
            </a:xfrm>
            <a:custGeom>
              <a:avLst/>
              <a:gdLst/>
              <a:ahLst/>
              <a:rect l="l" t="t" r="r" b="b"/>
              <a:pathLst>
                <a:path w="11072"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705" name="Google Shape;1358;p15"/>
            <p:cNvSpPr/>
            <p:nvPr/>
          </p:nvSpPr>
          <p:spPr>
            <a:xfrm>
              <a:off x="4964400" y="59400"/>
              <a:ext cx="280440" cy="175320"/>
            </a:xfrm>
            <a:custGeom>
              <a:avLst/>
              <a:gdLst/>
              <a:ahLst/>
              <a:rect l="l" t="t" r="r" b="b"/>
              <a:pathLst>
                <a:path w="11071" h="6917">
                  <a:moveTo>
                    <a:pt x="0" y="0"/>
                  </a:moveTo>
                  <a:lnTo>
                    <a:pt x="6665" y="6916"/>
                  </a:lnTo>
                  <a:lnTo>
                    <a:pt x="11070" y="6916"/>
                  </a:lnTo>
                  <a:lnTo>
                    <a:pt x="4405" y="0"/>
                  </a:lnTo>
                  <a:close/>
                </a:path>
              </a:pathLst>
            </a:custGeom>
            <a:solidFill>
              <a:schemeClr val="accent1"/>
            </a:solidFill>
            <a:ln w="0">
              <a:noFill/>
            </a:ln>
          </p:spPr>
          <p:style>
            <a:lnRef idx="0"/>
            <a:fillRef idx="0"/>
            <a:effectRef idx="0"/>
            <a:fontRef idx="minor"/>
          </p:style>
        </p:sp>
        <p:sp>
          <p:nvSpPr>
            <p:cNvPr id="706" name="Google Shape;1359;p15"/>
            <p:cNvSpPr/>
            <p:nvPr/>
          </p:nvSpPr>
          <p:spPr>
            <a:xfrm>
              <a:off x="5175000" y="59400"/>
              <a:ext cx="280440" cy="175320"/>
            </a:xfrm>
            <a:custGeom>
              <a:avLst/>
              <a:gdLst/>
              <a:ahLst/>
              <a:rect l="l" t="t" r="r" b="b"/>
              <a:pathLst>
                <a:path w="11071" h="6917">
                  <a:moveTo>
                    <a:pt x="1" y="0"/>
                  </a:moveTo>
                  <a:lnTo>
                    <a:pt x="6666" y="6916"/>
                  </a:lnTo>
                  <a:lnTo>
                    <a:pt x="11071" y="6916"/>
                  </a:lnTo>
                  <a:lnTo>
                    <a:pt x="4429" y="0"/>
                  </a:lnTo>
                  <a:close/>
                </a:path>
              </a:pathLst>
            </a:custGeom>
            <a:solidFill>
              <a:schemeClr val="accent1"/>
            </a:solidFill>
            <a:ln w="0">
              <a:noFill/>
            </a:ln>
          </p:spPr>
          <p:style>
            <a:lnRef idx="0"/>
            <a:fillRef idx="0"/>
            <a:effectRef idx="0"/>
            <a:fontRef idx="minor"/>
          </p:style>
        </p:sp>
        <p:sp>
          <p:nvSpPr>
            <p:cNvPr id="707" name="Google Shape;1360;p15"/>
            <p:cNvSpPr/>
            <p:nvPr/>
          </p:nvSpPr>
          <p:spPr>
            <a:xfrm>
              <a:off x="5386680" y="59400"/>
              <a:ext cx="280440" cy="175320"/>
            </a:xfrm>
            <a:custGeom>
              <a:avLst/>
              <a:gdLst/>
              <a:ahLst/>
              <a:rect l="l" t="t" r="r" b="b"/>
              <a:pathLst>
                <a:path w="11072" h="6917">
                  <a:moveTo>
                    <a:pt x="1" y="0"/>
                  </a:moveTo>
                  <a:lnTo>
                    <a:pt x="6643" y="6916"/>
                  </a:lnTo>
                  <a:lnTo>
                    <a:pt x="11071" y="6916"/>
                  </a:lnTo>
                  <a:lnTo>
                    <a:pt x="4406" y="0"/>
                  </a:lnTo>
                  <a:close/>
                </a:path>
              </a:pathLst>
            </a:custGeom>
            <a:solidFill>
              <a:schemeClr val="accent1"/>
            </a:solidFill>
            <a:ln w="0">
              <a:noFill/>
            </a:ln>
          </p:spPr>
          <p:style>
            <a:lnRef idx="0"/>
            <a:fillRef idx="0"/>
            <a:effectRef idx="0"/>
            <a:fontRef idx="minor"/>
          </p:style>
        </p:sp>
        <p:sp>
          <p:nvSpPr>
            <p:cNvPr id="708" name="Google Shape;1361;p15"/>
            <p:cNvSpPr/>
            <p:nvPr/>
          </p:nvSpPr>
          <p:spPr>
            <a:xfrm>
              <a:off x="5597280" y="59400"/>
              <a:ext cx="280440" cy="175320"/>
            </a:xfrm>
            <a:custGeom>
              <a:avLst/>
              <a:gdLst/>
              <a:ahLst/>
              <a:rect l="l" t="t" r="r" b="b"/>
              <a:pathLst>
                <a:path w="11071" h="6917">
                  <a:moveTo>
                    <a:pt x="0" y="0"/>
                  </a:moveTo>
                  <a:lnTo>
                    <a:pt x="6665" y="6916"/>
                  </a:lnTo>
                  <a:lnTo>
                    <a:pt x="11071" y="6916"/>
                  </a:lnTo>
                  <a:lnTo>
                    <a:pt x="4406" y="0"/>
                  </a:lnTo>
                  <a:close/>
                </a:path>
              </a:pathLst>
            </a:custGeom>
            <a:solidFill>
              <a:schemeClr val="accent1"/>
            </a:solidFill>
            <a:ln w="0">
              <a:noFill/>
            </a:ln>
          </p:spPr>
          <p:style>
            <a:lnRef idx="0"/>
            <a:fillRef idx="0"/>
            <a:effectRef idx="0"/>
            <a:fontRef idx="minor"/>
          </p:style>
        </p:sp>
        <p:sp>
          <p:nvSpPr>
            <p:cNvPr id="709" name="Google Shape;1362;p15"/>
            <p:cNvSpPr/>
            <p:nvPr/>
          </p:nvSpPr>
          <p:spPr>
            <a:xfrm>
              <a:off x="5808240" y="59400"/>
              <a:ext cx="280440" cy="175320"/>
            </a:xfrm>
            <a:custGeom>
              <a:avLst/>
              <a:gdLst/>
              <a:ahLst/>
              <a:rect l="l" t="t" r="r" b="b"/>
              <a:pathLst>
                <a:path w="11071"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710" name="Google Shape;1363;p15"/>
            <p:cNvSpPr/>
            <p:nvPr/>
          </p:nvSpPr>
          <p:spPr>
            <a:xfrm>
              <a:off x="8200080" y="-2340720"/>
              <a:ext cx="280440" cy="17532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711" name="Google Shape;1364;p15"/>
            <p:cNvSpPr/>
            <p:nvPr/>
          </p:nvSpPr>
          <p:spPr>
            <a:xfrm>
              <a:off x="7989480" y="-2340720"/>
              <a:ext cx="280440" cy="175320"/>
            </a:xfrm>
            <a:custGeom>
              <a:avLst/>
              <a:gdLst/>
              <a:ahLst/>
              <a:rect l="l" t="t" r="r" b="b"/>
              <a:pathLst>
                <a:path w="11072"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712" name="Google Shape;1365;p15"/>
            <p:cNvSpPr/>
            <p:nvPr/>
          </p:nvSpPr>
          <p:spPr>
            <a:xfrm>
              <a:off x="7778520" y="-2340720"/>
              <a:ext cx="280440" cy="175320"/>
            </a:xfrm>
            <a:custGeom>
              <a:avLst/>
              <a:gdLst/>
              <a:ahLst/>
              <a:rect l="l" t="t" r="r" b="b"/>
              <a:pathLst>
                <a:path w="11071" h="6917">
                  <a:moveTo>
                    <a:pt x="6643"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713" name="Google Shape;1366;p15"/>
            <p:cNvSpPr/>
            <p:nvPr/>
          </p:nvSpPr>
          <p:spPr>
            <a:xfrm>
              <a:off x="7567200" y="-2340720"/>
              <a:ext cx="280440" cy="17532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714" name="Google Shape;1367;p15"/>
            <p:cNvSpPr/>
            <p:nvPr/>
          </p:nvSpPr>
          <p:spPr>
            <a:xfrm>
              <a:off x="7356240" y="-2340720"/>
              <a:ext cx="280440" cy="175320"/>
            </a:xfrm>
            <a:custGeom>
              <a:avLst/>
              <a:gdLst/>
              <a:ahLst/>
              <a:rect l="l" t="t" r="r" b="b"/>
              <a:pathLst>
                <a:path w="11071"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715" name="Google Shape;1368;p15"/>
            <p:cNvSpPr/>
            <p:nvPr/>
          </p:nvSpPr>
          <p:spPr>
            <a:xfrm>
              <a:off x="7145640" y="-2340720"/>
              <a:ext cx="280440" cy="175320"/>
            </a:xfrm>
            <a:custGeom>
              <a:avLst/>
              <a:gdLst/>
              <a:ahLst/>
              <a:rect l="l" t="t" r="r" b="b"/>
              <a:pathLst>
                <a:path w="11071" h="6917">
                  <a:moveTo>
                    <a:pt x="6665"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716" name="Google Shape;1369;p15"/>
            <p:cNvSpPr/>
            <p:nvPr/>
          </p:nvSpPr>
          <p:spPr>
            <a:xfrm>
              <a:off x="6934680" y="-2340720"/>
              <a:ext cx="280440" cy="175320"/>
            </a:xfrm>
            <a:custGeom>
              <a:avLst/>
              <a:gdLst/>
              <a:ahLst/>
              <a:rect l="l" t="t" r="r" b="b"/>
              <a:pathLst>
                <a:path w="11072" h="6917">
                  <a:moveTo>
                    <a:pt x="6643"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717" name="Google Shape;1370;p15"/>
            <p:cNvSpPr/>
            <p:nvPr/>
          </p:nvSpPr>
          <p:spPr>
            <a:xfrm>
              <a:off x="6723360" y="-2340720"/>
              <a:ext cx="280440" cy="175320"/>
            </a:xfrm>
            <a:custGeom>
              <a:avLst/>
              <a:gdLst/>
              <a:ahLst/>
              <a:rect l="l" t="t" r="r" b="b"/>
              <a:pathLst>
                <a:path w="11071" h="6917">
                  <a:moveTo>
                    <a:pt x="6666" y="0"/>
                  </a:moveTo>
                  <a:lnTo>
                    <a:pt x="1" y="6916"/>
                  </a:lnTo>
                  <a:lnTo>
                    <a:pt x="4429" y="6916"/>
                  </a:lnTo>
                  <a:lnTo>
                    <a:pt x="11071" y="0"/>
                  </a:lnTo>
                  <a:close/>
                </a:path>
              </a:pathLst>
            </a:custGeom>
            <a:solidFill>
              <a:schemeClr val="accent1"/>
            </a:solidFill>
            <a:ln w="0">
              <a:noFill/>
            </a:ln>
          </p:spPr>
          <p:style>
            <a:lnRef idx="0"/>
            <a:fillRef idx="0"/>
            <a:effectRef idx="0"/>
            <a:fontRef idx="minor"/>
          </p:style>
        </p:sp>
        <p:sp>
          <p:nvSpPr>
            <p:cNvPr id="718" name="Google Shape;1371;p15"/>
            <p:cNvSpPr/>
            <p:nvPr/>
          </p:nvSpPr>
          <p:spPr>
            <a:xfrm>
              <a:off x="6921000" y="-1841400"/>
              <a:ext cx="145080" cy="15732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719" name="Google Shape;1372;p15"/>
            <p:cNvSpPr/>
            <p:nvPr/>
          </p:nvSpPr>
          <p:spPr>
            <a:xfrm>
              <a:off x="7009560" y="-1841400"/>
              <a:ext cx="145800" cy="15732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720" name="Google Shape;1373;p15"/>
            <p:cNvSpPr/>
            <p:nvPr/>
          </p:nvSpPr>
          <p:spPr>
            <a:xfrm>
              <a:off x="7098120" y="-1841400"/>
              <a:ext cx="145800" cy="15732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sp>
          <p:nvSpPr>
            <p:cNvPr id="721" name="Google Shape;1374;p15"/>
            <p:cNvSpPr/>
            <p:nvPr/>
          </p:nvSpPr>
          <p:spPr>
            <a:xfrm>
              <a:off x="7186680" y="-1841400"/>
              <a:ext cx="145800" cy="157320"/>
            </a:xfrm>
            <a:custGeom>
              <a:avLst/>
              <a:gdLst/>
              <a:ahLst/>
              <a:rect l="l" t="t" r="r" b="b"/>
              <a:pathLst>
                <a:path w="5753" h="6210">
                  <a:moveTo>
                    <a:pt x="1" y="1"/>
                  </a:moveTo>
                  <a:lnTo>
                    <a:pt x="3516" y="3265"/>
                  </a:lnTo>
                  <a:lnTo>
                    <a:pt x="366"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722" name="Google Shape;1375;p15"/>
            <p:cNvSpPr/>
            <p:nvPr/>
          </p:nvSpPr>
          <p:spPr>
            <a:xfrm>
              <a:off x="7275240" y="-1841400"/>
              <a:ext cx="145800" cy="157320"/>
            </a:xfrm>
            <a:custGeom>
              <a:avLst/>
              <a:gdLst/>
              <a:ahLst/>
              <a:rect l="l" t="t" r="r" b="b"/>
              <a:pathLst>
                <a:path w="5753" h="6210">
                  <a:moveTo>
                    <a:pt x="0" y="1"/>
                  </a:moveTo>
                  <a:lnTo>
                    <a:pt x="3515"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723" name="Google Shape;1376;p15"/>
            <p:cNvSpPr/>
            <p:nvPr/>
          </p:nvSpPr>
          <p:spPr>
            <a:xfrm>
              <a:off x="7363800" y="-1841400"/>
              <a:ext cx="145800" cy="157320"/>
            </a:xfrm>
            <a:custGeom>
              <a:avLst/>
              <a:gdLst/>
              <a:ahLst/>
              <a:rect l="l" t="t" r="r" b="b"/>
              <a:pathLst>
                <a:path w="5753" h="6210">
                  <a:moveTo>
                    <a:pt x="0" y="1"/>
                  </a:moveTo>
                  <a:lnTo>
                    <a:pt x="3516"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724" name="Google Shape;1377;p15"/>
            <p:cNvSpPr/>
            <p:nvPr/>
          </p:nvSpPr>
          <p:spPr>
            <a:xfrm>
              <a:off x="7452360" y="-1841400"/>
              <a:ext cx="145800" cy="157320"/>
            </a:xfrm>
            <a:custGeom>
              <a:avLst/>
              <a:gdLst/>
              <a:ahLst/>
              <a:rect l="l" t="t" r="r" b="b"/>
              <a:pathLst>
                <a:path w="5753" h="6210">
                  <a:moveTo>
                    <a:pt x="1" y="1"/>
                  </a:moveTo>
                  <a:lnTo>
                    <a:pt x="3516" y="3265"/>
                  </a:lnTo>
                  <a:lnTo>
                    <a:pt x="389"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725" name="Google Shape;1378;p15"/>
            <p:cNvSpPr/>
            <p:nvPr/>
          </p:nvSpPr>
          <p:spPr>
            <a:xfrm>
              <a:off x="7541640" y="-1841400"/>
              <a:ext cx="145080" cy="157320"/>
            </a:xfrm>
            <a:custGeom>
              <a:avLst/>
              <a:gdLst/>
              <a:ahLst/>
              <a:rect l="l" t="t" r="r" b="b"/>
              <a:pathLst>
                <a:path w="5730" h="6210">
                  <a:moveTo>
                    <a:pt x="1" y="1"/>
                  </a:moveTo>
                  <a:lnTo>
                    <a:pt x="3493" y="3265"/>
                  </a:lnTo>
                  <a:lnTo>
                    <a:pt x="366" y="6209"/>
                  </a:lnTo>
                  <a:lnTo>
                    <a:pt x="2603" y="6209"/>
                  </a:lnTo>
                  <a:lnTo>
                    <a:pt x="5730" y="3265"/>
                  </a:lnTo>
                  <a:lnTo>
                    <a:pt x="2238" y="1"/>
                  </a:lnTo>
                  <a:close/>
                </a:path>
              </a:pathLst>
            </a:custGeom>
            <a:solidFill>
              <a:schemeClr val="accent1"/>
            </a:solidFill>
            <a:ln w="0">
              <a:noFill/>
            </a:ln>
          </p:spPr>
          <p:style>
            <a:lnRef idx="0"/>
            <a:fillRef idx="0"/>
            <a:effectRef idx="0"/>
            <a:fontRef idx="minor"/>
          </p:style>
        </p:sp>
        <p:sp>
          <p:nvSpPr>
            <p:cNvPr id="726" name="Google Shape;1379;p15"/>
            <p:cNvSpPr/>
            <p:nvPr/>
          </p:nvSpPr>
          <p:spPr>
            <a:xfrm>
              <a:off x="7630200" y="-1841400"/>
              <a:ext cx="145080" cy="15732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727" name="Google Shape;1380;p15"/>
            <p:cNvSpPr/>
            <p:nvPr/>
          </p:nvSpPr>
          <p:spPr>
            <a:xfrm>
              <a:off x="7719120" y="-1841400"/>
              <a:ext cx="145800" cy="15732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728" name="Google Shape;1381;p15"/>
            <p:cNvSpPr/>
            <p:nvPr/>
          </p:nvSpPr>
          <p:spPr>
            <a:xfrm>
              <a:off x="7807680" y="-1841400"/>
              <a:ext cx="145800" cy="15732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grpSp>
      <p:grpSp>
        <p:nvGrpSpPr>
          <p:cNvPr id="729" name="Google Shape;1382;p15"/>
          <p:cNvGrpSpPr/>
          <p:nvPr/>
        </p:nvGrpSpPr>
        <p:grpSpPr>
          <a:xfrm>
            <a:off x="-572760" y="4568760"/>
            <a:ext cx="3474720" cy="979560"/>
            <a:chOff x="-572760" y="4568760"/>
            <a:chExt cx="3474720" cy="979560"/>
          </a:xfrm>
        </p:grpSpPr>
        <p:sp>
          <p:nvSpPr>
            <p:cNvPr id="730" name="Google Shape;1383;p15"/>
            <p:cNvSpPr/>
            <p:nvPr/>
          </p:nvSpPr>
          <p:spPr>
            <a:xfrm rot="5400000">
              <a:off x="1097280" y="3102840"/>
              <a:ext cx="115560" cy="3456000"/>
            </a:xfrm>
            <a:custGeom>
              <a:avLst/>
              <a:gdLst/>
              <a:ahLst/>
              <a:rect l="l" t="t" r="r" b="b"/>
              <a:pathLst>
                <a:path fill="none" w="4634" h="138253">
                  <a:moveTo>
                    <a:pt x="3150" y="138253"/>
                  </a:moveTo>
                  <a:lnTo>
                    <a:pt x="3150" y="54872"/>
                  </a:lnTo>
                  <a:lnTo>
                    <a:pt x="0" y="51722"/>
                  </a:lnTo>
                  <a:lnTo>
                    <a:pt x="0" y="28714"/>
                  </a:lnTo>
                  <a:lnTo>
                    <a:pt x="4634" y="24058"/>
                  </a:lnTo>
                  <a:lnTo>
                    <a:pt x="4634" y="0"/>
                  </a:lnTo>
                </a:path>
              </a:pathLst>
            </a:custGeom>
            <a:solidFill>
              <a:schemeClr val="accent2"/>
            </a:solidFill>
            <a:ln w="13125">
              <a:solidFill>
                <a:srgbClr val="9fc5e8"/>
              </a:solidFill>
              <a:miter/>
            </a:ln>
          </p:spPr>
          <p:style>
            <a:lnRef idx="0"/>
            <a:fillRef idx="0"/>
            <a:effectRef idx="0"/>
            <a:fontRef idx="minor"/>
          </p:style>
        </p:sp>
        <p:sp>
          <p:nvSpPr>
            <p:cNvPr id="731" name="Google Shape;1384;p15"/>
            <p:cNvSpPr/>
            <p:nvPr/>
          </p:nvSpPr>
          <p:spPr>
            <a:xfrm rot="5400000">
              <a:off x="2862360" y="4869000"/>
              <a:ext cx="39600" cy="39600"/>
            </a:xfrm>
            <a:custGeom>
              <a:avLst/>
              <a:gdLst/>
              <a:ahLst/>
              <a:rect l="l" t="t" r="r" b="b"/>
              <a:pathLst>
                <a:path w="1599" h="1598">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a:solidFill>
                <a:srgbClr val="9fc5e8"/>
              </a:solidFill>
              <a:round/>
            </a:ln>
          </p:spPr>
          <p:style>
            <a:lnRef idx="0"/>
            <a:fillRef idx="0"/>
            <a:effectRef idx="0"/>
            <a:fontRef idx="minor"/>
          </p:style>
        </p:sp>
        <p:sp>
          <p:nvSpPr>
            <p:cNvPr id="732" name="Google Shape;1385;p15"/>
            <p:cNvSpPr/>
            <p:nvPr/>
          </p:nvSpPr>
          <p:spPr>
            <a:xfrm rot="5400000">
              <a:off x="1125720" y="3472920"/>
              <a:ext cx="111960" cy="2343960"/>
            </a:xfrm>
            <a:custGeom>
              <a:avLst/>
              <a:gdLst/>
              <a:ahLst/>
              <a:rect l="l" t="t" r="r" b="b"/>
              <a:pathLst>
                <a:path fill="none" w="4498" h="93767">
                  <a:moveTo>
                    <a:pt x="4497" y="93766"/>
                  </a:moveTo>
                  <a:lnTo>
                    <a:pt x="4497" y="50855"/>
                  </a:lnTo>
                  <a:lnTo>
                    <a:pt x="1" y="46358"/>
                  </a:lnTo>
                  <a:lnTo>
                    <a:pt x="1" y="0"/>
                  </a:lnTo>
                </a:path>
              </a:pathLst>
            </a:custGeom>
            <a:solidFill>
              <a:schemeClr val="accent1"/>
            </a:solidFill>
            <a:ln w="13125">
              <a:solidFill>
                <a:srgbClr val="285293"/>
              </a:solidFill>
              <a:miter/>
            </a:ln>
          </p:spPr>
          <p:style>
            <a:lnRef idx="0"/>
            <a:fillRef idx="0"/>
            <a:effectRef idx="0"/>
            <a:fontRef idx="minor"/>
          </p:style>
        </p:sp>
        <p:sp>
          <p:nvSpPr>
            <p:cNvPr id="733" name="Google Shape;1386;p15"/>
            <p:cNvSpPr/>
            <p:nvPr/>
          </p:nvSpPr>
          <p:spPr>
            <a:xfrm rot="5400000">
              <a:off x="2333520" y="4568760"/>
              <a:ext cx="39600" cy="39600"/>
            </a:xfrm>
            <a:custGeom>
              <a:avLst/>
              <a:gdLst/>
              <a:ahLst/>
              <a:rect l="l" t="t" r="r" b="b"/>
              <a:pathLst>
                <a:path w="1599" h="1598">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a:solidFill>
                <a:srgbClr val="285293"/>
              </a:solidFill>
              <a:round/>
            </a:ln>
          </p:spPr>
          <p:style>
            <a:lnRef idx="0"/>
            <a:fillRef idx="0"/>
            <a:effectRef idx="0"/>
            <a:fontRef idx="minor"/>
          </p:style>
        </p:sp>
        <p:sp>
          <p:nvSpPr>
            <p:cNvPr id="734" name="Google Shape;1387;p15"/>
            <p:cNvSpPr/>
            <p:nvPr/>
          </p:nvSpPr>
          <p:spPr>
            <a:xfrm rot="5400000">
              <a:off x="2317680" y="4498200"/>
              <a:ext cx="192600" cy="374040"/>
            </a:xfrm>
            <a:custGeom>
              <a:avLst/>
              <a:gdLst/>
              <a:ahLst/>
              <a:rect l="l" t="t" r="r" b="b"/>
              <a:pathLst>
                <a:path fill="none" w="7716" h="14975">
                  <a:moveTo>
                    <a:pt x="1" y="14974"/>
                  </a:moveTo>
                  <a:lnTo>
                    <a:pt x="7716" y="7259"/>
                  </a:lnTo>
                  <a:lnTo>
                    <a:pt x="7716" y="1"/>
                  </a:lnTo>
                </a:path>
              </a:pathLst>
            </a:custGeom>
            <a:solidFill>
              <a:schemeClr val="accent1"/>
            </a:solidFill>
            <a:ln w="13125">
              <a:solidFill>
                <a:srgbClr val="285293"/>
              </a:solidFill>
              <a:miter/>
            </a:ln>
          </p:spPr>
          <p:style>
            <a:lnRef idx="0"/>
            <a:fillRef idx="0"/>
            <a:effectRef idx="0"/>
            <a:fontRef idx="minor"/>
          </p:style>
        </p:sp>
        <p:sp>
          <p:nvSpPr>
            <p:cNvPr id="735" name="Google Shape;1388;p15"/>
            <p:cNvSpPr/>
            <p:nvPr/>
          </p:nvSpPr>
          <p:spPr>
            <a:xfrm rot="5400000">
              <a:off x="2580120" y="4761720"/>
              <a:ext cx="39600" cy="39600"/>
            </a:xfrm>
            <a:custGeom>
              <a:avLst/>
              <a:gdLst/>
              <a:ahLst/>
              <a:rect l="l" t="t" r="r" b="b"/>
              <a:pathLst>
                <a:path w="1599" h="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a:solidFill>
                <a:srgbClr val="285293"/>
              </a:solidFill>
              <a:round/>
            </a:ln>
          </p:spPr>
          <p:style>
            <a:lnRef idx="0"/>
            <a:fillRef idx="0"/>
            <a:effectRef idx="0"/>
            <a:fontRef idx="minor"/>
          </p:style>
        </p:sp>
        <p:sp>
          <p:nvSpPr>
            <p:cNvPr id="736" name="Google Shape;1389;p15"/>
            <p:cNvSpPr/>
            <p:nvPr/>
          </p:nvSpPr>
          <p:spPr>
            <a:xfrm rot="5400000">
              <a:off x="434520" y="4103640"/>
              <a:ext cx="360" cy="970920"/>
            </a:xfrm>
            <a:custGeom>
              <a:avLst/>
              <a:gdLst/>
              <a:ahLst/>
              <a:rect l="l" t="t" r="r" b="b"/>
              <a:pathLst>
                <a:path fill="none" w="1" h="38849">
                  <a:moveTo>
                    <a:pt x="1" y="38849"/>
                  </a:moveTo>
                  <a:lnTo>
                    <a:pt x="1" y="0"/>
                  </a:lnTo>
                </a:path>
              </a:pathLst>
            </a:custGeom>
            <a:solidFill>
              <a:schemeClr val="accent1"/>
            </a:solidFill>
            <a:ln w="13125">
              <a:solidFill>
                <a:srgbClr val="285293"/>
              </a:solidFill>
              <a:miter/>
            </a:ln>
          </p:spPr>
          <p:style>
            <a:lnRef idx="0"/>
            <a:fillRef idx="0"/>
            <a:effectRef idx="0"/>
            <a:fontRef idx="minor"/>
          </p:style>
        </p:sp>
        <p:sp>
          <p:nvSpPr>
            <p:cNvPr id="737" name="Google Shape;1390;p15"/>
            <p:cNvSpPr/>
            <p:nvPr/>
          </p:nvSpPr>
          <p:spPr>
            <a:xfrm rot="5400000">
              <a:off x="899640" y="4568760"/>
              <a:ext cx="39600" cy="39600"/>
            </a:xfrm>
            <a:custGeom>
              <a:avLst/>
              <a:gdLst/>
              <a:ahLst/>
              <a:rect l="l" t="t" r="r" b="b"/>
              <a:pathLst>
                <a:path w="1599" h="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a:solidFill>
                <a:srgbClr val="285293"/>
              </a:solidFill>
              <a:round/>
            </a:ln>
          </p:spPr>
          <p:style>
            <a:lnRef idx="0"/>
            <a:fillRef idx="0"/>
            <a:effectRef idx="0"/>
            <a:fontRef idx="minor"/>
          </p:style>
        </p:sp>
        <p:sp>
          <p:nvSpPr>
            <p:cNvPr id="738" name="Google Shape;1391;p15"/>
            <p:cNvSpPr/>
            <p:nvPr/>
          </p:nvSpPr>
          <p:spPr>
            <a:xfrm rot="5400000">
              <a:off x="922320" y="3976920"/>
              <a:ext cx="172440" cy="2082960"/>
            </a:xfrm>
            <a:custGeom>
              <a:avLst/>
              <a:gdLst/>
              <a:ahLst/>
              <a:rect l="l" t="t" r="r" b="b"/>
              <a:pathLst>
                <a:path fill="none" w="6917" h="83336">
                  <a:moveTo>
                    <a:pt x="6917" y="83335"/>
                  </a:moveTo>
                  <a:lnTo>
                    <a:pt x="0" y="76396"/>
                  </a:lnTo>
                  <a:lnTo>
                    <a:pt x="0" y="15841"/>
                  </a:lnTo>
                  <a:lnTo>
                    <a:pt x="4954" y="10865"/>
                  </a:lnTo>
                  <a:lnTo>
                    <a:pt x="4954" y="0"/>
                  </a:lnTo>
                </a:path>
              </a:pathLst>
            </a:custGeom>
            <a:solidFill>
              <a:schemeClr val="accent1"/>
            </a:solidFill>
            <a:ln w="13125">
              <a:solidFill>
                <a:srgbClr val="285293"/>
              </a:solidFill>
              <a:miter/>
            </a:ln>
          </p:spPr>
          <p:style>
            <a:lnRef idx="0"/>
            <a:fillRef idx="0"/>
            <a:effectRef idx="0"/>
            <a:fontRef idx="minor"/>
          </p:style>
        </p:sp>
        <p:sp>
          <p:nvSpPr>
            <p:cNvPr id="739" name="Google Shape;1392;p15"/>
            <p:cNvSpPr/>
            <p:nvPr/>
          </p:nvSpPr>
          <p:spPr>
            <a:xfrm rot="5400000">
              <a:off x="2029320" y="5036400"/>
              <a:ext cx="39600" cy="39600"/>
            </a:xfrm>
            <a:custGeom>
              <a:avLst/>
              <a:gdLst/>
              <a:ahLst/>
              <a:rect l="l" t="t" r="r" b="b"/>
              <a:pathLst>
                <a:path w="1599" h="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a:solidFill>
                <a:srgbClr val="285293"/>
              </a:solidFill>
              <a:round/>
            </a:ln>
          </p:spPr>
          <p:style>
            <a:lnRef idx="0"/>
            <a:fillRef idx="0"/>
            <a:effectRef idx="0"/>
            <a:fontRef idx="minor"/>
          </p:style>
        </p:sp>
        <p:sp>
          <p:nvSpPr>
            <p:cNvPr id="740" name="Google Shape;1393;p15"/>
            <p:cNvSpPr/>
            <p:nvPr/>
          </p:nvSpPr>
          <p:spPr>
            <a:xfrm rot="5400000">
              <a:off x="835560" y="4476240"/>
              <a:ext cx="360" cy="1084320"/>
            </a:xfrm>
            <a:custGeom>
              <a:avLst/>
              <a:gdLst/>
              <a:ahLst/>
              <a:rect l="l" t="t" r="r" b="b"/>
              <a:pathLst>
                <a:path fill="none" w="1" h="43392">
                  <a:moveTo>
                    <a:pt x="0" y="43391"/>
                  </a:moveTo>
                  <a:lnTo>
                    <a:pt x="0" y="0"/>
                  </a:lnTo>
                </a:path>
              </a:pathLst>
            </a:custGeom>
            <a:solidFill>
              <a:schemeClr val="accent1"/>
            </a:solidFill>
            <a:ln w="13125">
              <a:solidFill>
                <a:srgbClr val="285293"/>
              </a:solidFill>
              <a:miter/>
            </a:ln>
          </p:spPr>
          <p:style>
            <a:lnRef idx="0"/>
            <a:fillRef idx="0"/>
            <a:effectRef idx="0"/>
            <a:fontRef idx="minor"/>
          </p:style>
        </p:sp>
        <p:sp>
          <p:nvSpPr>
            <p:cNvPr id="741" name="Google Shape;1394;p15"/>
            <p:cNvSpPr/>
            <p:nvPr/>
          </p:nvSpPr>
          <p:spPr>
            <a:xfrm rot="5400000">
              <a:off x="274320" y="4998960"/>
              <a:ext cx="40320" cy="39600"/>
            </a:xfrm>
            <a:custGeom>
              <a:avLst/>
              <a:gdLst/>
              <a:ahLst/>
              <a:rect l="l" t="t" r="r" b="b"/>
              <a:pathLst>
                <a:path w="1621" h="1599">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a:solidFill>
                <a:srgbClr val="285293"/>
              </a:solidFill>
              <a:round/>
            </a:ln>
          </p:spPr>
          <p:style>
            <a:lnRef idx="0"/>
            <a:fillRef idx="0"/>
            <a:effectRef idx="0"/>
            <a:fontRef idx="minor"/>
          </p:style>
        </p:sp>
        <p:sp>
          <p:nvSpPr>
            <p:cNvPr id="742" name="Google Shape;1395;p15"/>
            <p:cNvSpPr/>
            <p:nvPr/>
          </p:nvSpPr>
          <p:spPr>
            <a:xfrm rot="5400000">
              <a:off x="1356840" y="4998960"/>
              <a:ext cx="40320" cy="39600"/>
            </a:xfrm>
            <a:custGeom>
              <a:avLst/>
              <a:gdLst/>
              <a:ahLst/>
              <a:rect l="l" t="t" r="r" b="b"/>
              <a:pathLst>
                <a:path w="1621" h="1598">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a:solidFill>
                <a:srgbClr val="285293"/>
              </a:solidFill>
              <a:round/>
            </a:ln>
          </p:spPr>
          <p:style>
            <a:lnRef idx="0"/>
            <a:fillRef idx="0"/>
            <a:effectRef idx="0"/>
            <a:fontRef idx="minor"/>
          </p:style>
        </p:sp>
        <p:sp>
          <p:nvSpPr>
            <p:cNvPr id="743" name="Google Shape;1396;p15"/>
            <p:cNvSpPr/>
            <p:nvPr/>
          </p:nvSpPr>
          <p:spPr>
            <a:xfrm rot="5400000">
              <a:off x="553320" y="4516560"/>
              <a:ext cx="445320" cy="1617840"/>
            </a:xfrm>
            <a:custGeom>
              <a:avLst/>
              <a:gdLst/>
              <a:ahLst/>
              <a:rect l="l" t="t" r="r" b="b"/>
              <a:pathLst>
                <a:path fill="none" w="17827" h="64734">
                  <a:moveTo>
                    <a:pt x="17827" y="64733"/>
                  </a:moveTo>
                  <a:lnTo>
                    <a:pt x="4314" y="51221"/>
                  </a:lnTo>
                  <a:lnTo>
                    <a:pt x="4314" y="28258"/>
                  </a:lnTo>
                  <a:lnTo>
                    <a:pt x="0" y="23944"/>
                  </a:lnTo>
                  <a:lnTo>
                    <a:pt x="0" y="1"/>
                  </a:lnTo>
                </a:path>
              </a:pathLst>
            </a:custGeom>
            <a:solidFill>
              <a:schemeClr val="accent1"/>
            </a:solidFill>
            <a:ln w="13125">
              <a:solidFill>
                <a:srgbClr val="285293"/>
              </a:solidFill>
              <a:miter/>
            </a:ln>
          </p:spPr>
          <p:style>
            <a:lnRef idx="0"/>
            <a:fillRef idx="0"/>
            <a:effectRef idx="0"/>
            <a:fontRef idx="minor"/>
          </p:style>
        </p:sp>
        <p:sp>
          <p:nvSpPr>
            <p:cNvPr id="744" name="Google Shape;1397;p15"/>
            <p:cNvSpPr/>
            <p:nvPr/>
          </p:nvSpPr>
          <p:spPr>
            <a:xfrm rot="5400000">
              <a:off x="1564560" y="5082840"/>
              <a:ext cx="39600" cy="40320"/>
            </a:xfrm>
            <a:custGeom>
              <a:avLst/>
              <a:gdLst/>
              <a:ahLst/>
              <a:rect l="l" t="t" r="r" b="b"/>
              <a:pathLst>
                <a:path w="1599" h="1622">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a:solidFill>
                <a:srgbClr val="285293"/>
              </a:solidFill>
              <a:round/>
            </a:ln>
          </p:spPr>
          <p:style>
            <a:lnRef idx="0"/>
            <a:fillRef idx="0"/>
            <a:effectRef idx="0"/>
            <a:fontRef idx="minor"/>
          </p:style>
        </p:sp>
      </p:grpSp>
      <p:sp>
        <p:nvSpPr>
          <p:cNvPr id="745" name="PlaceHolder 1"/>
          <p:cNvSpPr>
            <a:spLocks noGrp="1"/>
          </p:cNvSpPr>
          <p:nvPr>
            <p:ph type="title"/>
          </p:nvPr>
        </p:nvSpPr>
        <p:spPr>
          <a:xfrm>
            <a:off x="720000" y="461880"/>
            <a:ext cx="7703640" cy="488160"/>
          </a:xfrm>
          <a:prstGeom prst="rect">
            <a:avLst/>
          </a:prstGeom>
          <a:noFill/>
          <a:ln w="0">
            <a:noFill/>
          </a:ln>
        </p:spPr>
        <p:txBody>
          <a:bodyPr lIns="0" rIns="0" tIns="0" bIns="0" anchor="t">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746" name="PlaceHolder 2"/>
          <p:cNvSpPr>
            <a:spLocks noGrp="1"/>
          </p:cNvSpPr>
          <p:nvPr>
            <p:ph type="title"/>
          </p:nvPr>
        </p:nvSpPr>
        <p:spPr>
          <a:xfrm>
            <a:off x="720000" y="1607400"/>
            <a:ext cx="1751400" cy="31644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47" name="PlaceHolder 3"/>
          <p:cNvSpPr>
            <a:spLocks noGrp="1"/>
          </p:cNvSpPr>
          <p:nvPr>
            <p:ph type="title"/>
          </p:nvPr>
        </p:nvSpPr>
        <p:spPr>
          <a:xfrm>
            <a:off x="720000" y="3145320"/>
            <a:ext cx="1751400" cy="31644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48" name="PlaceHolder 4"/>
          <p:cNvSpPr>
            <a:spLocks noGrp="1"/>
          </p:cNvSpPr>
          <p:nvPr>
            <p:ph type="title"/>
          </p:nvPr>
        </p:nvSpPr>
        <p:spPr>
          <a:xfrm>
            <a:off x="6672240" y="1607400"/>
            <a:ext cx="1751400" cy="31644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49" name="PlaceHolder 5"/>
          <p:cNvSpPr>
            <a:spLocks noGrp="1"/>
          </p:cNvSpPr>
          <p:nvPr>
            <p:ph type="title"/>
          </p:nvPr>
        </p:nvSpPr>
        <p:spPr>
          <a:xfrm>
            <a:off x="6672240" y="3145320"/>
            <a:ext cx="1751400" cy="316440"/>
          </a:xfrm>
          <a:prstGeom prst="rect">
            <a:avLst/>
          </a:prstGeom>
          <a:noFill/>
          <a:ln w="0">
            <a:noFill/>
          </a:ln>
        </p:spPr>
        <p:txBody>
          <a:bodyPr lIns="0" rIns="0" tIns="0" bIns="0" anchor="ctr">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50" name="PlaceHolder 6"/>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grpSp>
        <p:nvGrpSpPr>
          <p:cNvPr id="787" name="Google Shape;172;p3"/>
          <p:cNvGrpSpPr/>
          <p:nvPr/>
        </p:nvGrpSpPr>
        <p:grpSpPr>
          <a:xfrm>
            <a:off x="-3091320" y="-2017440"/>
            <a:ext cx="7908120" cy="3095280"/>
            <a:chOff x="-3091320" y="-2017440"/>
            <a:chExt cx="7908120" cy="3095280"/>
          </a:xfrm>
        </p:grpSpPr>
        <p:grpSp>
          <p:nvGrpSpPr>
            <p:cNvPr id="788" name="Google Shape;173;p3"/>
            <p:cNvGrpSpPr/>
            <p:nvPr/>
          </p:nvGrpSpPr>
          <p:grpSpPr>
            <a:xfrm>
              <a:off x="-3091320" y="-2017440"/>
              <a:ext cx="7884000" cy="3095280"/>
              <a:chOff x="-3091320" y="-2017440"/>
              <a:chExt cx="7884000" cy="3095280"/>
            </a:xfrm>
          </p:grpSpPr>
          <p:sp>
            <p:nvSpPr>
              <p:cNvPr id="789" name="Google Shape;174;p3"/>
              <p:cNvSpPr/>
              <p:nvPr/>
            </p:nvSpPr>
            <p:spPr>
              <a:xfrm rot="10800000">
                <a:off x="-3091320" y="-986400"/>
                <a:ext cx="5465880" cy="1126800"/>
              </a:xfrm>
              <a:custGeom>
                <a:avLst/>
                <a:gdLst/>
                <a:ahLst/>
                <a:rect l="l" t="t" r="r" b="b"/>
                <a:pathLst>
                  <a:path w="206136" h="44419">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w="0">
                <a:noFill/>
              </a:ln>
            </p:spPr>
            <p:style>
              <a:lnRef idx="0"/>
              <a:fillRef idx="0"/>
              <a:effectRef idx="0"/>
              <a:fontRef idx="minor"/>
            </p:style>
          </p:sp>
          <p:sp>
            <p:nvSpPr>
              <p:cNvPr id="790" name="Google Shape;175;p3"/>
              <p:cNvSpPr/>
              <p:nvPr/>
            </p:nvSpPr>
            <p:spPr>
              <a:xfrm rot="10800000">
                <a:off x="-2488320" y="-474120"/>
                <a:ext cx="6302880" cy="1490040"/>
              </a:xfrm>
              <a:custGeom>
                <a:avLst/>
                <a:gdLst/>
                <a:ahLst/>
                <a:rect l="l" t="t" r="r" b="b"/>
                <a:pathLst>
                  <a:path w="248409" h="58736">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w="0">
                <a:noFill/>
              </a:ln>
            </p:spPr>
            <p:style>
              <a:lnRef idx="0"/>
              <a:fillRef idx="0"/>
              <a:effectRef idx="0"/>
              <a:fontRef idx="minor"/>
            </p:style>
          </p:sp>
          <p:sp>
            <p:nvSpPr>
              <p:cNvPr id="791" name="Google Shape;176;p3"/>
              <p:cNvSpPr/>
              <p:nvPr/>
            </p:nvSpPr>
            <p:spPr>
              <a:xfrm rot="10800000">
                <a:off x="-2860200" y="-2017440"/>
                <a:ext cx="6393240" cy="1983960"/>
              </a:xfrm>
              <a:custGeom>
                <a:avLst/>
                <a:gdLst/>
                <a:ahLst/>
                <a:rect l="l" t="t" r="r" b="b"/>
                <a:pathLst>
                  <a:path w="251970" h="7820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w="0">
                <a:noFill/>
              </a:ln>
            </p:spPr>
            <p:style>
              <a:lnRef idx="0"/>
              <a:fillRef idx="0"/>
              <a:effectRef idx="0"/>
              <a:fontRef idx="minor"/>
            </p:style>
          </p:sp>
          <p:sp>
            <p:nvSpPr>
              <p:cNvPr id="792" name="Google Shape;177;p3"/>
              <p:cNvSpPr/>
              <p:nvPr/>
            </p:nvSpPr>
            <p:spPr>
              <a:xfrm rot="10800000">
                <a:off x="-1952640" y="-268200"/>
                <a:ext cx="4761720" cy="1308600"/>
              </a:xfrm>
              <a:custGeom>
                <a:avLst/>
                <a:gdLst/>
                <a:ahLst/>
                <a:rect l="l" t="t" r="r" b="b"/>
                <a:pathLst>
                  <a:path w="187670" h="51587">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w="0">
                <a:noFill/>
              </a:ln>
            </p:spPr>
            <p:style>
              <a:lnRef idx="0"/>
              <a:fillRef idx="0"/>
              <a:effectRef idx="0"/>
              <a:fontRef idx="minor"/>
            </p:style>
          </p:sp>
          <p:sp>
            <p:nvSpPr>
              <p:cNvPr id="793" name="Google Shape;178;p3"/>
              <p:cNvSpPr/>
              <p:nvPr/>
            </p:nvSpPr>
            <p:spPr>
              <a:xfrm rot="10800000">
                <a:off x="-54720" y="299520"/>
                <a:ext cx="3182400" cy="777960"/>
              </a:xfrm>
              <a:custGeom>
                <a:avLst/>
                <a:gdLst/>
                <a:ahLst/>
                <a:rect l="l" t="t" r="r" b="b"/>
                <a:pathLst>
                  <a:path w="125426" h="30667">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w="0">
                <a:noFill/>
              </a:ln>
            </p:spPr>
            <p:style>
              <a:lnRef idx="0"/>
              <a:fillRef idx="0"/>
              <a:effectRef idx="0"/>
              <a:fontRef idx="minor"/>
            </p:style>
          </p:sp>
          <p:sp>
            <p:nvSpPr>
              <p:cNvPr id="794" name="Google Shape;179;p3"/>
              <p:cNvSpPr/>
              <p:nvPr/>
            </p:nvSpPr>
            <p:spPr>
              <a:xfrm rot="10800000">
                <a:off x="2655000" y="130680"/>
                <a:ext cx="2054520" cy="401040"/>
              </a:xfrm>
              <a:custGeom>
                <a:avLst/>
                <a:gdLst/>
                <a:ahLst/>
                <a:rect l="l" t="t" r="r" b="b"/>
                <a:pathLst>
                  <a:path w="80985" h="15819">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w="0">
                <a:noFill/>
              </a:ln>
            </p:spPr>
            <p:style>
              <a:lnRef idx="0"/>
              <a:fillRef idx="0"/>
              <a:effectRef idx="0"/>
              <a:fontRef idx="minor"/>
            </p:style>
          </p:sp>
          <p:sp>
            <p:nvSpPr>
              <p:cNvPr id="795" name="Google Shape;180;p3"/>
              <p:cNvSpPr/>
              <p:nvPr/>
            </p:nvSpPr>
            <p:spPr>
              <a:xfrm rot="10800000">
                <a:off x="3113280" y="-267840"/>
                <a:ext cx="1679400" cy="520200"/>
              </a:xfrm>
              <a:custGeom>
                <a:avLst/>
                <a:gdLst/>
                <a:ahLst/>
                <a:rect l="l" t="t" r="r" b="b"/>
                <a:pathLst>
                  <a:path w="66194" h="20521">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w="0">
                <a:noFill/>
              </a:ln>
            </p:spPr>
            <p:style>
              <a:lnRef idx="0"/>
              <a:fillRef idx="0"/>
              <a:effectRef idx="0"/>
              <a:fontRef idx="minor"/>
            </p:style>
          </p:sp>
          <p:sp>
            <p:nvSpPr>
              <p:cNvPr id="796" name="Google Shape;181;p3"/>
              <p:cNvSpPr/>
              <p:nvPr/>
            </p:nvSpPr>
            <p:spPr>
              <a:xfrm rot="10800000">
                <a:off x="3799080" y="-473760"/>
                <a:ext cx="993600" cy="458280"/>
              </a:xfrm>
              <a:custGeom>
                <a:avLst/>
                <a:gdLst/>
                <a:ahLst/>
                <a:rect l="l" t="t" r="r" b="b"/>
                <a:pathLst>
                  <a:path w="39169" h="1807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w="0">
                <a:noFill/>
              </a:ln>
            </p:spPr>
            <p:style>
              <a:lnRef idx="0"/>
              <a:fillRef idx="0"/>
              <a:effectRef idx="0"/>
              <a:fontRef idx="minor"/>
            </p:style>
          </p:sp>
          <p:sp>
            <p:nvSpPr>
              <p:cNvPr id="797" name="Google Shape;182;p3"/>
              <p:cNvSpPr/>
              <p:nvPr/>
            </p:nvSpPr>
            <p:spPr>
              <a:xfrm rot="10800000">
                <a:off x="394560" y="138960"/>
                <a:ext cx="136440" cy="136440"/>
              </a:xfrm>
              <a:custGeom>
                <a:avLst/>
                <a:gdLst/>
                <a:ahLst/>
                <a:rect l="l" t="t" r="r" b="b"/>
                <a:pathLst>
                  <a:path w="5387" h="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w="0">
                <a:noFill/>
              </a:ln>
            </p:spPr>
            <p:style>
              <a:lnRef idx="0"/>
              <a:fillRef idx="0"/>
              <a:effectRef idx="0"/>
              <a:fontRef idx="minor"/>
            </p:style>
          </p:sp>
          <p:sp>
            <p:nvSpPr>
              <p:cNvPr id="798" name="Google Shape;183;p3"/>
              <p:cNvSpPr/>
              <p:nvPr/>
            </p:nvSpPr>
            <p:spPr>
              <a:xfrm rot="10800000">
                <a:off x="418680" y="162720"/>
                <a:ext cx="88200" cy="88920"/>
              </a:xfrm>
              <a:custGeom>
                <a:avLst/>
                <a:gdLst/>
                <a:ahLst/>
                <a:rect l="l" t="t" r="r" b="b"/>
                <a:pathLst>
                  <a:path w="3494" h="3517">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w="0">
                <a:noFill/>
              </a:ln>
            </p:spPr>
            <p:style>
              <a:lnRef idx="0"/>
              <a:fillRef idx="0"/>
              <a:effectRef idx="0"/>
              <a:fontRef idx="minor"/>
            </p:style>
          </p:sp>
          <p:sp>
            <p:nvSpPr>
              <p:cNvPr id="799" name="Google Shape;184;p3"/>
              <p:cNvSpPr/>
              <p:nvPr/>
            </p:nvSpPr>
            <p:spPr>
              <a:xfrm rot="10800000">
                <a:off x="2365200" y="66960"/>
                <a:ext cx="136440" cy="136440"/>
              </a:xfrm>
              <a:custGeom>
                <a:avLst/>
                <a:gdLst/>
                <a:ahLst/>
                <a:rect l="l" t="t" r="r" b="b"/>
                <a:pathLst>
                  <a:path w="5388" h="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800" name="Google Shape;185;p3"/>
              <p:cNvSpPr/>
              <p:nvPr/>
            </p:nvSpPr>
            <p:spPr>
              <a:xfrm rot="10800000">
                <a:off x="2389680" y="90360"/>
                <a:ext cx="88200" cy="88920"/>
              </a:xfrm>
              <a:custGeom>
                <a:avLst/>
                <a:gdLst/>
                <a:ahLst/>
                <a:rect l="l" t="t" r="r" b="b"/>
                <a:pathLst>
                  <a:path w="3493" h="3516">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w="0">
                <a:noFill/>
              </a:ln>
            </p:spPr>
            <p:style>
              <a:lnRef idx="0"/>
              <a:fillRef idx="0"/>
              <a:effectRef idx="0"/>
              <a:fontRef idx="minor"/>
            </p:style>
          </p:sp>
          <p:sp>
            <p:nvSpPr>
              <p:cNvPr id="801" name="Google Shape;186;p3"/>
              <p:cNvSpPr/>
              <p:nvPr/>
            </p:nvSpPr>
            <p:spPr>
              <a:xfrm rot="10800000">
                <a:off x="3119760" y="261360"/>
                <a:ext cx="95760" cy="95760"/>
              </a:xfrm>
              <a:custGeom>
                <a:avLst/>
                <a:gdLst/>
                <a:ahLst/>
                <a:rect l="l" t="t" r="r" b="b"/>
                <a:pathLst>
                  <a:path w="3790" h="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w="0">
                <a:noFill/>
              </a:ln>
            </p:spPr>
            <p:style>
              <a:lnRef idx="0"/>
              <a:fillRef idx="0"/>
              <a:effectRef idx="0"/>
              <a:fontRef idx="minor"/>
            </p:style>
          </p:sp>
          <p:sp>
            <p:nvSpPr>
              <p:cNvPr id="802" name="Google Shape;187;p3"/>
              <p:cNvSpPr/>
              <p:nvPr/>
            </p:nvSpPr>
            <p:spPr>
              <a:xfrm rot="10800000">
                <a:off x="3137760" y="279360"/>
                <a:ext cx="60480" cy="60480"/>
              </a:xfrm>
              <a:custGeom>
                <a:avLst/>
                <a:gdLst/>
                <a:ahLst/>
                <a:rect l="l" t="t" r="r" b="b"/>
                <a:pathLst>
                  <a:path w="2398" h="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w="0">
                <a:noFill/>
              </a:ln>
            </p:spPr>
            <p:style>
              <a:lnRef idx="0"/>
              <a:fillRef idx="0"/>
              <a:effectRef idx="0"/>
              <a:fontRef idx="minor"/>
            </p:style>
          </p:sp>
          <p:sp>
            <p:nvSpPr>
              <p:cNvPr id="803" name="Google Shape;188;p3"/>
              <p:cNvSpPr/>
              <p:nvPr/>
            </p:nvSpPr>
            <p:spPr>
              <a:xfrm rot="10800000">
                <a:off x="1774440" y="81720"/>
                <a:ext cx="107280" cy="107280"/>
              </a:xfrm>
              <a:custGeom>
                <a:avLst/>
                <a:gdLst/>
                <a:ahLst/>
                <a:rect l="l" t="t" r="r" b="b"/>
                <a:pathLst>
                  <a:path w="4246" h="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w="0">
                <a:noFill/>
              </a:ln>
            </p:spPr>
            <p:style>
              <a:lnRef idx="0"/>
              <a:fillRef idx="0"/>
              <a:effectRef idx="0"/>
              <a:fontRef idx="minor"/>
            </p:style>
          </p:sp>
          <p:sp>
            <p:nvSpPr>
              <p:cNvPr id="804" name="Google Shape;189;p3"/>
              <p:cNvSpPr/>
              <p:nvPr/>
            </p:nvSpPr>
            <p:spPr>
              <a:xfrm rot="10800000">
                <a:off x="1390320" y="-502560"/>
                <a:ext cx="65520" cy="65520"/>
              </a:xfrm>
              <a:custGeom>
                <a:avLst/>
                <a:gdLst/>
                <a:ahLst/>
                <a:rect l="l" t="t" r="r" b="b"/>
                <a:pathLst>
                  <a:path w="2603" h="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w="0">
                <a:noFill/>
              </a:ln>
            </p:spPr>
            <p:style>
              <a:lnRef idx="0"/>
              <a:fillRef idx="0"/>
              <a:effectRef idx="0"/>
              <a:fontRef idx="minor"/>
            </p:style>
          </p:sp>
          <p:sp>
            <p:nvSpPr>
              <p:cNvPr id="805" name="Google Shape;190;p3"/>
              <p:cNvSpPr/>
              <p:nvPr/>
            </p:nvSpPr>
            <p:spPr>
              <a:xfrm rot="10800000">
                <a:off x="1117440" y="-311040"/>
                <a:ext cx="145800" cy="146160"/>
              </a:xfrm>
              <a:custGeom>
                <a:avLst/>
                <a:gdLst/>
                <a:ahLst/>
                <a:rect l="l" t="t" r="r" b="b"/>
                <a:pathLst>
                  <a:path w="5753" h="5776">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w="0">
                <a:noFill/>
              </a:ln>
            </p:spPr>
            <p:style>
              <a:lnRef idx="0"/>
              <a:fillRef idx="0"/>
              <a:effectRef idx="0"/>
              <a:fontRef idx="minor"/>
            </p:style>
          </p:sp>
          <p:sp>
            <p:nvSpPr>
              <p:cNvPr id="806" name="Google Shape;191;p3"/>
              <p:cNvSpPr/>
              <p:nvPr/>
            </p:nvSpPr>
            <p:spPr>
              <a:xfrm rot="10800000">
                <a:off x="1143000" y="-284760"/>
                <a:ext cx="94680" cy="93960"/>
              </a:xfrm>
              <a:custGeom>
                <a:avLst/>
                <a:gdLst/>
                <a:ahLst/>
                <a:rect l="l" t="t" r="r" b="b"/>
                <a:pathLst>
                  <a:path w="3744" h="3722">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w="0">
                <a:noFill/>
              </a:ln>
            </p:spPr>
            <p:style>
              <a:lnRef idx="0"/>
              <a:fillRef idx="0"/>
              <a:effectRef idx="0"/>
              <a:fontRef idx="minor"/>
            </p:style>
          </p:sp>
          <p:sp>
            <p:nvSpPr>
              <p:cNvPr id="807" name="Google Shape;192;p3"/>
              <p:cNvSpPr/>
              <p:nvPr/>
            </p:nvSpPr>
            <p:spPr>
              <a:xfrm rot="10800000">
                <a:off x="2751120" y="-317160"/>
                <a:ext cx="107280" cy="107280"/>
              </a:xfrm>
              <a:custGeom>
                <a:avLst/>
                <a:gdLst/>
                <a:ahLst/>
                <a:rect l="l" t="t" r="r" b="b"/>
                <a:pathLst>
                  <a:path w="4246" h="4247">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w="0">
                <a:noFill/>
              </a:ln>
            </p:spPr>
            <p:style>
              <a:lnRef idx="0"/>
              <a:fillRef idx="0"/>
              <a:effectRef idx="0"/>
              <a:fontRef idx="minor"/>
            </p:style>
          </p:sp>
          <p:sp>
            <p:nvSpPr>
              <p:cNvPr id="808" name="Google Shape;193;p3"/>
              <p:cNvSpPr/>
              <p:nvPr/>
            </p:nvSpPr>
            <p:spPr>
              <a:xfrm rot="10800000">
                <a:off x="3064320" y="-317160"/>
                <a:ext cx="107280" cy="107280"/>
              </a:xfrm>
              <a:custGeom>
                <a:avLst/>
                <a:gdLst/>
                <a:ahLst/>
                <a:rect l="l" t="t" r="r" b="b"/>
                <a:pathLst>
                  <a:path w="4247" h="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w="0">
                <a:noFill/>
              </a:ln>
            </p:spPr>
            <p:style>
              <a:lnRef idx="0"/>
              <a:fillRef idx="0"/>
              <a:effectRef idx="0"/>
              <a:fontRef idx="minor"/>
            </p:style>
          </p:sp>
          <p:sp>
            <p:nvSpPr>
              <p:cNvPr id="809" name="Google Shape;194;p3"/>
              <p:cNvSpPr/>
              <p:nvPr/>
            </p:nvSpPr>
            <p:spPr>
              <a:xfrm rot="10800000">
                <a:off x="3751200" y="-522360"/>
                <a:ext cx="107280" cy="107280"/>
              </a:xfrm>
              <a:custGeom>
                <a:avLst/>
                <a:gdLst/>
                <a:ahLst/>
                <a:rect l="l" t="t" r="r" b="b"/>
                <a:pathLst>
                  <a:path w="4247" h="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w="0">
                <a:noFill/>
              </a:ln>
            </p:spPr>
            <p:style>
              <a:lnRef idx="0"/>
              <a:fillRef idx="0"/>
              <a:effectRef idx="0"/>
              <a:fontRef idx="minor"/>
            </p:style>
          </p:sp>
          <p:sp>
            <p:nvSpPr>
              <p:cNvPr id="810" name="Google Shape;195;p3"/>
              <p:cNvSpPr/>
              <p:nvPr/>
            </p:nvSpPr>
            <p:spPr>
              <a:xfrm rot="10800000">
                <a:off x="4206600" y="-74160"/>
                <a:ext cx="107280" cy="107280"/>
              </a:xfrm>
              <a:custGeom>
                <a:avLst/>
                <a:gdLst/>
                <a:ahLst/>
                <a:rect l="l" t="t" r="r" b="b"/>
                <a:pathLst>
                  <a:path w="4246" h="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w="0">
                <a:noFill/>
              </a:ln>
            </p:spPr>
            <p:style>
              <a:lnRef idx="0"/>
              <a:fillRef idx="0"/>
              <a:effectRef idx="0"/>
              <a:fontRef idx="minor"/>
            </p:style>
          </p:sp>
          <p:sp>
            <p:nvSpPr>
              <p:cNvPr id="811" name="Google Shape;196;p3"/>
              <p:cNvSpPr/>
              <p:nvPr/>
            </p:nvSpPr>
            <p:spPr>
              <a:xfrm rot="10800000">
                <a:off x="1528200" y="98640"/>
                <a:ext cx="73080" cy="73800"/>
              </a:xfrm>
              <a:custGeom>
                <a:avLst/>
                <a:gdLst/>
                <a:ahLst/>
                <a:rect l="l" t="t" r="r" b="b"/>
                <a:pathLst>
                  <a:path w="2900" h="2922">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w="0">
                <a:noFill/>
              </a:ln>
            </p:spPr>
            <p:style>
              <a:lnRef idx="0"/>
              <a:fillRef idx="0"/>
              <a:effectRef idx="0"/>
              <a:fontRef idx="minor"/>
            </p:style>
          </p:sp>
          <p:sp>
            <p:nvSpPr>
              <p:cNvPr id="812" name="Google Shape;197;p3"/>
              <p:cNvSpPr/>
              <p:nvPr/>
            </p:nvSpPr>
            <p:spPr>
              <a:xfrm rot="10800000">
                <a:off x="3486600" y="-79920"/>
                <a:ext cx="73800" cy="73800"/>
              </a:xfrm>
              <a:custGeom>
                <a:avLst/>
                <a:gdLst/>
                <a:ahLst/>
                <a:rect l="l" t="t" r="r" b="b"/>
                <a:pathLst>
                  <a:path w="2923" h="2922">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w="0">
                <a:noFill/>
              </a:ln>
            </p:spPr>
            <p:style>
              <a:lnRef idx="0"/>
              <a:fillRef idx="0"/>
              <a:effectRef idx="0"/>
              <a:fontRef idx="minor"/>
            </p:style>
          </p:sp>
          <p:sp>
            <p:nvSpPr>
              <p:cNvPr id="813" name="Google Shape;198;p3"/>
              <p:cNvSpPr/>
              <p:nvPr/>
            </p:nvSpPr>
            <p:spPr>
              <a:xfrm rot="10800000">
                <a:off x="-538920" y="522360"/>
                <a:ext cx="3040560" cy="9360"/>
              </a:xfrm>
              <a:custGeom>
                <a:avLst/>
                <a:gdLst/>
                <a:ahLst/>
                <a:rect l="l" t="t" r="r" b="b"/>
                <a:pathLst>
                  <a:path w="119834" h="389">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w="0">
                <a:noFill/>
              </a:ln>
            </p:spPr>
            <p:style>
              <a:lnRef idx="0"/>
              <a:fillRef idx="0"/>
              <a:effectRef idx="0"/>
              <a:fontRef idx="minor"/>
            </p:style>
          </p:sp>
          <p:sp>
            <p:nvSpPr>
              <p:cNvPr id="814" name="Google Shape;199;p3"/>
              <p:cNvSpPr/>
              <p:nvPr/>
            </p:nvSpPr>
            <p:spPr>
              <a:xfrm rot="10800000">
                <a:off x="2487240" y="490680"/>
                <a:ext cx="73800" cy="73800"/>
              </a:xfrm>
              <a:custGeom>
                <a:avLst/>
                <a:gdLst/>
                <a:ahLst/>
                <a:rect l="l" t="t" r="r" b="b"/>
                <a:pathLst>
                  <a:path w="2923" h="2922">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w="0">
                <a:noFill/>
              </a:ln>
            </p:spPr>
            <p:style>
              <a:lnRef idx="0"/>
              <a:fillRef idx="0"/>
              <a:effectRef idx="0"/>
              <a:fontRef idx="minor"/>
            </p:style>
          </p:sp>
          <p:sp>
            <p:nvSpPr>
              <p:cNvPr id="815" name="Google Shape;200;p3"/>
              <p:cNvSpPr/>
              <p:nvPr/>
            </p:nvSpPr>
            <p:spPr>
              <a:xfrm rot="10800000">
                <a:off x="-191880" y="759600"/>
                <a:ext cx="280440" cy="175320"/>
              </a:xfrm>
              <a:custGeom>
                <a:avLst/>
                <a:gdLst/>
                <a:ahLst/>
                <a:rect l="l" t="t" r="r" b="b"/>
                <a:pathLst>
                  <a:path w="11071" h="6917">
                    <a:moveTo>
                      <a:pt x="6666" y="0"/>
                    </a:moveTo>
                    <a:lnTo>
                      <a:pt x="1" y="6916"/>
                    </a:lnTo>
                    <a:lnTo>
                      <a:pt x="4429" y="6916"/>
                    </a:lnTo>
                    <a:lnTo>
                      <a:pt x="11071" y="0"/>
                    </a:lnTo>
                    <a:close/>
                  </a:path>
                </a:pathLst>
              </a:custGeom>
              <a:solidFill>
                <a:schemeClr val="accent1"/>
              </a:solidFill>
              <a:ln w="0">
                <a:noFill/>
              </a:ln>
            </p:spPr>
            <p:style>
              <a:lnRef idx="0"/>
              <a:fillRef idx="0"/>
              <a:effectRef idx="0"/>
              <a:fontRef idx="minor"/>
            </p:style>
          </p:sp>
        </p:grpSp>
        <p:sp>
          <p:nvSpPr>
            <p:cNvPr id="816" name="Google Shape;201;p3"/>
            <p:cNvSpPr/>
            <p:nvPr/>
          </p:nvSpPr>
          <p:spPr>
            <a:xfrm rot="10800000">
              <a:off x="4766400" y="-45720"/>
              <a:ext cx="50400" cy="50400"/>
            </a:xfrm>
            <a:custGeom>
              <a:avLst/>
              <a:gdLst/>
              <a:ahLst/>
              <a:rect l="l" t="t" r="r" b="b"/>
              <a:pathLst>
                <a:path w="4246" h="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w="0">
              <a:noFill/>
            </a:ln>
          </p:spPr>
          <p:style>
            <a:lnRef idx="0"/>
            <a:fillRef idx="0"/>
            <a:effectRef idx="0"/>
            <a:fontRef idx="minor"/>
          </p:style>
        </p:sp>
      </p:grpSp>
      <p:grpSp>
        <p:nvGrpSpPr>
          <p:cNvPr id="817" name="Google Shape;202;p3"/>
          <p:cNvGrpSpPr/>
          <p:nvPr/>
        </p:nvGrpSpPr>
        <p:grpSpPr>
          <a:xfrm>
            <a:off x="296280" y="4572720"/>
            <a:ext cx="2668320" cy="250200"/>
            <a:chOff x="296280" y="4572720"/>
            <a:chExt cx="2668320" cy="250200"/>
          </a:xfrm>
        </p:grpSpPr>
        <p:sp>
          <p:nvSpPr>
            <p:cNvPr id="818" name="Google Shape;203;p3"/>
            <p:cNvSpPr/>
            <p:nvPr/>
          </p:nvSpPr>
          <p:spPr>
            <a:xfrm>
              <a:off x="296280" y="4572720"/>
              <a:ext cx="86760" cy="250200"/>
            </a:xfrm>
            <a:custGeom>
              <a:avLst/>
              <a:gdLst/>
              <a:ahLst/>
              <a:rect l="l" t="t" r="r" b="b"/>
              <a:pathLst>
                <a:path w="803" h="2307">
                  <a:moveTo>
                    <a:pt x="1" y="0"/>
                  </a:moveTo>
                  <a:lnTo>
                    <a:pt x="1" y="2306"/>
                  </a:lnTo>
                  <a:lnTo>
                    <a:pt x="803" y="2306"/>
                  </a:lnTo>
                  <a:lnTo>
                    <a:pt x="803" y="0"/>
                  </a:lnTo>
                  <a:close/>
                </a:path>
              </a:pathLst>
            </a:custGeom>
            <a:solidFill>
              <a:schemeClr val="accent2"/>
            </a:solidFill>
            <a:ln w="0">
              <a:noFill/>
            </a:ln>
          </p:spPr>
          <p:style>
            <a:lnRef idx="0"/>
            <a:fillRef idx="0"/>
            <a:effectRef idx="0"/>
            <a:fontRef idx="minor"/>
          </p:style>
        </p:sp>
        <p:sp>
          <p:nvSpPr>
            <p:cNvPr id="819" name="Google Shape;204;p3"/>
            <p:cNvSpPr/>
            <p:nvPr/>
          </p:nvSpPr>
          <p:spPr>
            <a:xfrm>
              <a:off x="459720" y="4572720"/>
              <a:ext cx="86760" cy="250200"/>
            </a:xfrm>
            <a:custGeom>
              <a:avLst/>
              <a:gdLst/>
              <a:ahLst/>
              <a:rect l="l" t="t" r="r" b="b"/>
              <a:pathLst>
                <a:path w="803" h="2307">
                  <a:moveTo>
                    <a:pt x="0" y="0"/>
                  </a:moveTo>
                  <a:lnTo>
                    <a:pt x="0" y="2306"/>
                  </a:lnTo>
                  <a:lnTo>
                    <a:pt x="802" y="2306"/>
                  </a:lnTo>
                  <a:lnTo>
                    <a:pt x="802" y="0"/>
                  </a:lnTo>
                  <a:close/>
                </a:path>
              </a:pathLst>
            </a:custGeom>
            <a:solidFill>
              <a:schemeClr val="accent2"/>
            </a:solidFill>
            <a:ln w="0">
              <a:noFill/>
            </a:ln>
          </p:spPr>
          <p:style>
            <a:lnRef idx="0"/>
            <a:fillRef idx="0"/>
            <a:effectRef idx="0"/>
            <a:fontRef idx="minor"/>
          </p:style>
        </p:sp>
        <p:sp>
          <p:nvSpPr>
            <p:cNvPr id="820" name="Google Shape;205;p3"/>
            <p:cNvSpPr/>
            <p:nvPr/>
          </p:nvSpPr>
          <p:spPr>
            <a:xfrm>
              <a:off x="620640" y="4572720"/>
              <a:ext cx="86760" cy="250200"/>
            </a:xfrm>
            <a:custGeom>
              <a:avLst/>
              <a:gdLst/>
              <a:ahLst/>
              <a:rect l="l" t="t" r="r" b="b"/>
              <a:pathLst>
                <a:path w="803" h="2307">
                  <a:moveTo>
                    <a:pt x="0" y="0"/>
                  </a:moveTo>
                  <a:lnTo>
                    <a:pt x="0" y="2306"/>
                  </a:lnTo>
                  <a:lnTo>
                    <a:pt x="802" y="2306"/>
                  </a:lnTo>
                  <a:lnTo>
                    <a:pt x="802" y="0"/>
                  </a:lnTo>
                  <a:close/>
                </a:path>
              </a:pathLst>
            </a:custGeom>
            <a:solidFill>
              <a:schemeClr val="accent2"/>
            </a:solidFill>
            <a:ln w="0">
              <a:noFill/>
            </a:ln>
          </p:spPr>
          <p:style>
            <a:lnRef idx="0"/>
            <a:fillRef idx="0"/>
            <a:effectRef idx="0"/>
            <a:fontRef idx="minor"/>
          </p:style>
        </p:sp>
        <p:sp>
          <p:nvSpPr>
            <p:cNvPr id="821" name="Google Shape;206;p3"/>
            <p:cNvSpPr/>
            <p:nvPr/>
          </p:nvSpPr>
          <p:spPr>
            <a:xfrm>
              <a:off x="781200" y="4572720"/>
              <a:ext cx="86760" cy="250200"/>
            </a:xfrm>
            <a:custGeom>
              <a:avLst/>
              <a:gdLst/>
              <a:ahLst/>
              <a:rect l="l" t="t" r="r" b="b"/>
              <a:pathLst>
                <a:path w="803" h="2307">
                  <a:moveTo>
                    <a:pt x="1" y="0"/>
                  </a:moveTo>
                  <a:lnTo>
                    <a:pt x="1" y="2306"/>
                  </a:lnTo>
                  <a:lnTo>
                    <a:pt x="803" y="2306"/>
                  </a:lnTo>
                  <a:lnTo>
                    <a:pt x="803" y="0"/>
                  </a:lnTo>
                  <a:close/>
                </a:path>
              </a:pathLst>
            </a:custGeom>
            <a:solidFill>
              <a:schemeClr val="accent2"/>
            </a:solidFill>
            <a:ln w="0">
              <a:noFill/>
            </a:ln>
          </p:spPr>
          <p:style>
            <a:lnRef idx="0"/>
            <a:fillRef idx="0"/>
            <a:effectRef idx="0"/>
            <a:fontRef idx="minor"/>
          </p:style>
        </p:sp>
        <p:sp>
          <p:nvSpPr>
            <p:cNvPr id="822" name="Google Shape;207;p3"/>
            <p:cNvSpPr/>
            <p:nvPr/>
          </p:nvSpPr>
          <p:spPr>
            <a:xfrm>
              <a:off x="941760" y="4572720"/>
              <a:ext cx="86760" cy="250200"/>
            </a:xfrm>
            <a:custGeom>
              <a:avLst/>
              <a:gdLst/>
              <a:ahLst/>
              <a:rect l="l" t="t" r="r" b="b"/>
              <a:pathLst>
                <a:path w="803" h="2307">
                  <a:moveTo>
                    <a:pt x="1" y="0"/>
                  </a:moveTo>
                  <a:lnTo>
                    <a:pt x="1" y="2306"/>
                  </a:lnTo>
                  <a:lnTo>
                    <a:pt x="803" y="2306"/>
                  </a:lnTo>
                  <a:lnTo>
                    <a:pt x="803" y="0"/>
                  </a:lnTo>
                  <a:close/>
                </a:path>
              </a:pathLst>
            </a:custGeom>
            <a:solidFill>
              <a:schemeClr val="accent2"/>
            </a:solidFill>
            <a:ln w="0">
              <a:noFill/>
            </a:ln>
          </p:spPr>
          <p:style>
            <a:lnRef idx="0"/>
            <a:fillRef idx="0"/>
            <a:effectRef idx="0"/>
            <a:fontRef idx="minor"/>
          </p:style>
        </p:sp>
        <p:sp>
          <p:nvSpPr>
            <p:cNvPr id="823" name="Google Shape;208;p3"/>
            <p:cNvSpPr/>
            <p:nvPr/>
          </p:nvSpPr>
          <p:spPr>
            <a:xfrm>
              <a:off x="1102320" y="4572720"/>
              <a:ext cx="89640" cy="250200"/>
            </a:xfrm>
            <a:custGeom>
              <a:avLst/>
              <a:gdLst/>
              <a:ahLst/>
              <a:rect l="l" t="t" r="r" b="b"/>
              <a:pathLst>
                <a:path w="828" h="2307">
                  <a:moveTo>
                    <a:pt x="0" y="0"/>
                  </a:moveTo>
                  <a:lnTo>
                    <a:pt x="0" y="2306"/>
                  </a:lnTo>
                  <a:lnTo>
                    <a:pt x="827" y="2306"/>
                  </a:lnTo>
                  <a:lnTo>
                    <a:pt x="827" y="0"/>
                  </a:lnTo>
                  <a:close/>
                </a:path>
              </a:pathLst>
            </a:custGeom>
            <a:solidFill>
              <a:schemeClr val="accent2"/>
            </a:solidFill>
            <a:ln w="0">
              <a:noFill/>
            </a:ln>
          </p:spPr>
          <p:style>
            <a:lnRef idx="0"/>
            <a:fillRef idx="0"/>
            <a:effectRef idx="0"/>
            <a:fontRef idx="minor"/>
          </p:style>
        </p:sp>
        <p:sp>
          <p:nvSpPr>
            <p:cNvPr id="824" name="Google Shape;209;p3"/>
            <p:cNvSpPr/>
            <p:nvPr/>
          </p:nvSpPr>
          <p:spPr>
            <a:xfrm>
              <a:off x="1265760" y="457272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825" name="Google Shape;210;p3"/>
            <p:cNvSpPr/>
            <p:nvPr/>
          </p:nvSpPr>
          <p:spPr>
            <a:xfrm>
              <a:off x="1426320" y="457272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826" name="Google Shape;211;p3"/>
            <p:cNvSpPr/>
            <p:nvPr/>
          </p:nvSpPr>
          <p:spPr>
            <a:xfrm>
              <a:off x="1587240" y="4572720"/>
              <a:ext cx="86760" cy="250200"/>
            </a:xfrm>
            <a:custGeom>
              <a:avLst/>
              <a:gdLst/>
              <a:ahLst/>
              <a:rect l="l" t="t" r="r" b="b"/>
              <a:pathLst>
                <a:path w="803" h="2307">
                  <a:moveTo>
                    <a:pt x="0" y="0"/>
                  </a:moveTo>
                  <a:lnTo>
                    <a:pt x="0" y="2306"/>
                  </a:lnTo>
                  <a:lnTo>
                    <a:pt x="802" y="2306"/>
                  </a:lnTo>
                  <a:lnTo>
                    <a:pt x="802" y="0"/>
                  </a:lnTo>
                  <a:close/>
                </a:path>
              </a:pathLst>
            </a:custGeom>
            <a:noFill/>
            <a:ln w="9525">
              <a:solidFill>
                <a:srgbClr val="9fc5e8"/>
              </a:solidFill>
              <a:round/>
            </a:ln>
          </p:spPr>
          <p:style>
            <a:lnRef idx="0"/>
            <a:fillRef idx="0"/>
            <a:effectRef idx="0"/>
            <a:fontRef idx="minor"/>
          </p:style>
        </p:sp>
        <p:sp>
          <p:nvSpPr>
            <p:cNvPr id="827" name="Google Shape;212;p3"/>
            <p:cNvSpPr/>
            <p:nvPr/>
          </p:nvSpPr>
          <p:spPr>
            <a:xfrm>
              <a:off x="1747800" y="4572720"/>
              <a:ext cx="86760" cy="250200"/>
            </a:xfrm>
            <a:custGeom>
              <a:avLst/>
              <a:gdLst/>
              <a:ahLst/>
              <a:rect l="l" t="t" r="r" b="b"/>
              <a:pathLst>
                <a:path w="803" h="2307">
                  <a:moveTo>
                    <a:pt x="0" y="0"/>
                  </a:moveTo>
                  <a:lnTo>
                    <a:pt x="0" y="2306"/>
                  </a:lnTo>
                  <a:lnTo>
                    <a:pt x="802" y="2306"/>
                  </a:lnTo>
                  <a:lnTo>
                    <a:pt x="802" y="0"/>
                  </a:lnTo>
                  <a:close/>
                </a:path>
              </a:pathLst>
            </a:custGeom>
            <a:noFill/>
            <a:ln w="9525">
              <a:solidFill>
                <a:srgbClr val="9fc5e8"/>
              </a:solidFill>
              <a:round/>
            </a:ln>
          </p:spPr>
          <p:style>
            <a:lnRef idx="0"/>
            <a:fillRef idx="0"/>
            <a:effectRef idx="0"/>
            <a:fontRef idx="minor"/>
          </p:style>
        </p:sp>
        <p:sp>
          <p:nvSpPr>
            <p:cNvPr id="828" name="Google Shape;213;p3"/>
            <p:cNvSpPr/>
            <p:nvPr/>
          </p:nvSpPr>
          <p:spPr>
            <a:xfrm>
              <a:off x="1911240" y="457272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829" name="Google Shape;214;p3"/>
            <p:cNvSpPr/>
            <p:nvPr/>
          </p:nvSpPr>
          <p:spPr>
            <a:xfrm>
              <a:off x="2071800" y="457272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830" name="Google Shape;215;p3"/>
            <p:cNvSpPr/>
            <p:nvPr/>
          </p:nvSpPr>
          <p:spPr>
            <a:xfrm>
              <a:off x="2232360" y="4572720"/>
              <a:ext cx="86760" cy="250200"/>
            </a:xfrm>
            <a:custGeom>
              <a:avLst/>
              <a:gdLst/>
              <a:ahLst/>
              <a:rect l="l" t="t" r="r" b="b"/>
              <a:pathLst>
                <a:path w="803" h="2307">
                  <a:moveTo>
                    <a:pt x="0" y="0"/>
                  </a:moveTo>
                  <a:lnTo>
                    <a:pt x="0" y="2306"/>
                  </a:lnTo>
                  <a:lnTo>
                    <a:pt x="802" y="2306"/>
                  </a:lnTo>
                  <a:lnTo>
                    <a:pt x="802" y="0"/>
                  </a:lnTo>
                  <a:close/>
                </a:path>
              </a:pathLst>
            </a:custGeom>
            <a:noFill/>
            <a:ln w="9525">
              <a:solidFill>
                <a:srgbClr val="9fc5e8"/>
              </a:solidFill>
              <a:round/>
            </a:ln>
          </p:spPr>
          <p:style>
            <a:lnRef idx="0"/>
            <a:fillRef idx="0"/>
            <a:effectRef idx="0"/>
            <a:fontRef idx="minor"/>
          </p:style>
        </p:sp>
        <p:sp>
          <p:nvSpPr>
            <p:cNvPr id="831" name="Google Shape;216;p3"/>
            <p:cNvSpPr/>
            <p:nvPr/>
          </p:nvSpPr>
          <p:spPr>
            <a:xfrm>
              <a:off x="2392920" y="457272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832" name="Google Shape;217;p3"/>
            <p:cNvSpPr/>
            <p:nvPr/>
          </p:nvSpPr>
          <p:spPr>
            <a:xfrm>
              <a:off x="2556360" y="4572720"/>
              <a:ext cx="86760" cy="250200"/>
            </a:xfrm>
            <a:custGeom>
              <a:avLst/>
              <a:gdLst/>
              <a:ahLst/>
              <a:rect l="l" t="t" r="r" b="b"/>
              <a:pathLst>
                <a:path w="803" h="2307">
                  <a:moveTo>
                    <a:pt x="1" y="0"/>
                  </a:moveTo>
                  <a:lnTo>
                    <a:pt x="1" y="2306"/>
                  </a:lnTo>
                  <a:lnTo>
                    <a:pt x="803" y="2306"/>
                  </a:lnTo>
                  <a:lnTo>
                    <a:pt x="803" y="0"/>
                  </a:lnTo>
                  <a:close/>
                </a:path>
              </a:pathLst>
            </a:custGeom>
            <a:noFill/>
            <a:ln w="9525">
              <a:solidFill>
                <a:srgbClr val="9fc5e8"/>
              </a:solidFill>
              <a:round/>
            </a:ln>
          </p:spPr>
          <p:style>
            <a:lnRef idx="0"/>
            <a:fillRef idx="0"/>
            <a:effectRef idx="0"/>
            <a:fontRef idx="minor"/>
          </p:style>
        </p:sp>
        <p:sp>
          <p:nvSpPr>
            <p:cNvPr id="833" name="Google Shape;218;p3"/>
            <p:cNvSpPr/>
            <p:nvPr/>
          </p:nvSpPr>
          <p:spPr>
            <a:xfrm>
              <a:off x="2717280" y="4572720"/>
              <a:ext cx="86760" cy="250200"/>
            </a:xfrm>
            <a:custGeom>
              <a:avLst/>
              <a:gdLst/>
              <a:ahLst/>
              <a:rect l="l" t="t" r="r" b="b"/>
              <a:pathLst>
                <a:path w="803" h="2307">
                  <a:moveTo>
                    <a:pt x="0" y="0"/>
                  </a:moveTo>
                  <a:lnTo>
                    <a:pt x="0" y="2306"/>
                  </a:lnTo>
                  <a:lnTo>
                    <a:pt x="802" y="2306"/>
                  </a:lnTo>
                  <a:lnTo>
                    <a:pt x="802" y="0"/>
                  </a:lnTo>
                  <a:close/>
                </a:path>
              </a:pathLst>
            </a:custGeom>
            <a:noFill/>
            <a:ln w="9525">
              <a:solidFill>
                <a:srgbClr val="9fc5e8"/>
              </a:solidFill>
              <a:round/>
            </a:ln>
          </p:spPr>
          <p:style>
            <a:lnRef idx="0"/>
            <a:fillRef idx="0"/>
            <a:effectRef idx="0"/>
            <a:fontRef idx="minor"/>
          </p:style>
        </p:sp>
        <p:sp>
          <p:nvSpPr>
            <p:cNvPr id="834" name="Google Shape;219;p3"/>
            <p:cNvSpPr/>
            <p:nvPr/>
          </p:nvSpPr>
          <p:spPr>
            <a:xfrm>
              <a:off x="2877840" y="4572720"/>
              <a:ext cx="86760" cy="250200"/>
            </a:xfrm>
            <a:custGeom>
              <a:avLst/>
              <a:gdLst/>
              <a:ahLst/>
              <a:rect l="l" t="t" r="r" b="b"/>
              <a:pathLst>
                <a:path w="803" h="2307">
                  <a:moveTo>
                    <a:pt x="0" y="0"/>
                  </a:moveTo>
                  <a:lnTo>
                    <a:pt x="0" y="2306"/>
                  </a:lnTo>
                  <a:lnTo>
                    <a:pt x="802" y="2306"/>
                  </a:lnTo>
                  <a:lnTo>
                    <a:pt x="802" y="0"/>
                  </a:lnTo>
                  <a:close/>
                </a:path>
              </a:pathLst>
            </a:custGeom>
            <a:noFill/>
            <a:ln w="9525">
              <a:solidFill>
                <a:srgbClr val="9fc5e8"/>
              </a:solidFill>
              <a:round/>
            </a:ln>
          </p:spPr>
          <p:style>
            <a:lnRef idx="0"/>
            <a:fillRef idx="0"/>
            <a:effectRef idx="0"/>
            <a:fontRef idx="minor"/>
          </p:style>
        </p:sp>
      </p:grpSp>
      <p:sp>
        <p:nvSpPr>
          <p:cNvPr id="835" name="PlaceHolder 1"/>
          <p:cNvSpPr>
            <a:spLocks noGrp="1"/>
          </p:cNvSpPr>
          <p:nvPr>
            <p:ph type="title"/>
          </p:nvPr>
        </p:nvSpPr>
        <p:spPr>
          <a:xfrm>
            <a:off x="720000" y="1581120"/>
            <a:ext cx="3509280" cy="632520"/>
          </a:xfrm>
          <a:prstGeom prst="rect">
            <a:avLst/>
          </a:prstGeom>
          <a:noFill/>
          <a:ln w="0">
            <a:noFill/>
          </a:ln>
        </p:spPr>
        <p:txBody>
          <a:bodyPr lIns="0" rIns="0" tIns="0" bIns="0" anchor="ctr">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836" name="Google Shape;222;p3"/>
          <p:cNvSpPr/>
          <p:nvPr/>
        </p:nvSpPr>
        <p:spPr>
          <a:xfrm>
            <a:off x="4410360" y="570600"/>
            <a:ext cx="4659480" cy="4001760"/>
          </a:xfrm>
          <a:custGeom>
            <a:avLst/>
            <a:gdLst/>
            <a:ahLst/>
            <a:rect l="l" t="t" r="r" b="b"/>
            <a:pathLst>
              <a:path fill="none" w="7244" h="7219">
                <a:moveTo>
                  <a:pt x="0" y="0"/>
                </a:moveTo>
                <a:lnTo>
                  <a:pt x="7243" y="0"/>
                </a:lnTo>
                <a:lnTo>
                  <a:pt x="7243" y="7218"/>
                </a:lnTo>
                <a:lnTo>
                  <a:pt x="0" y="7218"/>
                </a:lnTo>
                <a:close/>
              </a:path>
            </a:pathLst>
          </a:custGeom>
          <a:noFill/>
          <a:ln cap="rnd" w="9525">
            <a:solidFill>
              <a:srgbClr val="00f4ad"/>
            </a:solidFill>
            <a:round/>
          </a:ln>
        </p:spPr>
        <p:style>
          <a:lnRef idx="0"/>
          <a:fillRef idx="0"/>
          <a:effectRef idx="0"/>
          <a:fontRef idx="minor"/>
        </p:style>
      </p:sp>
      <p:sp>
        <p:nvSpPr>
          <p:cNvPr id="83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sp>
        <p:nvSpPr>
          <p:cNvPr id="874" name="PlaceHolder 1"/>
          <p:cNvSpPr>
            <a:spLocks noGrp="1"/>
          </p:cNvSpPr>
          <p:nvPr>
            <p:ph type="title"/>
          </p:nvPr>
        </p:nvSpPr>
        <p:spPr>
          <a:xfrm>
            <a:off x="2400480" y="3332880"/>
            <a:ext cx="4342320" cy="316440"/>
          </a:xfrm>
          <a:prstGeom prst="rect">
            <a:avLst/>
          </a:prstGeom>
          <a:noFill/>
          <a:ln w="0">
            <a:noFill/>
          </a:ln>
        </p:spPr>
        <p:txBody>
          <a:bodyPr lIns="0" rIns="0" tIns="0" bIns="0" anchor="ctr">
            <a:noAutofit/>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grpSp>
        <p:nvGrpSpPr>
          <p:cNvPr id="875" name="Google Shape;1410;p16"/>
          <p:cNvGrpSpPr/>
          <p:nvPr/>
        </p:nvGrpSpPr>
        <p:grpSpPr>
          <a:xfrm>
            <a:off x="730080" y="4568760"/>
            <a:ext cx="1032480" cy="157320"/>
            <a:chOff x="730080" y="4568760"/>
            <a:chExt cx="1032480" cy="157320"/>
          </a:xfrm>
        </p:grpSpPr>
        <p:sp>
          <p:nvSpPr>
            <p:cNvPr id="876" name="Google Shape;1411;p16"/>
            <p:cNvSpPr/>
            <p:nvPr/>
          </p:nvSpPr>
          <p:spPr>
            <a:xfrm flipH="1">
              <a:off x="1617120" y="4568760"/>
              <a:ext cx="145080" cy="15732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877" name="Google Shape;1412;p16"/>
            <p:cNvSpPr/>
            <p:nvPr/>
          </p:nvSpPr>
          <p:spPr>
            <a:xfrm flipH="1">
              <a:off x="1527840" y="4568760"/>
              <a:ext cx="145800" cy="15732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878" name="Google Shape;1413;p16"/>
            <p:cNvSpPr/>
            <p:nvPr/>
          </p:nvSpPr>
          <p:spPr>
            <a:xfrm flipH="1">
              <a:off x="1439280" y="4568760"/>
              <a:ext cx="145800" cy="15732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sp>
          <p:nvSpPr>
            <p:cNvPr id="879" name="Google Shape;1414;p16"/>
            <p:cNvSpPr/>
            <p:nvPr/>
          </p:nvSpPr>
          <p:spPr>
            <a:xfrm flipH="1">
              <a:off x="1350720" y="4568760"/>
              <a:ext cx="145800" cy="157320"/>
            </a:xfrm>
            <a:custGeom>
              <a:avLst/>
              <a:gdLst/>
              <a:ahLst/>
              <a:rect l="l" t="t" r="r" b="b"/>
              <a:pathLst>
                <a:path w="5753" h="6210">
                  <a:moveTo>
                    <a:pt x="1" y="1"/>
                  </a:moveTo>
                  <a:lnTo>
                    <a:pt x="3516" y="3265"/>
                  </a:lnTo>
                  <a:lnTo>
                    <a:pt x="366"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880" name="Google Shape;1415;p16"/>
            <p:cNvSpPr/>
            <p:nvPr/>
          </p:nvSpPr>
          <p:spPr>
            <a:xfrm flipH="1">
              <a:off x="1262160" y="4568760"/>
              <a:ext cx="145800" cy="157320"/>
            </a:xfrm>
            <a:custGeom>
              <a:avLst/>
              <a:gdLst/>
              <a:ahLst/>
              <a:rect l="l" t="t" r="r" b="b"/>
              <a:pathLst>
                <a:path w="5753" h="6210">
                  <a:moveTo>
                    <a:pt x="0" y="1"/>
                  </a:moveTo>
                  <a:lnTo>
                    <a:pt x="3515"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881" name="Google Shape;1416;p16"/>
            <p:cNvSpPr/>
            <p:nvPr/>
          </p:nvSpPr>
          <p:spPr>
            <a:xfrm flipH="1">
              <a:off x="1173600" y="4568760"/>
              <a:ext cx="145800" cy="157320"/>
            </a:xfrm>
            <a:custGeom>
              <a:avLst/>
              <a:gdLst/>
              <a:ahLst/>
              <a:rect l="l" t="t" r="r" b="b"/>
              <a:pathLst>
                <a:path w="5753" h="6210">
                  <a:moveTo>
                    <a:pt x="0" y="1"/>
                  </a:moveTo>
                  <a:lnTo>
                    <a:pt x="3516"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882" name="Google Shape;1417;p16"/>
            <p:cNvSpPr/>
            <p:nvPr/>
          </p:nvSpPr>
          <p:spPr>
            <a:xfrm flipH="1">
              <a:off x="1084680" y="4568760"/>
              <a:ext cx="145800" cy="157320"/>
            </a:xfrm>
            <a:custGeom>
              <a:avLst/>
              <a:gdLst/>
              <a:ahLst/>
              <a:rect l="l" t="t" r="r" b="b"/>
              <a:pathLst>
                <a:path w="5753" h="6210">
                  <a:moveTo>
                    <a:pt x="1" y="1"/>
                  </a:moveTo>
                  <a:lnTo>
                    <a:pt x="3516" y="3265"/>
                  </a:lnTo>
                  <a:lnTo>
                    <a:pt x="389"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883" name="Google Shape;1418;p16"/>
            <p:cNvSpPr/>
            <p:nvPr/>
          </p:nvSpPr>
          <p:spPr>
            <a:xfrm flipH="1">
              <a:off x="996120" y="4568760"/>
              <a:ext cx="145080" cy="157320"/>
            </a:xfrm>
            <a:custGeom>
              <a:avLst/>
              <a:gdLst/>
              <a:ahLst/>
              <a:rect l="l" t="t" r="r" b="b"/>
              <a:pathLst>
                <a:path w="5730" h="6210">
                  <a:moveTo>
                    <a:pt x="1" y="1"/>
                  </a:moveTo>
                  <a:lnTo>
                    <a:pt x="3493" y="3265"/>
                  </a:lnTo>
                  <a:lnTo>
                    <a:pt x="366" y="6209"/>
                  </a:lnTo>
                  <a:lnTo>
                    <a:pt x="2603" y="6209"/>
                  </a:lnTo>
                  <a:lnTo>
                    <a:pt x="5730" y="3265"/>
                  </a:lnTo>
                  <a:lnTo>
                    <a:pt x="2238" y="1"/>
                  </a:lnTo>
                  <a:close/>
                </a:path>
              </a:pathLst>
            </a:custGeom>
            <a:solidFill>
              <a:schemeClr val="accent1"/>
            </a:solidFill>
            <a:ln w="0">
              <a:noFill/>
            </a:ln>
          </p:spPr>
          <p:style>
            <a:lnRef idx="0"/>
            <a:fillRef idx="0"/>
            <a:effectRef idx="0"/>
            <a:fontRef idx="minor"/>
          </p:style>
        </p:sp>
        <p:sp>
          <p:nvSpPr>
            <p:cNvPr id="884" name="Google Shape;1419;p16"/>
            <p:cNvSpPr/>
            <p:nvPr/>
          </p:nvSpPr>
          <p:spPr>
            <a:xfrm flipH="1">
              <a:off x="907560" y="4568760"/>
              <a:ext cx="145080" cy="15732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885" name="Google Shape;1420;p16"/>
            <p:cNvSpPr/>
            <p:nvPr/>
          </p:nvSpPr>
          <p:spPr>
            <a:xfrm flipH="1">
              <a:off x="818280" y="4568760"/>
              <a:ext cx="145800" cy="15732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886" name="Google Shape;1421;p16"/>
            <p:cNvSpPr/>
            <p:nvPr/>
          </p:nvSpPr>
          <p:spPr>
            <a:xfrm flipH="1">
              <a:off x="729720" y="4568760"/>
              <a:ext cx="145800" cy="15732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grpSp>
      <p:grpSp>
        <p:nvGrpSpPr>
          <p:cNvPr id="887" name="Google Shape;1422;p16"/>
          <p:cNvGrpSpPr/>
          <p:nvPr/>
        </p:nvGrpSpPr>
        <p:grpSpPr>
          <a:xfrm>
            <a:off x="8757720" y="2728800"/>
            <a:ext cx="1551960" cy="3475080"/>
            <a:chOff x="8757720" y="2728800"/>
            <a:chExt cx="1551960" cy="3475080"/>
          </a:xfrm>
        </p:grpSpPr>
        <p:sp>
          <p:nvSpPr>
            <p:cNvPr id="888" name="Google Shape;1423;p16"/>
            <p:cNvSpPr/>
            <p:nvPr/>
          </p:nvSpPr>
          <p:spPr>
            <a:xfrm>
              <a:off x="8962200" y="2747880"/>
              <a:ext cx="115560" cy="3456000"/>
            </a:xfrm>
            <a:custGeom>
              <a:avLst/>
              <a:gdLst/>
              <a:ahLst/>
              <a:rect l="l" t="t" r="r" b="b"/>
              <a:pathLst>
                <a:path fill="none" w="4634" h="138253">
                  <a:moveTo>
                    <a:pt x="3150" y="138253"/>
                  </a:moveTo>
                  <a:lnTo>
                    <a:pt x="3150" y="54872"/>
                  </a:lnTo>
                  <a:lnTo>
                    <a:pt x="0" y="51722"/>
                  </a:lnTo>
                  <a:lnTo>
                    <a:pt x="0" y="28714"/>
                  </a:lnTo>
                  <a:lnTo>
                    <a:pt x="4634" y="24058"/>
                  </a:lnTo>
                  <a:lnTo>
                    <a:pt x="4634" y="0"/>
                  </a:lnTo>
                </a:path>
              </a:pathLst>
            </a:custGeom>
            <a:solidFill>
              <a:schemeClr val="accent2"/>
            </a:solidFill>
            <a:ln w="13125">
              <a:solidFill>
                <a:srgbClr val="9fc5e8"/>
              </a:solidFill>
              <a:miter/>
            </a:ln>
          </p:spPr>
          <p:style>
            <a:lnRef idx="0"/>
            <a:fillRef idx="0"/>
            <a:effectRef idx="0"/>
            <a:fontRef idx="minor"/>
          </p:style>
        </p:sp>
        <p:sp>
          <p:nvSpPr>
            <p:cNvPr id="889" name="Google Shape;1424;p16"/>
            <p:cNvSpPr/>
            <p:nvPr/>
          </p:nvSpPr>
          <p:spPr>
            <a:xfrm>
              <a:off x="9057960" y="2728800"/>
              <a:ext cx="39600" cy="39600"/>
            </a:xfrm>
            <a:custGeom>
              <a:avLst/>
              <a:gdLst/>
              <a:ahLst/>
              <a:rect l="l" t="t" r="r" b="b"/>
              <a:pathLst>
                <a:path w="1599" h="1598">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a:solidFill>
                <a:srgbClr val="9fc5e8"/>
              </a:solidFill>
              <a:round/>
            </a:ln>
          </p:spPr>
          <p:style>
            <a:lnRef idx="0"/>
            <a:fillRef idx="0"/>
            <a:effectRef idx="0"/>
            <a:fontRef idx="minor"/>
          </p:style>
        </p:sp>
        <p:sp>
          <p:nvSpPr>
            <p:cNvPr id="890" name="Google Shape;1425;p16"/>
            <p:cNvSpPr/>
            <p:nvPr/>
          </p:nvSpPr>
          <p:spPr>
            <a:xfrm>
              <a:off x="8777880" y="3277440"/>
              <a:ext cx="111960" cy="2343960"/>
            </a:xfrm>
            <a:custGeom>
              <a:avLst/>
              <a:gdLst/>
              <a:ahLst/>
              <a:rect l="l" t="t" r="r" b="b"/>
              <a:pathLst>
                <a:path fill="none" w="4498" h="93767">
                  <a:moveTo>
                    <a:pt x="4497" y="93766"/>
                  </a:moveTo>
                  <a:lnTo>
                    <a:pt x="4497" y="50855"/>
                  </a:lnTo>
                  <a:lnTo>
                    <a:pt x="1" y="46358"/>
                  </a:lnTo>
                  <a:lnTo>
                    <a:pt x="1" y="0"/>
                  </a:lnTo>
                </a:path>
              </a:pathLst>
            </a:custGeom>
            <a:solidFill>
              <a:schemeClr val="accent1"/>
            </a:solidFill>
            <a:ln w="13125">
              <a:solidFill>
                <a:srgbClr val="285293"/>
              </a:solidFill>
              <a:miter/>
            </a:ln>
          </p:spPr>
          <p:style>
            <a:lnRef idx="0"/>
            <a:fillRef idx="0"/>
            <a:effectRef idx="0"/>
            <a:fontRef idx="minor"/>
          </p:style>
        </p:sp>
        <p:sp>
          <p:nvSpPr>
            <p:cNvPr id="891" name="Google Shape;1426;p16"/>
            <p:cNvSpPr/>
            <p:nvPr/>
          </p:nvSpPr>
          <p:spPr>
            <a:xfrm>
              <a:off x="8757720" y="3258000"/>
              <a:ext cx="39600" cy="39600"/>
            </a:xfrm>
            <a:custGeom>
              <a:avLst/>
              <a:gdLst/>
              <a:ahLst/>
              <a:rect l="l" t="t" r="r" b="b"/>
              <a:pathLst>
                <a:path w="1599" h="1598">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a:solidFill>
                <a:srgbClr val="285293"/>
              </a:solidFill>
              <a:round/>
            </a:ln>
          </p:spPr>
          <p:style>
            <a:lnRef idx="0"/>
            <a:fillRef idx="0"/>
            <a:effectRef idx="0"/>
            <a:fontRef idx="minor"/>
          </p:style>
        </p:sp>
        <p:sp>
          <p:nvSpPr>
            <p:cNvPr id="892" name="Google Shape;1427;p16"/>
            <p:cNvSpPr/>
            <p:nvPr/>
          </p:nvSpPr>
          <p:spPr>
            <a:xfrm>
              <a:off x="8777880" y="3030120"/>
              <a:ext cx="192600" cy="374040"/>
            </a:xfrm>
            <a:custGeom>
              <a:avLst/>
              <a:gdLst/>
              <a:ahLst/>
              <a:rect l="l" t="t" r="r" b="b"/>
              <a:pathLst>
                <a:path fill="none" w="7716" h="14975">
                  <a:moveTo>
                    <a:pt x="1" y="14974"/>
                  </a:moveTo>
                  <a:lnTo>
                    <a:pt x="7716" y="7259"/>
                  </a:lnTo>
                  <a:lnTo>
                    <a:pt x="7716" y="1"/>
                  </a:lnTo>
                </a:path>
              </a:pathLst>
            </a:custGeom>
            <a:solidFill>
              <a:schemeClr val="accent1"/>
            </a:solidFill>
            <a:ln w="13125">
              <a:solidFill>
                <a:srgbClr val="285293"/>
              </a:solidFill>
              <a:miter/>
            </a:ln>
          </p:spPr>
          <p:style>
            <a:lnRef idx="0"/>
            <a:fillRef idx="0"/>
            <a:effectRef idx="0"/>
            <a:fontRef idx="minor"/>
          </p:style>
        </p:sp>
        <p:sp>
          <p:nvSpPr>
            <p:cNvPr id="893" name="Google Shape;1428;p16"/>
            <p:cNvSpPr/>
            <p:nvPr/>
          </p:nvSpPr>
          <p:spPr>
            <a:xfrm>
              <a:off x="8950680" y="3011400"/>
              <a:ext cx="39600" cy="39600"/>
            </a:xfrm>
            <a:custGeom>
              <a:avLst/>
              <a:gdLst/>
              <a:ahLst/>
              <a:rect l="l" t="t" r="r" b="b"/>
              <a:pathLst>
                <a:path w="1599" h="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a:solidFill>
                <a:srgbClr val="285293"/>
              </a:solidFill>
              <a:round/>
            </a:ln>
          </p:spPr>
          <p:style>
            <a:lnRef idx="0"/>
            <a:fillRef idx="0"/>
            <a:effectRef idx="0"/>
            <a:fontRef idx="minor"/>
          </p:style>
        </p:sp>
        <p:sp>
          <p:nvSpPr>
            <p:cNvPr id="894" name="Google Shape;1429;p16"/>
            <p:cNvSpPr/>
            <p:nvPr/>
          </p:nvSpPr>
          <p:spPr>
            <a:xfrm>
              <a:off x="8777880" y="4710600"/>
              <a:ext cx="360" cy="970920"/>
            </a:xfrm>
            <a:custGeom>
              <a:avLst/>
              <a:gdLst/>
              <a:ahLst/>
              <a:rect l="l" t="t" r="r" b="b"/>
              <a:pathLst>
                <a:path fill="none" w="1" h="38849">
                  <a:moveTo>
                    <a:pt x="1" y="38849"/>
                  </a:moveTo>
                  <a:lnTo>
                    <a:pt x="1" y="0"/>
                  </a:lnTo>
                </a:path>
              </a:pathLst>
            </a:custGeom>
            <a:solidFill>
              <a:schemeClr val="accent2"/>
            </a:solidFill>
            <a:ln w="13125">
              <a:solidFill>
                <a:srgbClr val="9fc5e8"/>
              </a:solidFill>
              <a:miter/>
            </a:ln>
          </p:spPr>
          <p:style>
            <a:lnRef idx="0"/>
            <a:fillRef idx="0"/>
            <a:effectRef idx="0"/>
            <a:fontRef idx="minor"/>
          </p:style>
        </p:sp>
        <p:sp>
          <p:nvSpPr>
            <p:cNvPr id="895" name="Google Shape;1430;p16"/>
            <p:cNvSpPr/>
            <p:nvPr/>
          </p:nvSpPr>
          <p:spPr>
            <a:xfrm>
              <a:off x="8757720" y="4691880"/>
              <a:ext cx="39600" cy="39600"/>
            </a:xfrm>
            <a:custGeom>
              <a:avLst/>
              <a:gdLst/>
              <a:ahLst/>
              <a:rect l="l" t="t" r="r" b="b"/>
              <a:pathLst>
                <a:path w="1599" h="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a:solidFill>
                <a:srgbClr val="9fc5e8"/>
              </a:solidFill>
              <a:round/>
            </a:ln>
          </p:spPr>
          <p:style>
            <a:lnRef idx="0"/>
            <a:fillRef idx="0"/>
            <a:effectRef idx="0"/>
            <a:fontRef idx="minor"/>
          </p:style>
        </p:sp>
        <p:sp>
          <p:nvSpPr>
            <p:cNvPr id="896" name="Google Shape;1431;p16"/>
            <p:cNvSpPr/>
            <p:nvPr/>
          </p:nvSpPr>
          <p:spPr>
            <a:xfrm>
              <a:off x="9121320" y="3580920"/>
              <a:ext cx="172440" cy="2082960"/>
            </a:xfrm>
            <a:custGeom>
              <a:avLst/>
              <a:gdLst/>
              <a:ahLst/>
              <a:rect l="l" t="t" r="r" b="b"/>
              <a:pathLst>
                <a:path fill="none" w="6917" h="83336">
                  <a:moveTo>
                    <a:pt x="6917" y="83335"/>
                  </a:moveTo>
                  <a:lnTo>
                    <a:pt x="0" y="76396"/>
                  </a:lnTo>
                  <a:lnTo>
                    <a:pt x="0" y="15841"/>
                  </a:lnTo>
                  <a:lnTo>
                    <a:pt x="4954" y="10865"/>
                  </a:lnTo>
                  <a:lnTo>
                    <a:pt x="4954" y="0"/>
                  </a:lnTo>
                </a:path>
              </a:pathLst>
            </a:custGeom>
            <a:solidFill>
              <a:schemeClr val="accent2"/>
            </a:solidFill>
            <a:ln w="13125">
              <a:solidFill>
                <a:srgbClr val="9fc5e8"/>
              </a:solidFill>
              <a:miter/>
            </a:ln>
          </p:spPr>
          <p:style>
            <a:lnRef idx="0"/>
            <a:fillRef idx="0"/>
            <a:effectRef idx="0"/>
            <a:fontRef idx="minor"/>
          </p:style>
        </p:sp>
        <p:sp>
          <p:nvSpPr>
            <p:cNvPr id="897" name="Google Shape;1432;p16"/>
            <p:cNvSpPr/>
            <p:nvPr/>
          </p:nvSpPr>
          <p:spPr>
            <a:xfrm>
              <a:off x="9225000" y="3562200"/>
              <a:ext cx="39600" cy="39600"/>
            </a:xfrm>
            <a:custGeom>
              <a:avLst/>
              <a:gdLst/>
              <a:ahLst/>
              <a:rect l="l" t="t" r="r" b="b"/>
              <a:pathLst>
                <a:path w="1599" h="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a:solidFill>
                <a:srgbClr val="9fc5e8"/>
              </a:solidFill>
              <a:round/>
            </a:ln>
          </p:spPr>
          <p:style>
            <a:lnRef idx="0"/>
            <a:fillRef idx="0"/>
            <a:effectRef idx="0"/>
            <a:fontRef idx="minor"/>
          </p:style>
        </p:sp>
        <p:sp>
          <p:nvSpPr>
            <p:cNvPr id="898" name="Google Shape;1433;p16"/>
            <p:cNvSpPr/>
            <p:nvPr/>
          </p:nvSpPr>
          <p:spPr>
            <a:xfrm>
              <a:off x="9207360" y="4253040"/>
              <a:ext cx="360" cy="1084320"/>
            </a:xfrm>
            <a:custGeom>
              <a:avLst/>
              <a:gdLst/>
              <a:ahLst/>
              <a:rect l="l" t="t" r="r" b="b"/>
              <a:pathLst>
                <a:path fill="none" w="1" h="43392">
                  <a:moveTo>
                    <a:pt x="0" y="43391"/>
                  </a:moveTo>
                  <a:lnTo>
                    <a:pt x="0" y="0"/>
                  </a:lnTo>
                </a:path>
              </a:pathLst>
            </a:custGeom>
            <a:solidFill>
              <a:schemeClr val="accent2"/>
            </a:solidFill>
            <a:ln w="13125">
              <a:solidFill>
                <a:srgbClr val="9fc5e8"/>
              </a:solidFill>
              <a:miter/>
            </a:ln>
          </p:spPr>
          <p:style>
            <a:lnRef idx="0"/>
            <a:fillRef idx="0"/>
            <a:effectRef idx="0"/>
            <a:fontRef idx="minor"/>
          </p:style>
        </p:sp>
        <p:sp>
          <p:nvSpPr>
            <p:cNvPr id="899" name="Google Shape;1434;p16"/>
            <p:cNvSpPr/>
            <p:nvPr/>
          </p:nvSpPr>
          <p:spPr>
            <a:xfrm>
              <a:off x="9187560" y="5316840"/>
              <a:ext cx="40320" cy="39600"/>
            </a:xfrm>
            <a:custGeom>
              <a:avLst/>
              <a:gdLst/>
              <a:ahLst/>
              <a:rect l="l" t="t" r="r" b="b"/>
              <a:pathLst>
                <a:path w="1621" h="1599">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a:solidFill>
                <a:srgbClr val="9fc5e8"/>
              </a:solidFill>
              <a:round/>
            </a:ln>
          </p:spPr>
          <p:style>
            <a:lnRef idx="0"/>
            <a:fillRef idx="0"/>
            <a:effectRef idx="0"/>
            <a:fontRef idx="minor"/>
          </p:style>
        </p:sp>
        <p:sp>
          <p:nvSpPr>
            <p:cNvPr id="900" name="Google Shape;1435;p16"/>
            <p:cNvSpPr/>
            <p:nvPr/>
          </p:nvSpPr>
          <p:spPr>
            <a:xfrm>
              <a:off x="9187560" y="4234320"/>
              <a:ext cx="40320" cy="39600"/>
            </a:xfrm>
            <a:custGeom>
              <a:avLst/>
              <a:gdLst/>
              <a:ahLst/>
              <a:rect l="l" t="t" r="r" b="b"/>
              <a:pathLst>
                <a:path w="1621" h="1598">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a:solidFill>
                <a:srgbClr val="9fc5e8"/>
              </a:solidFill>
              <a:round/>
            </a:ln>
          </p:spPr>
          <p:style>
            <a:lnRef idx="0"/>
            <a:fillRef idx="0"/>
            <a:effectRef idx="0"/>
            <a:fontRef idx="minor"/>
          </p:style>
        </p:sp>
        <p:sp>
          <p:nvSpPr>
            <p:cNvPr id="901" name="Google Shape;1436;p16"/>
            <p:cNvSpPr/>
            <p:nvPr/>
          </p:nvSpPr>
          <p:spPr>
            <a:xfrm>
              <a:off x="9291960" y="4046040"/>
              <a:ext cx="445320" cy="1617840"/>
            </a:xfrm>
            <a:custGeom>
              <a:avLst/>
              <a:gdLst/>
              <a:ahLst/>
              <a:rect l="l" t="t" r="r" b="b"/>
              <a:pathLst>
                <a:path fill="none" w="17827" h="64734">
                  <a:moveTo>
                    <a:pt x="17827" y="64733"/>
                  </a:moveTo>
                  <a:lnTo>
                    <a:pt x="4314" y="51221"/>
                  </a:lnTo>
                  <a:lnTo>
                    <a:pt x="4314" y="28258"/>
                  </a:lnTo>
                  <a:lnTo>
                    <a:pt x="0" y="23944"/>
                  </a:lnTo>
                  <a:lnTo>
                    <a:pt x="0" y="1"/>
                  </a:lnTo>
                </a:path>
              </a:pathLst>
            </a:custGeom>
            <a:solidFill>
              <a:schemeClr val="accent2"/>
            </a:solidFill>
            <a:ln w="13125">
              <a:solidFill>
                <a:srgbClr val="9fc5e8"/>
              </a:solidFill>
              <a:miter/>
            </a:ln>
          </p:spPr>
          <p:style>
            <a:lnRef idx="0"/>
            <a:fillRef idx="0"/>
            <a:effectRef idx="0"/>
            <a:fontRef idx="minor"/>
          </p:style>
        </p:sp>
        <p:sp>
          <p:nvSpPr>
            <p:cNvPr id="902" name="Google Shape;1437;p16"/>
            <p:cNvSpPr/>
            <p:nvPr/>
          </p:nvSpPr>
          <p:spPr>
            <a:xfrm>
              <a:off x="9271800" y="4026600"/>
              <a:ext cx="39600" cy="40320"/>
            </a:xfrm>
            <a:custGeom>
              <a:avLst/>
              <a:gdLst/>
              <a:ahLst/>
              <a:rect l="l" t="t" r="r" b="b"/>
              <a:pathLst>
                <a:path w="1599" h="1622">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a:solidFill>
                <a:srgbClr val="9fc5e8"/>
              </a:solidFill>
              <a:round/>
            </a:ln>
          </p:spPr>
          <p:style>
            <a:lnRef idx="0"/>
            <a:fillRef idx="0"/>
            <a:effectRef idx="0"/>
            <a:fontRef idx="minor"/>
          </p:style>
        </p:sp>
        <p:sp>
          <p:nvSpPr>
            <p:cNvPr id="903" name="Google Shape;1438;p16"/>
            <p:cNvSpPr/>
            <p:nvPr/>
          </p:nvSpPr>
          <p:spPr>
            <a:xfrm>
              <a:off x="9399600" y="4535640"/>
              <a:ext cx="174240" cy="556560"/>
            </a:xfrm>
            <a:custGeom>
              <a:avLst/>
              <a:gdLst/>
              <a:ahLst/>
              <a:rect l="l" t="t" r="r" b="b"/>
              <a:pathLst>
                <a:path fill="none" w="6985" h="22279">
                  <a:moveTo>
                    <a:pt x="0" y="22278"/>
                  </a:moveTo>
                  <a:lnTo>
                    <a:pt x="6985" y="15294"/>
                  </a:lnTo>
                  <a:lnTo>
                    <a:pt x="6985" y="1"/>
                  </a:lnTo>
                </a:path>
              </a:pathLst>
            </a:custGeom>
            <a:solidFill>
              <a:schemeClr val="accent2"/>
            </a:solidFill>
            <a:ln w="13125">
              <a:solidFill>
                <a:srgbClr val="9fc5e8"/>
              </a:solidFill>
              <a:miter/>
            </a:ln>
          </p:spPr>
          <p:style>
            <a:lnRef idx="0"/>
            <a:fillRef idx="0"/>
            <a:effectRef idx="0"/>
            <a:fontRef idx="minor"/>
          </p:style>
        </p:sp>
        <p:sp>
          <p:nvSpPr>
            <p:cNvPr id="904" name="Google Shape;1439;p16"/>
            <p:cNvSpPr/>
            <p:nvPr/>
          </p:nvSpPr>
          <p:spPr>
            <a:xfrm>
              <a:off x="9554400" y="4516920"/>
              <a:ext cx="39600" cy="39600"/>
            </a:xfrm>
            <a:custGeom>
              <a:avLst/>
              <a:gdLst/>
              <a:ahLst/>
              <a:rect l="l" t="t" r="r" b="b"/>
              <a:pathLst>
                <a:path w="1599" h="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a:solidFill>
                <a:srgbClr val="9fc5e8"/>
              </a:solidFill>
              <a:round/>
            </a:ln>
          </p:spPr>
          <p:style>
            <a:lnRef idx="0"/>
            <a:fillRef idx="0"/>
            <a:effectRef idx="0"/>
            <a:fontRef idx="minor"/>
          </p:style>
        </p:sp>
        <p:sp>
          <p:nvSpPr>
            <p:cNvPr id="905" name="Google Shape;1440;p16"/>
            <p:cNvSpPr/>
            <p:nvPr/>
          </p:nvSpPr>
          <p:spPr>
            <a:xfrm>
              <a:off x="9823680" y="5236200"/>
              <a:ext cx="360" cy="427680"/>
            </a:xfrm>
            <a:custGeom>
              <a:avLst/>
              <a:gdLst/>
              <a:ahLst/>
              <a:rect l="l" t="t" r="r" b="b"/>
              <a:pathLst>
                <a:path fill="none" w="1" h="17120">
                  <a:moveTo>
                    <a:pt x="0" y="17119"/>
                  </a:moveTo>
                  <a:lnTo>
                    <a:pt x="0" y="0"/>
                  </a:lnTo>
                </a:path>
              </a:pathLst>
            </a:custGeom>
            <a:solidFill>
              <a:schemeClr val="accent2"/>
            </a:solidFill>
            <a:ln w="13125">
              <a:solidFill>
                <a:srgbClr val="9fc5e8"/>
              </a:solidFill>
              <a:miter/>
            </a:ln>
          </p:spPr>
          <p:style>
            <a:lnRef idx="0"/>
            <a:fillRef idx="0"/>
            <a:effectRef idx="0"/>
            <a:fontRef idx="minor"/>
          </p:style>
        </p:sp>
        <p:sp>
          <p:nvSpPr>
            <p:cNvPr id="906" name="Google Shape;1441;p16"/>
            <p:cNvSpPr/>
            <p:nvPr/>
          </p:nvSpPr>
          <p:spPr>
            <a:xfrm>
              <a:off x="9803880" y="5217480"/>
              <a:ext cx="39600" cy="39600"/>
            </a:xfrm>
            <a:custGeom>
              <a:avLst/>
              <a:gdLst/>
              <a:ahLst/>
              <a:rect l="l" t="t" r="r" b="b"/>
              <a:pathLst>
                <a:path w="1599" h="1598">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a:solidFill>
                <a:srgbClr val="9fc5e8"/>
              </a:solidFill>
              <a:round/>
            </a:ln>
          </p:spPr>
          <p:style>
            <a:lnRef idx="0"/>
            <a:fillRef idx="0"/>
            <a:effectRef idx="0"/>
            <a:fontRef idx="minor"/>
          </p:style>
        </p:sp>
        <p:sp>
          <p:nvSpPr>
            <p:cNvPr id="907" name="Google Shape;1442;p16"/>
            <p:cNvSpPr/>
            <p:nvPr/>
          </p:nvSpPr>
          <p:spPr>
            <a:xfrm>
              <a:off x="10145520" y="5276160"/>
              <a:ext cx="164160" cy="387720"/>
            </a:xfrm>
            <a:custGeom>
              <a:avLst/>
              <a:gdLst/>
              <a:ahLst/>
              <a:rect l="l" t="t" r="r" b="b"/>
              <a:pathLst>
                <a:path fill="none" w="6575" h="15522">
                  <a:moveTo>
                    <a:pt x="6575" y="15521"/>
                  </a:moveTo>
                  <a:lnTo>
                    <a:pt x="6575" y="6574"/>
                  </a:lnTo>
                  <a:lnTo>
                    <a:pt x="1" y="0"/>
                  </a:lnTo>
                </a:path>
              </a:pathLst>
            </a:custGeom>
            <a:solidFill>
              <a:schemeClr val="accent2"/>
            </a:solidFill>
            <a:ln w="13125">
              <a:solidFill>
                <a:srgbClr val="9fc5e8"/>
              </a:solidFill>
              <a:miter/>
            </a:ln>
          </p:spPr>
          <p:style>
            <a:lnRef idx="0"/>
            <a:fillRef idx="0"/>
            <a:effectRef idx="0"/>
            <a:fontRef idx="minor"/>
          </p:style>
        </p:sp>
        <p:sp>
          <p:nvSpPr>
            <p:cNvPr id="908" name="Google Shape;1443;p16"/>
            <p:cNvSpPr/>
            <p:nvPr/>
          </p:nvSpPr>
          <p:spPr>
            <a:xfrm>
              <a:off x="10124280" y="5256720"/>
              <a:ext cx="43560" cy="39960"/>
            </a:xfrm>
            <a:custGeom>
              <a:avLst/>
              <a:gdLst/>
              <a:ahLst/>
              <a:rect l="l" t="t" r="r" b="b"/>
              <a:pathLst>
                <a:path w="1758" h="1611">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a:solidFill>
                <a:srgbClr val="9fc5e8"/>
              </a:solidFill>
              <a:round/>
            </a:ln>
          </p:spPr>
          <p:style>
            <a:lnRef idx="0"/>
            <a:fillRef idx="0"/>
            <a:effectRef idx="0"/>
            <a:fontRef idx="minor"/>
          </p:style>
        </p:sp>
      </p:grpSp>
      <p:grpSp>
        <p:nvGrpSpPr>
          <p:cNvPr id="909" name="Google Shape;1444;p16"/>
          <p:cNvGrpSpPr/>
          <p:nvPr/>
        </p:nvGrpSpPr>
        <p:grpSpPr>
          <a:xfrm>
            <a:off x="-274680" y="-1001160"/>
            <a:ext cx="10129680" cy="2559240"/>
            <a:chOff x="-274680" y="-1001160"/>
            <a:chExt cx="10129680" cy="2559240"/>
          </a:xfrm>
        </p:grpSpPr>
        <p:grpSp>
          <p:nvGrpSpPr>
            <p:cNvPr id="910" name="Google Shape;1445;p16"/>
            <p:cNvGrpSpPr/>
            <p:nvPr/>
          </p:nvGrpSpPr>
          <p:grpSpPr>
            <a:xfrm>
              <a:off x="-274680" y="-1001160"/>
              <a:ext cx="7806240" cy="2559240"/>
              <a:chOff x="-274680" y="-1001160"/>
              <a:chExt cx="7806240" cy="2559240"/>
            </a:xfrm>
          </p:grpSpPr>
          <p:sp>
            <p:nvSpPr>
              <p:cNvPr id="911" name="Google Shape;1446;p16"/>
              <p:cNvSpPr/>
              <p:nvPr/>
            </p:nvSpPr>
            <p:spPr>
              <a:xfrm flipH="1">
                <a:off x="773640" y="1064880"/>
                <a:ext cx="150840" cy="93960"/>
              </a:xfrm>
              <a:custGeom>
                <a:avLst/>
                <a:gdLst/>
                <a:ahLst/>
                <a:rect l="l" t="t" r="r" b="b"/>
                <a:pathLst>
                  <a:path w="5958" h="3721">
                    <a:moveTo>
                      <a:pt x="0" y="0"/>
                    </a:moveTo>
                    <a:lnTo>
                      <a:pt x="3584" y="3721"/>
                    </a:lnTo>
                    <a:lnTo>
                      <a:pt x="5958" y="3721"/>
                    </a:lnTo>
                    <a:lnTo>
                      <a:pt x="2374" y="0"/>
                    </a:lnTo>
                    <a:close/>
                  </a:path>
                </a:pathLst>
              </a:custGeom>
              <a:solidFill>
                <a:schemeClr val="accent2"/>
              </a:solidFill>
              <a:ln w="0">
                <a:noFill/>
              </a:ln>
            </p:spPr>
            <p:style>
              <a:lnRef idx="0"/>
              <a:fillRef idx="0"/>
              <a:effectRef idx="0"/>
              <a:fontRef idx="minor"/>
            </p:style>
          </p:sp>
          <p:sp>
            <p:nvSpPr>
              <p:cNvPr id="912" name="Google Shape;1447;p16"/>
              <p:cNvSpPr/>
              <p:nvPr/>
            </p:nvSpPr>
            <p:spPr>
              <a:xfrm flipH="1">
                <a:off x="659520" y="1064880"/>
                <a:ext cx="151560" cy="93960"/>
              </a:xfrm>
              <a:custGeom>
                <a:avLst/>
                <a:gdLst/>
                <a:ahLst/>
                <a:rect l="l" t="t" r="r" b="b"/>
                <a:pathLst>
                  <a:path w="5981" h="3721">
                    <a:moveTo>
                      <a:pt x="0" y="0"/>
                    </a:moveTo>
                    <a:lnTo>
                      <a:pt x="3584" y="3721"/>
                    </a:lnTo>
                    <a:lnTo>
                      <a:pt x="5980" y="3721"/>
                    </a:lnTo>
                    <a:lnTo>
                      <a:pt x="2374" y="0"/>
                    </a:lnTo>
                    <a:close/>
                  </a:path>
                </a:pathLst>
              </a:custGeom>
              <a:solidFill>
                <a:schemeClr val="accent2"/>
              </a:solidFill>
              <a:ln w="0">
                <a:noFill/>
              </a:ln>
            </p:spPr>
            <p:style>
              <a:lnRef idx="0"/>
              <a:fillRef idx="0"/>
              <a:effectRef idx="0"/>
              <a:fontRef idx="minor"/>
            </p:style>
          </p:sp>
          <p:sp>
            <p:nvSpPr>
              <p:cNvPr id="913" name="Google Shape;1448;p16"/>
              <p:cNvSpPr/>
              <p:nvPr/>
            </p:nvSpPr>
            <p:spPr>
              <a:xfrm flipH="1">
                <a:off x="545760" y="1064880"/>
                <a:ext cx="150840" cy="93960"/>
              </a:xfrm>
              <a:custGeom>
                <a:avLst/>
                <a:gdLst/>
                <a:ahLst/>
                <a:rect l="l" t="t" r="r" b="b"/>
                <a:pathLst>
                  <a:path w="5959" h="3721">
                    <a:moveTo>
                      <a:pt x="1" y="0"/>
                    </a:moveTo>
                    <a:lnTo>
                      <a:pt x="3584" y="3721"/>
                    </a:lnTo>
                    <a:lnTo>
                      <a:pt x="5958" y="3721"/>
                    </a:lnTo>
                    <a:lnTo>
                      <a:pt x="2375" y="0"/>
                    </a:lnTo>
                    <a:close/>
                  </a:path>
                </a:pathLst>
              </a:custGeom>
              <a:solidFill>
                <a:schemeClr val="accent2"/>
              </a:solidFill>
              <a:ln w="0">
                <a:noFill/>
              </a:ln>
            </p:spPr>
            <p:style>
              <a:lnRef idx="0"/>
              <a:fillRef idx="0"/>
              <a:effectRef idx="0"/>
              <a:fontRef idx="minor"/>
            </p:style>
          </p:sp>
          <p:sp>
            <p:nvSpPr>
              <p:cNvPr id="914" name="Google Shape;1449;p16"/>
              <p:cNvSpPr/>
              <p:nvPr/>
            </p:nvSpPr>
            <p:spPr>
              <a:xfrm flipH="1">
                <a:off x="432360" y="1064880"/>
                <a:ext cx="150840" cy="93960"/>
              </a:xfrm>
              <a:custGeom>
                <a:avLst/>
                <a:gdLst/>
                <a:ahLst/>
                <a:rect l="l" t="t" r="r" b="b"/>
                <a:pathLst>
                  <a:path w="5958" h="3721">
                    <a:moveTo>
                      <a:pt x="0" y="0"/>
                    </a:moveTo>
                    <a:lnTo>
                      <a:pt x="3584" y="3721"/>
                    </a:lnTo>
                    <a:lnTo>
                      <a:pt x="5958" y="3721"/>
                    </a:lnTo>
                    <a:lnTo>
                      <a:pt x="2374" y="0"/>
                    </a:lnTo>
                    <a:close/>
                  </a:path>
                </a:pathLst>
              </a:custGeom>
              <a:solidFill>
                <a:schemeClr val="accent2"/>
              </a:solidFill>
              <a:ln w="0">
                <a:noFill/>
              </a:ln>
            </p:spPr>
            <p:style>
              <a:lnRef idx="0"/>
              <a:fillRef idx="0"/>
              <a:effectRef idx="0"/>
              <a:fontRef idx="minor"/>
            </p:style>
          </p:sp>
          <p:sp>
            <p:nvSpPr>
              <p:cNvPr id="915" name="Google Shape;1450;p16"/>
              <p:cNvSpPr/>
              <p:nvPr/>
            </p:nvSpPr>
            <p:spPr>
              <a:xfrm flipH="1">
                <a:off x="318240" y="1064880"/>
                <a:ext cx="151560" cy="93960"/>
              </a:xfrm>
              <a:custGeom>
                <a:avLst/>
                <a:gdLst/>
                <a:ahLst/>
                <a:rect l="l" t="t" r="r" b="b"/>
                <a:pathLst>
                  <a:path w="5981" h="3721">
                    <a:moveTo>
                      <a:pt x="0" y="0"/>
                    </a:moveTo>
                    <a:lnTo>
                      <a:pt x="3607" y="3721"/>
                    </a:lnTo>
                    <a:lnTo>
                      <a:pt x="5980" y="3721"/>
                    </a:lnTo>
                    <a:lnTo>
                      <a:pt x="2397" y="0"/>
                    </a:lnTo>
                    <a:close/>
                  </a:path>
                </a:pathLst>
              </a:custGeom>
              <a:solidFill>
                <a:schemeClr val="accent2"/>
              </a:solidFill>
              <a:ln w="0">
                <a:noFill/>
              </a:ln>
            </p:spPr>
            <p:style>
              <a:lnRef idx="0"/>
              <a:fillRef idx="0"/>
              <a:effectRef idx="0"/>
              <a:fontRef idx="minor"/>
            </p:style>
          </p:sp>
          <p:sp>
            <p:nvSpPr>
              <p:cNvPr id="916" name="Google Shape;1451;p16"/>
              <p:cNvSpPr/>
              <p:nvPr/>
            </p:nvSpPr>
            <p:spPr>
              <a:xfrm flipH="1">
                <a:off x="204840" y="1064880"/>
                <a:ext cx="150840" cy="93960"/>
              </a:xfrm>
              <a:custGeom>
                <a:avLst/>
                <a:gdLst/>
                <a:ahLst/>
                <a:rect l="l" t="t" r="r" b="b"/>
                <a:pathLst>
                  <a:path w="5959" h="3721">
                    <a:moveTo>
                      <a:pt x="1" y="0"/>
                    </a:moveTo>
                    <a:lnTo>
                      <a:pt x="3584" y="3721"/>
                    </a:lnTo>
                    <a:lnTo>
                      <a:pt x="5958" y="3721"/>
                    </a:lnTo>
                    <a:lnTo>
                      <a:pt x="2375" y="0"/>
                    </a:lnTo>
                    <a:close/>
                  </a:path>
                </a:pathLst>
              </a:custGeom>
              <a:solidFill>
                <a:schemeClr val="accent2"/>
              </a:solidFill>
              <a:ln w="0">
                <a:noFill/>
              </a:ln>
            </p:spPr>
            <p:style>
              <a:lnRef idx="0"/>
              <a:fillRef idx="0"/>
              <a:effectRef idx="0"/>
              <a:fontRef idx="minor"/>
            </p:style>
          </p:sp>
          <p:sp>
            <p:nvSpPr>
              <p:cNvPr id="917" name="Google Shape;1452;p16"/>
              <p:cNvSpPr/>
              <p:nvPr/>
            </p:nvSpPr>
            <p:spPr>
              <a:xfrm flipH="1">
                <a:off x="90720" y="1064880"/>
                <a:ext cx="151560" cy="93960"/>
              </a:xfrm>
              <a:custGeom>
                <a:avLst/>
                <a:gdLst/>
                <a:ahLst/>
                <a:rect l="l" t="t" r="r" b="b"/>
                <a:pathLst>
                  <a:path w="5981" h="3721">
                    <a:moveTo>
                      <a:pt x="1" y="0"/>
                    </a:moveTo>
                    <a:lnTo>
                      <a:pt x="3584" y="3721"/>
                    </a:lnTo>
                    <a:lnTo>
                      <a:pt x="5981" y="3721"/>
                    </a:lnTo>
                    <a:lnTo>
                      <a:pt x="2374" y="0"/>
                    </a:lnTo>
                    <a:close/>
                  </a:path>
                </a:pathLst>
              </a:custGeom>
              <a:solidFill>
                <a:schemeClr val="accent2"/>
              </a:solidFill>
              <a:ln w="0">
                <a:noFill/>
              </a:ln>
            </p:spPr>
            <p:style>
              <a:lnRef idx="0"/>
              <a:fillRef idx="0"/>
              <a:effectRef idx="0"/>
              <a:fontRef idx="minor"/>
            </p:style>
          </p:sp>
          <p:sp>
            <p:nvSpPr>
              <p:cNvPr id="918" name="Google Shape;1453;p16"/>
              <p:cNvSpPr/>
              <p:nvPr/>
            </p:nvSpPr>
            <p:spPr>
              <a:xfrm flipH="1">
                <a:off x="-275040" y="-937800"/>
                <a:ext cx="5465880" cy="1126800"/>
              </a:xfrm>
              <a:custGeom>
                <a:avLst/>
                <a:gdLst/>
                <a:ahLst/>
                <a:rect l="l" t="t" r="r" b="b"/>
                <a:pathLst>
                  <a:path w="206136" h="44419">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w="0">
                <a:noFill/>
              </a:ln>
            </p:spPr>
            <p:style>
              <a:lnRef idx="0"/>
              <a:fillRef idx="0"/>
              <a:effectRef idx="0"/>
              <a:fontRef idx="minor"/>
            </p:style>
          </p:sp>
          <p:sp>
            <p:nvSpPr>
              <p:cNvPr id="919" name="Google Shape;1454;p16"/>
              <p:cNvSpPr/>
              <p:nvPr/>
            </p:nvSpPr>
            <p:spPr>
              <a:xfrm flipH="1">
                <a:off x="-44280" y="-764280"/>
                <a:ext cx="6393240" cy="1983960"/>
              </a:xfrm>
              <a:custGeom>
                <a:avLst/>
                <a:gdLst/>
                <a:ahLst/>
                <a:rect l="l" t="t" r="r" b="b"/>
                <a:pathLst>
                  <a:path w="251970" h="7820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w="0">
                <a:noFill/>
              </a:ln>
            </p:spPr>
            <p:style>
              <a:lnRef idx="0"/>
              <a:fillRef idx="0"/>
              <a:effectRef idx="0"/>
              <a:fontRef idx="minor"/>
            </p:style>
          </p:sp>
          <p:sp>
            <p:nvSpPr>
              <p:cNvPr id="920" name="Google Shape;1455;p16"/>
              <p:cNvSpPr/>
              <p:nvPr/>
            </p:nvSpPr>
            <p:spPr>
              <a:xfrm flipH="1">
                <a:off x="-274680" y="-170640"/>
                <a:ext cx="6252120" cy="1111680"/>
              </a:xfrm>
              <a:custGeom>
                <a:avLst/>
                <a:gdLst/>
                <a:ahLst/>
                <a:rect l="l" t="t" r="r" b="b"/>
                <a:pathLst>
                  <a:path w="246400" h="43826">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w="0">
                <a:noFill/>
              </a:ln>
            </p:spPr>
            <p:style>
              <a:lnRef idx="0"/>
              <a:fillRef idx="0"/>
              <a:effectRef idx="0"/>
              <a:fontRef idx="minor"/>
            </p:style>
          </p:sp>
          <p:sp>
            <p:nvSpPr>
              <p:cNvPr id="921" name="Google Shape;1456;p16"/>
              <p:cNvSpPr/>
              <p:nvPr/>
            </p:nvSpPr>
            <p:spPr>
              <a:xfrm flipH="1">
                <a:off x="-38880" y="-38520"/>
                <a:ext cx="6721920" cy="1532880"/>
              </a:xfrm>
              <a:custGeom>
                <a:avLst/>
                <a:gdLst/>
                <a:ahLst/>
                <a:rect l="l" t="t" r="r" b="b"/>
                <a:pathLst>
                  <a:path w="264911" h="60419">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w="0">
                <a:noFill/>
              </a:ln>
            </p:spPr>
            <p:style>
              <a:lnRef idx="0"/>
              <a:fillRef idx="0"/>
              <a:effectRef idx="0"/>
              <a:fontRef idx="minor"/>
            </p:style>
          </p:sp>
          <p:sp>
            <p:nvSpPr>
              <p:cNvPr id="922" name="Google Shape;1457;p16"/>
              <p:cNvSpPr/>
              <p:nvPr/>
            </p:nvSpPr>
            <p:spPr>
              <a:xfrm flipH="1">
                <a:off x="4069800" y="51840"/>
                <a:ext cx="3461400" cy="538200"/>
              </a:xfrm>
              <a:custGeom>
                <a:avLst/>
                <a:gdLst/>
                <a:ahLst/>
                <a:rect l="l" t="t" r="r" b="b"/>
                <a:pathLst>
                  <a:path w="136427" h="21229">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w="0">
                <a:noFill/>
              </a:ln>
            </p:spPr>
            <p:style>
              <a:lnRef idx="0"/>
              <a:fillRef idx="0"/>
              <a:effectRef idx="0"/>
              <a:fontRef idx="minor"/>
            </p:style>
          </p:sp>
          <p:sp>
            <p:nvSpPr>
              <p:cNvPr id="923" name="Google Shape;1458;p16"/>
              <p:cNvSpPr/>
              <p:nvPr/>
            </p:nvSpPr>
            <p:spPr>
              <a:xfrm flipH="1">
                <a:off x="1454760" y="1421640"/>
                <a:ext cx="136440" cy="136440"/>
              </a:xfrm>
              <a:custGeom>
                <a:avLst/>
                <a:gdLst/>
                <a:ahLst/>
                <a:rect l="l" t="t" r="r" b="b"/>
                <a:pathLst>
                  <a:path w="5388" h="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w="0">
                <a:noFill/>
              </a:ln>
            </p:spPr>
            <p:style>
              <a:lnRef idx="0"/>
              <a:fillRef idx="0"/>
              <a:effectRef idx="0"/>
              <a:fontRef idx="minor"/>
            </p:style>
          </p:sp>
          <p:sp>
            <p:nvSpPr>
              <p:cNvPr id="924" name="Google Shape;1459;p16"/>
              <p:cNvSpPr/>
              <p:nvPr/>
            </p:nvSpPr>
            <p:spPr>
              <a:xfrm flipH="1">
                <a:off x="1478520" y="1445400"/>
                <a:ext cx="88920" cy="88200"/>
              </a:xfrm>
              <a:custGeom>
                <a:avLst/>
                <a:gdLst/>
                <a:ahLst/>
                <a:rect l="l" t="t" r="r" b="b"/>
                <a:pathLst>
                  <a:path w="3516" h="3493">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w="0">
                <a:noFill/>
              </a:ln>
            </p:spPr>
            <p:style>
              <a:lnRef idx="0"/>
              <a:fillRef idx="0"/>
              <a:effectRef idx="0"/>
              <a:fontRef idx="minor"/>
            </p:style>
          </p:sp>
          <p:sp>
            <p:nvSpPr>
              <p:cNvPr id="925" name="Google Shape;1460;p16"/>
              <p:cNvSpPr/>
              <p:nvPr/>
            </p:nvSpPr>
            <p:spPr>
              <a:xfrm flipH="1">
                <a:off x="1994400" y="115560"/>
                <a:ext cx="136440" cy="136440"/>
              </a:xfrm>
              <a:custGeom>
                <a:avLst/>
                <a:gdLst/>
                <a:ahLst/>
                <a:rect l="l" t="t" r="r" b="b"/>
                <a:pathLst>
                  <a:path w="5388" h="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w="0">
                <a:noFill/>
              </a:ln>
            </p:spPr>
            <p:style>
              <a:lnRef idx="0"/>
              <a:fillRef idx="0"/>
              <a:effectRef idx="0"/>
              <a:fontRef idx="minor"/>
            </p:style>
          </p:sp>
          <p:sp>
            <p:nvSpPr>
              <p:cNvPr id="926" name="Google Shape;1461;p16"/>
              <p:cNvSpPr/>
              <p:nvPr/>
            </p:nvSpPr>
            <p:spPr>
              <a:xfrm flipH="1">
                <a:off x="2018160" y="139320"/>
                <a:ext cx="88920" cy="88920"/>
              </a:xfrm>
              <a:custGeom>
                <a:avLst/>
                <a:gdLst/>
                <a:ahLst/>
                <a:rect l="l" t="t" r="r" b="b"/>
                <a:pathLst>
                  <a:path w="3516" h="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w="0">
                <a:noFill/>
              </a:ln>
            </p:spPr>
            <p:style>
              <a:lnRef idx="0"/>
              <a:fillRef idx="0"/>
              <a:effectRef idx="0"/>
              <a:fontRef idx="minor"/>
            </p:style>
          </p:sp>
          <p:sp>
            <p:nvSpPr>
              <p:cNvPr id="927" name="Google Shape;1462;p16"/>
              <p:cNvSpPr/>
              <p:nvPr/>
            </p:nvSpPr>
            <p:spPr>
              <a:xfrm flipH="1">
                <a:off x="2736360" y="-209880"/>
                <a:ext cx="88920" cy="88920"/>
              </a:xfrm>
              <a:custGeom>
                <a:avLst/>
                <a:gdLst/>
                <a:ahLst/>
                <a:rect l="l" t="t" r="r" b="b"/>
                <a:pathLst>
                  <a:path w="3516" h="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w="0">
                <a:noFill/>
              </a:ln>
            </p:spPr>
            <p:style>
              <a:lnRef idx="0"/>
              <a:fillRef idx="0"/>
              <a:effectRef idx="0"/>
              <a:fontRef idx="minor"/>
            </p:style>
          </p:sp>
          <p:sp>
            <p:nvSpPr>
              <p:cNvPr id="928" name="Google Shape;1463;p16"/>
              <p:cNvSpPr/>
              <p:nvPr/>
            </p:nvSpPr>
            <p:spPr>
              <a:xfrm flipH="1">
                <a:off x="394200" y="497880"/>
                <a:ext cx="88920" cy="88200"/>
              </a:xfrm>
              <a:custGeom>
                <a:avLst/>
                <a:gdLst/>
                <a:ahLst/>
                <a:rect l="l" t="t" r="r" b="b"/>
                <a:pathLst>
                  <a:path w="3516" h="3493">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w="0">
                <a:noFill/>
              </a:ln>
            </p:spPr>
            <p:style>
              <a:lnRef idx="0"/>
              <a:fillRef idx="0"/>
              <a:effectRef idx="0"/>
              <a:fontRef idx="minor"/>
            </p:style>
          </p:sp>
          <p:sp>
            <p:nvSpPr>
              <p:cNvPr id="929" name="Google Shape;1464;p16"/>
              <p:cNvSpPr/>
              <p:nvPr/>
            </p:nvSpPr>
            <p:spPr>
              <a:xfrm flipH="1">
                <a:off x="3941640" y="449280"/>
                <a:ext cx="136440" cy="136440"/>
              </a:xfrm>
              <a:custGeom>
                <a:avLst/>
                <a:gdLst/>
                <a:ahLst/>
                <a:rect l="l" t="t" r="r" b="b"/>
                <a:pathLst>
                  <a:path w="5388" h="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w="0">
                <a:noFill/>
              </a:ln>
            </p:spPr>
            <p:style>
              <a:lnRef idx="0"/>
              <a:fillRef idx="0"/>
              <a:effectRef idx="0"/>
              <a:fontRef idx="minor"/>
            </p:style>
          </p:sp>
          <p:sp>
            <p:nvSpPr>
              <p:cNvPr id="930" name="Google Shape;1465;p16"/>
              <p:cNvSpPr/>
              <p:nvPr/>
            </p:nvSpPr>
            <p:spPr>
              <a:xfrm flipH="1">
                <a:off x="3965400" y="473040"/>
                <a:ext cx="88920" cy="88920"/>
              </a:xfrm>
              <a:custGeom>
                <a:avLst/>
                <a:gdLst/>
                <a:ahLst/>
                <a:rect l="l" t="t" r="r" b="b"/>
                <a:pathLst>
                  <a:path w="3516" h="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w="0">
                <a:noFill/>
              </a:ln>
            </p:spPr>
            <p:style>
              <a:lnRef idx="0"/>
              <a:fillRef idx="0"/>
              <a:effectRef idx="0"/>
              <a:fontRef idx="minor"/>
            </p:style>
          </p:sp>
          <p:sp>
            <p:nvSpPr>
              <p:cNvPr id="931" name="Google Shape;1466;p16"/>
              <p:cNvSpPr/>
              <p:nvPr/>
            </p:nvSpPr>
            <p:spPr>
              <a:xfrm flipH="1">
                <a:off x="5181120" y="-1001160"/>
                <a:ext cx="136440" cy="136440"/>
              </a:xfrm>
              <a:custGeom>
                <a:avLst/>
                <a:gdLst/>
                <a:ahLst/>
                <a:rect l="l" t="t" r="r" b="b"/>
                <a:pathLst>
                  <a:path w="5388" h="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w="0">
                <a:noFill/>
              </a:ln>
            </p:spPr>
            <p:style>
              <a:lnRef idx="0"/>
              <a:fillRef idx="0"/>
              <a:effectRef idx="0"/>
              <a:fontRef idx="minor"/>
            </p:style>
          </p:sp>
          <p:sp>
            <p:nvSpPr>
              <p:cNvPr id="932" name="Google Shape;1467;p16"/>
              <p:cNvSpPr/>
              <p:nvPr/>
            </p:nvSpPr>
            <p:spPr>
              <a:xfrm flipH="1">
                <a:off x="5205600" y="-977400"/>
                <a:ext cx="88200" cy="88920"/>
              </a:xfrm>
              <a:custGeom>
                <a:avLst/>
                <a:gdLst/>
                <a:ahLst/>
                <a:rect l="l" t="t" r="r" b="b"/>
                <a:pathLst>
                  <a:path w="3493" h="3516">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w="0">
                <a:noFill/>
              </a:ln>
            </p:spPr>
            <p:style>
              <a:lnRef idx="0"/>
              <a:fillRef idx="0"/>
              <a:effectRef idx="0"/>
              <a:fontRef idx="minor"/>
            </p:style>
          </p:sp>
          <p:sp>
            <p:nvSpPr>
              <p:cNvPr id="933" name="Google Shape;1468;p16"/>
              <p:cNvSpPr/>
              <p:nvPr/>
            </p:nvSpPr>
            <p:spPr>
              <a:xfrm flipH="1">
                <a:off x="4591080" y="-986400"/>
                <a:ext cx="107280" cy="107280"/>
              </a:xfrm>
              <a:custGeom>
                <a:avLst/>
                <a:gdLst/>
                <a:ahLst/>
                <a:rect l="l" t="t" r="r" b="b"/>
                <a:pathLst>
                  <a:path w="4246" h="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w="0">
                <a:noFill/>
              </a:ln>
            </p:spPr>
            <p:style>
              <a:lnRef idx="0"/>
              <a:fillRef idx="0"/>
              <a:effectRef idx="0"/>
              <a:fontRef idx="minor"/>
            </p:style>
          </p:sp>
          <p:sp>
            <p:nvSpPr>
              <p:cNvPr id="934" name="Google Shape;1469;p16"/>
              <p:cNvSpPr/>
              <p:nvPr/>
            </p:nvSpPr>
            <p:spPr>
              <a:xfrm flipH="1">
                <a:off x="983160" y="130320"/>
                <a:ext cx="107280" cy="107280"/>
              </a:xfrm>
              <a:custGeom>
                <a:avLst/>
                <a:gdLst/>
                <a:ahLst/>
                <a:rect l="l" t="t" r="r" b="b"/>
                <a:pathLst>
                  <a:path w="4246" h="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w="0">
                <a:noFill/>
              </a:ln>
            </p:spPr>
            <p:style>
              <a:lnRef idx="0"/>
              <a:fillRef idx="0"/>
              <a:effectRef idx="0"/>
              <a:fontRef idx="minor"/>
            </p:style>
          </p:sp>
          <p:sp>
            <p:nvSpPr>
              <p:cNvPr id="935" name="Google Shape;1470;p16"/>
              <p:cNvSpPr/>
              <p:nvPr/>
            </p:nvSpPr>
            <p:spPr>
              <a:xfrm flipH="1">
                <a:off x="1210680" y="1175400"/>
                <a:ext cx="70200" cy="70200"/>
              </a:xfrm>
              <a:custGeom>
                <a:avLst/>
                <a:gdLst/>
                <a:ahLst/>
                <a:rect l="l" t="t" r="r" b="b"/>
                <a:pathLst>
                  <a:path w="2786" h="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w="0">
                <a:noFill/>
              </a:ln>
            </p:spPr>
            <p:style>
              <a:lnRef idx="0"/>
              <a:fillRef idx="0"/>
              <a:effectRef idx="0"/>
              <a:fontRef idx="minor"/>
            </p:style>
          </p:sp>
          <p:sp>
            <p:nvSpPr>
              <p:cNvPr id="936" name="Google Shape;1471;p16"/>
              <p:cNvSpPr/>
              <p:nvPr/>
            </p:nvSpPr>
            <p:spPr>
              <a:xfrm flipH="1">
                <a:off x="2745720" y="901800"/>
                <a:ext cx="70200" cy="69840"/>
              </a:xfrm>
              <a:custGeom>
                <a:avLst/>
                <a:gdLst/>
                <a:ahLst/>
                <a:rect l="l" t="t" r="r" b="b"/>
                <a:pathLst>
                  <a:path w="2786" h="2763">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w="0">
                <a:noFill/>
              </a:ln>
            </p:spPr>
            <p:style>
              <a:lnRef idx="0"/>
              <a:fillRef idx="0"/>
              <a:effectRef idx="0"/>
              <a:fontRef idx="minor"/>
            </p:style>
          </p:sp>
          <p:sp>
            <p:nvSpPr>
              <p:cNvPr id="937" name="Google Shape;1472;p16"/>
              <p:cNvSpPr/>
              <p:nvPr/>
            </p:nvSpPr>
            <p:spPr>
              <a:xfrm flipH="1">
                <a:off x="3865320" y="245520"/>
                <a:ext cx="141480" cy="141120"/>
              </a:xfrm>
              <a:custGeom>
                <a:avLst/>
                <a:gdLst/>
                <a:ahLst/>
                <a:rect l="l" t="t" r="r" b="b"/>
                <a:pathLst>
                  <a:path w="5593" h="557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w="0">
                <a:noFill/>
              </a:ln>
            </p:spPr>
            <p:style>
              <a:lnRef idx="0"/>
              <a:fillRef idx="0"/>
              <a:effectRef idx="0"/>
              <a:fontRef idx="minor"/>
            </p:style>
          </p:sp>
          <p:sp>
            <p:nvSpPr>
              <p:cNvPr id="938" name="Google Shape;1473;p16"/>
              <p:cNvSpPr/>
              <p:nvPr/>
            </p:nvSpPr>
            <p:spPr>
              <a:xfrm flipH="1">
                <a:off x="1991160" y="865800"/>
                <a:ext cx="141480" cy="141480"/>
              </a:xfrm>
              <a:custGeom>
                <a:avLst/>
                <a:gdLst/>
                <a:ahLst/>
                <a:rect l="l" t="t" r="r" b="b"/>
                <a:pathLst>
                  <a:path w="5593" h="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w="0">
                <a:noFill/>
              </a:ln>
            </p:spPr>
            <p:style>
              <a:lnRef idx="0"/>
              <a:fillRef idx="0"/>
              <a:effectRef idx="0"/>
              <a:fontRef idx="minor"/>
            </p:style>
          </p:sp>
          <p:sp>
            <p:nvSpPr>
              <p:cNvPr id="939" name="Google Shape;1474;p16"/>
              <p:cNvSpPr/>
              <p:nvPr/>
            </p:nvSpPr>
            <p:spPr>
              <a:xfrm flipH="1">
                <a:off x="4206960" y="-360360"/>
                <a:ext cx="65520" cy="65520"/>
              </a:xfrm>
              <a:custGeom>
                <a:avLst/>
                <a:gdLst/>
                <a:ahLst/>
                <a:rect l="l" t="t" r="r" b="b"/>
                <a:pathLst>
                  <a:path w="2603" h="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w="0">
                <a:noFill/>
              </a:ln>
            </p:spPr>
            <p:style>
              <a:lnRef idx="0"/>
              <a:fillRef idx="0"/>
              <a:effectRef idx="0"/>
              <a:fontRef idx="minor"/>
            </p:style>
          </p:sp>
          <p:sp>
            <p:nvSpPr>
              <p:cNvPr id="940" name="Google Shape;1475;p16"/>
              <p:cNvSpPr/>
              <p:nvPr/>
            </p:nvSpPr>
            <p:spPr>
              <a:xfrm flipH="1">
                <a:off x="3933720" y="-632520"/>
                <a:ext cx="145800" cy="146160"/>
              </a:xfrm>
              <a:custGeom>
                <a:avLst/>
                <a:gdLst/>
                <a:ahLst/>
                <a:rect l="l" t="t" r="r" b="b"/>
                <a:pathLst>
                  <a:path w="5753" h="5776">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w="0">
                <a:noFill/>
              </a:ln>
            </p:spPr>
            <p:style>
              <a:lnRef idx="0"/>
              <a:fillRef idx="0"/>
              <a:effectRef idx="0"/>
              <a:fontRef idx="minor"/>
            </p:style>
          </p:sp>
          <p:sp>
            <p:nvSpPr>
              <p:cNvPr id="941" name="Google Shape;1476;p16"/>
              <p:cNvSpPr/>
              <p:nvPr/>
            </p:nvSpPr>
            <p:spPr>
              <a:xfrm flipH="1">
                <a:off x="3958920" y="-606600"/>
                <a:ext cx="94680" cy="93960"/>
              </a:xfrm>
              <a:custGeom>
                <a:avLst/>
                <a:gdLst/>
                <a:ahLst/>
                <a:rect l="l" t="t" r="r" b="b"/>
                <a:pathLst>
                  <a:path w="3744" h="3722">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w="0">
                <a:noFill/>
              </a:ln>
            </p:spPr>
            <p:style>
              <a:lnRef idx="0"/>
              <a:fillRef idx="0"/>
              <a:effectRef idx="0"/>
              <a:fontRef idx="minor"/>
            </p:style>
          </p:sp>
          <p:sp>
            <p:nvSpPr>
              <p:cNvPr id="942" name="Google Shape;1477;p16"/>
              <p:cNvSpPr/>
              <p:nvPr/>
            </p:nvSpPr>
            <p:spPr>
              <a:xfrm flipH="1">
                <a:off x="4344120" y="-969840"/>
                <a:ext cx="73080" cy="73800"/>
              </a:xfrm>
              <a:custGeom>
                <a:avLst/>
                <a:gdLst/>
                <a:ahLst/>
                <a:rect l="l" t="t" r="r" b="b"/>
                <a:pathLst>
                  <a:path w="2900" h="2922">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w="0">
                <a:noFill/>
              </a:ln>
            </p:spPr>
            <p:style>
              <a:lnRef idx="0"/>
              <a:fillRef idx="0"/>
              <a:effectRef idx="0"/>
              <a:fontRef idx="minor"/>
            </p:style>
          </p:sp>
          <p:sp>
            <p:nvSpPr>
              <p:cNvPr id="943" name="Google Shape;1478;p16"/>
              <p:cNvSpPr/>
              <p:nvPr/>
            </p:nvSpPr>
            <p:spPr>
              <a:xfrm flipH="1">
                <a:off x="6302520" y="-791280"/>
                <a:ext cx="73800" cy="73800"/>
              </a:xfrm>
              <a:custGeom>
                <a:avLst/>
                <a:gdLst/>
                <a:ahLst/>
                <a:rect l="l" t="t" r="r" b="b"/>
                <a:pathLst>
                  <a:path w="2923" h="2922">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w="0">
                <a:noFill/>
              </a:ln>
            </p:spPr>
            <p:style>
              <a:lnRef idx="0"/>
              <a:fillRef idx="0"/>
              <a:effectRef idx="0"/>
              <a:fontRef idx="minor"/>
            </p:style>
          </p:sp>
          <p:sp>
            <p:nvSpPr>
              <p:cNvPr id="944" name="Google Shape;1479;p16"/>
              <p:cNvSpPr/>
              <p:nvPr/>
            </p:nvSpPr>
            <p:spPr>
              <a:xfrm flipH="1">
                <a:off x="451440" y="-169920"/>
                <a:ext cx="2334960" cy="716760"/>
              </a:xfrm>
              <a:custGeom>
                <a:avLst/>
                <a:gdLst/>
                <a:ahLst/>
                <a:rect l="l" t="t" r="r" b="b"/>
                <a:pathLst>
                  <a:path w="92033" h="28264">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w="0">
                <a:noFill/>
              </a:ln>
            </p:spPr>
            <p:style>
              <a:lnRef idx="0"/>
              <a:fillRef idx="0"/>
              <a:effectRef idx="0"/>
              <a:fontRef idx="minor"/>
            </p:style>
          </p:sp>
          <p:sp>
            <p:nvSpPr>
              <p:cNvPr id="945" name="Google Shape;1480;p16"/>
              <p:cNvSpPr/>
              <p:nvPr/>
            </p:nvSpPr>
            <p:spPr>
              <a:xfrm flipH="1">
                <a:off x="3911040" y="-120600"/>
                <a:ext cx="151560" cy="93960"/>
              </a:xfrm>
              <a:custGeom>
                <a:avLst/>
                <a:gdLst/>
                <a:ahLst/>
                <a:rect l="l" t="t" r="r" b="b"/>
                <a:pathLst>
                  <a:path w="5982" h="3722">
                    <a:moveTo>
                      <a:pt x="1" y="1"/>
                    </a:moveTo>
                    <a:lnTo>
                      <a:pt x="3607" y="3721"/>
                    </a:lnTo>
                    <a:lnTo>
                      <a:pt x="5981" y="3721"/>
                    </a:lnTo>
                    <a:lnTo>
                      <a:pt x="2398" y="1"/>
                    </a:lnTo>
                    <a:close/>
                  </a:path>
                </a:pathLst>
              </a:custGeom>
              <a:solidFill>
                <a:schemeClr val="accent1"/>
              </a:solidFill>
              <a:ln w="0">
                <a:noFill/>
              </a:ln>
            </p:spPr>
            <p:style>
              <a:lnRef idx="0"/>
              <a:fillRef idx="0"/>
              <a:effectRef idx="0"/>
              <a:fontRef idx="minor"/>
            </p:style>
          </p:sp>
          <p:sp>
            <p:nvSpPr>
              <p:cNvPr id="946" name="Google Shape;1481;p16"/>
              <p:cNvSpPr/>
              <p:nvPr/>
            </p:nvSpPr>
            <p:spPr>
              <a:xfrm flipH="1">
                <a:off x="3797640" y="-120600"/>
                <a:ext cx="150840" cy="93960"/>
              </a:xfrm>
              <a:custGeom>
                <a:avLst/>
                <a:gdLst/>
                <a:ahLst/>
                <a:rect l="l" t="t" r="r" b="b"/>
                <a:pathLst>
                  <a:path w="5958" h="3722">
                    <a:moveTo>
                      <a:pt x="0"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947" name="Google Shape;1482;p16"/>
              <p:cNvSpPr/>
              <p:nvPr/>
            </p:nvSpPr>
            <p:spPr>
              <a:xfrm flipH="1">
                <a:off x="3683520" y="-120600"/>
                <a:ext cx="151560" cy="93960"/>
              </a:xfrm>
              <a:custGeom>
                <a:avLst/>
                <a:gdLst/>
                <a:ahLst/>
                <a:rect l="l" t="t" r="r" b="b"/>
                <a:pathLst>
                  <a:path w="5981" h="3722">
                    <a:moveTo>
                      <a:pt x="0" y="1"/>
                    </a:moveTo>
                    <a:lnTo>
                      <a:pt x="3584" y="3721"/>
                    </a:lnTo>
                    <a:lnTo>
                      <a:pt x="5980" y="3721"/>
                    </a:lnTo>
                    <a:lnTo>
                      <a:pt x="2374" y="1"/>
                    </a:lnTo>
                    <a:close/>
                  </a:path>
                </a:pathLst>
              </a:custGeom>
              <a:solidFill>
                <a:schemeClr val="accent1"/>
              </a:solidFill>
              <a:ln w="0">
                <a:noFill/>
              </a:ln>
            </p:spPr>
            <p:style>
              <a:lnRef idx="0"/>
              <a:fillRef idx="0"/>
              <a:effectRef idx="0"/>
              <a:fontRef idx="minor"/>
            </p:style>
          </p:sp>
          <p:sp>
            <p:nvSpPr>
              <p:cNvPr id="948" name="Google Shape;1483;p16"/>
              <p:cNvSpPr/>
              <p:nvPr/>
            </p:nvSpPr>
            <p:spPr>
              <a:xfrm flipH="1">
                <a:off x="3569760" y="-120600"/>
                <a:ext cx="150840" cy="9396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949" name="Google Shape;1484;p16"/>
              <p:cNvSpPr/>
              <p:nvPr/>
            </p:nvSpPr>
            <p:spPr>
              <a:xfrm flipH="1">
                <a:off x="3456360" y="-120600"/>
                <a:ext cx="150840" cy="93960"/>
              </a:xfrm>
              <a:custGeom>
                <a:avLst/>
                <a:gdLst/>
                <a:ahLst/>
                <a:rect l="l" t="t" r="r" b="b"/>
                <a:pathLst>
                  <a:path w="5958" h="3722">
                    <a:moveTo>
                      <a:pt x="1" y="1"/>
                    </a:moveTo>
                    <a:lnTo>
                      <a:pt x="3584" y="3721"/>
                    </a:lnTo>
                    <a:lnTo>
                      <a:pt x="5958" y="3721"/>
                    </a:lnTo>
                    <a:lnTo>
                      <a:pt x="2374" y="1"/>
                    </a:lnTo>
                    <a:close/>
                  </a:path>
                </a:pathLst>
              </a:custGeom>
              <a:solidFill>
                <a:schemeClr val="accent1"/>
              </a:solidFill>
              <a:ln w="0">
                <a:noFill/>
              </a:ln>
            </p:spPr>
            <p:style>
              <a:lnRef idx="0"/>
              <a:fillRef idx="0"/>
              <a:effectRef idx="0"/>
              <a:fontRef idx="minor"/>
            </p:style>
          </p:sp>
          <p:sp>
            <p:nvSpPr>
              <p:cNvPr id="950" name="Google Shape;1485;p16"/>
              <p:cNvSpPr/>
              <p:nvPr/>
            </p:nvSpPr>
            <p:spPr>
              <a:xfrm flipH="1">
                <a:off x="3342240" y="-120600"/>
                <a:ext cx="151560" cy="93960"/>
              </a:xfrm>
              <a:custGeom>
                <a:avLst/>
                <a:gdLst/>
                <a:ahLst/>
                <a:rect l="l" t="t" r="r" b="b"/>
                <a:pathLst>
                  <a:path w="5981" h="3722">
                    <a:moveTo>
                      <a:pt x="0" y="1"/>
                    </a:moveTo>
                    <a:lnTo>
                      <a:pt x="3607" y="3721"/>
                    </a:lnTo>
                    <a:lnTo>
                      <a:pt x="5981" y="3721"/>
                    </a:lnTo>
                    <a:lnTo>
                      <a:pt x="2397" y="1"/>
                    </a:lnTo>
                    <a:close/>
                  </a:path>
                </a:pathLst>
              </a:custGeom>
              <a:solidFill>
                <a:schemeClr val="accent1"/>
              </a:solidFill>
              <a:ln w="0">
                <a:noFill/>
              </a:ln>
            </p:spPr>
            <p:style>
              <a:lnRef idx="0"/>
              <a:fillRef idx="0"/>
              <a:effectRef idx="0"/>
              <a:fontRef idx="minor"/>
            </p:style>
          </p:sp>
          <p:sp>
            <p:nvSpPr>
              <p:cNvPr id="951" name="Google Shape;1486;p16"/>
              <p:cNvSpPr/>
              <p:nvPr/>
            </p:nvSpPr>
            <p:spPr>
              <a:xfrm flipH="1">
                <a:off x="3228840" y="-120600"/>
                <a:ext cx="150840" cy="93960"/>
              </a:xfrm>
              <a:custGeom>
                <a:avLst/>
                <a:gdLst/>
                <a:ahLst/>
                <a:rect l="l" t="t" r="r" b="b"/>
                <a:pathLst>
                  <a:path w="5959" h="3722">
                    <a:moveTo>
                      <a:pt x="1" y="1"/>
                    </a:moveTo>
                    <a:lnTo>
                      <a:pt x="3584" y="3721"/>
                    </a:lnTo>
                    <a:lnTo>
                      <a:pt x="5958" y="3721"/>
                    </a:lnTo>
                    <a:lnTo>
                      <a:pt x="2375" y="1"/>
                    </a:lnTo>
                    <a:close/>
                  </a:path>
                </a:pathLst>
              </a:custGeom>
              <a:solidFill>
                <a:schemeClr val="accent1"/>
              </a:solidFill>
              <a:ln w="0">
                <a:noFill/>
              </a:ln>
            </p:spPr>
            <p:style>
              <a:lnRef idx="0"/>
              <a:fillRef idx="0"/>
              <a:effectRef idx="0"/>
              <a:fontRef idx="minor"/>
            </p:style>
          </p:sp>
          <p:sp>
            <p:nvSpPr>
              <p:cNvPr id="952" name="Google Shape;1487;p16"/>
              <p:cNvSpPr/>
              <p:nvPr/>
            </p:nvSpPr>
            <p:spPr>
              <a:xfrm flipH="1">
                <a:off x="3114720" y="-120600"/>
                <a:ext cx="151560" cy="93960"/>
              </a:xfrm>
              <a:custGeom>
                <a:avLst/>
                <a:gdLst/>
                <a:ahLst/>
                <a:rect l="l" t="t" r="r" b="b"/>
                <a:pathLst>
                  <a:path w="5981" h="3722">
                    <a:moveTo>
                      <a:pt x="1" y="1"/>
                    </a:moveTo>
                    <a:lnTo>
                      <a:pt x="3584" y="3721"/>
                    </a:lnTo>
                    <a:lnTo>
                      <a:pt x="5981" y="3721"/>
                    </a:lnTo>
                    <a:lnTo>
                      <a:pt x="2374" y="1"/>
                    </a:lnTo>
                    <a:close/>
                  </a:path>
                </a:pathLst>
              </a:custGeom>
              <a:solidFill>
                <a:schemeClr val="accent1"/>
              </a:solidFill>
              <a:ln w="0">
                <a:noFill/>
              </a:ln>
            </p:spPr>
            <p:style>
              <a:lnRef idx="0"/>
              <a:fillRef idx="0"/>
              <a:effectRef idx="0"/>
              <a:fontRef idx="minor"/>
            </p:style>
          </p:sp>
          <p:sp>
            <p:nvSpPr>
              <p:cNvPr id="953" name="Google Shape;1488;p16"/>
              <p:cNvSpPr/>
              <p:nvPr/>
            </p:nvSpPr>
            <p:spPr>
              <a:xfrm flipH="1">
                <a:off x="4593960" y="667800"/>
                <a:ext cx="280440" cy="175320"/>
              </a:xfrm>
              <a:custGeom>
                <a:avLst/>
                <a:gdLst/>
                <a:ahLst/>
                <a:rect l="l" t="t" r="r" b="b"/>
                <a:pathLst>
                  <a:path w="11072"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sp>
            <p:nvSpPr>
              <p:cNvPr id="954" name="Google Shape;1489;p16"/>
              <p:cNvSpPr/>
              <p:nvPr/>
            </p:nvSpPr>
            <p:spPr>
              <a:xfrm flipH="1">
                <a:off x="4383000" y="667800"/>
                <a:ext cx="280440" cy="175320"/>
              </a:xfrm>
              <a:custGeom>
                <a:avLst/>
                <a:gdLst/>
                <a:ahLst/>
                <a:rect l="l" t="t" r="r" b="b"/>
                <a:pathLst>
                  <a:path w="11071" h="6917">
                    <a:moveTo>
                      <a:pt x="0" y="0"/>
                    </a:moveTo>
                    <a:lnTo>
                      <a:pt x="6665" y="6916"/>
                    </a:lnTo>
                    <a:lnTo>
                      <a:pt x="11070" y="6916"/>
                    </a:lnTo>
                    <a:lnTo>
                      <a:pt x="4405" y="0"/>
                    </a:lnTo>
                    <a:close/>
                  </a:path>
                </a:pathLst>
              </a:custGeom>
              <a:solidFill>
                <a:schemeClr val="accent1"/>
              </a:solidFill>
              <a:ln w="0">
                <a:noFill/>
              </a:ln>
            </p:spPr>
            <p:style>
              <a:lnRef idx="0"/>
              <a:fillRef idx="0"/>
              <a:effectRef idx="0"/>
              <a:fontRef idx="minor"/>
            </p:style>
          </p:sp>
          <p:sp>
            <p:nvSpPr>
              <p:cNvPr id="955" name="Google Shape;1490;p16"/>
              <p:cNvSpPr/>
              <p:nvPr/>
            </p:nvSpPr>
            <p:spPr>
              <a:xfrm flipH="1">
                <a:off x="4172040" y="667800"/>
                <a:ext cx="280440" cy="175320"/>
              </a:xfrm>
              <a:custGeom>
                <a:avLst/>
                <a:gdLst/>
                <a:ahLst/>
                <a:rect l="l" t="t" r="r" b="b"/>
                <a:pathLst>
                  <a:path w="11071" h="6917">
                    <a:moveTo>
                      <a:pt x="1" y="0"/>
                    </a:moveTo>
                    <a:lnTo>
                      <a:pt x="6666" y="6916"/>
                    </a:lnTo>
                    <a:lnTo>
                      <a:pt x="11071" y="6916"/>
                    </a:lnTo>
                    <a:lnTo>
                      <a:pt x="4429" y="0"/>
                    </a:lnTo>
                    <a:close/>
                  </a:path>
                </a:pathLst>
              </a:custGeom>
              <a:solidFill>
                <a:schemeClr val="accent1"/>
              </a:solidFill>
              <a:ln w="0">
                <a:noFill/>
              </a:ln>
            </p:spPr>
            <p:style>
              <a:lnRef idx="0"/>
              <a:fillRef idx="0"/>
              <a:effectRef idx="0"/>
              <a:fontRef idx="minor"/>
            </p:style>
          </p:sp>
          <p:sp>
            <p:nvSpPr>
              <p:cNvPr id="956" name="Google Shape;1491;p16"/>
              <p:cNvSpPr/>
              <p:nvPr/>
            </p:nvSpPr>
            <p:spPr>
              <a:xfrm flipH="1">
                <a:off x="3960720" y="667800"/>
                <a:ext cx="280440" cy="175320"/>
              </a:xfrm>
              <a:custGeom>
                <a:avLst/>
                <a:gdLst/>
                <a:ahLst/>
                <a:rect l="l" t="t" r="r" b="b"/>
                <a:pathLst>
                  <a:path w="11072" h="6917">
                    <a:moveTo>
                      <a:pt x="1" y="0"/>
                    </a:moveTo>
                    <a:lnTo>
                      <a:pt x="6643" y="6916"/>
                    </a:lnTo>
                    <a:lnTo>
                      <a:pt x="11071" y="6916"/>
                    </a:lnTo>
                    <a:lnTo>
                      <a:pt x="4406" y="0"/>
                    </a:lnTo>
                    <a:close/>
                  </a:path>
                </a:pathLst>
              </a:custGeom>
              <a:solidFill>
                <a:schemeClr val="accent1"/>
              </a:solidFill>
              <a:ln w="0">
                <a:noFill/>
              </a:ln>
            </p:spPr>
            <p:style>
              <a:lnRef idx="0"/>
              <a:fillRef idx="0"/>
              <a:effectRef idx="0"/>
              <a:fontRef idx="minor"/>
            </p:style>
          </p:sp>
          <p:sp>
            <p:nvSpPr>
              <p:cNvPr id="957" name="Google Shape;1492;p16"/>
              <p:cNvSpPr/>
              <p:nvPr/>
            </p:nvSpPr>
            <p:spPr>
              <a:xfrm flipH="1">
                <a:off x="3750120" y="667800"/>
                <a:ext cx="280440" cy="175320"/>
              </a:xfrm>
              <a:custGeom>
                <a:avLst/>
                <a:gdLst/>
                <a:ahLst/>
                <a:rect l="l" t="t" r="r" b="b"/>
                <a:pathLst>
                  <a:path w="11071" h="6917">
                    <a:moveTo>
                      <a:pt x="0" y="0"/>
                    </a:moveTo>
                    <a:lnTo>
                      <a:pt x="6665" y="6916"/>
                    </a:lnTo>
                    <a:lnTo>
                      <a:pt x="11071" y="6916"/>
                    </a:lnTo>
                    <a:lnTo>
                      <a:pt x="4406" y="0"/>
                    </a:lnTo>
                    <a:close/>
                  </a:path>
                </a:pathLst>
              </a:custGeom>
              <a:solidFill>
                <a:schemeClr val="accent1"/>
              </a:solidFill>
              <a:ln w="0">
                <a:noFill/>
              </a:ln>
            </p:spPr>
            <p:style>
              <a:lnRef idx="0"/>
              <a:fillRef idx="0"/>
              <a:effectRef idx="0"/>
              <a:fontRef idx="minor"/>
            </p:style>
          </p:sp>
          <p:sp>
            <p:nvSpPr>
              <p:cNvPr id="958" name="Google Shape;1493;p16"/>
              <p:cNvSpPr/>
              <p:nvPr/>
            </p:nvSpPr>
            <p:spPr>
              <a:xfrm flipH="1">
                <a:off x="3539160" y="667800"/>
                <a:ext cx="280440" cy="175320"/>
              </a:xfrm>
              <a:custGeom>
                <a:avLst/>
                <a:gdLst/>
                <a:ahLst/>
                <a:rect l="l" t="t" r="r" b="b"/>
                <a:pathLst>
                  <a:path w="11071" h="6917">
                    <a:moveTo>
                      <a:pt x="1" y="0"/>
                    </a:moveTo>
                    <a:lnTo>
                      <a:pt x="6666" y="6916"/>
                    </a:lnTo>
                    <a:lnTo>
                      <a:pt x="11071" y="6916"/>
                    </a:lnTo>
                    <a:lnTo>
                      <a:pt x="4406" y="0"/>
                    </a:lnTo>
                    <a:close/>
                  </a:path>
                </a:pathLst>
              </a:custGeom>
              <a:solidFill>
                <a:schemeClr val="accent1"/>
              </a:solidFill>
              <a:ln w="0">
                <a:noFill/>
              </a:ln>
            </p:spPr>
            <p:style>
              <a:lnRef idx="0"/>
              <a:fillRef idx="0"/>
              <a:effectRef idx="0"/>
              <a:fontRef idx="minor"/>
            </p:style>
          </p:sp>
        </p:grpSp>
        <p:sp>
          <p:nvSpPr>
            <p:cNvPr id="959" name="Google Shape;1494;p16"/>
            <p:cNvSpPr/>
            <p:nvPr/>
          </p:nvSpPr>
          <p:spPr>
            <a:xfrm flipH="1">
              <a:off x="7520040" y="-127080"/>
              <a:ext cx="2334960" cy="716760"/>
            </a:xfrm>
            <a:custGeom>
              <a:avLst/>
              <a:gdLst/>
              <a:ahLst/>
              <a:rect l="l" t="t" r="r" b="b"/>
              <a:pathLst>
                <a:path w="92033" h="28264">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w="0">
              <a:noFill/>
            </a:ln>
          </p:spPr>
          <p:style>
            <a:lnRef idx="0"/>
            <a:fillRef idx="0"/>
            <a:effectRef idx="0"/>
            <a:fontRef idx="minor"/>
          </p:style>
        </p:sp>
      </p:grpSp>
      <p:sp>
        <p:nvSpPr>
          <p:cNvPr id="96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grpSp>
        <p:nvGrpSpPr>
          <p:cNvPr id="997" name="Google Shape;1496;p17"/>
          <p:cNvGrpSpPr/>
          <p:nvPr/>
        </p:nvGrpSpPr>
        <p:grpSpPr>
          <a:xfrm>
            <a:off x="-565920" y="-536400"/>
            <a:ext cx="8377560" cy="1614240"/>
            <a:chOff x="-565920" y="-536400"/>
            <a:chExt cx="8377560" cy="1614240"/>
          </a:xfrm>
        </p:grpSpPr>
        <p:sp>
          <p:nvSpPr>
            <p:cNvPr id="998" name="Google Shape;1497;p17"/>
            <p:cNvSpPr/>
            <p:nvPr/>
          </p:nvSpPr>
          <p:spPr>
            <a:xfrm rot="10800000">
              <a:off x="-178560" y="-536400"/>
              <a:ext cx="5711040" cy="1569600"/>
            </a:xfrm>
            <a:custGeom>
              <a:avLst/>
              <a:gdLst/>
              <a:ahLst/>
              <a:rect l="l" t="t" r="r" b="b"/>
              <a:pathLst>
                <a:path w="187670" h="51587">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w="0">
              <a:noFill/>
            </a:ln>
          </p:spPr>
          <p:style>
            <a:lnRef idx="0"/>
            <a:fillRef idx="0"/>
            <a:effectRef idx="0"/>
            <a:fontRef idx="minor"/>
          </p:style>
        </p:sp>
        <p:sp>
          <p:nvSpPr>
            <p:cNvPr id="999" name="Google Shape;1498;p17"/>
            <p:cNvSpPr/>
            <p:nvPr/>
          </p:nvSpPr>
          <p:spPr>
            <a:xfrm rot="10800000">
              <a:off x="2098080" y="144720"/>
              <a:ext cx="3816720" cy="932760"/>
            </a:xfrm>
            <a:custGeom>
              <a:avLst/>
              <a:gdLst/>
              <a:ahLst/>
              <a:rect l="l" t="t" r="r" b="b"/>
              <a:pathLst>
                <a:path w="125426" h="30667">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w="0">
              <a:noFill/>
            </a:ln>
          </p:spPr>
          <p:style>
            <a:lnRef idx="0"/>
            <a:fillRef idx="0"/>
            <a:effectRef idx="0"/>
            <a:fontRef idx="minor"/>
          </p:style>
        </p:sp>
        <p:sp>
          <p:nvSpPr>
            <p:cNvPr id="1000" name="Google Shape;1499;p17"/>
            <p:cNvSpPr/>
            <p:nvPr/>
          </p:nvSpPr>
          <p:spPr>
            <a:xfrm rot="10800000">
              <a:off x="5347440" y="-57600"/>
              <a:ext cx="2464200" cy="480960"/>
            </a:xfrm>
            <a:custGeom>
              <a:avLst/>
              <a:gdLst/>
              <a:ahLst/>
              <a:rect l="l" t="t" r="r" b="b"/>
              <a:pathLst>
                <a:path w="80985" h="15819">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w="0">
              <a:noFill/>
            </a:ln>
          </p:spPr>
          <p:style>
            <a:lnRef idx="0"/>
            <a:fillRef idx="0"/>
            <a:effectRef idx="0"/>
            <a:fontRef idx="minor"/>
          </p:style>
        </p:sp>
        <p:sp>
          <p:nvSpPr>
            <p:cNvPr id="1001" name="Google Shape;1500;p17"/>
            <p:cNvSpPr/>
            <p:nvPr/>
          </p:nvSpPr>
          <p:spPr>
            <a:xfrm rot="10800000">
              <a:off x="5905440" y="98640"/>
              <a:ext cx="114840" cy="114840"/>
            </a:xfrm>
            <a:custGeom>
              <a:avLst/>
              <a:gdLst/>
              <a:ahLst/>
              <a:rect l="l" t="t" r="r" b="b"/>
              <a:pathLst>
                <a:path w="3790" h="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w="0">
              <a:noFill/>
            </a:ln>
          </p:spPr>
          <p:style>
            <a:lnRef idx="0"/>
            <a:fillRef idx="0"/>
            <a:effectRef idx="0"/>
            <a:fontRef idx="minor"/>
          </p:style>
        </p:sp>
        <p:sp>
          <p:nvSpPr>
            <p:cNvPr id="1002" name="Google Shape;1501;p17"/>
            <p:cNvSpPr/>
            <p:nvPr/>
          </p:nvSpPr>
          <p:spPr>
            <a:xfrm rot="10800000">
              <a:off x="5926680" y="119880"/>
              <a:ext cx="72720" cy="72720"/>
            </a:xfrm>
            <a:custGeom>
              <a:avLst/>
              <a:gdLst/>
              <a:ahLst/>
              <a:rect l="l" t="t" r="r" b="b"/>
              <a:pathLst>
                <a:path w="2398" h="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w="0">
              <a:noFill/>
            </a:ln>
          </p:spPr>
          <p:style>
            <a:lnRef idx="0"/>
            <a:fillRef idx="0"/>
            <a:effectRef idx="0"/>
            <a:fontRef idx="minor"/>
          </p:style>
        </p:sp>
        <p:sp>
          <p:nvSpPr>
            <p:cNvPr id="1003" name="Google Shape;1502;p17"/>
            <p:cNvSpPr/>
            <p:nvPr/>
          </p:nvSpPr>
          <p:spPr>
            <a:xfrm rot="10800000">
              <a:off x="1517400" y="411480"/>
              <a:ext cx="3646440" cy="11520"/>
            </a:xfrm>
            <a:custGeom>
              <a:avLst/>
              <a:gdLst/>
              <a:ahLst/>
              <a:rect l="l" t="t" r="r" b="b"/>
              <a:pathLst>
                <a:path w="119834" h="389">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w="0">
              <a:noFill/>
            </a:ln>
          </p:spPr>
          <p:style>
            <a:lnRef idx="0"/>
            <a:fillRef idx="0"/>
            <a:effectRef idx="0"/>
            <a:fontRef idx="minor"/>
          </p:style>
        </p:sp>
        <p:sp>
          <p:nvSpPr>
            <p:cNvPr id="1004" name="Google Shape;1503;p17"/>
            <p:cNvSpPr/>
            <p:nvPr/>
          </p:nvSpPr>
          <p:spPr>
            <a:xfrm rot="10800000">
              <a:off x="5146920" y="373680"/>
              <a:ext cx="88560" cy="88560"/>
            </a:xfrm>
            <a:custGeom>
              <a:avLst/>
              <a:gdLst/>
              <a:ahLst/>
              <a:rect l="l" t="t" r="r" b="b"/>
              <a:pathLst>
                <a:path w="2923" h="2922">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w="0">
              <a:noFill/>
            </a:ln>
          </p:spPr>
          <p:style>
            <a:lnRef idx="0"/>
            <a:fillRef idx="0"/>
            <a:effectRef idx="0"/>
            <a:fontRef idx="minor"/>
          </p:style>
        </p:sp>
        <p:sp>
          <p:nvSpPr>
            <p:cNvPr id="1005" name="Google Shape;1504;p17"/>
            <p:cNvSpPr/>
            <p:nvPr/>
          </p:nvSpPr>
          <p:spPr>
            <a:xfrm rot="10800000">
              <a:off x="1479240" y="373680"/>
              <a:ext cx="88560" cy="88560"/>
            </a:xfrm>
            <a:custGeom>
              <a:avLst/>
              <a:gdLst/>
              <a:ahLst/>
              <a:rect l="l" t="t" r="r" b="b"/>
              <a:pathLst>
                <a:path w="2922" h="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w="0">
              <a:noFill/>
            </a:ln>
          </p:spPr>
          <p:style>
            <a:lnRef idx="0"/>
            <a:fillRef idx="0"/>
            <a:effectRef idx="0"/>
            <a:fontRef idx="minor"/>
          </p:style>
        </p:sp>
        <p:sp>
          <p:nvSpPr>
            <p:cNvPr id="1006" name="Google Shape;1505;p17"/>
            <p:cNvSpPr/>
            <p:nvPr/>
          </p:nvSpPr>
          <p:spPr>
            <a:xfrm rot="10800000">
              <a:off x="-397440" y="-312120"/>
              <a:ext cx="1361160" cy="1360080"/>
            </a:xfrm>
            <a:custGeom>
              <a:avLst/>
              <a:gdLst/>
              <a:ahLst/>
              <a:rect l="l" t="t" r="r" b="b"/>
              <a:pathLst>
                <a:path w="44738" h="44699">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w="0">
              <a:noFill/>
            </a:ln>
          </p:spPr>
          <p:style>
            <a:lnRef idx="0"/>
            <a:fillRef idx="0"/>
            <a:effectRef idx="0"/>
            <a:fontRef idx="minor"/>
          </p:style>
        </p:sp>
        <p:sp>
          <p:nvSpPr>
            <p:cNvPr id="1007" name="Google Shape;1506;p17"/>
            <p:cNvSpPr/>
            <p:nvPr/>
          </p:nvSpPr>
          <p:spPr>
            <a:xfrm rot="10800000">
              <a:off x="-565560" y="-387360"/>
              <a:ext cx="1361160" cy="1360080"/>
            </a:xfrm>
            <a:custGeom>
              <a:avLst/>
              <a:gdLst/>
              <a:ahLst/>
              <a:rect l="l" t="t" r="r" b="b"/>
              <a:pathLst>
                <a:path w="44739" h="44698">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w="0">
              <a:noFill/>
            </a:ln>
          </p:spPr>
          <p:style>
            <a:lnRef idx="0"/>
            <a:fillRef idx="0"/>
            <a:effectRef idx="0"/>
            <a:fontRef idx="minor"/>
          </p:style>
        </p:sp>
        <p:sp>
          <p:nvSpPr>
            <p:cNvPr id="1008" name="Google Shape;1507;p17"/>
            <p:cNvSpPr/>
            <p:nvPr/>
          </p:nvSpPr>
          <p:spPr>
            <a:xfrm rot="10800000">
              <a:off x="162000" y="696600"/>
              <a:ext cx="336600" cy="21024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1009" name="Google Shape;1508;p17"/>
            <p:cNvSpPr/>
            <p:nvPr/>
          </p:nvSpPr>
          <p:spPr>
            <a:xfrm rot="10800000">
              <a:off x="415080" y="696600"/>
              <a:ext cx="336600" cy="210240"/>
            </a:xfrm>
            <a:custGeom>
              <a:avLst/>
              <a:gdLst/>
              <a:ahLst/>
              <a:rect l="l" t="t" r="r" b="b"/>
              <a:pathLst>
                <a:path w="11072"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010" name="Google Shape;1509;p17"/>
            <p:cNvSpPr/>
            <p:nvPr/>
          </p:nvSpPr>
          <p:spPr>
            <a:xfrm rot="10800000">
              <a:off x="667800" y="696600"/>
              <a:ext cx="336600" cy="210240"/>
            </a:xfrm>
            <a:custGeom>
              <a:avLst/>
              <a:gdLst/>
              <a:ahLst/>
              <a:rect l="l" t="t" r="r" b="b"/>
              <a:pathLst>
                <a:path w="11071" h="6917">
                  <a:moveTo>
                    <a:pt x="6643"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1011" name="Google Shape;1510;p17"/>
            <p:cNvSpPr/>
            <p:nvPr/>
          </p:nvSpPr>
          <p:spPr>
            <a:xfrm rot="10800000">
              <a:off x="921240" y="696600"/>
              <a:ext cx="336600" cy="21024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1012" name="Google Shape;1511;p17"/>
            <p:cNvSpPr/>
            <p:nvPr/>
          </p:nvSpPr>
          <p:spPr>
            <a:xfrm rot="10800000">
              <a:off x="1174320" y="696600"/>
              <a:ext cx="336600" cy="210240"/>
            </a:xfrm>
            <a:custGeom>
              <a:avLst/>
              <a:gdLst/>
              <a:ahLst/>
              <a:rect l="l" t="t" r="r" b="b"/>
              <a:pathLst>
                <a:path w="11071"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013" name="Google Shape;1512;p17"/>
            <p:cNvSpPr/>
            <p:nvPr/>
          </p:nvSpPr>
          <p:spPr>
            <a:xfrm rot="10800000">
              <a:off x="1427040" y="696600"/>
              <a:ext cx="336600" cy="210240"/>
            </a:xfrm>
            <a:custGeom>
              <a:avLst/>
              <a:gdLst/>
              <a:ahLst/>
              <a:rect l="l" t="t" r="r" b="b"/>
              <a:pathLst>
                <a:path w="11071" h="6917">
                  <a:moveTo>
                    <a:pt x="6665"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1014" name="Google Shape;1513;p17"/>
            <p:cNvSpPr/>
            <p:nvPr/>
          </p:nvSpPr>
          <p:spPr>
            <a:xfrm rot="10800000">
              <a:off x="1679760" y="696600"/>
              <a:ext cx="336600" cy="210240"/>
            </a:xfrm>
            <a:custGeom>
              <a:avLst/>
              <a:gdLst/>
              <a:ahLst/>
              <a:rect l="l" t="t" r="r" b="b"/>
              <a:pathLst>
                <a:path w="11072" h="6917">
                  <a:moveTo>
                    <a:pt x="6643"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015" name="Google Shape;1514;p17"/>
            <p:cNvSpPr/>
            <p:nvPr/>
          </p:nvSpPr>
          <p:spPr>
            <a:xfrm rot="10800000">
              <a:off x="1933200" y="696600"/>
              <a:ext cx="336600" cy="210240"/>
            </a:xfrm>
            <a:custGeom>
              <a:avLst/>
              <a:gdLst/>
              <a:ahLst/>
              <a:rect l="l" t="t" r="r" b="b"/>
              <a:pathLst>
                <a:path w="11071" h="6917">
                  <a:moveTo>
                    <a:pt x="6666" y="0"/>
                  </a:moveTo>
                  <a:lnTo>
                    <a:pt x="1" y="6916"/>
                  </a:lnTo>
                  <a:lnTo>
                    <a:pt x="4429" y="6916"/>
                  </a:lnTo>
                  <a:lnTo>
                    <a:pt x="11071" y="0"/>
                  </a:lnTo>
                  <a:close/>
                </a:path>
              </a:pathLst>
            </a:custGeom>
            <a:solidFill>
              <a:schemeClr val="accent1"/>
            </a:solidFill>
            <a:ln w="0">
              <a:noFill/>
            </a:ln>
          </p:spPr>
          <p:style>
            <a:lnRef idx="0"/>
            <a:fillRef idx="0"/>
            <a:effectRef idx="0"/>
            <a:fontRef idx="minor"/>
          </p:style>
        </p:sp>
        <p:sp>
          <p:nvSpPr>
            <p:cNvPr id="1016" name="Google Shape;1515;p17"/>
            <p:cNvSpPr/>
            <p:nvPr/>
          </p:nvSpPr>
          <p:spPr>
            <a:xfrm rot="10800000">
              <a:off x="1859040" y="119160"/>
              <a:ext cx="173880" cy="18864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1017" name="Google Shape;1516;p17"/>
            <p:cNvSpPr/>
            <p:nvPr/>
          </p:nvSpPr>
          <p:spPr>
            <a:xfrm rot="10800000">
              <a:off x="1752120" y="119160"/>
              <a:ext cx="174600" cy="18864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1018" name="Google Shape;1517;p17"/>
            <p:cNvSpPr/>
            <p:nvPr/>
          </p:nvSpPr>
          <p:spPr>
            <a:xfrm rot="10800000">
              <a:off x="1645920" y="119160"/>
              <a:ext cx="174600" cy="18864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sp>
          <p:nvSpPr>
            <p:cNvPr id="1019" name="Google Shape;1518;p17"/>
            <p:cNvSpPr/>
            <p:nvPr/>
          </p:nvSpPr>
          <p:spPr>
            <a:xfrm rot="10800000">
              <a:off x="1539720" y="119160"/>
              <a:ext cx="174600" cy="188640"/>
            </a:xfrm>
            <a:custGeom>
              <a:avLst/>
              <a:gdLst/>
              <a:ahLst/>
              <a:rect l="l" t="t" r="r" b="b"/>
              <a:pathLst>
                <a:path w="5753" h="6210">
                  <a:moveTo>
                    <a:pt x="1" y="1"/>
                  </a:moveTo>
                  <a:lnTo>
                    <a:pt x="3516" y="3265"/>
                  </a:lnTo>
                  <a:lnTo>
                    <a:pt x="366"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1020" name="Google Shape;1519;p17"/>
            <p:cNvSpPr/>
            <p:nvPr/>
          </p:nvSpPr>
          <p:spPr>
            <a:xfrm rot="10800000">
              <a:off x="1433520" y="119160"/>
              <a:ext cx="174600" cy="188640"/>
            </a:xfrm>
            <a:custGeom>
              <a:avLst/>
              <a:gdLst/>
              <a:ahLst/>
              <a:rect l="l" t="t" r="r" b="b"/>
              <a:pathLst>
                <a:path w="5753" h="6210">
                  <a:moveTo>
                    <a:pt x="0" y="1"/>
                  </a:moveTo>
                  <a:lnTo>
                    <a:pt x="3515"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1021" name="Google Shape;1520;p17"/>
            <p:cNvSpPr/>
            <p:nvPr/>
          </p:nvSpPr>
          <p:spPr>
            <a:xfrm rot="10800000">
              <a:off x="1326960" y="119160"/>
              <a:ext cx="174600" cy="188640"/>
            </a:xfrm>
            <a:custGeom>
              <a:avLst/>
              <a:gdLst/>
              <a:ahLst/>
              <a:rect l="l" t="t" r="r" b="b"/>
              <a:pathLst>
                <a:path w="5753" h="6210">
                  <a:moveTo>
                    <a:pt x="0" y="1"/>
                  </a:moveTo>
                  <a:lnTo>
                    <a:pt x="3516"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1022" name="Google Shape;1521;p17"/>
            <p:cNvSpPr/>
            <p:nvPr/>
          </p:nvSpPr>
          <p:spPr>
            <a:xfrm rot="10800000">
              <a:off x="1220760" y="119160"/>
              <a:ext cx="174600" cy="188640"/>
            </a:xfrm>
            <a:custGeom>
              <a:avLst/>
              <a:gdLst/>
              <a:ahLst/>
              <a:rect l="l" t="t" r="r" b="b"/>
              <a:pathLst>
                <a:path w="5753" h="6210">
                  <a:moveTo>
                    <a:pt x="1" y="1"/>
                  </a:moveTo>
                  <a:lnTo>
                    <a:pt x="3516" y="3265"/>
                  </a:lnTo>
                  <a:lnTo>
                    <a:pt x="389"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1023" name="Google Shape;1522;p17"/>
            <p:cNvSpPr/>
            <p:nvPr/>
          </p:nvSpPr>
          <p:spPr>
            <a:xfrm rot="10800000">
              <a:off x="1114560" y="119160"/>
              <a:ext cx="173880" cy="188640"/>
            </a:xfrm>
            <a:custGeom>
              <a:avLst/>
              <a:gdLst/>
              <a:ahLst/>
              <a:rect l="l" t="t" r="r" b="b"/>
              <a:pathLst>
                <a:path w="5730" h="6210">
                  <a:moveTo>
                    <a:pt x="1" y="1"/>
                  </a:moveTo>
                  <a:lnTo>
                    <a:pt x="3493" y="3265"/>
                  </a:lnTo>
                  <a:lnTo>
                    <a:pt x="366" y="6209"/>
                  </a:lnTo>
                  <a:lnTo>
                    <a:pt x="2603" y="6209"/>
                  </a:lnTo>
                  <a:lnTo>
                    <a:pt x="5730" y="3265"/>
                  </a:lnTo>
                  <a:lnTo>
                    <a:pt x="2238" y="1"/>
                  </a:lnTo>
                  <a:close/>
                </a:path>
              </a:pathLst>
            </a:custGeom>
            <a:solidFill>
              <a:schemeClr val="accent1"/>
            </a:solidFill>
            <a:ln w="0">
              <a:noFill/>
            </a:ln>
          </p:spPr>
          <p:style>
            <a:lnRef idx="0"/>
            <a:fillRef idx="0"/>
            <a:effectRef idx="0"/>
            <a:fontRef idx="minor"/>
          </p:style>
        </p:sp>
        <p:sp>
          <p:nvSpPr>
            <p:cNvPr id="1024" name="Google Shape;1523;p17"/>
            <p:cNvSpPr/>
            <p:nvPr/>
          </p:nvSpPr>
          <p:spPr>
            <a:xfrm rot="10800000">
              <a:off x="1008360" y="119160"/>
              <a:ext cx="173880" cy="18864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1025" name="Google Shape;1524;p17"/>
            <p:cNvSpPr/>
            <p:nvPr/>
          </p:nvSpPr>
          <p:spPr>
            <a:xfrm rot="10800000">
              <a:off x="901440" y="119160"/>
              <a:ext cx="174600" cy="18864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1026" name="Google Shape;1525;p17"/>
            <p:cNvSpPr/>
            <p:nvPr/>
          </p:nvSpPr>
          <p:spPr>
            <a:xfrm rot="10800000">
              <a:off x="794880" y="119160"/>
              <a:ext cx="174600" cy="18864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grpSp>
      <p:grpSp>
        <p:nvGrpSpPr>
          <p:cNvPr id="1027" name="Google Shape;1526;p17"/>
          <p:cNvGrpSpPr/>
          <p:nvPr/>
        </p:nvGrpSpPr>
        <p:grpSpPr>
          <a:xfrm>
            <a:off x="-630000" y="4568760"/>
            <a:ext cx="3475080" cy="979560"/>
            <a:chOff x="-630000" y="4568760"/>
            <a:chExt cx="3475080" cy="979560"/>
          </a:xfrm>
        </p:grpSpPr>
        <p:sp>
          <p:nvSpPr>
            <p:cNvPr id="1028" name="Google Shape;1527;p17"/>
            <p:cNvSpPr/>
            <p:nvPr/>
          </p:nvSpPr>
          <p:spPr>
            <a:xfrm rot="5400000">
              <a:off x="1040040" y="3102840"/>
              <a:ext cx="115560" cy="3456000"/>
            </a:xfrm>
            <a:custGeom>
              <a:avLst/>
              <a:gdLst/>
              <a:ahLst/>
              <a:rect l="l" t="t" r="r" b="b"/>
              <a:pathLst>
                <a:path fill="none" w="4634" h="138253">
                  <a:moveTo>
                    <a:pt x="3150" y="138253"/>
                  </a:moveTo>
                  <a:lnTo>
                    <a:pt x="3150" y="54872"/>
                  </a:lnTo>
                  <a:lnTo>
                    <a:pt x="0" y="51722"/>
                  </a:lnTo>
                  <a:lnTo>
                    <a:pt x="0" y="28714"/>
                  </a:lnTo>
                  <a:lnTo>
                    <a:pt x="4634" y="24058"/>
                  </a:lnTo>
                  <a:lnTo>
                    <a:pt x="4634" y="0"/>
                  </a:lnTo>
                </a:path>
              </a:pathLst>
            </a:custGeom>
            <a:solidFill>
              <a:schemeClr val="accent2"/>
            </a:solidFill>
            <a:ln w="13125">
              <a:solidFill>
                <a:srgbClr val="9fc5e8"/>
              </a:solidFill>
              <a:miter/>
            </a:ln>
          </p:spPr>
          <p:style>
            <a:lnRef idx="0"/>
            <a:fillRef idx="0"/>
            <a:effectRef idx="0"/>
            <a:fontRef idx="minor"/>
          </p:style>
        </p:sp>
        <p:sp>
          <p:nvSpPr>
            <p:cNvPr id="1029" name="Google Shape;1528;p17"/>
            <p:cNvSpPr/>
            <p:nvPr/>
          </p:nvSpPr>
          <p:spPr>
            <a:xfrm rot="5400000">
              <a:off x="2805480" y="4869000"/>
              <a:ext cx="39600" cy="39600"/>
            </a:xfrm>
            <a:custGeom>
              <a:avLst/>
              <a:gdLst/>
              <a:ahLst/>
              <a:rect l="l" t="t" r="r" b="b"/>
              <a:pathLst>
                <a:path w="1599" h="1598">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a:solidFill>
                <a:srgbClr val="9fc5e8"/>
              </a:solidFill>
              <a:round/>
            </a:ln>
          </p:spPr>
          <p:style>
            <a:lnRef idx="0"/>
            <a:fillRef idx="0"/>
            <a:effectRef idx="0"/>
            <a:fontRef idx="minor"/>
          </p:style>
        </p:sp>
        <p:sp>
          <p:nvSpPr>
            <p:cNvPr id="1030" name="Google Shape;1529;p17"/>
            <p:cNvSpPr/>
            <p:nvPr/>
          </p:nvSpPr>
          <p:spPr>
            <a:xfrm rot="5400000">
              <a:off x="1068480" y="3472920"/>
              <a:ext cx="111960" cy="2343960"/>
            </a:xfrm>
            <a:custGeom>
              <a:avLst/>
              <a:gdLst/>
              <a:ahLst/>
              <a:rect l="l" t="t" r="r" b="b"/>
              <a:pathLst>
                <a:path fill="none" w="4498" h="93767">
                  <a:moveTo>
                    <a:pt x="4497" y="93766"/>
                  </a:moveTo>
                  <a:lnTo>
                    <a:pt x="4497" y="50855"/>
                  </a:lnTo>
                  <a:lnTo>
                    <a:pt x="1" y="46358"/>
                  </a:lnTo>
                  <a:lnTo>
                    <a:pt x="1" y="0"/>
                  </a:lnTo>
                </a:path>
              </a:pathLst>
            </a:custGeom>
            <a:solidFill>
              <a:schemeClr val="accent1"/>
            </a:solidFill>
            <a:ln w="13125">
              <a:solidFill>
                <a:srgbClr val="285293"/>
              </a:solidFill>
              <a:miter/>
            </a:ln>
          </p:spPr>
          <p:style>
            <a:lnRef idx="0"/>
            <a:fillRef idx="0"/>
            <a:effectRef idx="0"/>
            <a:fontRef idx="minor"/>
          </p:style>
        </p:sp>
        <p:sp>
          <p:nvSpPr>
            <p:cNvPr id="1031" name="Google Shape;1530;p17"/>
            <p:cNvSpPr/>
            <p:nvPr/>
          </p:nvSpPr>
          <p:spPr>
            <a:xfrm rot="5400000">
              <a:off x="2276280" y="4568760"/>
              <a:ext cx="39600" cy="39600"/>
            </a:xfrm>
            <a:custGeom>
              <a:avLst/>
              <a:gdLst/>
              <a:ahLst/>
              <a:rect l="l" t="t" r="r" b="b"/>
              <a:pathLst>
                <a:path w="1599" h="1598">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a:solidFill>
                <a:srgbClr val="285293"/>
              </a:solidFill>
              <a:round/>
            </a:ln>
          </p:spPr>
          <p:style>
            <a:lnRef idx="0"/>
            <a:fillRef idx="0"/>
            <a:effectRef idx="0"/>
            <a:fontRef idx="minor"/>
          </p:style>
        </p:sp>
        <p:sp>
          <p:nvSpPr>
            <p:cNvPr id="1032" name="Google Shape;1531;p17"/>
            <p:cNvSpPr/>
            <p:nvPr/>
          </p:nvSpPr>
          <p:spPr>
            <a:xfrm rot="5400000">
              <a:off x="2260440" y="4498200"/>
              <a:ext cx="192600" cy="374040"/>
            </a:xfrm>
            <a:custGeom>
              <a:avLst/>
              <a:gdLst/>
              <a:ahLst/>
              <a:rect l="l" t="t" r="r" b="b"/>
              <a:pathLst>
                <a:path fill="none" w="7716" h="14975">
                  <a:moveTo>
                    <a:pt x="1" y="14974"/>
                  </a:moveTo>
                  <a:lnTo>
                    <a:pt x="7716" y="7259"/>
                  </a:lnTo>
                  <a:lnTo>
                    <a:pt x="7716" y="1"/>
                  </a:lnTo>
                </a:path>
              </a:pathLst>
            </a:custGeom>
            <a:solidFill>
              <a:schemeClr val="accent1"/>
            </a:solidFill>
            <a:ln w="13125">
              <a:solidFill>
                <a:srgbClr val="285293"/>
              </a:solidFill>
              <a:miter/>
            </a:ln>
          </p:spPr>
          <p:style>
            <a:lnRef idx="0"/>
            <a:fillRef idx="0"/>
            <a:effectRef idx="0"/>
            <a:fontRef idx="minor"/>
          </p:style>
        </p:sp>
        <p:sp>
          <p:nvSpPr>
            <p:cNvPr id="1033" name="Google Shape;1532;p17"/>
            <p:cNvSpPr/>
            <p:nvPr/>
          </p:nvSpPr>
          <p:spPr>
            <a:xfrm rot="5400000">
              <a:off x="2522880" y="4761720"/>
              <a:ext cx="39600" cy="39600"/>
            </a:xfrm>
            <a:custGeom>
              <a:avLst/>
              <a:gdLst/>
              <a:ahLst/>
              <a:rect l="l" t="t" r="r" b="b"/>
              <a:pathLst>
                <a:path w="1599" h="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a:solidFill>
                <a:srgbClr val="285293"/>
              </a:solidFill>
              <a:round/>
            </a:ln>
          </p:spPr>
          <p:style>
            <a:lnRef idx="0"/>
            <a:fillRef idx="0"/>
            <a:effectRef idx="0"/>
            <a:fontRef idx="minor"/>
          </p:style>
        </p:sp>
        <p:sp>
          <p:nvSpPr>
            <p:cNvPr id="1034" name="Google Shape;1533;p17"/>
            <p:cNvSpPr/>
            <p:nvPr/>
          </p:nvSpPr>
          <p:spPr>
            <a:xfrm rot="5400000">
              <a:off x="377640" y="4103640"/>
              <a:ext cx="360" cy="970920"/>
            </a:xfrm>
            <a:custGeom>
              <a:avLst/>
              <a:gdLst/>
              <a:ahLst/>
              <a:rect l="l" t="t" r="r" b="b"/>
              <a:pathLst>
                <a:path fill="none" w="1" h="38849">
                  <a:moveTo>
                    <a:pt x="1" y="38849"/>
                  </a:moveTo>
                  <a:lnTo>
                    <a:pt x="1" y="0"/>
                  </a:lnTo>
                </a:path>
              </a:pathLst>
            </a:custGeom>
            <a:solidFill>
              <a:schemeClr val="accent2"/>
            </a:solidFill>
            <a:ln w="13125">
              <a:solidFill>
                <a:srgbClr val="9fc5e8"/>
              </a:solidFill>
              <a:miter/>
            </a:ln>
          </p:spPr>
          <p:style>
            <a:lnRef idx="0"/>
            <a:fillRef idx="0"/>
            <a:effectRef idx="0"/>
            <a:fontRef idx="minor"/>
          </p:style>
        </p:sp>
        <p:sp>
          <p:nvSpPr>
            <p:cNvPr id="1035" name="Google Shape;1534;p17"/>
            <p:cNvSpPr/>
            <p:nvPr/>
          </p:nvSpPr>
          <p:spPr>
            <a:xfrm rot="5400000">
              <a:off x="842400" y="4568760"/>
              <a:ext cx="39600" cy="39600"/>
            </a:xfrm>
            <a:custGeom>
              <a:avLst/>
              <a:gdLst/>
              <a:ahLst/>
              <a:rect l="l" t="t" r="r" b="b"/>
              <a:pathLst>
                <a:path w="1599" h="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a:solidFill>
                <a:srgbClr val="9fc5e8"/>
              </a:solidFill>
              <a:round/>
            </a:ln>
          </p:spPr>
          <p:style>
            <a:lnRef idx="0"/>
            <a:fillRef idx="0"/>
            <a:effectRef idx="0"/>
            <a:fontRef idx="minor"/>
          </p:style>
        </p:sp>
        <p:sp>
          <p:nvSpPr>
            <p:cNvPr id="1036" name="Google Shape;1535;p17"/>
            <p:cNvSpPr/>
            <p:nvPr/>
          </p:nvSpPr>
          <p:spPr>
            <a:xfrm rot="5400000">
              <a:off x="865080" y="3976920"/>
              <a:ext cx="172440" cy="2082960"/>
            </a:xfrm>
            <a:custGeom>
              <a:avLst/>
              <a:gdLst/>
              <a:ahLst/>
              <a:rect l="l" t="t" r="r" b="b"/>
              <a:pathLst>
                <a:path fill="none" w="6917" h="83336">
                  <a:moveTo>
                    <a:pt x="6917" y="83335"/>
                  </a:moveTo>
                  <a:lnTo>
                    <a:pt x="0" y="76396"/>
                  </a:lnTo>
                  <a:lnTo>
                    <a:pt x="0" y="15841"/>
                  </a:lnTo>
                  <a:lnTo>
                    <a:pt x="4954" y="10865"/>
                  </a:lnTo>
                  <a:lnTo>
                    <a:pt x="4954" y="0"/>
                  </a:lnTo>
                </a:path>
              </a:pathLst>
            </a:custGeom>
            <a:solidFill>
              <a:schemeClr val="accent2"/>
            </a:solidFill>
            <a:ln w="13125">
              <a:solidFill>
                <a:srgbClr val="9fc5e8"/>
              </a:solidFill>
              <a:miter/>
            </a:ln>
          </p:spPr>
          <p:style>
            <a:lnRef idx="0"/>
            <a:fillRef idx="0"/>
            <a:effectRef idx="0"/>
            <a:fontRef idx="minor"/>
          </p:style>
        </p:sp>
        <p:sp>
          <p:nvSpPr>
            <p:cNvPr id="1037" name="Google Shape;1536;p17"/>
            <p:cNvSpPr/>
            <p:nvPr/>
          </p:nvSpPr>
          <p:spPr>
            <a:xfrm rot="5400000">
              <a:off x="1972080" y="5036400"/>
              <a:ext cx="39600" cy="39600"/>
            </a:xfrm>
            <a:custGeom>
              <a:avLst/>
              <a:gdLst/>
              <a:ahLst/>
              <a:rect l="l" t="t" r="r" b="b"/>
              <a:pathLst>
                <a:path w="1599" h="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a:solidFill>
                <a:srgbClr val="9fc5e8"/>
              </a:solidFill>
              <a:round/>
            </a:ln>
          </p:spPr>
          <p:style>
            <a:lnRef idx="0"/>
            <a:fillRef idx="0"/>
            <a:effectRef idx="0"/>
            <a:fontRef idx="minor"/>
          </p:style>
        </p:sp>
        <p:sp>
          <p:nvSpPr>
            <p:cNvPr id="1038" name="Google Shape;1537;p17"/>
            <p:cNvSpPr/>
            <p:nvPr/>
          </p:nvSpPr>
          <p:spPr>
            <a:xfrm rot="5400000">
              <a:off x="778320" y="4476240"/>
              <a:ext cx="360" cy="1084320"/>
            </a:xfrm>
            <a:custGeom>
              <a:avLst/>
              <a:gdLst/>
              <a:ahLst/>
              <a:rect l="l" t="t" r="r" b="b"/>
              <a:pathLst>
                <a:path fill="none" w="1" h="43392">
                  <a:moveTo>
                    <a:pt x="0" y="43391"/>
                  </a:moveTo>
                  <a:lnTo>
                    <a:pt x="0" y="0"/>
                  </a:lnTo>
                </a:path>
              </a:pathLst>
            </a:custGeom>
            <a:solidFill>
              <a:schemeClr val="accent2"/>
            </a:solidFill>
            <a:ln w="13125">
              <a:solidFill>
                <a:srgbClr val="9fc5e8"/>
              </a:solidFill>
              <a:miter/>
            </a:ln>
          </p:spPr>
          <p:style>
            <a:lnRef idx="0"/>
            <a:fillRef idx="0"/>
            <a:effectRef idx="0"/>
            <a:fontRef idx="minor"/>
          </p:style>
        </p:sp>
        <p:sp>
          <p:nvSpPr>
            <p:cNvPr id="1039" name="Google Shape;1538;p17"/>
            <p:cNvSpPr/>
            <p:nvPr/>
          </p:nvSpPr>
          <p:spPr>
            <a:xfrm rot="5400000">
              <a:off x="217080" y="4998960"/>
              <a:ext cx="40320" cy="39600"/>
            </a:xfrm>
            <a:custGeom>
              <a:avLst/>
              <a:gdLst/>
              <a:ahLst/>
              <a:rect l="l" t="t" r="r" b="b"/>
              <a:pathLst>
                <a:path w="1621" h="1599">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a:solidFill>
                <a:srgbClr val="9fc5e8"/>
              </a:solidFill>
              <a:round/>
            </a:ln>
          </p:spPr>
          <p:style>
            <a:lnRef idx="0"/>
            <a:fillRef idx="0"/>
            <a:effectRef idx="0"/>
            <a:fontRef idx="minor"/>
          </p:style>
        </p:sp>
        <p:sp>
          <p:nvSpPr>
            <p:cNvPr id="1040" name="Google Shape;1539;p17"/>
            <p:cNvSpPr/>
            <p:nvPr/>
          </p:nvSpPr>
          <p:spPr>
            <a:xfrm rot="5400000">
              <a:off x="1299600" y="4998960"/>
              <a:ext cx="40320" cy="39600"/>
            </a:xfrm>
            <a:custGeom>
              <a:avLst/>
              <a:gdLst/>
              <a:ahLst/>
              <a:rect l="l" t="t" r="r" b="b"/>
              <a:pathLst>
                <a:path w="1621" h="1598">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a:solidFill>
                <a:srgbClr val="9fc5e8"/>
              </a:solidFill>
              <a:round/>
            </a:ln>
          </p:spPr>
          <p:style>
            <a:lnRef idx="0"/>
            <a:fillRef idx="0"/>
            <a:effectRef idx="0"/>
            <a:fontRef idx="minor"/>
          </p:style>
        </p:sp>
        <p:sp>
          <p:nvSpPr>
            <p:cNvPr id="1041" name="Google Shape;1540;p17"/>
            <p:cNvSpPr/>
            <p:nvPr/>
          </p:nvSpPr>
          <p:spPr>
            <a:xfrm rot="5400000">
              <a:off x="496080" y="4516560"/>
              <a:ext cx="445320" cy="1617840"/>
            </a:xfrm>
            <a:custGeom>
              <a:avLst/>
              <a:gdLst/>
              <a:ahLst/>
              <a:rect l="l" t="t" r="r" b="b"/>
              <a:pathLst>
                <a:path fill="none" w="17827" h="64734">
                  <a:moveTo>
                    <a:pt x="17827" y="64733"/>
                  </a:moveTo>
                  <a:lnTo>
                    <a:pt x="4314" y="51221"/>
                  </a:lnTo>
                  <a:lnTo>
                    <a:pt x="4314" y="28258"/>
                  </a:lnTo>
                  <a:lnTo>
                    <a:pt x="0" y="23944"/>
                  </a:lnTo>
                  <a:lnTo>
                    <a:pt x="0" y="1"/>
                  </a:lnTo>
                </a:path>
              </a:pathLst>
            </a:custGeom>
            <a:solidFill>
              <a:schemeClr val="accent2"/>
            </a:solidFill>
            <a:ln w="13125">
              <a:solidFill>
                <a:srgbClr val="9fc5e8"/>
              </a:solidFill>
              <a:miter/>
            </a:ln>
          </p:spPr>
          <p:style>
            <a:lnRef idx="0"/>
            <a:fillRef idx="0"/>
            <a:effectRef idx="0"/>
            <a:fontRef idx="minor"/>
          </p:style>
        </p:sp>
        <p:sp>
          <p:nvSpPr>
            <p:cNvPr id="1042" name="Google Shape;1541;p17"/>
            <p:cNvSpPr/>
            <p:nvPr/>
          </p:nvSpPr>
          <p:spPr>
            <a:xfrm rot="5400000">
              <a:off x="1507320" y="5082840"/>
              <a:ext cx="39600" cy="40320"/>
            </a:xfrm>
            <a:custGeom>
              <a:avLst/>
              <a:gdLst/>
              <a:ahLst/>
              <a:rect l="l" t="t" r="r" b="b"/>
              <a:pathLst>
                <a:path w="1599" h="1622">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a:solidFill>
                <a:srgbClr val="9fc5e8"/>
              </a:solidFill>
              <a:round/>
            </a:ln>
          </p:spPr>
          <p:style>
            <a:lnRef idx="0"/>
            <a:fillRef idx="0"/>
            <a:effectRef idx="0"/>
            <a:fontRef idx="minor"/>
          </p:style>
        </p:sp>
      </p:grpSp>
      <p:sp>
        <p:nvSpPr>
          <p:cNvPr id="1043" name="PlaceHolder 1"/>
          <p:cNvSpPr>
            <a:spLocks noGrp="1"/>
          </p:cNvSpPr>
          <p:nvPr>
            <p:ph type="title"/>
          </p:nvPr>
        </p:nvSpPr>
        <p:spPr>
          <a:xfrm>
            <a:off x="720000" y="1639800"/>
            <a:ext cx="3250080" cy="508320"/>
          </a:xfrm>
          <a:prstGeom prst="rect">
            <a:avLst/>
          </a:prstGeom>
          <a:noFill/>
          <a:ln w="0">
            <a:noFill/>
          </a:ln>
        </p:spPr>
        <p:txBody>
          <a:bodyPr lIns="0" rIns="0" tIns="0" bIns="0" anchor="ctr">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04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grpSp>
        <p:nvGrpSpPr>
          <p:cNvPr id="1081" name="Google Shape;1545;p18"/>
          <p:cNvGrpSpPr/>
          <p:nvPr/>
        </p:nvGrpSpPr>
        <p:grpSpPr>
          <a:xfrm>
            <a:off x="1364760" y="-536400"/>
            <a:ext cx="8377560" cy="1614240"/>
            <a:chOff x="1364760" y="-536400"/>
            <a:chExt cx="8377560" cy="1614240"/>
          </a:xfrm>
        </p:grpSpPr>
        <p:sp>
          <p:nvSpPr>
            <p:cNvPr id="1082" name="Google Shape;1546;p18"/>
            <p:cNvSpPr/>
            <p:nvPr/>
          </p:nvSpPr>
          <p:spPr>
            <a:xfrm flipH="1" rot="10800000">
              <a:off x="3643920" y="-536040"/>
              <a:ext cx="5711040" cy="1569600"/>
            </a:xfrm>
            <a:custGeom>
              <a:avLst/>
              <a:gdLst/>
              <a:ahLst/>
              <a:rect l="l" t="t" r="r" b="b"/>
              <a:pathLst>
                <a:path w="187670" h="51587">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w="0">
              <a:noFill/>
            </a:ln>
          </p:spPr>
          <p:style>
            <a:lnRef idx="0"/>
            <a:fillRef idx="0"/>
            <a:effectRef idx="0"/>
            <a:fontRef idx="minor"/>
          </p:style>
        </p:sp>
        <p:sp>
          <p:nvSpPr>
            <p:cNvPr id="1083" name="Google Shape;1547;p18"/>
            <p:cNvSpPr/>
            <p:nvPr/>
          </p:nvSpPr>
          <p:spPr>
            <a:xfrm flipH="1" rot="10800000">
              <a:off x="3261960" y="145080"/>
              <a:ext cx="3816720" cy="932760"/>
            </a:xfrm>
            <a:custGeom>
              <a:avLst/>
              <a:gdLst/>
              <a:ahLst/>
              <a:rect l="l" t="t" r="r" b="b"/>
              <a:pathLst>
                <a:path w="125426" h="30667">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w="0">
              <a:noFill/>
            </a:ln>
          </p:spPr>
          <p:style>
            <a:lnRef idx="0"/>
            <a:fillRef idx="0"/>
            <a:effectRef idx="0"/>
            <a:fontRef idx="minor"/>
          </p:style>
        </p:sp>
        <p:sp>
          <p:nvSpPr>
            <p:cNvPr id="1084" name="Google Shape;1548;p18"/>
            <p:cNvSpPr/>
            <p:nvPr/>
          </p:nvSpPr>
          <p:spPr>
            <a:xfrm flipH="1" rot="10800000">
              <a:off x="1364400" y="-57240"/>
              <a:ext cx="2464200" cy="480960"/>
            </a:xfrm>
            <a:custGeom>
              <a:avLst/>
              <a:gdLst/>
              <a:ahLst/>
              <a:rect l="l" t="t" r="r" b="b"/>
              <a:pathLst>
                <a:path w="80985" h="15819">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w="0">
              <a:noFill/>
            </a:ln>
          </p:spPr>
          <p:style>
            <a:lnRef idx="0"/>
            <a:fillRef idx="0"/>
            <a:effectRef idx="0"/>
            <a:fontRef idx="minor"/>
          </p:style>
        </p:sp>
        <p:sp>
          <p:nvSpPr>
            <p:cNvPr id="1085" name="Google Shape;1549;p18"/>
            <p:cNvSpPr/>
            <p:nvPr/>
          </p:nvSpPr>
          <p:spPr>
            <a:xfrm flipH="1" rot="10800000">
              <a:off x="3155760" y="98640"/>
              <a:ext cx="114840" cy="114840"/>
            </a:xfrm>
            <a:custGeom>
              <a:avLst/>
              <a:gdLst/>
              <a:ahLst/>
              <a:rect l="l" t="t" r="r" b="b"/>
              <a:pathLst>
                <a:path w="3790" h="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w="0">
              <a:noFill/>
            </a:ln>
          </p:spPr>
          <p:style>
            <a:lnRef idx="0"/>
            <a:fillRef idx="0"/>
            <a:effectRef idx="0"/>
            <a:fontRef idx="minor"/>
          </p:style>
        </p:sp>
        <p:sp>
          <p:nvSpPr>
            <p:cNvPr id="1086" name="Google Shape;1550;p18"/>
            <p:cNvSpPr/>
            <p:nvPr/>
          </p:nvSpPr>
          <p:spPr>
            <a:xfrm flipH="1" rot="10800000">
              <a:off x="3177360" y="119880"/>
              <a:ext cx="72720" cy="72720"/>
            </a:xfrm>
            <a:custGeom>
              <a:avLst/>
              <a:gdLst/>
              <a:ahLst/>
              <a:rect l="l" t="t" r="r" b="b"/>
              <a:pathLst>
                <a:path w="2398" h="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w="0">
              <a:noFill/>
            </a:ln>
          </p:spPr>
          <p:style>
            <a:lnRef idx="0"/>
            <a:fillRef idx="0"/>
            <a:effectRef idx="0"/>
            <a:fontRef idx="minor"/>
          </p:style>
        </p:sp>
        <p:sp>
          <p:nvSpPr>
            <p:cNvPr id="1087" name="Google Shape;1551;p18"/>
            <p:cNvSpPr/>
            <p:nvPr/>
          </p:nvSpPr>
          <p:spPr>
            <a:xfrm flipH="1" rot="10800000">
              <a:off x="4012200" y="411840"/>
              <a:ext cx="3646440" cy="11520"/>
            </a:xfrm>
            <a:custGeom>
              <a:avLst/>
              <a:gdLst/>
              <a:ahLst/>
              <a:rect l="l" t="t" r="r" b="b"/>
              <a:pathLst>
                <a:path w="119834" h="389">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w="0">
              <a:noFill/>
            </a:ln>
          </p:spPr>
          <p:style>
            <a:lnRef idx="0"/>
            <a:fillRef idx="0"/>
            <a:effectRef idx="0"/>
            <a:fontRef idx="minor"/>
          </p:style>
        </p:sp>
        <p:sp>
          <p:nvSpPr>
            <p:cNvPr id="1088" name="Google Shape;1552;p18"/>
            <p:cNvSpPr/>
            <p:nvPr/>
          </p:nvSpPr>
          <p:spPr>
            <a:xfrm flipH="1" rot="10800000">
              <a:off x="3941280" y="373680"/>
              <a:ext cx="88560" cy="88560"/>
            </a:xfrm>
            <a:custGeom>
              <a:avLst/>
              <a:gdLst/>
              <a:ahLst/>
              <a:rect l="l" t="t" r="r" b="b"/>
              <a:pathLst>
                <a:path w="2923" h="2922">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w="0">
              <a:noFill/>
            </a:ln>
          </p:spPr>
          <p:style>
            <a:lnRef idx="0"/>
            <a:fillRef idx="0"/>
            <a:effectRef idx="0"/>
            <a:fontRef idx="minor"/>
          </p:style>
        </p:sp>
        <p:sp>
          <p:nvSpPr>
            <p:cNvPr id="1089" name="Google Shape;1553;p18"/>
            <p:cNvSpPr/>
            <p:nvPr/>
          </p:nvSpPr>
          <p:spPr>
            <a:xfrm flipH="1" rot="10800000">
              <a:off x="7608960" y="373680"/>
              <a:ext cx="88560" cy="88560"/>
            </a:xfrm>
            <a:custGeom>
              <a:avLst/>
              <a:gdLst/>
              <a:ahLst/>
              <a:rect l="l" t="t" r="r" b="b"/>
              <a:pathLst>
                <a:path w="2922" h="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w="0">
              <a:noFill/>
            </a:ln>
          </p:spPr>
          <p:style>
            <a:lnRef idx="0"/>
            <a:fillRef idx="0"/>
            <a:effectRef idx="0"/>
            <a:fontRef idx="minor"/>
          </p:style>
        </p:sp>
        <p:sp>
          <p:nvSpPr>
            <p:cNvPr id="1090" name="Google Shape;1554;p18"/>
            <p:cNvSpPr/>
            <p:nvPr/>
          </p:nvSpPr>
          <p:spPr>
            <a:xfrm flipH="1" rot="10800000">
              <a:off x="8212680" y="-311760"/>
              <a:ext cx="1361160" cy="1360080"/>
            </a:xfrm>
            <a:custGeom>
              <a:avLst/>
              <a:gdLst/>
              <a:ahLst/>
              <a:rect l="l" t="t" r="r" b="b"/>
              <a:pathLst>
                <a:path w="44738" h="44699">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w="0">
              <a:noFill/>
            </a:ln>
          </p:spPr>
          <p:style>
            <a:lnRef idx="0"/>
            <a:fillRef idx="0"/>
            <a:effectRef idx="0"/>
            <a:fontRef idx="minor"/>
          </p:style>
        </p:sp>
        <p:sp>
          <p:nvSpPr>
            <p:cNvPr id="1091" name="Google Shape;1555;p18"/>
            <p:cNvSpPr/>
            <p:nvPr/>
          </p:nvSpPr>
          <p:spPr>
            <a:xfrm flipH="1" rot="10800000">
              <a:off x="8380800" y="-387000"/>
              <a:ext cx="1361160" cy="1360080"/>
            </a:xfrm>
            <a:custGeom>
              <a:avLst/>
              <a:gdLst/>
              <a:ahLst/>
              <a:rect l="l" t="t" r="r" b="b"/>
              <a:pathLst>
                <a:path w="44739" h="44698">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w="0">
              <a:noFill/>
            </a:ln>
          </p:spPr>
          <p:style>
            <a:lnRef idx="0"/>
            <a:fillRef idx="0"/>
            <a:effectRef idx="0"/>
            <a:fontRef idx="minor"/>
          </p:style>
        </p:sp>
        <p:sp>
          <p:nvSpPr>
            <p:cNvPr id="1092" name="Google Shape;1556;p18"/>
            <p:cNvSpPr/>
            <p:nvPr/>
          </p:nvSpPr>
          <p:spPr>
            <a:xfrm flipH="1" rot="10800000">
              <a:off x="8677440" y="696600"/>
              <a:ext cx="336600" cy="21024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1093" name="Google Shape;1557;p18"/>
            <p:cNvSpPr/>
            <p:nvPr/>
          </p:nvSpPr>
          <p:spPr>
            <a:xfrm flipH="1" rot="10800000">
              <a:off x="8424360" y="696600"/>
              <a:ext cx="336600" cy="210240"/>
            </a:xfrm>
            <a:custGeom>
              <a:avLst/>
              <a:gdLst/>
              <a:ahLst/>
              <a:rect l="l" t="t" r="r" b="b"/>
              <a:pathLst>
                <a:path w="11072"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094" name="Google Shape;1558;p18"/>
            <p:cNvSpPr/>
            <p:nvPr/>
          </p:nvSpPr>
          <p:spPr>
            <a:xfrm flipH="1" rot="10800000">
              <a:off x="8171640" y="696600"/>
              <a:ext cx="336600" cy="210240"/>
            </a:xfrm>
            <a:custGeom>
              <a:avLst/>
              <a:gdLst/>
              <a:ahLst/>
              <a:rect l="l" t="t" r="r" b="b"/>
              <a:pathLst>
                <a:path w="11071" h="6917">
                  <a:moveTo>
                    <a:pt x="6643"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1095" name="Google Shape;1559;p18"/>
            <p:cNvSpPr/>
            <p:nvPr/>
          </p:nvSpPr>
          <p:spPr>
            <a:xfrm flipH="1" rot="10800000">
              <a:off x="7918200" y="696600"/>
              <a:ext cx="336600" cy="210240"/>
            </a:xfrm>
            <a:custGeom>
              <a:avLst/>
              <a:gdLst/>
              <a:ahLst/>
              <a:rect l="l" t="t" r="r" b="b"/>
              <a:pathLst>
                <a:path w="11071" h="6917">
                  <a:moveTo>
                    <a:pt x="6665" y="0"/>
                  </a:moveTo>
                  <a:lnTo>
                    <a:pt x="0" y="6916"/>
                  </a:lnTo>
                  <a:lnTo>
                    <a:pt x="4428" y="6916"/>
                  </a:lnTo>
                  <a:lnTo>
                    <a:pt x="11070" y="0"/>
                  </a:lnTo>
                  <a:close/>
                </a:path>
              </a:pathLst>
            </a:custGeom>
            <a:solidFill>
              <a:schemeClr val="accent1"/>
            </a:solidFill>
            <a:ln w="0">
              <a:noFill/>
            </a:ln>
          </p:spPr>
          <p:style>
            <a:lnRef idx="0"/>
            <a:fillRef idx="0"/>
            <a:effectRef idx="0"/>
            <a:fontRef idx="minor"/>
          </p:style>
        </p:sp>
        <p:sp>
          <p:nvSpPr>
            <p:cNvPr id="1096" name="Google Shape;1560;p18"/>
            <p:cNvSpPr/>
            <p:nvPr/>
          </p:nvSpPr>
          <p:spPr>
            <a:xfrm flipH="1" rot="10800000">
              <a:off x="7665120" y="696600"/>
              <a:ext cx="336600" cy="210240"/>
            </a:xfrm>
            <a:custGeom>
              <a:avLst/>
              <a:gdLst/>
              <a:ahLst/>
              <a:rect l="l" t="t" r="r" b="b"/>
              <a:pathLst>
                <a:path w="11071" h="6917">
                  <a:moveTo>
                    <a:pt x="6666"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097" name="Google Shape;1561;p18"/>
            <p:cNvSpPr/>
            <p:nvPr/>
          </p:nvSpPr>
          <p:spPr>
            <a:xfrm flipH="1" rot="10800000">
              <a:off x="7412400" y="696600"/>
              <a:ext cx="336600" cy="210240"/>
            </a:xfrm>
            <a:custGeom>
              <a:avLst/>
              <a:gdLst/>
              <a:ahLst/>
              <a:rect l="l" t="t" r="r" b="b"/>
              <a:pathLst>
                <a:path w="11071" h="6917">
                  <a:moveTo>
                    <a:pt x="6665" y="0"/>
                  </a:moveTo>
                  <a:lnTo>
                    <a:pt x="0" y="6916"/>
                  </a:lnTo>
                  <a:lnTo>
                    <a:pt x="4406" y="6916"/>
                  </a:lnTo>
                  <a:lnTo>
                    <a:pt x="11071" y="0"/>
                  </a:lnTo>
                  <a:close/>
                </a:path>
              </a:pathLst>
            </a:custGeom>
            <a:solidFill>
              <a:schemeClr val="accent1"/>
            </a:solidFill>
            <a:ln w="0">
              <a:noFill/>
            </a:ln>
          </p:spPr>
          <p:style>
            <a:lnRef idx="0"/>
            <a:fillRef idx="0"/>
            <a:effectRef idx="0"/>
            <a:fontRef idx="minor"/>
          </p:style>
        </p:sp>
        <p:sp>
          <p:nvSpPr>
            <p:cNvPr id="1098" name="Google Shape;1562;p18"/>
            <p:cNvSpPr/>
            <p:nvPr/>
          </p:nvSpPr>
          <p:spPr>
            <a:xfrm flipH="1" rot="10800000">
              <a:off x="7159680" y="696600"/>
              <a:ext cx="336600" cy="210240"/>
            </a:xfrm>
            <a:custGeom>
              <a:avLst/>
              <a:gdLst/>
              <a:ahLst/>
              <a:rect l="l" t="t" r="r" b="b"/>
              <a:pathLst>
                <a:path w="11072" h="6917">
                  <a:moveTo>
                    <a:pt x="6643" y="0"/>
                  </a:moveTo>
                  <a:lnTo>
                    <a:pt x="1" y="6916"/>
                  </a:lnTo>
                  <a:lnTo>
                    <a:pt x="4406" y="6916"/>
                  </a:lnTo>
                  <a:lnTo>
                    <a:pt x="11071" y="0"/>
                  </a:lnTo>
                  <a:close/>
                </a:path>
              </a:pathLst>
            </a:custGeom>
            <a:solidFill>
              <a:schemeClr val="accent1"/>
            </a:solidFill>
            <a:ln w="0">
              <a:noFill/>
            </a:ln>
          </p:spPr>
          <p:style>
            <a:lnRef idx="0"/>
            <a:fillRef idx="0"/>
            <a:effectRef idx="0"/>
            <a:fontRef idx="minor"/>
          </p:style>
        </p:sp>
        <p:sp>
          <p:nvSpPr>
            <p:cNvPr id="1099" name="Google Shape;1563;p18"/>
            <p:cNvSpPr/>
            <p:nvPr/>
          </p:nvSpPr>
          <p:spPr>
            <a:xfrm flipH="1" rot="10800000">
              <a:off x="6905880" y="696600"/>
              <a:ext cx="336600" cy="210240"/>
            </a:xfrm>
            <a:custGeom>
              <a:avLst/>
              <a:gdLst/>
              <a:ahLst/>
              <a:rect l="l" t="t" r="r" b="b"/>
              <a:pathLst>
                <a:path w="11071" h="6917">
                  <a:moveTo>
                    <a:pt x="6666" y="0"/>
                  </a:moveTo>
                  <a:lnTo>
                    <a:pt x="1" y="6916"/>
                  </a:lnTo>
                  <a:lnTo>
                    <a:pt x="4429" y="6916"/>
                  </a:lnTo>
                  <a:lnTo>
                    <a:pt x="11071" y="0"/>
                  </a:lnTo>
                  <a:close/>
                </a:path>
              </a:pathLst>
            </a:custGeom>
            <a:solidFill>
              <a:schemeClr val="accent1"/>
            </a:solidFill>
            <a:ln w="0">
              <a:noFill/>
            </a:ln>
          </p:spPr>
          <p:style>
            <a:lnRef idx="0"/>
            <a:fillRef idx="0"/>
            <a:effectRef idx="0"/>
            <a:fontRef idx="minor"/>
          </p:style>
        </p:sp>
        <p:sp>
          <p:nvSpPr>
            <p:cNvPr id="1100" name="Google Shape;1564;p18"/>
            <p:cNvSpPr/>
            <p:nvPr/>
          </p:nvSpPr>
          <p:spPr>
            <a:xfrm flipH="1" rot="10800000">
              <a:off x="7143120" y="119160"/>
              <a:ext cx="173880" cy="18864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1101" name="Google Shape;1565;p18"/>
            <p:cNvSpPr/>
            <p:nvPr/>
          </p:nvSpPr>
          <p:spPr>
            <a:xfrm flipH="1" rot="10800000">
              <a:off x="7249320" y="119160"/>
              <a:ext cx="174600" cy="18864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1102" name="Google Shape;1566;p18"/>
            <p:cNvSpPr/>
            <p:nvPr/>
          </p:nvSpPr>
          <p:spPr>
            <a:xfrm flipH="1" rot="10800000">
              <a:off x="7355520" y="119160"/>
              <a:ext cx="174600" cy="18864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sp>
          <p:nvSpPr>
            <p:cNvPr id="1103" name="Google Shape;1567;p18"/>
            <p:cNvSpPr/>
            <p:nvPr/>
          </p:nvSpPr>
          <p:spPr>
            <a:xfrm flipH="1" rot="10800000">
              <a:off x="7461720" y="119160"/>
              <a:ext cx="174600" cy="188640"/>
            </a:xfrm>
            <a:custGeom>
              <a:avLst/>
              <a:gdLst/>
              <a:ahLst/>
              <a:rect l="l" t="t" r="r" b="b"/>
              <a:pathLst>
                <a:path w="5753" h="6210">
                  <a:moveTo>
                    <a:pt x="1" y="1"/>
                  </a:moveTo>
                  <a:lnTo>
                    <a:pt x="3516" y="3265"/>
                  </a:lnTo>
                  <a:lnTo>
                    <a:pt x="366"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1104" name="Google Shape;1568;p18"/>
            <p:cNvSpPr/>
            <p:nvPr/>
          </p:nvSpPr>
          <p:spPr>
            <a:xfrm flipH="1" rot="10800000">
              <a:off x="7568280" y="119160"/>
              <a:ext cx="174600" cy="188640"/>
            </a:xfrm>
            <a:custGeom>
              <a:avLst/>
              <a:gdLst/>
              <a:ahLst/>
              <a:rect l="l" t="t" r="r" b="b"/>
              <a:pathLst>
                <a:path w="5753" h="6210">
                  <a:moveTo>
                    <a:pt x="0" y="1"/>
                  </a:moveTo>
                  <a:lnTo>
                    <a:pt x="3515"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1105" name="Google Shape;1569;p18"/>
            <p:cNvSpPr/>
            <p:nvPr/>
          </p:nvSpPr>
          <p:spPr>
            <a:xfrm flipH="1" rot="10800000">
              <a:off x="7674480" y="119160"/>
              <a:ext cx="174600" cy="188640"/>
            </a:xfrm>
            <a:custGeom>
              <a:avLst/>
              <a:gdLst/>
              <a:ahLst/>
              <a:rect l="l" t="t" r="r" b="b"/>
              <a:pathLst>
                <a:path w="5753" h="6210">
                  <a:moveTo>
                    <a:pt x="0" y="1"/>
                  </a:moveTo>
                  <a:lnTo>
                    <a:pt x="3516" y="3265"/>
                  </a:lnTo>
                  <a:lnTo>
                    <a:pt x="388" y="6209"/>
                  </a:lnTo>
                  <a:lnTo>
                    <a:pt x="2625" y="6209"/>
                  </a:lnTo>
                  <a:lnTo>
                    <a:pt x="5752" y="3265"/>
                  </a:lnTo>
                  <a:lnTo>
                    <a:pt x="2237" y="1"/>
                  </a:lnTo>
                  <a:close/>
                </a:path>
              </a:pathLst>
            </a:custGeom>
            <a:solidFill>
              <a:schemeClr val="accent1"/>
            </a:solidFill>
            <a:ln w="0">
              <a:noFill/>
            </a:ln>
          </p:spPr>
          <p:style>
            <a:lnRef idx="0"/>
            <a:fillRef idx="0"/>
            <a:effectRef idx="0"/>
            <a:fontRef idx="minor"/>
          </p:style>
        </p:sp>
        <p:sp>
          <p:nvSpPr>
            <p:cNvPr id="1106" name="Google Shape;1570;p18"/>
            <p:cNvSpPr/>
            <p:nvPr/>
          </p:nvSpPr>
          <p:spPr>
            <a:xfrm flipH="1" rot="10800000">
              <a:off x="7780680" y="119160"/>
              <a:ext cx="174600" cy="188640"/>
            </a:xfrm>
            <a:custGeom>
              <a:avLst/>
              <a:gdLst/>
              <a:ahLst/>
              <a:rect l="l" t="t" r="r" b="b"/>
              <a:pathLst>
                <a:path w="5753" h="6210">
                  <a:moveTo>
                    <a:pt x="1" y="1"/>
                  </a:moveTo>
                  <a:lnTo>
                    <a:pt x="3516" y="3265"/>
                  </a:lnTo>
                  <a:lnTo>
                    <a:pt x="389" y="6209"/>
                  </a:lnTo>
                  <a:lnTo>
                    <a:pt x="2626" y="6209"/>
                  </a:lnTo>
                  <a:lnTo>
                    <a:pt x="5753" y="3265"/>
                  </a:lnTo>
                  <a:lnTo>
                    <a:pt x="2238" y="1"/>
                  </a:lnTo>
                  <a:close/>
                </a:path>
              </a:pathLst>
            </a:custGeom>
            <a:solidFill>
              <a:schemeClr val="accent1"/>
            </a:solidFill>
            <a:ln w="0">
              <a:noFill/>
            </a:ln>
          </p:spPr>
          <p:style>
            <a:lnRef idx="0"/>
            <a:fillRef idx="0"/>
            <a:effectRef idx="0"/>
            <a:fontRef idx="minor"/>
          </p:style>
        </p:sp>
        <p:sp>
          <p:nvSpPr>
            <p:cNvPr id="1107" name="Google Shape;1571;p18"/>
            <p:cNvSpPr/>
            <p:nvPr/>
          </p:nvSpPr>
          <p:spPr>
            <a:xfrm flipH="1" rot="10800000">
              <a:off x="7887600" y="119160"/>
              <a:ext cx="173880" cy="188640"/>
            </a:xfrm>
            <a:custGeom>
              <a:avLst/>
              <a:gdLst/>
              <a:ahLst/>
              <a:rect l="l" t="t" r="r" b="b"/>
              <a:pathLst>
                <a:path w="5730" h="6210">
                  <a:moveTo>
                    <a:pt x="1" y="1"/>
                  </a:moveTo>
                  <a:lnTo>
                    <a:pt x="3493" y="3265"/>
                  </a:lnTo>
                  <a:lnTo>
                    <a:pt x="366" y="6209"/>
                  </a:lnTo>
                  <a:lnTo>
                    <a:pt x="2603" y="6209"/>
                  </a:lnTo>
                  <a:lnTo>
                    <a:pt x="5730" y="3265"/>
                  </a:lnTo>
                  <a:lnTo>
                    <a:pt x="2238" y="1"/>
                  </a:lnTo>
                  <a:close/>
                </a:path>
              </a:pathLst>
            </a:custGeom>
            <a:solidFill>
              <a:schemeClr val="accent1"/>
            </a:solidFill>
            <a:ln w="0">
              <a:noFill/>
            </a:ln>
          </p:spPr>
          <p:style>
            <a:lnRef idx="0"/>
            <a:fillRef idx="0"/>
            <a:effectRef idx="0"/>
            <a:fontRef idx="minor"/>
          </p:style>
        </p:sp>
        <p:sp>
          <p:nvSpPr>
            <p:cNvPr id="1108" name="Google Shape;1572;p18"/>
            <p:cNvSpPr/>
            <p:nvPr/>
          </p:nvSpPr>
          <p:spPr>
            <a:xfrm flipH="1" rot="10800000">
              <a:off x="7994160" y="119160"/>
              <a:ext cx="173880" cy="188640"/>
            </a:xfrm>
            <a:custGeom>
              <a:avLst/>
              <a:gdLst/>
              <a:ahLst/>
              <a:rect l="l" t="t" r="r" b="b"/>
              <a:pathLst>
                <a:path w="5730" h="6210">
                  <a:moveTo>
                    <a:pt x="0" y="1"/>
                  </a:moveTo>
                  <a:lnTo>
                    <a:pt x="3492" y="3265"/>
                  </a:lnTo>
                  <a:lnTo>
                    <a:pt x="365" y="6209"/>
                  </a:lnTo>
                  <a:lnTo>
                    <a:pt x="2602" y="6209"/>
                  </a:lnTo>
                  <a:lnTo>
                    <a:pt x="5729" y="3265"/>
                  </a:lnTo>
                  <a:lnTo>
                    <a:pt x="2237" y="1"/>
                  </a:lnTo>
                  <a:close/>
                </a:path>
              </a:pathLst>
            </a:custGeom>
            <a:solidFill>
              <a:schemeClr val="accent1"/>
            </a:solidFill>
            <a:ln w="0">
              <a:noFill/>
            </a:ln>
          </p:spPr>
          <p:style>
            <a:lnRef idx="0"/>
            <a:fillRef idx="0"/>
            <a:effectRef idx="0"/>
            <a:fontRef idx="minor"/>
          </p:style>
        </p:sp>
        <p:sp>
          <p:nvSpPr>
            <p:cNvPr id="1109" name="Google Shape;1573;p18"/>
            <p:cNvSpPr/>
            <p:nvPr/>
          </p:nvSpPr>
          <p:spPr>
            <a:xfrm flipH="1" rot="10800000">
              <a:off x="8100360" y="119160"/>
              <a:ext cx="174600" cy="188640"/>
            </a:xfrm>
            <a:custGeom>
              <a:avLst/>
              <a:gdLst/>
              <a:ahLst/>
              <a:rect l="l" t="t" r="r" b="b"/>
              <a:pathLst>
                <a:path w="5753" h="6210">
                  <a:moveTo>
                    <a:pt x="0" y="1"/>
                  </a:moveTo>
                  <a:lnTo>
                    <a:pt x="3493" y="3265"/>
                  </a:lnTo>
                  <a:lnTo>
                    <a:pt x="366" y="6209"/>
                  </a:lnTo>
                  <a:lnTo>
                    <a:pt x="2602" y="6209"/>
                  </a:lnTo>
                  <a:lnTo>
                    <a:pt x="5752" y="3265"/>
                  </a:lnTo>
                  <a:lnTo>
                    <a:pt x="2237" y="1"/>
                  </a:lnTo>
                  <a:close/>
                </a:path>
              </a:pathLst>
            </a:custGeom>
            <a:solidFill>
              <a:schemeClr val="accent1"/>
            </a:solidFill>
            <a:ln w="0">
              <a:noFill/>
            </a:ln>
          </p:spPr>
          <p:style>
            <a:lnRef idx="0"/>
            <a:fillRef idx="0"/>
            <a:effectRef idx="0"/>
            <a:fontRef idx="minor"/>
          </p:style>
        </p:sp>
        <p:sp>
          <p:nvSpPr>
            <p:cNvPr id="1110" name="Google Shape;1574;p18"/>
            <p:cNvSpPr/>
            <p:nvPr/>
          </p:nvSpPr>
          <p:spPr>
            <a:xfrm flipH="1" rot="10800000">
              <a:off x="8206560" y="119160"/>
              <a:ext cx="174600" cy="188640"/>
            </a:xfrm>
            <a:custGeom>
              <a:avLst/>
              <a:gdLst/>
              <a:ahLst/>
              <a:rect l="l" t="t" r="r" b="b"/>
              <a:pathLst>
                <a:path w="5753" h="6210">
                  <a:moveTo>
                    <a:pt x="1" y="1"/>
                  </a:moveTo>
                  <a:lnTo>
                    <a:pt x="3516" y="3265"/>
                  </a:lnTo>
                  <a:lnTo>
                    <a:pt x="366" y="6209"/>
                  </a:lnTo>
                  <a:lnTo>
                    <a:pt x="2603" y="6209"/>
                  </a:lnTo>
                  <a:lnTo>
                    <a:pt x="5753" y="3265"/>
                  </a:lnTo>
                  <a:lnTo>
                    <a:pt x="2238" y="1"/>
                  </a:lnTo>
                  <a:close/>
                </a:path>
              </a:pathLst>
            </a:custGeom>
            <a:solidFill>
              <a:schemeClr val="accent1"/>
            </a:solidFill>
            <a:ln w="0">
              <a:noFill/>
            </a:ln>
          </p:spPr>
          <p:style>
            <a:lnRef idx="0"/>
            <a:fillRef idx="0"/>
            <a:effectRef idx="0"/>
            <a:fontRef idx="minor"/>
          </p:style>
        </p:sp>
      </p:grpSp>
      <p:grpSp>
        <p:nvGrpSpPr>
          <p:cNvPr id="1111" name="Google Shape;1575;p18"/>
          <p:cNvGrpSpPr/>
          <p:nvPr/>
        </p:nvGrpSpPr>
        <p:grpSpPr>
          <a:xfrm>
            <a:off x="6331320" y="4569120"/>
            <a:ext cx="3475080" cy="979200"/>
            <a:chOff x="6331320" y="4569120"/>
            <a:chExt cx="3475080" cy="979200"/>
          </a:xfrm>
        </p:grpSpPr>
        <p:sp>
          <p:nvSpPr>
            <p:cNvPr id="1112" name="Google Shape;1576;p18"/>
            <p:cNvSpPr/>
            <p:nvPr/>
          </p:nvSpPr>
          <p:spPr>
            <a:xfrm flipV="1" rot="5400000">
              <a:off x="8020440" y="3102480"/>
              <a:ext cx="115560" cy="3456000"/>
            </a:xfrm>
            <a:custGeom>
              <a:avLst/>
              <a:gdLst/>
              <a:ahLst/>
              <a:rect l="l" t="t" r="r" b="b"/>
              <a:pathLst>
                <a:path fill="none" w="4634" h="138253">
                  <a:moveTo>
                    <a:pt x="3150" y="138253"/>
                  </a:moveTo>
                  <a:lnTo>
                    <a:pt x="3150" y="54872"/>
                  </a:lnTo>
                  <a:lnTo>
                    <a:pt x="0" y="51722"/>
                  </a:lnTo>
                  <a:lnTo>
                    <a:pt x="0" y="28714"/>
                  </a:lnTo>
                  <a:lnTo>
                    <a:pt x="4634" y="24058"/>
                  </a:lnTo>
                  <a:lnTo>
                    <a:pt x="4634" y="0"/>
                  </a:lnTo>
                </a:path>
              </a:pathLst>
            </a:custGeom>
            <a:solidFill>
              <a:schemeClr val="accent2"/>
            </a:solidFill>
            <a:ln w="13125">
              <a:solidFill>
                <a:srgbClr val="9fc5e8"/>
              </a:solidFill>
              <a:miter/>
            </a:ln>
          </p:spPr>
          <p:style>
            <a:lnRef idx="0"/>
            <a:fillRef idx="0"/>
            <a:effectRef idx="0"/>
            <a:fontRef idx="minor"/>
          </p:style>
        </p:sp>
        <p:sp>
          <p:nvSpPr>
            <p:cNvPr id="1113" name="Google Shape;1577;p18"/>
            <p:cNvSpPr/>
            <p:nvPr/>
          </p:nvSpPr>
          <p:spPr>
            <a:xfrm flipV="1" rot="5400000">
              <a:off x="6331320" y="4869360"/>
              <a:ext cx="39600" cy="39600"/>
            </a:xfrm>
            <a:custGeom>
              <a:avLst/>
              <a:gdLst/>
              <a:ahLst/>
              <a:rect l="l" t="t" r="r" b="b"/>
              <a:pathLst>
                <a:path w="1599" h="1598">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a:solidFill>
                <a:srgbClr val="9fc5e8"/>
              </a:solidFill>
              <a:round/>
            </a:ln>
          </p:spPr>
          <p:style>
            <a:lnRef idx="0"/>
            <a:fillRef idx="0"/>
            <a:effectRef idx="0"/>
            <a:fontRef idx="minor"/>
          </p:style>
        </p:sp>
        <p:sp>
          <p:nvSpPr>
            <p:cNvPr id="1114" name="Google Shape;1578;p18"/>
            <p:cNvSpPr/>
            <p:nvPr/>
          </p:nvSpPr>
          <p:spPr>
            <a:xfrm flipV="1" rot="5400000">
              <a:off x="7995960" y="3472560"/>
              <a:ext cx="111960" cy="2343960"/>
            </a:xfrm>
            <a:custGeom>
              <a:avLst/>
              <a:gdLst/>
              <a:ahLst/>
              <a:rect l="l" t="t" r="r" b="b"/>
              <a:pathLst>
                <a:path fill="none" w="4498" h="93767">
                  <a:moveTo>
                    <a:pt x="4497" y="93766"/>
                  </a:moveTo>
                  <a:lnTo>
                    <a:pt x="4497" y="50855"/>
                  </a:lnTo>
                  <a:lnTo>
                    <a:pt x="1" y="46358"/>
                  </a:lnTo>
                  <a:lnTo>
                    <a:pt x="1" y="0"/>
                  </a:lnTo>
                </a:path>
              </a:pathLst>
            </a:custGeom>
            <a:solidFill>
              <a:schemeClr val="accent1"/>
            </a:solidFill>
            <a:ln w="13125">
              <a:solidFill>
                <a:srgbClr val="285293"/>
              </a:solidFill>
              <a:miter/>
            </a:ln>
          </p:spPr>
          <p:style>
            <a:lnRef idx="0"/>
            <a:fillRef idx="0"/>
            <a:effectRef idx="0"/>
            <a:fontRef idx="minor"/>
          </p:style>
        </p:sp>
        <p:sp>
          <p:nvSpPr>
            <p:cNvPr id="1115" name="Google Shape;1579;p18"/>
            <p:cNvSpPr/>
            <p:nvPr/>
          </p:nvSpPr>
          <p:spPr>
            <a:xfrm flipV="1" rot="5400000">
              <a:off x="6860520" y="4569120"/>
              <a:ext cx="39600" cy="39600"/>
            </a:xfrm>
            <a:custGeom>
              <a:avLst/>
              <a:gdLst/>
              <a:ahLst/>
              <a:rect l="l" t="t" r="r" b="b"/>
              <a:pathLst>
                <a:path w="1599" h="1598">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a:solidFill>
                <a:srgbClr val="285293"/>
              </a:solidFill>
              <a:round/>
            </a:ln>
          </p:spPr>
          <p:style>
            <a:lnRef idx="0"/>
            <a:fillRef idx="0"/>
            <a:effectRef idx="0"/>
            <a:fontRef idx="minor"/>
          </p:style>
        </p:sp>
        <p:sp>
          <p:nvSpPr>
            <p:cNvPr id="1116" name="Google Shape;1580;p18"/>
            <p:cNvSpPr/>
            <p:nvPr/>
          </p:nvSpPr>
          <p:spPr>
            <a:xfrm flipV="1" rot="5400000">
              <a:off x="6723360" y="4497840"/>
              <a:ext cx="192600" cy="374040"/>
            </a:xfrm>
            <a:custGeom>
              <a:avLst/>
              <a:gdLst/>
              <a:ahLst/>
              <a:rect l="l" t="t" r="r" b="b"/>
              <a:pathLst>
                <a:path fill="none" w="7716" h="14975">
                  <a:moveTo>
                    <a:pt x="1" y="14974"/>
                  </a:moveTo>
                  <a:lnTo>
                    <a:pt x="7716" y="7259"/>
                  </a:lnTo>
                  <a:lnTo>
                    <a:pt x="7716" y="1"/>
                  </a:lnTo>
                </a:path>
              </a:pathLst>
            </a:custGeom>
            <a:solidFill>
              <a:schemeClr val="accent1"/>
            </a:solidFill>
            <a:ln w="13125">
              <a:solidFill>
                <a:srgbClr val="285293"/>
              </a:solidFill>
              <a:miter/>
            </a:ln>
          </p:spPr>
          <p:style>
            <a:lnRef idx="0"/>
            <a:fillRef idx="0"/>
            <a:effectRef idx="0"/>
            <a:fontRef idx="minor"/>
          </p:style>
        </p:sp>
        <p:sp>
          <p:nvSpPr>
            <p:cNvPr id="1117" name="Google Shape;1581;p18"/>
            <p:cNvSpPr/>
            <p:nvPr/>
          </p:nvSpPr>
          <p:spPr>
            <a:xfrm flipV="1" rot="5400000">
              <a:off x="6613920" y="4762080"/>
              <a:ext cx="39600" cy="39600"/>
            </a:xfrm>
            <a:custGeom>
              <a:avLst/>
              <a:gdLst/>
              <a:ahLst/>
              <a:rect l="l" t="t" r="r" b="b"/>
              <a:pathLst>
                <a:path w="1599" h="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a:solidFill>
                <a:srgbClr val="285293"/>
              </a:solidFill>
              <a:round/>
            </a:ln>
          </p:spPr>
          <p:style>
            <a:lnRef idx="0"/>
            <a:fillRef idx="0"/>
            <a:effectRef idx="0"/>
            <a:fontRef idx="minor"/>
          </p:style>
        </p:sp>
        <p:sp>
          <p:nvSpPr>
            <p:cNvPr id="1118" name="Google Shape;1582;p18"/>
            <p:cNvSpPr/>
            <p:nvPr/>
          </p:nvSpPr>
          <p:spPr>
            <a:xfrm flipV="1" rot="5400000">
              <a:off x="8798400" y="4102560"/>
              <a:ext cx="360" cy="970920"/>
            </a:xfrm>
            <a:custGeom>
              <a:avLst/>
              <a:gdLst/>
              <a:ahLst/>
              <a:rect l="l" t="t" r="r" b="b"/>
              <a:pathLst>
                <a:path fill="none" w="1" h="38849">
                  <a:moveTo>
                    <a:pt x="1" y="38849"/>
                  </a:moveTo>
                  <a:lnTo>
                    <a:pt x="1" y="0"/>
                  </a:lnTo>
                </a:path>
              </a:pathLst>
            </a:custGeom>
            <a:solidFill>
              <a:schemeClr val="accent2"/>
            </a:solidFill>
            <a:ln w="13125">
              <a:solidFill>
                <a:srgbClr val="9fc5e8"/>
              </a:solidFill>
              <a:miter/>
            </a:ln>
          </p:spPr>
          <p:style>
            <a:lnRef idx="0"/>
            <a:fillRef idx="0"/>
            <a:effectRef idx="0"/>
            <a:fontRef idx="minor"/>
          </p:style>
        </p:sp>
        <p:sp>
          <p:nvSpPr>
            <p:cNvPr id="1119" name="Google Shape;1583;p18"/>
            <p:cNvSpPr/>
            <p:nvPr/>
          </p:nvSpPr>
          <p:spPr>
            <a:xfrm flipV="1" rot="5400000">
              <a:off x="8294400" y="4569120"/>
              <a:ext cx="39600" cy="39600"/>
            </a:xfrm>
            <a:custGeom>
              <a:avLst/>
              <a:gdLst/>
              <a:ahLst/>
              <a:rect l="l" t="t" r="r" b="b"/>
              <a:pathLst>
                <a:path w="1599" h="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a:solidFill>
                <a:srgbClr val="9fc5e8"/>
              </a:solidFill>
              <a:round/>
            </a:ln>
          </p:spPr>
          <p:style>
            <a:lnRef idx="0"/>
            <a:fillRef idx="0"/>
            <a:effectRef idx="0"/>
            <a:fontRef idx="minor"/>
          </p:style>
        </p:sp>
        <p:sp>
          <p:nvSpPr>
            <p:cNvPr id="1120" name="Google Shape;1584;p18"/>
            <p:cNvSpPr/>
            <p:nvPr/>
          </p:nvSpPr>
          <p:spPr>
            <a:xfrm flipV="1" rot="5400000">
              <a:off x="8138520" y="3976560"/>
              <a:ext cx="172440" cy="2082960"/>
            </a:xfrm>
            <a:custGeom>
              <a:avLst/>
              <a:gdLst/>
              <a:ahLst/>
              <a:rect l="l" t="t" r="r" b="b"/>
              <a:pathLst>
                <a:path fill="none" w="6917" h="83336">
                  <a:moveTo>
                    <a:pt x="6917" y="83335"/>
                  </a:moveTo>
                  <a:lnTo>
                    <a:pt x="0" y="76396"/>
                  </a:lnTo>
                  <a:lnTo>
                    <a:pt x="0" y="15841"/>
                  </a:lnTo>
                  <a:lnTo>
                    <a:pt x="4954" y="10865"/>
                  </a:lnTo>
                  <a:lnTo>
                    <a:pt x="4954" y="0"/>
                  </a:lnTo>
                </a:path>
              </a:pathLst>
            </a:custGeom>
            <a:solidFill>
              <a:schemeClr val="accent2"/>
            </a:solidFill>
            <a:ln w="13125">
              <a:solidFill>
                <a:srgbClr val="9fc5e8"/>
              </a:solidFill>
              <a:miter/>
            </a:ln>
          </p:spPr>
          <p:style>
            <a:lnRef idx="0"/>
            <a:fillRef idx="0"/>
            <a:effectRef idx="0"/>
            <a:fontRef idx="minor"/>
          </p:style>
        </p:sp>
        <p:sp>
          <p:nvSpPr>
            <p:cNvPr id="1121" name="Google Shape;1585;p18"/>
            <p:cNvSpPr/>
            <p:nvPr/>
          </p:nvSpPr>
          <p:spPr>
            <a:xfrm flipV="1" rot="5400000">
              <a:off x="7164720" y="5036760"/>
              <a:ext cx="39600" cy="39600"/>
            </a:xfrm>
            <a:custGeom>
              <a:avLst/>
              <a:gdLst/>
              <a:ahLst/>
              <a:rect l="l" t="t" r="r" b="b"/>
              <a:pathLst>
                <a:path w="1599" h="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a:solidFill>
                <a:srgbClr val="9fc5e8"/>
              </a:solidFill>
              <a:round/>
            </a:ln>
          </p:spPr>
          <p:style>
            <a:lnRef idx="0"/>
            <a:fillRef idx="0"/>
            <a:effectRef idx="0"/>
            <a:fontRef idx="minor"/>
          </p:style>
        </p:sp>
        <p:sp>
          <p:nvSpPr>
            <p:cNvPr id="1122" name="Google Shape;1586;p18"/>
            <p:cNvSpPr/>
            <p:nvPr/>
          </p:nvSpPr>
          <p:spPr>
            <a:xfrm flipV="1" rot="5400000">
              <a:off x="8397360" y="4475160"/>
              <a:ext cx="360" cy="1084320"/>
            </a:xfrm>
            <a:custGeom>
              <a:avLst/>
              <a:gdLst/>
              <a:ahLst/>
              <a:rect l="l" t="t" r="r" b="b"/>
              <a:pathLst>
                <a:path fill="none" w="1" h="43392">
                  <a:moveTo>
                    <a:pt x="0" y="43391"/>
                  </a:moveTo>
                  <a:lnTo>
                    <a:pt x="0" y="0"/>
                  </a:lnTo>
                </a:path>
              </a:pathLst>
            </a:custGeom>
            <a:solidFill>
              <a:schemeClr val="accent2"/>
            </a:solidFill>
            <a:ln w="13125">
              <a:solidFill>
                <a:srgbClr val="9fc5e8"/>
              </a:solidFill>
              <a:miter/>
            </a:ln>
          </p:spPr>
          <p:style>
            <a:lnRef idx="0"/>
            <a:fillRef idx="0"/>
            <a:effectRef idx="0"/>
            <a:fontRef idx="minor"/>
          </p:style>
        </p:sp>
        <p:sp>
          <p:nvSpPr>
            <p:cNvPr id="1123" name="Google Shape;1587;p18"/>
            <p:cNvSpPr/>
            <p:nvPr/>
          </p:nvSpPr>
          <p:spPr>
            <a:xfrm flipV="1" rot="5400000">
              <a:off x="8919000" y="4999320"/>
              <a:ext cx="40320" cy="39600"/>
            </a:xfrm>
            <a:custGeom>
              <a:avLst/>
              <a:gdLst/>
              <a:ahLst/>
              <a:rect l="l" t="t" r="r" b="b"/>
              <a:pathLst>
                <a:path w="1621" h="1599">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a:solidFill>
                <a:srgbClr val="9fc5e8"/>
              </a:solidFill>
              <a:round/>
            </a:ln>
          </p:spPr>
          <p:style>
            <a:lnRef idx="0"/>
            <a:fillRef idx="0"/>
            <a:effectRef idx="0"/>
            <a:fontRef idx="minor"/>
          </p:style>
        </p:sp>
        <p:sp>
          <p:nvSpPr>
            <p:cNvPr id="1124" name="Google Shape;1588;p18"/>
            <p:cNvSpPr/>
            <p:nvPr/>
          </p:nvSpPr>
          <p:spPr>
            <a:xfrm flipV="1" rot="5400000">
              <a:off x="7836480" y="4999320"/>
              <a:ext cx="40320" cy="39600"/>
            </a:xfrm>
            <a:custGeom>
              <a:avLst/>
              <a:gdLst/>
              <a:ahLst/>
              <a:rect l="l" t="t" r="r" b="b"/>
              <a:pathLst>
                <a:path w="1621" h="1598">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a:solidFill>
                <a:srgbClr val="9fc5e8"/>
              </a:solidFill>
              <a:round/>
            </a:ln>
          </p:spPr>
          <p:style>
            <a:lnRef idx="0"/>
            <a:fillRef idx="0"/>
            <a:effectRef idx="0"/>
            <a:fontRef idx="minor"/>
          </p:style>
        </p:sp>
        <p:sp>
          <p:nvSpPr>
            <p:cNvPr id="1125" name="Google Shape;1589;p18"/>
            <p:cNvSpPr/>
            <p:nvPr/>
          </p:nvSpPr>
          <p:spPr>
            <a:xfrm flipV="1" rot="5400000">
              <a:off x="8234640" y="4516200"/>
              <a:ext cx="445320" cy="1617840"/>
            </a:xfrm>
            <a:custGeom>
              <a:avLst/>
              <a:gdLst/>
              <a:ahLst/>
              <a:rect l="l" t="t" r="r" b="b"/>
              <a:pathLst>
                <a:path fill="none" w="17827" h="64734">
                  <a:moveTo>
                    <a:pt x="17827" y="64733"/>
                  </a:moveTo>
                  <a:lnTo>
                    <a:pt x="4314" y="51221"/>
                  </a:lnTo>
                  <a:lnTo>
                    <a:pt x="4314" y="28258"/>
                  </a:lnTo>
                  <a:lnTo>
                    <a:pt x="0" y="23944"/>
                  </a:lnTo>
                  <a:lnTo>
                    <a:pt x="0" y="1"/>
                  </a:lnTo>
                </a:path>
              </a:pathLst>
            </a:custGeom>
            <a:solidFill>
              <a:schemeClr val="accent2"/>
            </a:solidFill>
            <a:ln w="13125">
              <a:solidFill>
                <a:srgbClr val="9fc5e8"/>
              </a:solidFill>
              <a:miter/>
            </a:ln>
          </p:spPr>
          <p:style>
            <a:lnRef idx="0"/>
            <a:fillRef idx="0"/>
            <a:effectRef idx="0"/>
            <a:fontRef idx="minor"/>
          </p:style>
        </p:sp>
        <p:sp>
          <p:nvSpPr>
            <p:cNvPr id="1126" name="Google Shape;1590;p18"/>
            <p:cNvSpPr/>
            <p:nvPr/>
          </p:nvSpPr>
          <p:spPr>
            <a:xfrm flipV="1" rot="5400000">
              <a:off x="7629480" y="5083200"/>
              <a:ext cx="39600" cy="40320"/>
            </a:xfrm>
            <a:custGeom>
              <a:avLst/>
              <a:gdLst/>
              <a:ahLst/>
              <a:rect l="l" t="t" r="r" b="b"/>
              <a:pathLst>
                <a:path w="1599" h="1622">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a:solidFill>
                <a:srgbClr val="9fc5e8"/>
              </a:solidFill>
              <a:round/>
            </a:ln>
          </p:spPr>
          <p:style>
            <a:lnRef idx="0"/>
            <a:fillRef idx="0"/>
            <a:effectRef idx="0"/>
            <a:fontRef idx="minor"/>
          </p:style>
        </p:sp>
      </p:grpSp>
      <p:sp>
        <p:nvSpPr>
          <p:cNvPr id="1127" name="PlaceHolder 1"/>
          <p:cNvSpPr>
            <a:spLocks noGrp="1"/>
          </p:cNvSpPr>
          <p:nvPr>
            <p:ph type="title"/>
          </p:nvPr>
        </p:nvSpPr>
        <p:spPr>
          <a:xfrm>
            <a:off x="5173560" y="1639800"/>
            <a:ext cx="3250080" cy="508320"/>
          </a:xfrm>
          <a:prstGeom prst="rect">
            <a:avLst/>
          </a:prstGeom>
          <a:noFill/>
          <a:ln w="0">
            <a:noFill/>
          </a:ln>
        </p:spPr>
        <p:txBody>
          <a:bodyPr lIns="0" rIns="0" tIns="0" bIns="0" anchor="ctr">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12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97.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97.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09.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1.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2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2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97.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97.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97.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97.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97.xml"/>
</Relationships>
</file>

<file path=ppt/slides/_rels/slide2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1" name="PlaceHolder 1"/>
          <p:cNvSpPr>
            <a:spLocks noGrp="1"/>
          </p:cNvSpPr>
          <p:nvPr>
            <p:ph type="title"/>
          </p:nvPr>
        </p:nvSpPr>
        <p:spPr>
          <a:xfrm>
            <a:off x="446040" y="1152360"/>
            <a:ext cx="8076240" cy="1116360"/>
          </a:xfrm>
          <a:prstGeom prst="rect">
            <a:avLst/>
          </a:prstGeom>
          <a:noFill/>
          <a:ln w="0">
            <a:noFill/>
          </a:ln>
        </p:spPr>
        <p:txBody>
          <a:bodyPr lIns="0" rIns="0" tIns="0" bIns="0" anchor="ctr">
            <a:noAutofit/>
          </a:bodyPr>
          <a:p>
            <a:pPr algn="ctr">
              <a:lnSpc>
                <a:spcPct val="100000"/>
              </a:lnSpc>
              <a:buNone/>
              <a:tabLst>
                <a:tab algn="l" pos="0"/>
              </a:tabLst>
            </a:pPr>
            <a:r>
              <a:rPr b="0" lang="en-US" sz="3200" spc="-1" strike="noStrike">
                <a:solidFill>
                  <a:srgbClr val="ffffff"/>
                </a:solidFill>
                <a:latin typeface="Times New Roman"/>
                <a:ea typeface="Bebas Neue"/>
              </a:rPr>
              <a:t>Chủ đề 04: </a:t>
            </a:r>
            <a:r>
              <a:rPr b="0" lang="vi-VN" sz="3200" spc="-1" strike="noStrike">
                <a:solidFill>
                  <a:srgbClr val="ffffff"/>
                </a:solidFill>
                <a:latin typeface="Times New Roman"/>
                <a:ea typeface="Bebas Neue"/>
              </a:rPr>
              <a:t>XÂY DỰNG CHƯƠNG TRÌNH MINH HỌA GIẢI THUẬT HỒI TIẾP ĐA MỨC</a:t>
            </a:r>
            <a:endParaRPr b="0" lang="en-US" sz="3200" spc="-1" strike="noStrike">
              <a:solidFill>
                <a:srgbClr val="000000"/>
              </a:solidFill>
              <a:latin typeface="Arial"/>
            </a:endParaRPr>
          </a:p>
        </p:txBody>
      </p:sp>
      <p:sp>
        <p:nvSpPr>
          <p:cNvPr id="1512" name="PlaceHolder 2"/>
          <p:cNvSpPr>
            <a:spLocks noGrp="1"/>
          </p:cNvSpPr>
          <p:nvPr>
            <p:ph type="subTitle"/>
          </p:nvPr>
        </p:nvSpPr>
        <p:spPr>
          <a:xfrm>
            <a:off x="1009080" y="2300040"/>
            <a:ext cx="7125120" cy="1931400"/>
          </a:xfrm>
          <a:prstGeom prst="rect">
            <a:avLst/>
          </a:prstGeom>
          <a:noFill/>
          <a:ln w="0">
            <a:noFill/>
          </a:ln>
        </p:spPr>
        <p:txBody>
          <a:bodyPr lIns="0" rIns="0" tIns="0" bIns="0" anchor="ctr">
            <a:noAutofit/>
          </a:bodyPr>
          <a:p>
            <a:pPr marL="457200" indent="457200">
              <a:lnSpc>
                <a:spcPct val="100000"/>
              </a:lnSpc>
              <a:buNone/>
              <a:tabLst>
                <a:tab algn="l" pos="0"/>
              </a:tabLst>
            </a:pPr>
            <a:r>
              <a:rPr b="0" lang="en-US" sz="1800" spc="-1" strike="noStrike">
                <a:solidFill>
                  <a:srgbClr val="ffffff"/>
                </a:solidFill>
                <a:latin typeface="Times New Roman"/>
                <a:ea typeface="Roboto"/>
              </a:rPr>
              <a:t>Sinh viên thực hiện</a:t>
            </a:r>
            <a:r>
              <a:rPr b="0" lang="vi-VN" sz="1800" spc="-1" strike="noStrike">
                <a:solidFill>
                  <a:srgbClr val="ffffff"/>
                </a:solidFill>
                <a:latin typeface="Times New Roman"/>
                <a:ea typeface="Roboto"/>
              </a:rPr>
              <a:t>: </a:t>
            </a:r>
            <a:endParaRPr b="0" lang="en-US" sz="1800" spc="-1" strike="noStrike">
              <a:latin typeface="Arial"/>
            </a:endParaRPr>
          </a:p>
          <a:p>
            <a:pPr marL="743040" indent="-285840">
              <a:lnSpc>
                <a:spcPct val="100000"/>
              </a:lnSpc>
              <a:buClr>
                <a:srgbClr val="ffffff"/>
              </a:buClr>
              <a:buFont typeface="Arial"/>
              <a:buChar char="•"/>
              <a:tabLst>
                <a:tab algn="l" pos="0"/>
              </a:tabLst>
            </a:pPr>
            <a:r>
              <a:rPr b="0" lang="vi-VN" sz="1800" spc="-1" strike="noStrike">
                <a:solidFill>
                  <a:srgbClr val="ffffff"/>
                </a:solidFill>
                <a:latin typeface="Times New Roman"/>
                <a:ea typeface="Roboto"/>
              </a:rPr>
              <a:t>Nguyễn Trung Hiếu – 20204551</a:t>
            </a:r>
            <a:endParaRPr b="0" lang="en-US" sz="1800" spc="-1" strike="noStrike">
              <a:latin typeface="Arial"/>
            </a:endParaRPr>
          </a:p>
          <a:p>
            <a:pPr marL="743040" indent="-285840">
              <a:lnSpc>
                <a:spcPct val="100000"/>
              </a:lnSpc>
              <a:buClr>
                <a:srgbClr val="ffffff"/>
              </a:buClr>
              <a:buFont typeface="Arial"/>
              <a:buChar char="•"/>
              <a:tabLst>
                <a:tab algn="l" pos="0"/>
              </a:tabLst>
            </a:pPr>
            <a:r>
              <a:rPr b="0" lang="vi-VN" sz="1800" spc="-1" strike="noStrike">
                <a:solidFill>
                  <a:srgbClr val="ffffff"/>
                </a:solidFill>
                <a:latin typeface="Times New Roman"/>
                <a:ea typeface="Roboto"/>
              </a:rPr>
              <a:t>Trịnh Quang Quân – 2020051</a:t>
            </a:r>
            <a:r>
              <a:rPr b="0" lang="en-US" sz="1800" spc="-1" strike="noStrike">
                <a:solidFill>
                  <a:srgbClr val="ffffff"/>
                </a:solidFill>
                <a:latin typeface="Times New Roman"/>
                <a:ea typeface="Roboto"/>
              </a:rPr>
              <a:t>1</a:t>
            </a:r>
            <a:endParaRPr b="0" lang="en-US" sz="1800" spc="-1" strike="noStrike">
              <a:latin typeface="Arial"/>
            </a:endParaRPr>
          </a:p>
          <a:p>
            <a:pPr marL="743040" indent="-285840">
              <a:lnSpc>
                <a:spcPct val="100000"/>
              </a:lnSpc>
              <a:buClr>
                <a:srgbClr val="ffffff"/>
              </a:buClr>
              <a:buFont typeface="Arial"/>
              <a:buChar char="•"/>
              <a:tabLst>
                <a:tab algn="l" pos="0"/>
              </a:tabLst>
            </a:pPr>
            <a:r>
              <a:rPr b="0" lang="vi-VN" sz="1800" spc="-1" strike="noStrike">
                <a:solidFill>
                  <a:srgbClr val="ffffff"/>
                </a:solidFill>
                <a:latin typeface="Times New Roman"/>
                <a:ea typeface="Roboto"/>
              </a:rPr>
              <a:t>Nguyễn Thị Khánh Linh - 20204840</a:t>
            </a:r>
            <a:endParaRPr b="0" lang="en-US" sz="1800" spc="-1" strike="noStrike">
              <a:latin typeface="Arial"/>
            </a:endParaRPr>
          </a:p>
          <a:p>
            <a:pPr marL="457200" indent="457200">
              <a:lnSpc>
                <a:spcPct val="100000"/>
              </a:lnSpc>
              <a:buNone/>
              <a:tabLst>
                <a:tab algn="l" pos="0"/>
              </a:tabLst>
            </a:pPr>
            <a:r>
              <a:rPr b="0" lang="vi-VN" sz="1800" spc="-1" strike="noStrike">
                <a:solidFill>
                  <a:srgbClr val="ffffff"/>
                </a:solidFill>
                <a:latin typeface="Times New Roman"/>
                <a:ea typeface="Roboto"/>
              </a:rPr>
              <a:t>Mã lớp: </a:t>
            </a:r>
            <a:r>
              <a:rPr b="0" lang="en-US" sz="1800" spc="-1" strike="noStrike">
                <a:solidFill>
                  <a:srgbClr val="ffffff"/>
                </a:solidFill>
                <a:latin typeface="Times New Roman"/>
                <a:ea typeface="Roboto"/>
              </a:rPr>
              <a:t>132637</a:t>
            </a:r>
            <a:endParaRPr b="0" lang="en-US" sz="1800" spc="-1" strike="noStrike">
              <a:latin typeface="Arial"/>
            </a:endParaRPr>
          </a:p>
          <a:p>
            <a:pPr marL="457200" indent="457200">
              <a:lnSpc>
                <a:spcPct val="100000"/>
              </a:lnSpc>
              <a:buNone/>
              <a:tabLst>
                <a:tab algn="l" pos="0"/>
              </a:tabLst>
            </a:pPr>
            <a:r>
              <a:rPr b="0" lang="vi-VN" sz="1800" spc="-1" strike="noStrike">
                <a:solidFill>
                  <a:srgbClr val="ffffff"/>
                </a:solidFill>
                <a:latin typeface="Times New Roman"/>
                <a:ea typeface="Roboto"/>
              </a:rPr>
              <a:t>Giáo viên hướng dẫn: Đỗ Quốc Huy</a:t>
            </a:r>
            <a:endParaRPr b="0" lang="en-US" sz="1800" spc="-1" strike="noStrike">
              <a:latin typeface="Arial"/>
            </a:endParaRPr>
          </a:p>
        </p:txBody>
      </p:sp>
      <p:grpSp>
        <p:nvGrpSpPr>
          <p:cNvPr id="1513" name="Google Shape;1857;p24"/>
          <p:cNvGrpSpPr/>
          <p:nvPr/>
        </p:nvGrpSpPr>
        <p:grpSpPr>
          <a:xfrm>
            <a:off x="-223200" y="0"/>
            <a:ext cx="2283840" cy="985320"/>
            <a:chOff x="-223200" y="0"/>
            <a:chExt cx="2283840" cy="985320"/>
          </a:xfrm>
        </p:grpSpPr>
        <p:sp>
          <p:nvSpPr>
            <p:cNvPr id="1514" name="Google Shape;1858;p24"/>
            <p:cNvSpPr/>
            <p:nvPr/>
          </p:nvSpPr>
          <p:spPr>
            <a:xfrm rot="5400000">
              <a:off x="752040" y="-653760"/>
              <a:ext cx="290880" cy="1770480"/>
            </a:xfrm>
            <a:custGeom>
              <a:avLst/>
              <a:gdLst/>
              <a:ahLst/>
              <a:rect l="l" t="t" r="r" b="b"/>
              <a:pathLst>
                <a:path fill="none" w="3309" h="20126">
                  <a:moveTo>
                    <a:pt x="3309" y="20126"/>
                  </a:moveTo>
                  <a:lnTo>
                    <a:pt x="3309" y="10627"/>
                  </a:lnTo>
                  <a:lnTo>
                    <a:pt x="1" y="7293"/>
                  </a:lnTo>
                  <a:lnTo>
                    <a:pt x="1" y="0"/>
                  </a:lnTo>
                </a:path>
              </a:pathLst>
            </a:custGeom>
            <a:noFill/>
            <a:ln cap="rnd" w="19050">
              <a:solidFill>
                <a:srgbClr val="285293"/>
              </a:solidFill>
              <a:miter/>
            </a:ln>
          </p:spPr>
          <p:style>
            <a:lnRef idx="0"/>
            <a:fillRef idx="0"/>
            <a:effectRef idx="0"/>
            <a:fontRef idx="minor"/>
          </p:style>
        </p:sp>
        <p:sp>
          <p:nvSpPr>
            <p:cNvPr id="1515" name="Google Shape;1859;p24"/>
            <p:cNvSpPr/>
            <p:nvPr/>
          </p:nvSpPr>
          <p:spPr>
            <a:xfrm rot="5400000">
              <a:off x="294120" y="-85680"/>
              <a:ext cx="360" cy="564120"/>
            </a:xfrm>
            <a:custGeom>
              <a:avLst/>
              <a:gdLst/>
              <a:ahLst/>
              <a:rect l="l" t="t" r="r" b="b"/>
              <a:pathLst>
                <a:path fill="none" w="1" h="6417">
                  <a:moveTo>
                    <a:pt x="1" y="6416"/>
                  </a:moveTo>
                  <a:lnTo>
                    <a:pt x="1" y="0"/>
                  </a:lnTo>
                </a:path>
              </a:pathLst>
            </a:custGeom>
            <a:noFill/>
            <a:ln cap="rnd" w="19050">
              <a:solidFill>
                <a:srgbClr val="285293"/>
              </a:solidFill>
              <a:miter/>
            </a:ln>
          </p:spPr>
          <p:style>
            <a:lnRef idx="0"/>
            <a:fillRef idx="0"/>
            <a:effectRef idx="0"/>
            <a:fontRef idx="minor"/>
          </p:style>
        </p:sp>
        <p:sp>
          <p:nvSpPr>
            <p:cNvPr id="1516" name="Google Shape;1860;p24"/>
            <p:cNvSpPr/>
            <p:nvPr/>
          </p:nvSpPr>
          <p:spPr>
            <a:xfrm rot="5400000">
              <a:off x="575640" y="113040"/>
              <a:ext cx="167400" cy="165240"/>
            </a:xfrm>
            <a:custGeom>
              <a:avLst/>
              <a:gdLst/>
              <a:ahLst/>
              <a:rect l="l" t="t" r="r" b="b"/>
              <a:pathLst>
                <a:path w="1906" h="1881">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a:solidFill>
                <a:srgbClr val="285293"/>
              </a:solidFill>
              <a:round/>
            </a:ln>
          </p:spPr>
          <p:style>
            <a:lnRef idx="0"/>
            <a:fillRef idx="0"/>
            <a:effectRef idx="0"/>
            <a:fontRef idx="minor"/>
          </p:style>
        </p:sp>
        <p:sp>
          <p:nvSpPr>
            <p:cNvPr id="1517" name="Google Shape;1861;p24"/>
            <p:cNvSpPr/>
            <p:nvPr/>
          </p:nvSpPr>
          <p:spPr>
            <a:xfrm rot="5400000">
              <a:off x="873720" y="-351000"/>
              <a:ext cx="147600" cy="1895400"/>
            </a:xfrm>
            <a:custGeom>
              <a:avLst/>
              <a:gdLst/>
              <a:ahLst/>
              <a:rect l="l" t="t" r="r" b="b"/>
              <a:pathLst>
                <a:path fill="none" w="1681" h="21405">
                  <a:moveTo>
                    <a:pt x="1" y="21405"/>
                  </a:moveTo>
                  <a:lnTo>
                    <a:pt x="1" y="5114"/>
                  </a:lnTo>
                  <a:lnTo>
                    <a:pt x="1680" y="3434"/>
                  </a:lnTo>
                  <a:lnTo>
                    <a:pt x="1680" y="1"/>
                  </a:lnTo>
                </a:path>
              </a:pathLst>
            </a:custGeom>
            <a:noFill/>
            <a:ln cap="rnd" w="9525">
              <a:solidFill>
                <a:srgbClr val="00f4ad"/>
              </a:solidFill>
              <a:miter/>
            </a:ln>
          </p:spPr>
          <p:style>
            <a:lnRef idx="0"/>
            <a:fillRef idx="0"/>
            <a:effectRef idx="0"/>
            <a:fontRef idx="minor"/>
          </p:style>
        </p:sp>
        <p:sp>
          <p:nvSpPr>
            <p:cNvPr id="1518" name="Google Shape;1862;p24"/>
            <p:cNvSpPr/>
            <p:nvPr/>
          </p:nvSpPr>
          <p:spPr>
            <a:xfrm rot="5400000">
              <a:off x="551880" y="-235080"/>
              <a:ext cx="361440" cy="1911600"/>
            </a:xfrm>
            <a:custGeom>
              <a:avLst/>
              <a:gdLst/>
              <a:ahLst/>
              <a:rect l="l" t="t" r="r" b="b"/>
              <a:pathLst>
                <a:path fill="none" w="4111" h="21731">
                  <a:moveTo>
                    <a:pt x="0" y="21730"/>
                  </a:moveTo>
                  <a:lnTo>
                    <a:pt x="0" y="14562"/>
                  </a:lnTo>
                  <a:lnTo>
                    <a:pt x="4110" y="10427"/>
                  </a:lnTo>
                  <a:lnTo>
                    <a:pt x="4110" y="1"/>
                  </a:lnTo>
                </a:path>
              </a:pathLst>
            </a:custGeom>
            <a:noFill/>
            <a:ln cap="rnd" w="19050">
              <a:solidFill>
                <a:srgbClr val="285293"/>
              </a:solidFill>
              <a:miter/>
            </a:ln>
          </p:spPr>
          <p:style>
            <a:lnRef idx="0"/>
            <a:fillRef idx="0"/>
            <a:effectRef idx="0"/>
            <a:fontRef idx="minor"/>
          </p:style>
        </p:sp>
        <p:sp>
          <p:nvSpPr>
            <p:cNvPr id="1519" name="Google Shape;1863;p24"/>
            <p:cNvSpPr/>
            <p:nvPr/>
          </p:nvSpPr>
          <p:spPr>
            <a:xfrm rot="5400000">
              <a:off x="1689480" y="819000"/>
              <a:ext cx="165240" cy="167400"/>
            </a:xfrm>
            <a:custGeom>
              <a:avLst/>
              <a:gdLst/>
              <a:ahLst/>
              <a:rect l="l" t="t" r="r" b="b"/>
              <a:pathLst>
                <a:path w="1880" h="1905">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a:solidFill>
                <a:srgbClr val="285293"/>
              </a:solidFill>
              <a:round/>
            </a:ln>
          </p:spPr>
          <p:style>
            <a:lnRef idx="0"/>
            <a:fillRef idx="0"/>
            <a:effectRef idx="0"/>
            <a:fontRef idx="minor"/>
          </p:style>
        </p:sp>
        <p:sp>
          <p:nvSpPr>
            <p:cNvPr id="1520" name="Google Shape;1864;p24"/>
            <p:cNvSpPr/>
            <p:nvPr/>
          </p:nvSpPr>
          <p:spPr>
            <a:xfrm rot="5400000">
              <a:off x="1894320" y="585360"/>
              <a:ext cx="167400" cy="165240"/>
            </a:xfrm>
            <a:custGeom>
              <a:avLst/>
              <a:gdLst/>
              <a:ahLst/>
              <a:rect l="l" t="t" r="r" b="b"/>
              <a:pathLst>
                <a:path w="1906" h="1881">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w="0">
              <a:noFill/>
            </a:ln>
          </p:spPr>
          <p:style>
            <a:lnRef idx="0"/>
            <a:fillRef idx="0"/>
            <a:effectRef idx="0"/>
            <a:fontRef idx="minor"/>
          </p:style>
        </p:sp>
        <p:sp>
          <p:nvSpPr>
            <p:cNvPr id="1521" name="Google Shape;1865;p24"/>
            <p:cNvSpPr/>
            <p:nvPr/>
          </p:nvSpPr>
          <p:spPr>
            <a:xfrm rot="5400000">
              <a:off x="1783080" y="0"/>
              <a:ext cx="167400" cy="167400"/>
            </a:xfrm>
            <a:custGeom>
              <a:avLst/>
              <a:gdLst/>
              <a:ahLst/>
              <a:rect l="l" t="t" r="r" b="b"/>
              <a:pathLst>
                <a:path w="1905" h="1906">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w="0">
              <a:noFill/>
            </a:ln>
          </p:spPr>
          <p:style>
            <a:lnRef idx="0"/>
            <a:fillRef idx="0"/>
            <a:effectRef idx="0"/>
            <a:fontRef idx="minor"/>
          </p:style>
        </p:sp>
      </p:grpSp>
      <p:grpSp>
        <p:nvGrpSpPr>
          <p:cNvPr id="1522" name="Google Shape;1866;p24"/>
          <p:cNvGrpSpPr/>
          <p:nvPr/>
        </p:nvGrpSpPr>
        <p:grpSpPr>
          <a:xfrm>
            <a:off x="5876280" y="118080"/>
            <a:ext cx="3316680" cy="2830680"/>
            <a:chOff x="5876280" y="118080"/>
            <a:chExt cx="3316680" cy="2830680"/>
          </a:xfrm>
        </p:grpSpPr>
        <p:sp>
          <p:nvSpPr>
            <p:cNvPr id="1523" name="Google Shape;1867;p24"/>
            <p:cNvSpPr/>
            <p:nvPr/>
          </p:nvSpPr>
          <p:spPr>
            <a:xfrm rot="10800000">
              <a:off x="9025560" y="996840"/>
              <a:ext cx="167400" cy="165240"/>
            </a:xfrm>
            <a:custGeom>
              <a:avLst/>
              <a:gdLst/>
              <a:ahLst/>
              <a:rect l="l" t="t" r="r" b="b"/>
              <a:pathLst>
                <a:path w="1906" h="1881">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w="0">
              <a:noFill/>
            </a:ln>
          </p:spPr>
          <p:style>
            <a:lnRef idx="0"/>
            <a:fillRef idx="0"/>
            <a:effectRef idx="0"/>
            <a:fontRef idx="minor"/>
          </p:style>
        </p:sp>
        <p:sp>
          <p:nvSpPr>
            <p:cNvPr id="1524" name="Google Shape;1868;p24"/>
            <p:cNvSpPr/>
            <p:nvPr/>
          </p:nvSpPr>
          <p:spPr>
            <a:xfrm>
              <a:off x="6008760" y="118080"/>
              <a:ext cx="3134520" cy="181800"/>
            </a:xfrm>
            <a:custGeom>
              <a:avLst/>
              <a:gdLst/>
              <a:ahLst/>
              <a:rect l="l" t="t" r="r" b="b"/>
              <a:pathLst>
                <a:path fill="none" w="25490" h="1480">
                  <a:moveTo>
                    <a:pt x="1" y="1479"/>
                  </a:moveTo>
                  <a:lnTo>
                    <a:pt x="13710" y="1479"/>
                  </a:lnTo>
                  <a:lnTo>
                    <a:pt x="15164" y="0"/>
                  </a:lnTo>
                  <a:lnTo>
                    <a:pt x="25490" y="0"/>
                  </a:lnTo>
                </a:path>
              </a:pathLst>
            </a:custGeom>
            <a:noFill/>
            <a:ln cap="rnd" w="9525">
              <a:solidFill>
                <a:srgbClr val="00f4ad"/>
              </a:solidFill>
              <a:round/>
            </a:ln>
          </p:spPr>
          <p:style>
            <a:lnRef idx="0"/>
            <a:fillRef idx="0"/>
            <a:effectRef idx="0"/>
            <a:fontRef idx="minor"/>
          </p:style>
        </p:sp>
        <p:sp>
          <p:nvSpPr>
            <p:cNvPr id="1525" name="Google Shape;1869;p24"/>
            <p:cNvSpPr/>
            <p:nvPr/>
          </p:nvSpPr>
          <p:spPr>
            <a:xfrm>
              <a:off x="5876280" y="182880"/>
              <a:ext cx="234000" cy="234000"/>
            </a:xfrm>
            <a:custGeom>
              <a:avLst/>
              <a:gdLst/>
              <a:ahLst/>
              <a:rect l="l" t="t" r="r" b="b"/>
              <a:pathLst>
                <a:path w="1905" h="1906">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w="0">
              <a:noFill/>
            </a:ln>
          </p:spPr>
          <p:style>
            <a:lnRef idx="0"/>
            <a:fillRef idx="0"/>
            <a:effectRef idx="0"/>
            <a:fontRef idx="minor"/>
          </p:style>
        </p:sp>
        <p:sp>
          <p:nvSpPr>
            <p:cNvPr id="1526" name="Google Shape;1870;p24"/>
            <p:cNvSpPr/>
            <p:nvPr/>
          </p:nvSpPr>
          <p:spPr>
            <a:xfrm rot="10800000">
              <a:off x="9108720" y="516240"/>
              <a:ext cx="360" cy="564120"/>
            </a:xfrm>
            <a:custGeom>
              <a:avLst/>
              <a:gdLst/>
              <a:ahLst/>
              <a:rect l="l" t="t" r="r" b="b"/>
              <a:pathLst>
                <a:path fill="none" w="1" h="6417">
                  <a:moveTo>
                    <a:pt x="1" y="6416"/>
                  </a:moveTo>
                  <a:lnTo>
                    <a:pt x="1" y="0"/>
                  </a:lnTo>
                </a:path>
              </a:pathLst>
            </a:custGeom>
            <a:noFill/>
            <a:ln cap="rnd" w="19050">
              <a:solidFill>
                <a:srgbClr val="285293"/>
              </a:solidFill>
              <a:miter/>
            </a:ln>
          </p:spPr>
          <p:style>
            <a:lnRef idx="0"/>
            <a:fillRef idx="0"/>
            <a:effectRef idx="0"/>
            <a:fontRef idx="minor"/>
          </p:style>
        </p:sp>
        <p:sp>
          <p:nvSpPr>
            <p:cNvPr id="1527" name="Google Shape;1871;p24"/>
            <p:cNvSpPr/>
            <p:nvPr/>
          </p:nvSpPr>
          <p:spPr>
            <a:xfrm rot="10800000">
              <a:off x="8441280" y="515880"/>
              <a:ext cx="361440" cy="2368800"/>
            </a:xfrm>
            <a:custGeom>
              <a:avLst/>
              <a:gdLst/>
              <a:ahLst/>
              <a:rect l="l" t="t" r="r" b="b"/>
              <a:pathLst>
                <a:path fill="none" w="4111" h="21731">
                  <a:moveTo>
                    <a:pt x="0" y="21730"/>
                  </a:moveTo>
                  <a:lnTo>
                    <a:pt x="0" y="14562"/>
                  </a:lnTo>
                  <a:lnTo>
                    <a:pt x="4110" y="10427"/>
                  </a:lnTo>
                  <a:lnTo>
                    <a:pt x="4110" y="1"/>
                  </a:lnTo>
                </a:path>
              </a:pathLst>
            </a:custGeom>
            <a:noFill/>
            <a:ln cap="rnd" w="9525">
              <a:solidFill>
                <a:srgbClr val="00f4ad"/>
              </a:solidFill>
              <a:miter/>
            </a:ln>
          </p:spPr>
          <p:style>
            <a:lnRef idx="0"/>
            <a:fillRef idx="0"/>
            <a:effectRef idx="0"/>
            <a:fontRef idx="minor"/>
          </p:style>
        </p:sp>
        <p:sp>
          <p:nvSpPr>
            <p:cNvPr id="1528" name="Google Shape;1872;p24"/>
            <p:cNvSpPr/>
            <p:nvPr/>
          </p:nvSpPr>
          <p:spPr>
            <a:xfrm rot="10800000">
              <a:off x="8357400" y="2781360"/>
              <a:ext cx="165240" cy="167400"/>
            </a:xfrm>
            <a:custGeom>
              <a:avLst/>
              <a:gdLst/>
              <a:ahLst/>
              <a:rect l="l" t="t" r="r" b="b"/>
              <a:pathLst>
                <a:path w="1880" h="1905">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w="0">
              <a:noFill/>
            </a:ln>
          </p:spPr>
          <p:style>
            <a:lnRef idx="0"/>
            <a:fillRef idx="0"/>
            <a:effectRef idx="0"/>
            <a:fontRef idx="minor"/>
          </p:style>
        </p:sp>
      </p:grpSp>
      <p:sp>
        <p:nvSpPr>
          <p:cNvPr id="1529" name="TextBox 1"/>
          <p:cNvSpPr/>
          <p:nvPr/>
        </p:nvSpPr>
        <p:spPr>
          <a:xfrm>
            <a:off x="1977840" y="386640"/>
            <a:ext cx="5712480" cy="516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f4ad"/>
                </a:solidFill>
                <a:latin typeface="Arial"/>
                <a:ea typeface="Arial"/>
              </a:rPr>
              <a:t>Nguyên lý hệ điều hành – IT3070</a:t>
            </a:r>
            <a:endParaRPr b="0" lang="en-US" sz="2800" spc="-1" strike="noStrike">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4" name="PlaceHolder 1"/>
          <p:cNvSpPr>
            <a:spLocks noGrp="1"/>
          </p:cNvSpPr>
          <p:nvPr>
            <p:ph type="subTitle"/>
          </p:nvPr>
        </p:nvSpPr>
        <p:spPr>
          <a:xfrm>
            <a:off x="1007640" y="1413360"/>
            <a:ext cx="4329000" cy="2491560"/>
          </a:xfrm>
          <a:prstGeom prst="rect">
            <a:avLst/>
          </a:prstGeom>
          <a:noFill/>
          <a:ln w="0">
            <a:noFill/>
          </a:ln>
        </p:spPr>
        <p:txBody>
          <a:bodyPr lIns="0" rIns="0" tIns="0" bIns="0" anchor="ctr">
            <a:noAutofit/>
          </a:bodyPr>
          <a:p>
            <a:pPr>
              <a:lnSpc>
                <a:spcPct val="100000"/>
              </a:lnSpc>
              <a:buNone/>
              <a:tabLst>
                <a:tab algn="l" pos="0"/>
              </a:tabLst>
            </a:pPr>
            <a:r>
              <a:rPr b="0" lang="en-US" sz="1800" spc="-1" strike="noStrike">
                <a:solidFill>
                  <a:srgbClr val="ffffff"/>
                </a:solidFill>
                <a:latin typeface="Times New Roman"/>
                <a:ea typeface="Roboto"/>
              </a:rPr>
              <a:t>* </a:t>
            </a:r>
            <a:r>
              <a:rPr b="0" lang="vi-VN" sz="1800" spc="-1" strike="noStrike">
                <a:solidFill>
                  <a:srgbClr val="ffffff"/>
                </a:solidFill>
                <a:latin typeface="Times New Roman"/>
                <a:ea typeface="Roboto"/>
              </a:rPr>
              <a:t>Queue 1 sử dụng chiến lược điều phối RR với lượng tử thời gian là 5.</a:t>
            </a:r>
            <a:endParaRPr b="0" lang="en-US" sz="1800" spc="-1" strike="noStrike">
              <a:latin typeface="Arial"/>
            </a:endParaRPr>
          </a:p>
          <a:p>
            <a:pPr>
              <a:lnSpc>
                <a:spcPct val="100000"/>
              </a:lnSpc>
              <a:buNone/>
              <a:tabLst>
                <a:tab algn="l" pos="0"/>
              </a:tabLst>
            </a:pP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 Queue 2 sử dụng chiến lược điều phối RR với lượng tử thời gian là 8.</a:t>
            </a:r>
            <a:endParaRPr b="0" lang="en-US" sz="1800" spc="-1" strike="noStrike">
              <a:latin typeface="Arial"/>
            </a:endParaRPr>
          </a:p>
          <a:p>
            <a:pPr>
              <a:lnSpc>
                <a:spcPct val="100000"/>
              </a:lnSpc>
              <a:buNone/>
              <a:tabLst>
                <a:tab algn="l" pos="0"/>
              </a:tabLst>
            </a:pP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 Queue 3 sử dụng chiến lược điều phối FCFS.</a:t>
            </a:r>
            <a:endParaRPr b="0" lang="en-US" sz="1800" spc="-1" strike="noStrike">
              <a:latin typeface="Arial"/>
            </a:endParaRPr>
          </a:p>
          <a:p>
            <a:pPr>
              <a:lnSpc>
                <a:spcPct val="100000"/>
              </a:lnSpc>
              <a:buNone/>
              <a:tabLst>
                <a:tab algn="l" pos="0"/>
              </a:tabLst>
            </a:pPr>
            <a:endParaRPr b="0" lang="en-US" sz="1800" spc="-1" strike="noStrike">
              <a:latin typeface="Arial"/>
            </a:endParaRPr>
          </a:p>
        </p:txBody>
      </p:sp>
      <p:grpSp>
        <p:nvGrpSpPr>
          <p:cNvPr id="1675" name="Google Shape;2052;p32"/>
          <p:cNvGrpSpPr/>
          <p:nvPr/>
        </p:nvGrpSpPr>
        <p:grpSpPr>
          <a:xfrm>
            <a:off x="5637600" y="1011600"/>
            <a:ext cx="3598920" cy="2945160"/>
            <a:chOff x="5637600" y="1011600"/>
            <a:chExt cx="3598920" cy="2945160"/>
          </a:xfrm>
        </p:grpSpPr>
        <p:grpSp>
          <p:nvGrpSpPr>
            <p:cNvPr id="1676" name="Google Shape;2053;p32"/>
            <p:cNvGrpSpPr/>
            <p:nvPr/>
          </p:nvGrpSpPr>
          <p:grpSpPr>
            <a:xfrm>
              <a:off x="5637600" y="1011600"/>
              <a:ext cx="2409840" cy="2152800"/>
              <a:chOff x="5637600" y="1011600"/>
              <a:chExt cx="2409840" cy="2152800"/>
            </a:xfrm>
          </p:grpSpPr>
          <p:sp>
            <p:nvSpPr>
              <p:cNvPr id="1677" name="Google Shape;2054;p32"/>
              <p:cNvSpPr/>
              <p:nvPr/>
            </p:nvSpPr>
            <p:spPr>
              <a:xfrm>
                <a:off x="6318360" y="1370520"/>
                <a:ext cx="1211400" cy="1435320"/>
              </a:xfrm>
              <a:custGeom>
                <a:avLst/>
                <a:gdLst/>
                <a:ahLst/>
                <a:rect l="l" t="t" r="r" b="b"/>
                <a:pathLst>
                  <a:path fill="none" w="4813" h="4813">
                    <a:moveTo>
                      <a:pt x="0" y="0"/>
                    </a:moveTo>
                    <a:lnTo>
                      <a:pt x="4812" y="0"/>
                    </a:lnTo>
                    <a:lnTo>
                      <a:pt x="4812" y="4812"/>
                    </a:lnTo>
                    <a:lnTo>
                      <a:pt x="0" y="4812"/>
                    </a:lnTo>
                    <a:close/>
                  </a:path>
                </a:pathLst>
              </a:custGeom>
              <a:noFill/>
              <a:ln cap="rnd" w="19050">
                <a:solidFill>
                  <a:srgbClr val="00f4ad"/>
                </a:solidFill>
                <a:round/>
              </a:ln>
            </p:spPr>
            <p:style>
              <a:lnRef idx="0"/>
              <a:fillRef idx="0"/>
              <a:effectRef idx="0"/>
              <a:fontRef idx="minor"/>
            </p:style>
          </p:sp>
          <p:sp>
            <p:nvSpPr>
              <p:cNvPr id="1678" name="Google Shape;2055;p32"/>
              <p:cNvSpPr/>
              <p:nvPr/>
            </p:nvSpPr>
            <p:spPr>
              <a:xfrm>
                <a:off x="6198480" y="2947680"/>
                <a:ext cx="360" cy="360"/>
              </a:xfrm>
              <a:custGeom>
                <a:avLst/>
                <a:gdLst/>
                <a:ahLst/>
                <a:rect l="l" t="t" r="r" b="b"/>
                <a:pathLst>
                  <a:path fill="none" w="1" h="1">
                    <a:moveTo>
                      <a:pt x="0" y="0"/>
                    </a:moveTo>
                    <a:lnTo>
                      <a:pt x="0" y="0"/>
                    </a:lnTo>
                    <a:close/>
                  </a:path>
                </a:pathLst>
              </a:custGeom>
              <a:noFill/>
              <a:ln cap="rnd" w="19050">
                <a:solidFill>
                  <a:srgbClr val="00f4ad"/>
                </a:solidFill>
                <a:round/>
              </a:ln>
            </p:spPr>
            <p:style>
              <a:lnRef idx="0"/>
              <a:fillRef idx="0"/>
              <a:effectRef idx="0"/>
              <a:fontRef idx="minor"/>
            </p:style>
          </p:sp>
          <p:sp>
            <p:nvSpPr>
              <p:cNvPr id="1679" name="Google Shape;2056;p32"/>
              <p:cNvSpPr/>
              <p:nvPr/>
            </p:nvSpPr>
            <p:spPr>
              <a:xfrm>
                <a:off x="6198480" y="1280520"/>
                <a:ext cx="360" cy="1554840"/>
              </a:xfrm>
              <a:custGeom>
                <a:avLst/>
                <a:gdLst/>
                <a:ahLst/>
                <a:rect l="l" t="t" r="r" b="b"/>
                <a:pathLst>
                  <a:path fill="none" w="1" h="5214">
                    <a:moveTo>
                      <a:pt x="0" y="5213"/>
                    </a:moveTo>
                    <a:lnTo>
                      <a:pt x="0" y="0"/>
                    </a:lnTo>
                  </a:path>
                </a:pathLst>
              </a:custGeom>
              <a:noFill/>
              <a:ln cap="rnd" w="19050">
                <a:solidFill>
                  <a:srgbClr val="00f4ad"/>
                </a:solidFill>
                <a:round/>
              </a:ln>
            </p:spPr>
            <p:style>
              <a:lnRef idx="0"/>
              <a:fillRef idx="0"/>
              <a:effectRef idx="0"/>
              <a:fontRef idx="minor"/>
            </p:style>
          </p:sp>
          <p:sp>
            <p:nvSpPr>
              <p:cNvPr id="1680" name="Google Shape;2057;p32"/>
              <p:cNvSpPr/>
              <p:nvPr/>
            </p:nvSpPr>
            <p:spPr>
              <a:xfrm>
                <a:off x="6198480" y="1227960"/>
                <a:ext cx="360" cy="360"/>
              </a:xfrm>
              <a:custGeom>
                <a:avLst/>
                <a:gdLst/>
                <a:ahLst/>
                <a:rect l="l" t="t" r="r" b="b"/>
                <a:pathLst>
                  <a:path fill="none" w="1" h="1">
                    <a:moveTo>
                      <a:pt x="0" y="1"/>
                    </a:moveTo>
                    <a:lnTo>
                      <a:pt x="0" y="1"/>
                    </a:lnTo>
                    <a:close/>
                  </a:path>
                </a:pathLst>
              </a:custGeom>
              <a:noFill/>
              <a:ln cap="rnd" w="19050">
                <a:solidFill>
                  <a:srgbClr val="00f4ad"/>
                </a:solidFill>
                <a:round/>
              </a:ln>
            </p:spPr>
            <p:style>
              <a:lnRef idx="0"/>
              <a:fillRef idx="0"/>
              <a:effectRef idx="0"/>
              <a:fontRef idx="minor"/>
            </p:style>
          </p:sp>
          <p:sp>
            <p:nvSpPr>
              <p:cNvPr id="1681" name="Google Shape;2058;p32"/>
              <p:cNvSpPr/>
              <p:nvPr/>
            </p:nvSpPr>
            <p:spPr>
              <a:xfrm>
                <a:off x="6293160" y="1227960"/>
                <a:ext cx="1312560" cy="360"/>
              </a:xfrm>
              <a:custGeom>
                <a:avLst/>
                <a:gdLst/>
                <a:ahLst/>
                <a:rect l="l" t="t" r="r" b="b"/>
                <a:pathLst>
                  <a:path fill="none" w="5215" h="1">
                    <a:moveTo>
                      <a:pt x="1" y="1"/>
                    </a:moveTo>
                    <a:lnTo>
                      <a:pt x="5214" y="1"/>
                    </a:lnTo>
                  </a:path>
                </a:pathLst>
              </a:custGeom>
              <a:noFill/>
              <a:ln cap="rnd" w="19050">
                <a:solidFill>
                  <a:srgbClr val="00f4ad"/>
                </a:solidFill>
                <a:round/>
              </a:ln>
            </p:spPr>
            <p:style>
              <a:lnRef idx="0"/>
              <a:fillRef idx="0"/>
              <a:effectRef idx="0"/>
              <a:fontRef idx="minor"/>
            </p:style>
          </p:sp>
          <p:sp>
            <p:nvSpPr>
              <p:cNvPr id="1682" name="Google Shape;2059;p32"/>
              <p:cNvSpPr/>
              <p:nvPr/>
            </p:nvSpPr>
            <p:spPr>
              <a:xfrm>
                <a:off x="7649640" y="1227960"/>
                <a:ext cx="360" cy="360"/>
              </a:xfrm>
              <a:custGeom>
                <a:avLst/>
                <a:gdLst/>
                <a:ahLst/>
                <a:rect l="l" t="t" r="r" b="b"/>
                <a:pathLst>
                  <a:path fill="none" w="1" h="1">
                    <a:moveTo>
                      <a:pt x="0" y="1"/>
                    </a:moveTo>
                    <a:lnTo>
                      <a:pt x="0" y="1"/>
                    </a:lnTo>
                    <a:close/>
                  </a:path>
                </a:pathLst>
              </a:custGeom>
              <a:noFill/>
              <a:ln cap="rnd" w="19050">
                <a:solidFill>
                  <a:srgbClr val="00f4ad"/>
                </a:solidFill>
                <a:round/>
              </a:ln>
            </p:spPr>
            <p:style>
              <a:lnRef idx="0"/>
              <a:fillRef idx="0"/>
              <a:effectRef idx="0"/>
              <a:fontRef idx="minor"/>
            </p:style>
          </p:sp>
          <p:sp>
            <p:nvSpPr>
              <p:cNvPr id="1683" name="Google Shape;2060;p32"/>
              <p:cNvSpPr/>
              <p:nvPr/>
            </p:nvSpPr>
            <p:spPr>
              <a:xfrm>
                <a:off x="7649640" y="1332720"/>
                <a:ext cx="360" cy="1554840"/>
              </a:xfrm>
              <a:custGeom>
                <a:avLst/>
                <a:gdLst/>
                <a:ahLst/>
                <a:rect l="l" t="t" r="r" b="b"/>
                <a:pathLst>
                  <a:path fill="none" w="1" h="5214">
                    <a:moveTo>
                      <a:pt x="0" y="1"/>
                    </a:moveTo>
                    <a:lnTo>
                      <a:pt x="0" y="5214"/>
                    </a:lnTo>
                  </a:path>
                </a:pathLst>
              </a:custGeom>
              <a:noFill/>
              <a:ln cap="rnd" w="19050">
                <a:solidFill>
                  <a:srgbClr val="00f4ad"/>
                </a:solidFill>
                <a:round/>
              </a:ln>
            </p:spPr>
            <p:style>
              <a:lnRef idx="0"/>
              <a:fillRef idx="0"/>
              <a:effectRef idx="0"/>
              <a:fontRef idx="minor"/>
            </p:style>
          </p:sp>
          <p:sp>
            <p:nvSpPr>
              <p:cNvPr id="1684" name="Google Shape;2061;p32"/>
              <p:cNvSpPr/>
              <p:nvPr/>
            </p:nvSpPr>
            <p:spPr>
              <a:xfrm>
                <a:off x="7649640" y="2947680"/>
                <a:ext cx="360" cy="360"/>
              </a:xfrm>
              <a:custGeom>
                <a:avLst/>
                <a:gdLst/>
                <a:ahLst/>
                <a:rect l="l" t="t" r="r" b="b"/>
                <a:pathLst>
                  <a:path fill="none" w="1" h="1">
                    <a:moveTo>
                      <a:pt x="0" y="0"/>
                    </a:moveTo>
                    <a:lnTo>
                      <a:pt x="0" y="0"/>
                    </a:lnTo>
                    <a:close/>
                  </a:path>
                </a:pathLst>
              </a:custGeom>
              <a:noFill/>
              <a:ln cap="rnd" w="19050">
                <a:solidFill>
                  <a:srgbClr val="00f4ad"/>
                </a:solidFill>
                <a:round/>
              </a:ln>
            </p:spPr>
            <p:style>
              <a:lnRef idx="0"/>
              <a:fillRef idx="0"/>
              <a:effectRef idx="0"/>
              <a:fontRef idx="minor"/>
            </p:style>
          </p:sp>
          <p:sp>
            <p:nvSpPr>
              <p:cNvPr id="1685" name="Google Shape;2062;p32"/>
              <p:cNvSpPr/>
              <p:nvPr/>
            </p:nvSpPr>
            <p:spPr>
              <a:xfrm>
                <a:off x="6248880" y="2947680"/>
                <a:ext cx="1312200" cy="360"/>
              </a:xfrm>
              <a:custGeom>
                <a:avLst/>
                <a:gdLst/>
                <a:ahLst/>
                <a:rect l="l" t="t" r="r" b="b"/>
                <a:pathLst>
                  <a:path fill="none" w="5214" h="1">
                    <a:moveTo>
                      <a:pt x="5214" y="0"/>
                    </a:moveTo>
                    <a:lnTo>
                      <a:pt x="1" y="0"/>
                    </a:lnTo>
                  </a:path>
                </a:pathLst>
              </a:custGeom>
              <a:noFill/>
              <a:ln cap="rnd" w="19050">
                <a:solidFill>
                  <a:srgbClr val="00f4ad"/>
                </a:solidFill>
                <a:round/>
              </a:ln>
            </p:spPr>
            <p:style>
              <a:lnRef idx="0"/>
              <a:fillRef idx="0"/>
              <a:effectRef idx="0"/>
              <a:fontRef idx="minor"/>
            </p:style>
          </p:sp>
          <p:sp>
            <p:nvSpPr>
              <p:cNvPr id="1686" name="Google Shape;2063;p32"/>
              <p:cNvSpPr/>
              <p:nvPr/>
            </p:nvSpPr>
            <p:spPr>
              <a:xfrm>
                <a:off x="6015600" y="1011600"/>
                <a:ext cx="1823400" cy="2152800"/>
              </a:xfrm>
              <a:custGeom>
                <a:avLst/>
                <a:gdLst/>
                <a:ahLst/>
                <a:rect l="l" t="t" r="r" b="b"/>
                <a:pathLst>
                  <a:path fill="none" w="7244" h="7219">
                    <a:moveTo>
                      <a:pt x="0" y="0"/>
                    </a:moveTo>
                    <a:lnTo>
                      <a:pt x="7243" y="0"/>
                    </a:lnTo>
                    <a:lnTo>
                      <a:pt x="7243" y="7218"/>
                    </a:lnTo>
                    <a:lnTo>
                      <a:pt x="0" y="7218"/>
                    </a:lnTo>
                    <a:close/>
                  </a:path>
                </a:pathLst>
              </a:custGeom>
              <a:noFill/>
              <a:ln cap="rnd" w="19050">
                <a:solidFill>
                  <a:srgbClr val="00f4ad"/>
                </a:solidFill>
                <a:round/>
              </a:ln>
            </p:spPr>
            <p:style>
              <a:lnRef idx="0"/>
              <a:fillRef idx="0"/>
              <a:effectRef idx="0"/>
              <a:fontRef idx="minor"/>
            </p:style>
          </p:sp>
          <p:sp>
            <p:nvSpPr>
              <p:cNvPr id="1687" name="Google Shape;2064;p32"/>
              <p:cNvSpPr/>
              <p:nvPr/>
            </p:nvSpPr>
            <p:spPr>
              <a:xfrm>
                <a:off x="5816880" y="2304720"/>
                <a:ext cx="195480" cy="360"/>
              </a:xfrm>
              <a:custGeom>
                <a:avLst/>
                <a:gdLst/>
                <a:ahLst/>
                <a:rect l="l" t="t" r="r" b="b"/>
                <a:pathLst>
                  <a:path fill="none" w="778" h="1">
                    <a:moveTo>
                      <a:pt x="778" y="1"/>
                    </a:moveTo>
                    <a:lnTo>
                      <a:pt x="1" y="1"/>
                    </a:lnTo>
                  </a:path>
                </a:pathLst>
              </a:custGeom>
              <a:noFill/>
              <a:ln cap="rnd" w="19050">
                <a:solidFill>
                  <a:srgbClr val="00f4ad"/>
                </a:solidFill>
                <a:round/>
              </a:ln>
            </p:spPr>
            <p:style>
              <a:lnRef idx="0"/>
              <a:fillRef idx="0"/>
              <a:effectRef idx="0"/>
              <a:fontRef idx="minor"/>
            </p:style>
          </p:sp>
          <p:sp>
            <p:nvSpPr>
              <p:cNvPr id="1688" name="Google Shape;2065;p32"/>
              <p:cNvSpPr/>
              <p:nvPr/>
            </p:nvSpPr>
            <p:spPr>
              <a:xfrm>
                <a:off x="5829480" y="1721880"/>
                <a:ext cx="170280" cy="360"/>
              </a:xfrm>
              <a:custGeom>
                <a:avLst/>
                <a:gdLst/>
                <a:ahLst/>
                <a:rect l="l" t="t" r="r" b="b"/>
                <a:pathLst>
                  <a:path fill="none" w="678" h="1">
                    <a:moveTo>
                      <a:pt x="678" y="0"/>
                    </a:moveTo>
                    <a:lnTo>
                      <a:pt x="1" y="0"/>
                    </a:lnTo>
                  </a:path>
                </a:pathLst>
              </a:custGeom>
              <a:noFill/>
              <a:ln cap="rnd" w="19050">
                <a:solidFill>
                  <a:srgbClr val="00f4ad"/>
                </a:solidFill>
                <a:round/>
              </a:ln>
            </p:spPr>
            <p:style>
              <a:lnRef idx="0"/>
              <a:fillRef idx="0"/>
              <a:effectRef idx="0"/>
              <a:fontRef idx="minor"/>
            </p:style>
          </p:sp>
          <p:sp>
            <p:nvSpPr>
              <p:cNvPr id="1689" name="Google Shape;2066;p32"/>
              <p:cNvSpPr/>
              <p:nvPr/>
            </p:nvSpPr>
            <p:spPr>
              <a:xfrm>
                <a:off x="5734800" y="1445040"/>
                <a:ext cx="264960" cy="360"/>
              </a:xfrm>
              <a:custGeom>
                <a:avLst/>
                <a:gdLst/>
                <a:ahLst/>
                <a:rect l="l" t="t" r="r" b="b"/>
                <a:pathLst>
                  <a:path fill="none" w="1054" h="1">
                    <a:moveTo>
                      <a:pt x="1054" y="1"/>
                    </a:moveTo>
                    <a:lnTo>
                      <a:pt x="1" y="1"/>
                    </a:lnTo>
                  </a:path>
                </a:pathLst>
              </a:custGeom>
              <a:noFill/>
              <a:ln cap="rnd" w="19050">
                <a:solidFill>
                  <a:srgbClr val="00f4ad"/>
                </a:solidFill>
                <a:round/>
              </a:ln>
            </p:spPr>
            <p:style>
              <a:lnRef idx="0"/>
              <a:fillRef idx="0"/>
              <a:effectRef idx="0"/>
              <a:fontRef idx="minor"/>
            </p:style>
          </p:sp>
          <p:sp>
            <p:nvSpPr>
              <p:cNvPr id="1690" name="Google Shape;2067;p32"/>
              <p:cNvSpPr/>
              <p:nvPr/>
            </p:nvSpPr>
            <p:spPr>
              <a:xfrm>
                <a:off x="5637600" y="2046240"/>
                <a:ext cx="371160" cy="36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sp>
            <p:nvSpPr>
              <p:cNvPr id="1691" name="Google Shape;2068;p32"/>
              <p:cNvSpPr/>
              <p:nvPr/>
            </p:nvSpPr>
            <p:spPr>
              <a:xfrm>
                <a:off x="7845480" y="2364480"/>
                <a:ext cx="132480" cy="360"/>
              </a:xfrm>
              <a:custGeom>
                <a:avLst/>
                <a:gdLst/>
                <a:ahLst/>
                <a:rect l="l" t="t" r="r" b="b"/>
                <a:pathLst>
                  <a:path fill="none" w="528" h="1">
                    <a:moveTo>
                      <a:pt x="1" y="0"/>
                    </a:moveTo>
                    <a:lnTo>
                      <a:pt x="527" y="0"/>
                    </a:lnTo>
                  </a:path>
                </a:pathLst>
              </a:custGeom>
              <a:noFill/>
              <a:ln cap="rnd" w="19050">
                <a:solidFill>
                  <a:srgbClr val="00f4ad"/>
                </a:solidFill>
                <a:round/>
              </a:ln>
            </p:spPr>
            <p:style>
              <a:lnRef idx="0"/>
              <a:fillRef idx="0"/>
              <a:effectRef idx="0"/>
              <a:fontRef idx="minor"/>
            </p:style>
          </p:sp>
          <p:sp>
            <p:nvSpPr>
              <p:cNvPr id="1692" name="Google Shape;2069;p32"/>
              <p:cNvSpPr/>
              <p:nvPr/>
            </p:nvSpPr>
            <p:spPr>
              <a:xfrm>
                <a:off x="7839360" y="2633400"/>
                <a:ext cx="208080" cy="360"/>
              </a:xfrm>
              <a:custGeom>
                <a:avLst/>
                <a:gdLst/>
                <a:ahLst/>
                <a:rect l="l" t="t" r="r" b="b"/>
                <a:pathLst>
                  <a:path fill="none" w="828" h="1">
                    <a:moveTo>
                      <a:pt x="1" y="1"/>
                    </a:moveTo>
                    <a:lnTo>
                      <a:pt x="828" y="1"/>
                    </a:lnTo>
                  </a:path>
                </a:pathLst>
              </a:custGeom>
              <a:noFill/>
              <a:ln cap="rnd" w="19050">
                <a:solidFill>
                  <a:srgbClr val="00f4ad"/>
                </a:solidFill>
                <a:round/>
              </a:ln>
            </p:spPr>
            <p:style>
              <a:lnRef idx="0"/>
              <a:fillRef idx="0"/>
              <a:effectRef idx="0"/>
              <a:fontRef idx="minor"/>
            </p:style>
          </p:sp>
          <p:sp>
            <p:nvSpPr>
              <p:cNvPr id="1693" name="Google Shape;2070;p32"/>
              <p:cNvSpPr/>
              <p:nvPr/>
            </p:nvSpPr>
            <p:spPr>
              <a:xfrm>
                <a:off x="7839000" y="1549800"/>
                <a:ext cx="208080" cy="360"/>
              </a:xfrm>
              <a:custGeom>
                <a:avLst/>
                <a:gdLst/>
                <a:ahLst/>
                <a:rect l="l" t="t" r="r" b="b"/>
                <a:pathLst>
                  <a:path fill="none" w="828" h="1">
                    <a:moveTo>
                      <a:pt x="1" y="1"/>
                    </a:moveTo>
                    <a:lnTo>
                      <a:pt x="828" y="1"/>
                    </a:lnTo>
                  </a:path>
                </a:pathLst>
              </a:custGeom>
              <a:noFill/>
              <a:ln cap="rnd" w="19050">
                <a:solidFill>
                  <a:srgbClr val="00f4ad"/>
                </a:solidFill>
                <a:round/>
              </a:ln>
            </p:spPr>
            <p:style>
              <a:lnRef idx="0"/>
              <a:fillRef idx="0"/>
              <a:effectRef idx="0"/>
              <a:fontRef idx="minor"/>
            </p:style>
          </p:sp>
          <p:sp>
            <p:nvSpPr>
              <p:cNvPr id="1694" name="Google Shape;2071;p32"/>
              <p:cNvSpPr/>
              <p:nvPr/>
            </p:nvSpPr>
            <p:spPr>
              <a:xfrm>
                <a:off x="7839000" y="1774080"/>
                <a:ext cx="157680" cy="360"/>
              </a:xfrm>
              <a:custGeom>
                <a:avLst/>
                <a:gdLst/>
                <a:ahLst/>
                <a:rect l="l" t="t" r="r" b="b"/>
                <a:pathLst>
                  <a:path fill="none" w="628" h="1">
                    <a:moveTo>
                      <a:pt x="1" y="1"/>
                    </a:moveTo>
                    <a:lnTo>
                      <a:pt x="627" y="1"/>
                    </a:lnTo>
                  </a:path>
                </a:pathLst>
              </a:custGeom>
              <a:noFill/>
              <a:ln cap="rnd" w="19050">
                <a:solidFill>
                  <a:srgbClr val="00f4ad"/>
                </a:solidFill>
                <a:round/>
              </a:ln>
            </p:spPr>
            <p:style>
              <a:lnRef idx="0"/>
              <a:fillRef idx="0"/>
              <a:effectRef idx="0"/>
              <a:fontRef idx="minor"/>
            </p:style>
          </p:sp>
        </p:grpSp>
        <p:sp>
          <p:nvSpPr>
            <p:cNvPr id="1695" name="Google Shape;2072;p32"/>
            <p:cNvSpPr/>
            <p:nvPr/>
          </p:nvSpPr>
          <p:spPr>
            <a:xfrm>
              <a:off x="7832160" y="2049840"/>
              <a:ext cx="1329480" cy="36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sp>
          <p:nvSpPr>
            <p:cNvPr id="1696" name="Google Shape;2073;p32"/>
            <p:cNvSpPr/>
            <p:nvPr/>
          </p:nvSpPr>
          <p:spPr>
            <a:xfrm>
              <a:off x="6825240" y="3164760"/>
              <a:ext cx="360" cy="79200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sp>
          <p:nvSpPr>
            <p:cNvPr id="1697" name="Google Shape;2074;p32"/>
            <p:cNvSpPr/>
            <p:nvPr/>
          </p:nvSpPr>
          <p:spPr>
            <a:xfrm>
              <a:off x="6823440" y="3954240"/>
              <a:ext cx="2413080" cy="36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grpSp>
          <p:nvGrpSpPr>
            <p:cNvPr id="1698" name="Google Shape;2075;p32"/>
            <p:cNvGrpSpPr/>
            <p:nvPr/>
          </p:nvGrpSpPr>
          <p:grpSpPr>
            <a:xfrm>
              <a:off x="6547680" y="1545120"/>
              <a:ext cx="825120" cy="1085760"/>
              <a:chOff x="6547680" y="1545120"/>
              <a:chExt cx="825120" cy="1085760"/>
            </a:xfrm>
          </p:grpSpPr>
          <p:sp>
            <p:nvSpPr>
              <p:cNvPr id="1699" name="Google Shape;2076;p32"/>
              <p:cNvSpPr/>
              <p:nvPr/>
            </p:nvSpPr>
            <p:spPr>
              <a:xfrm>
                <a:off x="6663240" y="1665360"/>
                <a:ext cx="506520" cy="440640"/>
              </a:xfrm>
              <a:custGeom>
                <a:avLst/>
                <a:gdLst/>
                <a:ahLst/>
                <a:rect l="l" t="t" r="r" b="b"/>
                <a:pathLst>
                  <a:path w="8773" h="644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w="0">
                <a:noFill/>
              </a:ln>
            </p:spPr>
            <p:style>
              <a:lnRef idx="0"/>
              <a:fillRef idx="0"/>
              <a:effectRef idx="0"/>
              <a:fontRef idx="minor"/>
            </p:style>
          </p:sp>
          <p:sp>
            <p:nvSpPr>
              <p:cNvPr id="1700" name="Google Shape;2077;p32"/>
              <p:cNvSpPr/>
              <p:nvPr/>
            </p:nvSpPr>
            <p:spPr>
              <a:xfrm>
                <a:off x="6663240" y="1660320"/>
                <a:ext cx="506520" cy="447480"/>
              </a:xfrm>
              <a:custGeom>
                <a:avLst/>
                <a:gdLst/>
                <a:ahLst/>
                <a:rect l="l" t="t" r="r" b="b"/>
                <a:pathLst>
                  <a:path fill="none" w="8773" h="6543">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cap="rnd" w="9525">
                <a:solidFill>
                  <a:srgbClr val="606060"/>
                </a:solidFill>
                <a:round/>
              </a:ln>
            </p:spPr>
            <p:style>
              <a:lnRef idx="0"/>
              <a:fillRef idx="0"/>
              <a:effectRef idx="0"/>
              <a:fontRef idx="minor"/>
            </p:style>
          </p:sp>
          <p:sp>
            <p:nvSpPr>
              <p:cNvPr id="1701" name="Google Shape;2078;p32"/>
              <p:cNvSpPr/>
              <p:nvPr/>
            </p:nvSpPr>
            <p:spPr>
              <a:xfrm>
                <a:off x="7054200" y="1730520"/>
                <a:ext cx="67680" cy="57960"/>
              </a:xfrm>
              <a:custGeom>
                <a:avLst/>
                <a:gdLst/>
                <a:ahLst/>
                <a:rect l="l" t="t" r="r" b="b"/>
                <a:pathLst>
                  <a:path fill="none" w="1179" h="853">
                    <a:moveTo>
                      <a:pt x="1154" y="0"/>
                    </a:moveTo>
                    <a:cubicBezTo>
                      <a:pt x="1154" y="0"/>
                      <a:pt x="1179" y="852"/>
                      <a:pt x="1" y="852"/>
                    </a:cubicBezTo>
                  </a:path>
                </a:pathLst>
              </a:custGeom>
              <a:noFill/>
              <a:ln cap="rnd" w="4375">
                <a:solidFill>
                  <a:srgbClr val="606060"/>
                </a:solidFill>
                <a:round/>
              </a:ln>
            </p:spPr>
            <p:style>
              <a:lnRef idx="0"/>
              <a:fillRef idx="0"/>
              <a:effectRef idx="0"/>
              <a:fontRef idx="minor"/>
            </p:style>
          </p:sp>
          <p:sp>
            <p:nvSpPr>
              <p:cNvPr id="1702" name="Google Shape;2079;p32"/>
              <p:cNvSpPr/>
              <p:nvPr/>
            </p:nvSpPr>
            <p:spPr>
              <a:xfrm>
                <a:off x="6968880" y="1670400"/>
                <a:ext cx="38880" cy="68400"/>
              </a:xfrm>
              <a:custGeom>
                <a:avLst/>
                <a:gdLst/>
                <a:ahLst/>
                <a:rect l="l" t="t" r="r" b="b"/>
                <a:pathLst>
                  <a:path fill="none" w="677" h="1003">
                    <a:moveTo>
                      <a:pt x="326" y="0"/>
                    </a:moveTo>
                    <a:cubicBezTo>
                      <a:pt x="326" y="0"/>
                      <a:pt x="0" y="652"/>
                      <a:pt x="677" y="1003"/>
                    </a:cubicBezTo>
                  </a:path>
                </a:pathLst>
              </a:custGeom>
              <a:noFill/>
              <a:ln cap="rnd" w="4375">
                <a:solidFill>
                  <a:srgbClr val="606060"/>
                </a:solidFill>
                <a:round/>
              </a:ln>
            </p:spPr>
            <p:style>
              <a:lnRef idx="0"/>
              <a:fillRef idx="0"/>
              <a:effectRef idx="0"/>
              <a:fontRef idx="minor"/>
            </p:style>
          </p:sp>
          <p:sp>
            <p:nvSpPr>
              <p:cNvPr id="1703" name="Google Shape;2080;p32"/>
              <p:cNvSpPr/>
              <p:nvPr/>
            </p:nvSpPr>
            <p:spPr>
              <a:xfrm>
                <a:off x="6909480" y="1788840"/>
                <a:ext cx="128520" cy="123120"/>
              </a:xfrm>
              <a:custGeom>
                <a:avLst/>
                <a:gdLst/>
                <a:ahLst/>
                <a:rect l="l" t="t" r="r" b="b"/>
                <a:pathLst>
                  <a:path fill="none" w="2232" h="1805">
                    <a:moveTo>
                      <a:pt x="2231" y="1805"/>
                    </a:moveTo>
                    <a:cubicBezTo>
                      <a:pt x="2231" y="1805"/>
                      <a:pt x="677" y="1579"/>
                      <a:pt x="0" y="0"/>
                    </a:cubicBezTo>
                  </a:path>
                </a:pathLst>
              </a:custGeom>
              <a:noFill/>
              <a:ln cap="rnd" w="4375">
                <a:solidFill>
                  <a:srgbClr val="606060"/>
                </a:solidFill>
                <a:round/>
              </a:ln>
            </p:spPr>
            <p:style>
              <a:lnRef idx="0"/>
              <a:fillRef idx="0"/>
              <a:effectRef idx="0"/>
              <a:fontRef idx="minor"/>
            </p:style>
          </p:sp>
          <p:sp>
            <p:nvSpPr>
              <p:cNvPr id="1704" name="Google Shape;2081;p32"/>
              <p:cNvSpPr/>
              <p:nvPr/>
            </p:nvSpPr>
            <p:spPr>
              <a:xfrm>
                <a:off x="6960240" y="1778760"/>
                <a:ext cx="40320" cy="90720"/>
              </a:xfrm>
              <a:custGeom>
                <a:avLst/>
                <a:gdLst/>
                <a:ahLst/>
                <a:rect l="l" t="t" r="r" b="b"/>
                <a:pathLst>
                  <a:path fill="none" w="703" h="1329">
                    <a:moveTo>
                      <a:pt x="402" y="0"/>
                    </a:moveTo>
                    <a:cubicBezTo>
                      <a:pt x="402" y="0"/>
                      <a:pt x="702" y="1153"/>
                      <a:pt x="1" y="1328"/>
                    </a:cubicBezTo>
                  </a:path>
                </a:pathLst>
              </a:custGeom>
              <a:noFill/>
              <a:ln cap="rnd" w="4375">
                <a:solidFill>
                  <a:srgbClr val="606060"/>
                </a:solidFill>
                <a:round/>
              </a:ln>
            </p:spPr>
            <p:style>
              <a:lnRef idx="0"/>
              <a:fillRef idx="0"/>
              <a:effectRef idx="0"/>
              <a:fontRef idx="minor"/>
            </p:style>
          </p:sp>
          <p:sp>
            <p:nvSpPr>
              <p:cNvPr id="1705" name="Google Shape;2082;p32"/>
              <p:cNvSpPr/>
              <p:nvPr/>
            </p:nvSpPr>
            <p:spPr>
              <a:xfrm>
                <a:off x="6792120" y="1685880"/>
                <a:ext cx="69120" cy="123120"/>
              </a:xfrm>
              <a:custGeom>
                <a:avLst/>
                <a:gdLst/>
                <a:ahLst/>
                <a:rect l="l" t="t" r="r" b="b"/>
                <a:pathLst>
                  <a:path fill="none" w="1204" h="1806">
                    <a:moveTo>
                      <a:pt x="1203" y="1"/>
                    </a:moveTo>
                    <a:cubicBezTo>
                      <a:pt x="1203" y="1"/>
                      <a:pt x="0" y="928"/>
                      <a:pt x="627" y="1805"/>
                    </a:cubicBezTo>
                  </a:path>
                </a:pathLst>
              </a:custGeom>
              <a:noFill/>
              <a:ln cap="rnd" w="4375">
                <a:solidFill>
                  <a:srgbClr val="606060"/>
                </a:solidFill>
                <a:round/>
              </a:ln>
            </p:spPr>
            <p:style>
              <a:lnRef idx="0"/>
              <a:fillRef idx="0"/>
              <a:effectRef idx="0"/>
              <a:fontRef idx="minor"/>
            </p:style>
          </p:sp>
          <p:sp>
            <p:nvSpPr>
              <p:cNvPr id="1706" name="Google Shape;2083;p32"/>
              <p:cNvSpPr/>
              <p:nvPr/>
            </p:nvSpPr>
            <p:spPr>
              <a:xfrm>
                <a:off x="6714000" y="1806120"/>
                <a:ext cx="46080" cy="44280"/>
              </a:xfrm>
              <a:custGeom>
                <a:avLst/>
                <a:gdLst/>
                <a:ahLst/>
                <a:rect l="l" t="t" r="r" b="b"/>
                <a:pathLst>
                  <a:path fill="none" w="803" h="652">
                    <a:moveTo>
                      <a:pt x="1" y="251"/>
                    </a:moveTo>
                    <a:cubicBezTo>
                      <a:pt x="1" y="251"/>
                      <a:pt x="703" y="0"/>
                      <a:pt x="803" y="652"/>
                    </a:cubicBezTo>
                  </a:path>
                </a:pathLst>
              </a:custGeom>
              <a:noFill/>
              <a:ln cap="rnd" w="4375">
                <a:solidFill>
                  <a:srgbClr val="606060"/>
                </a:solidFill>
                <a:round/>
              </a:ln>
            </p:spPr>
            <p:style>
              <a:lnRef idx="0"/>
              <a:fillRef idx="0"/>
              <a:effectRef idx="0"/>
              <a:fontRef idx="minor"/>
            </p:style>
          </p:sp>
          <p:sp>
            <p:nvSpPr>
              <p:cNvPr id="1707" name="Google Shape;2084;p32"/>
              <p:cNvSpPr/>
              <p:nvPr/>
            </p:nvSpPr>
            <p:spPr>
              <a:xfrm>
                <a:off x="6735960" y="1869480"/>
                <a:ext cx="134280" cy="171360"/>
              </a:xfrm>
              <a:custGeom>
                <a:avLst/>
                <a:gdLst/>
                <a:ahLst/>
                <a:rect l="l" t="t" r="r" b="b"/>
                <a:pathLst>
                  <a:path fill="none" w="2332" h="2507">
                    <a:moveTo>
                      <a:pt x="1" y="2507"/>
                    </a:moveTo>
                    <a:cubicBezTo>
                      <a:pt x="126" y="2482"/>
                      <a:pt x="2332" y="1730"/>
                      <a:pt x="2031" y="0"/>
                    </a:cubicBezTo>
                  </a:path>
                </a:pathLst>
              </a:custGeom>
              <a:noFill/>
              <a:ln cap="rnd" w="4375">
                <a:solidFill>
                  <a:srgbClr val="606060"/>
                </a:solidFill>
                <a:round/>
              </a:ln>
            </p:spPr>
            <p:style>
              <a:lnRef idx="0"/>
              <a:fillRef idx="0"/>
              <a:effectRef idx="0"/>
              <a:fontRef idx="minor"/>
            </p:style>
          </p:sp>
          <p:sp>
            <p:nvSpPr>
              <p:cNvPr id="1708" name="Google Shape;2085;p32"/>
              <p:cNvSpPr/>
              <p:nvPr/>
            </p:nvSpPr>
            <p:spPr>
              <a:xfrm>
                <a:off x="6757560" y="1903680"/>
                <a:ext cx="46080" cy="93960"/>
              </a:xfrm>
              <a:custGeom>
                <a:avLst/>
                <a:gdLst/>
                <a:ahLst/>
                <a:rect l="l" t="t" r="r" b="b"/>
                <a:pathLst>
                  <a:path fill="none" w="803" h="1380">
                    <a:moveTo>
                      <a:pt x="427" y="1"/>
                    </a:moveTo>
                    <a:cubicBezTo>
                      <a:pt x="427" y="1"/>
                      <a:pt x="1" y="853"/>
                      <a:pt x="803" y="1379"/>
                    </a:cubicBezTo>
                  </a:path>
                </a:pathLst>
              </a:custGeom>
              <a:noFill/>
              <a:ln cap="rnd" w="4375">
                <a:solidFill>
                  <a:srgbClr val="606060"/>
                </a:solidFill>
                <a:round/>
              </a:ln>
            </p:spPr>
            <p:style>
              <a:lnRef idx="0"/>
              <a:fillRef idx="0"/>
              <a:effectRef idx="0"/>
              <a:fontRef idx="minor"/>
            </p:style>
          </p:sp>
          <p:sp>
            <p:nvSpPr>
              <p:cNvPr id="1709" name="Google Shape;2086;p32"/>
              <p:cNvSpPr/>
              <p:nvPr/>
            </p:nvSpPr>
            <p:spPr>
              <a:xfrm>
                <a:off x="6670800" y="1926000"/>
                <a:ext cx="47520" cy="32400"/>
              </a:xfrm>
              <a:custGeom>
                <a:avLst/>
                <a:gdLst/>
                <a:ahLst/>
                <a:rect l="l" t="t" r="r" b="b"/>
                <a:pathLst>
                  <a:path fill="none" w="828" h="477">
                    <a:moveTo>
                      <a:pt x="827" y="0"/>
                    </a:moveTo>
                    <a:cubicBezTo>
                      <a:pt x="827" y="0"/>
                      <a:pt x="727" y="477"/>
                      <a:pt x="0" y="477"/>
                    </a:cubicBezTo>
                  </a:path>
                </a:pathLst>
              </a:custGeom>
              <a:noFill/>
              <a:ln cap="rnd" w="4375">
                <a:solidFill>
                  <a:srgbClr val="606060"/>
                </a:solidFill>
                <a:round/>
              </a:ln>
            </p:spPr>
            <p:style>
              <a:lnRef idx="0"/>
              <a:fillRef idx="0"/>
              <a:effectRef idx="0"/>
              <a:fontRef idx="minor"/>
            </p:style>
          </p:sp>
          <p:sp>
            <p:nvSpPr>
              <p:cNvPr id="1710" name="Google Shape;2087;p32"/>
              <p:cNvSpPr/>
              <p:nvPr/>
            </p:nvSpPr>
            <p:spPr>
              <a:xfrm>
                <a:off x="6900840" y="1932840"/>
                <a:ext cx="33120" cy="87120"/>
              </a:xfrm>
              <a:custGeom>
                <a:avLst/>
                <a:gdLst/>
                <a:ahLst/>
                <a:rect l="l" t="t" r="r" b="b"/>
                <a:pathLst>
                  <a:path fill="none" w="577" h="1279">
                    <a:moveTo>
                      <a:pt x="577" y="1279"/>
                    </a:moveTo>
                    <a:cubicBezTo>
                      <a:pt x="577" y="1279"/>
                      <a:pt x="0" y="903"/>
                      <a:pt x="75" y="1"/>
                    </a:cubicBezTo>
                  </a:path>
                </a:pathLst>
              </a:custGeom>
              <a:noFill/>
              <a:ln cap="rnd" w="4375">
                <a:solidFill>
                  <a:srgbClr val="606060"/>
                </a:solidFill>
                <a:round/>
              </a:ln>
            </p:spPr>
            <p:style>
              <a:lnRef idx="0"/>
              <a:fillRef idx="0"/>
              <a:effectRef idx="0"/>
              <a:fontRef idx="minor"/>
            </p:style>
          </p:sp>
          <p:sp>
            <p:nvSpPr>
              <p:cNvPr id="1711" name="Google Shape;2088;p32"/>
              <p:cNvSpPr/>
              <p:nvPr/>
            </p:nvSpPr>
            <p:spPr>
              <a:xfrm>
                <a:off x="7054200" y="1850760"/>
                <a:ext cx="67680" cy="44280"/>
              </a:xfrm>
              <a:custGeom>
                <a:avLst/>
                <a:gdLst/>
                <a:ahLst/>
                <a:rect l="l" t="t" r="r" b="b"/>
                <a:pathLst>
                  <a:path fill="none" w="1179" h="653">
                    <a:moveTo>
                      <a:pt x="1179" y="577"/>
                    </a:moveTo>
                    <a:cubicBezTo>
                      <a:pt x="1179" y="577"/>
                      <a:pt x="126" y="652"/>
                      <a:pt x="1" y="1"/>
                    </a:cubicBezTo>
                  </a:path>
                </a:pathLst>
              </a:custGeom>
              <a:noFill/>
              <a:ln cap="rnd" w="4375">
                <a:solidFill>
                  <a:srgbClr val="606060"/>
                </a:solidFill>
                <a:round/>
              </a:ln>
            </p:spPr>
            <p:style>
              <a:lnRef idx="0"/>
              <a:fillRef idx="0"/>
              <a:effectRef idx="0"/>
              <a:fontRef idx="minor"/>
            </p:style>
          </p:sp>
          <p:sp>
            <p:nvSpPr>
              <p:cNvPr id="1712" name="Google Shape;2089;p32"/>
              <p:cNvSpPr/>
              <p:nvPr/>
            </p:nvSpPr>
            <p:spPr>
              <a:xfrm>
                <a:off x="6840000" y="1675800"/>
                <a:ext cx="82440" cy="54720"/>
              </a:xfrm>
              <a:custGeom>
                <a:avLst/>
                <a:gdLst/>
                <a:ahLst/>
                <a:rect l="l" t="t" r="r" b="b"/>
                <a:pathLst>
                  <a:path fill="none" w="1430" h="803">
                    <a:moveTo>
                      <a:pt x="0" y="502"/>
                    </a:moveTo>
                    <a:cubicBezTo>
                      <a:pt x="126" y="527"/>
                      <a:pt x="1053" y="0"/>
                      <a:pt x="1429" y="802"/>
                    </a:cubicBezTo>
                  </a:path>
                </a:pathLst>
              </a:custGeom>
              <a:noFill/>
              <a:ln cap="rnd" w="4375">
                <a:solidFill>
                  <a:srgbClr val="606060"/>
                </a:solidFill>
                <a:round/>
              </a:ln>
            </p:spPr>
            <p:style>
              <a:lnRef idx="0"/>
              <a:fillRef idx="0"/>
              <a:effectRef idx="0"/>
              <a:fontRef idx="minor"/>
            </p:style>
          </p:sp>
          <p:sp>
            <p:nvSpPr>
              <p:cNvPr id="1713" name="Google Shape;2090;p32"/>
              <p:cNvSpPr/>
              <p:nvPr/>
            </p:nvSpPr>
            <p:spPr>
              <a:xfrm>
                <a:off x="6547680" y="1545120"/>
                <a:ext cx="825120" cy="1085760"/>
              </a:xfrm>
              <a:custGeom>
                <a:avLst/>
                <a:gdLst/>
                <a:ahLst/>
                <a:rect l="l" t="t" r="r" b="b"/>
                <a:pathLst>
                  <a:path fill="none" w="14287" h="15866">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a:solidFill>
                  <a:srgbClr val="9fc5e8"/>
                </a:solidFill>
                <a:miter/>
              </a:ln>
            </p:spPr>
            <p:style>
              <a:lnRef idx="0"/>
              <a:fillRef idx="0"/>
              <a:effectRef idx="0"/>
              <a:fontRef idx="minor"/>
            </p:style>
          </p:sp>
          <p:sp>
            <p:nvSpPr>
              <p:cNvPr id="1714" name="Google Shape;2091;p32"/>
              <p:cNvSpPr/>
              <p:nvPr/>
            </p:nvSpPr>
            <p:spPr>
              <a:xfrm>
                <a:off x="6986160" y="2245320"/>
                <a:ext cx="121320" cy="224280"/>
              </a:xfrm>
              <a:custGeom>
                <a:avLst/>
                <a:gdLst/>
                <a:ahLst/>
                <a:rect l="l" t="t" r="r" b="b"/>
                <a:pathLst>
                  <a:path fill="none" w="2107" h="3284">
                    <a:moveTo>
                      <a:pt x="1" y="0"/>
                    </a:moveTo>
                    <a:lnTo>
                      <a:pt x="1" y="2130"/>
                    </a:lnTo>
                    <a:lnTo>
                      <a:pt x="2106" y="3283"/>
                    </a:lnTo>
                  </a:path>
                </a:pathLst>
              </a:custGeom>
              <a:noFill/>
              <a:ln cap="rnd" w="19050">
                <a:solidFill>
                  <a:srgbClr val="9fc5e8"/>
                </a:solidFill>
                <a:round/>
              </a:ln>
            </p:spPr>
            <p:style>
              <a:lnRef idx="0"/>
              <a:fillRef idx="0"/>
              <a:effectRef idx="0"/>
              <a:fontRef idx="minor"/>
            </p:style>
          </p:sp>
        </p:grpSp>
      </p:grpSp>
      <p:pic>
        <p:nvPicPr>
          <p:cNvPr id="1715" name="Picture 2" descr=""/>
          <p:cNvPicPr/>
          <p:nvPr/>
        </p:nvPicPr>
        <p:blipFill>
          <a:blip r:embed="rId1"/>
          <a:stretch/>
        </p:blipFill>
        <p:spPr>
          <a:xfrm>
            <a:off x="5853240" y="812520"/>
            <a:ext cx="2975040" cy="3139200"/>
          </a:xfrm>
          <a:prstGeom prst="rect">
            <a:avLst/>
          </a:prstGeom>
          <a:ln w="0">
            <a:noFill/>
          </a:ln>
        </p:spPr>
      </p:pic>
      <p:sp>
        <p:nvSpPr>
          <p:cNvPr id="1716" name="TextBox 4"/>
          <p:cNvSpPr/>
          <p:nvPr/>
        </p:nvSpPr>
        <p:spPr>
          <a:xfrm>
            <a:off x="1713600" y="421200"/>
            <a:ext cx="314280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vi-VN" sz="2400" spc="-1" strike="noStrike">
                <a:solidFill>
                  <a:srgbClr val="00f4ad"/>
                </a:solidFill>
                <a:latin typeface="Times New Roman"/>
                <a:ea typeface="Arial"/>
              </a:rPr>
              <a:t>Lời giải đã lựa chọn</a:t>
            </a:r>
            <a:endParaRPr b="0" lang="en-US" sz="2400" spc="-1" strike="noStrike">
              <a:latin typeface="Arial"/>
            </a:endParaRPr>
          </a:p>
        </p:txBody>
      </p:sp>
    </p:spTree>
  </p:cSld>
  <p:transition>
    <p:wheel spokes="1"/>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7" name="PlaceHolder 1"/>
          <p:cNvSpPr>
            <a:spLocks noGrp="1"/>
          </p:cNvSpPr>
          <p:nvPr>
            <p:ph type="subTitle"/>
          </p:nvPr>
        </p:nvSpPr>
        <p:spPr>
          <a:xfrm>
            <a:off x="253440" y="554400"/>
            <a:ext cx="4089960" cy="1503000"/>
          </a:xfrm>
          <a:prstGeom prst="rect">
            <a:avLst/>
          </a:prstGeom>
          <a:noFill/>
          <a:ln w="0">
            <a:noFill/>
          </a:ln>
        </p:spPr>
        <p:txBody>
          <a:bodyPr lIns="0" rIns="0" tIns="0" bIns="0" anchor="ctr">
            <a:noAutofit/>
          </a:bodyPr>
          <a:p>
            <a:pPr>
              <a:lnSpc>
                <a:spcPct val="100000"/>
              </a:lnSpc>
              <a:buNone/>
              <a:tabLst>
                <a:tab algn="l" pos="0"/>
              </a:tabLst>
            </a:pPr>
            <a:r>
              <a:rPr b="0" lang="en-US" sz="1800" spc="-1" strike="noStrike">
                <a:solidFill>
                  <a:srgbClr val="00f4ad"/>
                </a:solidFill>
                <a:latin typeface="Times New Roman"/>
                <a:ea typeface="Roboto"/>
              </a:rPr>
              <a:t>1. Miêu tả bằng code.</a:t>
            </a:r>
            <a:endParaRPr b="0" lang="en-US" sz="1800" spc="-1" strike="noStrike">
              <a:latin typeface="Arial"/>
            </a:endParaRPr>
          </a:p>
          <a:p>
            <a:pPr>
              <a:lnSpc>
                <a:spcPct val="100000"/>
              </a:lnSpc>
              <a:buNone/>
              <a:tabLst>
                <a:tab algn="l" pos="0"/>
              </a:tabLst>
            </a:pPr>
            <a:r>
              <a:rPr b="0" lang="vi-VN" sz="1800" spc="-1" strike="noStrike">
                <a:solidFill>
                  <a:srgbClr val="00f4ad"/>
                </a:solidFill>
                <a:latin typeface="Times New Roman"/>
                <a:ea typeface="Roboto"/>
              </a:rPr>
              <a:t>Nội dung chính:</a:t>
            </a:r>
            <a:endParaRPr b="0" lang="en-US" sz="1800" spc="-1" strike="noStrike">
              <a:latin typeface="Arial"/>
            </a:endParaRPr>
          </a:p>
          <a:p>
            <a:pPr>
              <a:lnSpc>
                <a:spcPct val="100000"/>
              </a:lnSpc>
              <a:buNone/>
              <a:tabLst>
                <a:tab algn="l" pos="0"/>
              </a:tabLst>
            </a:pPr>
            <a:r>
              <a:rPr b="0" lang="vi-VN" sz="1600" spc="-1" strike="noStrike">
                <a:solidFill>
                  <a:srgbClr val="ffffff"/>
                </a:solidFill>
                <a:latin typeface="Times New Roman"/>
                <a:ea typeface="Roboto"/>
              </a:rPr>
              <a:t>Chương trình sử dụng ngôn ngữ lập trình C++, mô hình lập trình hướng đối tượng</a:t>
            </a:r>
            <a:endParaRPr b="0" lang="en-US" sz="1600" spc="-1" strike="noStrike">
              <a:latin typeface="Arial"/>
            </a:endParaRPr>
          </a:p>
          <a:p>
            <a:pPr>
              <a:lnSpc>
                <a:spcPct val="100000"/>
              </a:lnSpc>
              <a:buNone/>
              <a:tabLst>
                <a:tab algn="l" pos="0"/>
              </a:tabLst>
            </a:pPr>
            <a:r>
              <a:rPr b="0" lang="vi-VN" sz="1600" spc="-1" strike="noStrike">
                <a:solidFill>
                  <a:srgbClr val="ffffff"/>
                </a:solidFill>
                <a:latin typeface="Times New Roman"/>
                <a:ea typeface="Roboto"/>
              </a:rPr>
              <a:t>Các lớp đối tượng của chương trình:</a:t>
            </a:r>
            <a:endParaRPr b="0" lang="en-US" sz="1600" spc="-1" strike="noStrike">
              <a:latin typeface="Arial"/>
            </a:endParaRPr>
          </a:p>
          <a:p>
            <a:pPr>
              <a:lnSpc>
                <a:spcPct val="100000"/>
              </a:lnSpc>
              <a:buNone/>
              <a:tabLst>
                <a:tab algn="l" pos="0"/>
              </a:tabLst>
            </a:pPr>
            <a:r>
              <a:rPr b="0" lang="vi-VN" sz="1600" spc="-1" strike="noStrike">
                <a:solidFill>
                  <a:srgbClr val="ffffff"/>
                </a:solidFill>
                <a:latin typeface="Times New Roman"/>
                <a:ea typeface="Roboto"/>
              </a:rPr>
              <a:t>Chương trình có  2 class Process và CPU</a:t>
            </a:r>
            <a:endParaRPr b="0" lang="en-US" sz="1600" spc="-1" strike="noStrike">
              <a:latin typeface="Arial"/>
            </a:endParaRPr>
          </a:p>
          <a:p>
            <a:pPr>
              <a:lnSpc>
                <a:spcPct val="100000"/>
              </a:lnSpc>
              <a:buNone/>
              <a:tabLst>
                <a:tab algn="l" pos="0"/>
              </a:tabLst>
            </a:pPr>
            <a:endParaRPr b="0" lang="en-US" sz="1600" spc="-1" strike="noStrike">
              <a:latin typeface="Arial"/>
            </a:endParaRPr>
          </a:p>
        </p:txBody>
      </p:sp>
      <p:grpSp>
        <p:nvGrpSpPr>
          <p:cNvPr id="1718" name="Google Shape;2098;p33"/>
          <p:cNvGrpSpPr/>
          <p:nvPr/>
        </p:nvGrpSpPr>
        <p:grpSpPr>
          <a:xfrm>
            <a:off x="-377640" y="2312640"/>
            <a:ext cx="4263840" cy="2945160"/>
            <a:chOff x="-377640" y="2312640"/>
            <a:chExt cx="4263840" cy="2945160"/>
          </a:xfrm>
        </p:grpSpPr>
        <p:grpSp>
          <p:nvGrpSpPr>
            <p:cNvPr id="1719" name="Google Shape;2099;p33"/>
            <p:cNvGrpSpPr/>
            <p:nvPr/>
          </p:nvGrpSpPr>
          <p:grpSpPr>
            <a:xfrm>
              <a:off x="1030680" y="2312640"/>
              <a:ext cx="2855520" cy="2152800"/>
              <a:chOff x="1030680" y="2312640"/>
              <a:chExt cx="2855520" cy="2152800"/>
            </a:xfrm>
          </p:grpSpPr>
          <p:sp>
            <p:nvSpPr>
              <p:cNvPr id="1720" name="Google Shape;2100;p33"/>
              <p:cNvSpPr/>
              <p:nvPr/>
            </p:nvSpPr>
            <p:spPr>
              <a:xfrm flipH="1">
                <a:off x="1643760" y="2671560"/>
                <a:ext cx="1435320" cy="1435320"/>
              </a:xfrm>
              <a:custGeom>
                <a:avLst/>
                <a:gdLst/>
                <a:ahLst/>
                <a:rect l="l" t="t" r="r" b="b"/>
                <a:pathLst>
                  <a:path fill="none" w="4813" h="4813">
                    <a:moveTo>
                      <a:pt x="0" y="0"/>
                    </a:moveTo>
                    <a:lnTo>
                      <a:pt x="4812" y="0"/>
                    </a:lnTo>
                    <a:lnTo>
                      <a:pt x="4812" y="4812"/>
                    </a:lnTo>
                    <a:lnTo>
                      <a:pt x="0" y="4812"/>
                    </a:lnTo>
                    <a:close/>
                  </a:path>
                </a:pathLst>
              </a:custGeom>
              <a:noFill/>
              <a:ln cap="rnd" w="19050">
                <a:solidFill>
                  <a:srgbClr val="00f4ad"/>
                </a:solidFill>
                <a:round/>
              </a:ln>
            </p:spPr>
            <p:style>
              <a:lnRef idx="0"/>
              <a:fillRef idx="0"/>
              <a:effectRef idx="0"/>
              <a:fontRef idx="minor"/>
            </p:style>
          </p:sp>
          <p:sp>
            <p:nvSpPr>
              <p:cNvPr id="1721" name="Google Shape;2101;p33"/>
              <p:cNvSpPr/>
              <p:nvPr/>
            </p:nvSpPr>
            <p:spPr>
              <a:xfrm flipH="1">
                <a:off x="3220920" y="4248720"/>
                <a:ext cx="360" cy="360"/>
              </a:xfrm>
              <a:custGeom>
                <a:avLst/>
                <a:gdLst/>
                <a:ahLst/>
                <a:rect l="l" t="t" r="r" b="b"/>
                <a:pathLst>
                  <a:path fill="none" w="1" h="1">
                    <a:moveTo>
                      <a:pt x="0" y="0"/>
                    </a:moveTo>
                    <a:lnTo>
                      <a:pt x="0" y="0"/>
                    </a:lnTo>
                    <a:close/>
                  </a:path>
                </a:pathLst>
              </a:custGeom>
              <a:noFill/>
              <a:ln cap="rnd" w="19050">
                <a:solidFill>
                  <a:srgbClr val="00f4ad"/>
                </a:solidFill>
                <a:round/>
              </a:ln>
            </p:spPr>
            <p:style>
              <a:lnRef idx="0"/>
              <a:fillRef idx="0"/>
              <a:effectRef idx="0"/>
              <a:fontRef idx="minor"/>
            </p:style>
          </p:sp>
          <p:sp>
            <p:nvSpPr>
              <p:cNvPr id="1722" name="Google Shape;2102;p33"/>
              <p:cNvSpPr/>
              <p:nvPr/>
            </p:nvSpPr>
            <p:spPr>
              <a:xfrm flipH="1">
                <a:off x="3220920" y="2581560"/>
                <a:ext cx="360" cy="1554840"/>
              </a:xfrm>
              <a:custGeom>
                <a:avLst/>
                <a:gdLst/>
                <a:ahLst/>
                <a:rect l="l" t="t" r="r" b="b"/>
                <a:pathLst>
                  <a:path fill="none" w="1" h="5214">
                    <a:moveTo>
                      <a:pt x="0" y="5213"/>
                    </a:moveTo>
                    <a:lnTo>
                      <a:pt x="0" y="0"/>
                    </a:lnTo>
                  </a:path>
                </a:pathLst>
              </a:custGeom>
              <a:noFill/>
              <a:ln cap="rnd" w="19050">
                <a:solidFill>
                  <a:srgbClr val="00f4ad"/>
                </a:solidFill>
                <a:round/>
              </a:ln>
            </p:spPr>
            <p:style>
              <a:lnRef idx="0"/>
              <a:fillRef idx="0"/>
              <a:effectRef idx="0"/>
              <a:fontRef idx="minor"/>
            </p:style>
          </p:sp>
          <p:sp>
            <p:nvSpPr>
              <p:cNvPr id="1723" name="Google Shape;2103;p33"/>
              <p:cNvSpPr/>
              <p:nvPr/>
            </p:nvSpPr>
            <p:spPr>
              <a:xfrm flipH="1">
                <a:off x="3220920" y="2529000"/>
                <a:ext cx="360" cy="360"/>
              </a:xfrm>
              <a:custGeom>
                <a:avLst/>
                <a:gdLst/>
                <a:ahLst/>
                <a:rect l="l" t="t" r="r" b="b"/>
                <a:pathLst>
                  <a:path fill="none" w="1" h="1">
                    <a:moveTo>
                      <a:pt x="0" y="1"/>
                    </a:moveTo>
                    <a:lnTo>
                      <a:pt x="0" y="1"/>
                    </a:lnTo>
                    <a:close/>
                  </a:path>
                </a:pathLst>
              </a:custGeom>
              <a:noFill/>
              <a:ln cap="rnd" w="19050">
                <a:solidFill>
                  <a:srgbClr val="00f4ad"/>
                </a:solidFill>
                <a:round/>
              </a:ln>
            </p:spPr>
            <p:style>
              <a:lnRef idx="0"/>
              <a:fillRef idx="0"/>
              <a:effectRef idx="0"/>
              <a:fontRef idx="minor"/>
            </p:style>
          </p:sp>
          <p:sp>
            <p:nvSpPr>
              <p:cNvPr id="1724" name="Google Shape;2104;p33"/>
              <p:cNvSpPr/>
              <p:nvPr/>
            </p:nvSpPr>
            <p:spPr>
              <a:xfrm flipH="1">
                <a:off x="1554480" y="2529000"/>
                <a:ext cx="1555200" cy="360"/>
              </a:xfrm>
              <a:custGeom>
                <a:avLst/>
                <a:gdLst/>
                <a:ahLst/>
                <a:rect l="l" t="t" r="r" b="b"/>
                <a:pathLst>
                  <a:path fill="none" w="5215" h="1">
                    <a:moveTo>
                      <a:pt x="1" y="1"/>
                    </a:moveTo>
                    <a:lnTo>
                      <a:pt x="5214" y="1"/>
                    </a:lnTo>
                  </a:path>
                </a:pathLst>
              </a:custGeom>
              <a:noFill/>
              <a:ln cap="rnd" w="19050">
                <a:solidFill>
                  <a:srgbClr val="00f4ad"/>
                </a:solidFill>
                <a:round/>
              </a:ln>
            </p:spPr>
            <p:style>
              <a:lnRef idx="0"/>
              <a:fillRef idx="0"/>
              <a:effectRef idx="0"/>
              <a:fontRef idx="minor"/>
            </p:style>
          </p:sp>
          <p:sp>
            <p:nvSpPr>
              <p:cNvPr id="1725" name="Google Shape;2105;p33"/>
              <p:cNvSpPr/>
              <p:nvPr/>
            </p:nvSpPr>
            <p:spPr>
              <a:xfrm flipH="1">
                <a:off x="1501560" y="2529000"/>
                <a:ext cx="360" cy="360"/>
              </a:xfrm>
              <a:custGeom>
                <a:avLst/>
                <a:gdLst/>
                <a:ahLst/>
                <a:rect l="l" t="t" r="r" b="b"/>
                <a:pathLst>
                  <a:path fill="none" w="1" h="1">
                    <a:moveTo>
                      <a:pt x="0" y="1"/>
                    </a:moveTo>
                    <a:lnTo>
                      <a:pt x="0" y="1"/>
                    </a:lnTo>
                    <a:close/>
                  </a:path>
                </a:pathLst>
              </a:custGeom>
              <a:noFill/>
              <a:ln cap="rnd" w="19050">
                <a:solidFill>
                  <a:srgbClr val="00f4ad"/>
                </a:solidFill>
                <a:round/>
              </a:ln>
            </p:spPr>
            <p:style>
              <a:lnRef idx="0"/>
              <a:fillRef idx="0"/>
              <a:effectRef idx="0"/>
              <a:fontRef idx="minor"/>
            </p:style>
          </p:sp>
          <p:sp>
            <p:nvSpPr>
              <p:cNvPr id="1726" name="Google Shape;2106;p33"/>
              <p:cNvSpPr/>
              <p:nvPr/>
            </p:nvSpPr>
            <p:spPr>
              <a:xfrm flipH="1">
                <a:off x="1501560" y="2633760"/>
                <a:ext cx="360" cy="1554840"/>
              </a:xfrm>
              <a:custGeom>
                <a:avLst/>
                <a:gdLst/>
                <a:ahLst/>
                <a:rect l="l" t="t" r="r" b="b"/>
                <a:pathLst>
                  <a:path fill="none" w="1" h="5214">
                    <a:moveTo>
                      <a:pt x="0" y="1"/>
                    </a:moveTo>
                    <a:lnTo>
                      <a:pt x="0" y="5214"/>
                    </a:lnTo>
                  </a:path>
                </a:pathLst>
              </a:custGeom>
              <a:noFill/>
              <a:ln cap="rnd" w="19050">
                <a:solidFill>
                  <a:srgbClr val="00f4ad"/>
                </a:solidFill>
                <a:round/>
              </a:ln>
            </p:spPr>
            <p:style>
              <a:lnRef idx="0"/>
              <a:fillRef idx="0"/>
              <a:effectRef idx="0"/>
              <a:fontRef idx="minor"/>
            </p:style>
          </p:sp>
          <p:sp>
            <p:nvSpPr>
              <p:cNvPr id="1727" name="Google Shape;2107;p33"/>
              <p:cNvSpPr/>
              <p:nvPr/>
            </p:nvSpPr>
            <p:spPr>
              <a:xfrm flipH="1">
                <a:off x="1501560" y="4248720"/>
                <a:ext cx="360" cy="360"/>
              </a:xfrm>
              <a:custGeom>
                <a:avLst/>
                <a:gdLst/>
                <a:ahLst/>
                <a:rect l="l" t="t" r="r" b="b"/>
                <a:pathLst>
                  <a:path fill="none" w="1" h="1">
                    <a:moveTo>
                      <a:pt x="0" y="0"/>
                    </a:moveTo>
                    <a:lnTo>
                      <a:pt x="0" y="0"/>
                    </a:lnTo>
                    <a:close/>
                  </a:path>
                </a:pathLst>
              </a:custGeom>
              <a:noFill/>
              <a:ln cap="rnd" w="19050">
                <a:solidFill>
                  <a:srgbClr val="00f4ad"/>
                </a:solidFill>
                <a:round/>
              </a:ln>
            </p:spPr>
            <p:style>
              <a:lnRef idx="0"/>
              <a:fillRef idx="0"/>
              <a:effectRef idx="0"/>
              <a:fontRef idx="minor"/>
            </p:style>
          </p:sp>
          <p:sp>
            <p:nvSpPr>
              <p:cNvPr id="1728" name="Google Shape;2108;p33"/>
              <p:cNvSpPr/>
              <p:nvPr/>
            </p:nvSpPr>
            <p:spPr>
              <a:xfrm flipH="1">
                <a:off x="1606320" y="4248720"/>
                <a:ext cx="1554840" cy="360"/>
              </a:xfrm>
              <a:custGeom>
                <a:avLst/>
                <a:gdLst/>
                <a:ahLst/>
                <a:rect l="l" t="t" r="r" b="b"/>
                <a:pathLst>
                  <a:path fill="none" w="5214" h="1">
                    <a:moveTo>
                      <a:pt x="5214" y="0"/>
                    </a:moveTo>
                    <a:lnTo>
                      <a:pt x="1" y="0"/>
                    </a:lnTo>
                  </a:path>
                </a:pathLst>
              </a:custGeom>
              <a:noFill/>
              <a:ln cap="rnd" w="19050">
                <a:solidFill>
                  <a:srgbClr val="00f4ad"/>
                </a:solidFill>
                <a:round/>
              </a:ln>
            </p:spPr>
            <p:style>
              <a:lnRef idx="0"/>
              <a:fillRef idx="0"/>
              <a:effectRef idx="0"/>
              <a:fontRef idx="minor"/>
            </p:style>
          </p:sp>
          <p:sp>
            <p:nvSpPr>
              <p:cNvPr id="1729" name="Google Shape;2109;p33"/>
              <p:cNvSpPr/>
              <p:nvPr/>
            </p:nvSpPr>
            <p:spPr>
              <a:xfrm flipH="1">
                <a:off x="1277280" y="2312640"/>
                <a:ext cx="2160360" cy="2152800"/>
              </a:xfrm>
              <a:custGeom>
                <a:avLst/>
                <a:gdLst/>
                <a:ahLst/>
                <a:rect l="l" t="t" r="r" b="b"/>
                <a:pathLst>
                  <a:path fill="none" w="7244" h="7219">
                    <a:moveTo>
                      <a:pt x="0" y="0"/>
                    </a:moveTo>
                    <a:lnTo>
                      <a:pt x="7243" y="0"/>
                    </a:lnTo>
                    <a:lnTo>
                      <a:pt x="7243" y="7218"/>
                    </a:lnTo>
                    <a:lnTo>
                      <a:pt x="0" y="7218"/>
                    </a:lnTo>
                    <a:close/>
                  </a:path>
                </a:pathLst>
              </a:custGeom>
              <a:noFill/>
              <a:ln cap="rnd" w="19050">
                <a:solidFill>
                  <a:srgbClr val="00f4ad"/>
                </a:solidFill>
                <a:round/>
              </a:ln>
            </p:spPr>
            <p:style>
              <a:lnRef idx="0"/>
              <a:fillRef idx="0"/>
              <a:effectRef idx="0"/>
              <a:fontRef idx="minor"/>
            </p:style>
          </p:sp>
          <p:sp>
            <p:nvSpPr>
              <p:cNvPr id="1730" name="Google Shape;2110;p33"/>
              <p:cNvSpPr/>
              <p:nvPr/>
            </p:nvSpPr>
            <p:spPr>
              <a:xfrm flipH="1">
                <a:off x="3442320" y="3605760"/>
                <a:ext cx="231840" cy="360"/>
              </a:xfrm>
              <a:custGeom>
                <a:avLst/>
                <a:gdLst/>
                <a:ahLst/>
                <a:rect l="l" t="t" r="r" b="b"/>
                <a:pathLst>
                  <a:path fill="none" w="778" h="1">
                    <a:moveTo>
                      <a:pt x="778" y="1"/>
                    </a:moveTo>
                    <a:lnTo>
                      <a:pt x="1" y="1"/>
                    </a:lnTo>
                  </a:path>
                </a:pathLst>
              </a:custGeom>
              <a:noFill/>
              <a:ln cap="rnd" w="19050">
                <a:solidFill>
                  <a:srgbClr val="00f4ad"/>
                </a:solidFill>
                <a:round/>
              </a:ln>
            </p:spPr>
            <p:style>
              <a:lnRef idx="0"/>
              <a:fillRef idx="0"/>
              <a:effectRef idx="0"/>
              <a:fontRef idx="minor"/>
            </p:style>
          </p:sp>
          <p:sp>
            <p:nvSpPr>
              <p:cNvPr id="1731" name="Google Shape;2111;p33"/>
              <p:cNvSpPr/>
              <p:nvPr/>
            </p:nvSpPr>
            <p:spPr>
              <a:xfrm flipH="1">
                <a:off x="3456360" y="3022920"/>
                <a:ext cx="201960" cy="360"/>
              </a:xfrm>
              <a:custGeom>
                <a:avLst/>
                <a:gdLst/>
                <a:ahLst/>
                <a:rect l="l" t="t" r="r" b="b"/>
                <a:pathLst>
                  <a:path fill="none" w="678" h="1">
                    <a:moveTo>
                      <a:pt x="678" y="0"/>
                    </a:moveTo>
                    <a:lnTo>
                      <a:pt x="1" y="0"/>
                    </a:lnTo>
                  </a:path>
                </a:pathLst>
              </a:custGeom>
              <a:noFill/>
              <a:ln cap="rnd" w="19050">
                <a:solidFill>
                  <a:srgbClr val="00f4ad"/>
                </a:solidFill>
                <a:round/>
              </a:ln>
            </p:spPr>
            <p:style>
              <a:lnRef idx="0"/>
              <a:fillRef idx="0"/>
              <a:effectRef idx="0"/>
              <a:fontRef idx="minor"/>
            </p:style>
          </p:sp>
          <p:sp>
            <p:nvSpPr>
              <p:cNvPr id="1732" name="Google Shape;2112;p33"/>
              <p:cNvSpPr/>
              <p:nvPr/>
            </p:nvSpPr>
            <p:spPr>
              <a:xfrm flipH="1">
                <a:off x="3457080" y="2746080"/>
                <a:ext cx="313920" cy="360"/>
              </a:xfrm>
              <a:custGeom>
                <a:avLst/>
                <a:gdLst/>
                <a:ahLst/>
                <a:rect l="l" t="t" r="r" b="b"/>
                <a:pathLst>
                  <a:path fill="none" w="1054" h="1">
                    <a:moveTo>
                      <a:pt x="1054" y="1"/>
                    </a:moveTo>
                    <a:lnTo>
                      <a:pt x="1" y="1"/>
                    </a:lnTo>
                  </a:path>
                </a:pathLst>
              </a:custGeom>
              <a:noFill/>
              <a:ln cap="rnd" w="19050">
                <a:solidFill>
                  <a:srgbClr val="00f4ad"/>
                </a:solidFill>
                <a:round/>
              </a:ln>
            </p:spPr>
            <p:style>
              <a:lnRef idx="0"/>
              <a:fillRef idx="0"/>
              <a:effectRef idx="0"/>
              <a:fontRef idx="minor"/>
            </p:style>
          </p:sp>
          <p:sp>
            <p:nvSpPr>
              <p:cNvPr id="1733" name="Google Shape;2113;p33"/>
              <p:cNvSpPr/>
              <p:nvPr/>
            </p:nvSpPr>
            <p:spPr>
              <a:xfrm flipH="1">
                <a:off x="3446280" y="3347280"/>
                <a:ext cx="439920" cy="36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sp>
            <p:nvSpPr>
              <p:cNvPr id="1734" name="Google Shape;2114;p33"/>
              <p:cNvSpPr/>
              <p:nvPr/>
            </p:nvSpPr>
            <p:spPr>
              <a:xfrm flipH="1">
                <a:off x="1113120" y="3665520"/>
                <a:ext cx="156960" cy="360"/>
              </a:xfrm>
              <a:custGeom>
                <a:avLst/>
                <a:gdLst/>
                <a:ahLst/>
                <a:rect l="l" t="t" r="r" b="b"/>
                <a:pathLst>
                  <a:path fill="none" w="528" h="1">
                    <a:moveTo>
                      <a:pt x="1" y="0"/>
                    </a:moveTo>
                    <a:lnTo>
                      <a:pt x="527" y="0"/>
                    </a:lnTo>
                  </a:path>
                </a:pathLst>
              </a:custGeom>
              <a:noFill/>
              <a:ln cap="rnd" w="19050">
                <a:solidFill>
                  <a:srgbClr val="00f4ad"/>
                </a:solidFill>
                <a:round/>
              </a:ln>
            </p:spPr>
            <p:style>
              <a:lnRef idx="0"/>
              <a:fillRef idx="0"/>
              <a:effectRef idx="0"/>
              <a:fontRef idx="minor"/>
            </p:style>
          </p:sp>
          <p:sp>
            <p:nvSpPr>
              <p:cNvPr id="1735" name="Google Shape;2115;p33"/>
              <p:cNvSpPr/>
              <p:nvPr/>
            </p:nvSpPr>
            <p:spPr>
              <a:xfrm flipH="1">
                <a:off x="1030320" y="3934440"/>
                <a:ext cx="246600" cy="360"/>
              </a:xfrm>
              <a:custGeom>
                <a:avLst/>
                <a:gdLst/>
                <a:ahLst/>
                <a:rect l="l" t="t" r="r" b="b"/>
                <a:pathLst>
                  <a:path fill="none" w="828" h="1">
                    <a:moveTo>
                      <a:pt x="1" y="1"/>
                    </a:moveTo>
                    <a:lnTo>
                      <a:pt x="828" y="1"/>
                    </a:lnTo>
                  </a:path>
                </a:pathLst>
              </a:custGeom>
              <a:noFill/>
              <a:ln cap="rnd" w="19050">
                <a:solidFill>
                  <a:srgbClr val="00f4ad"/>
                </a:solidFill>
                <a:round/>
              </a:ln>
            </p:spPr>
            <p:style>
              <a:lnRef idx="0"/>
              <a:fillRef idx="0"/>
              <a:effectRef idx="0"/>
              <a:fontRef idx="minor"/>
            </p:style>
          </p:sp>
          <p:sp>
            <p:nvSpPr>
              <p:cNvPr id="1736" name="Google Shape;2116;p33"/>
              <p:cNvSpPr/>
              <p:nvPr/>
            </p:nvSpPr>
            <p:spPr>
              <a:xfrm flipH="1">
                <a:off x="1030680" y="2850840"/>
                <a:ext cx="246600" cy="360"/>
              </a:xfrm>
              <a:custGeom>
                <a:avLst/>
                <a:gdLst/>
                <a:ahLst/>
                <a:rect l="l" t="t" r="r" b="b"/>
                <a:pathLst>
                  <a:path fill="none" w="828" h="1">
                    <a:moveTo>
                      <a:pt x="1" y="1"/>
                    </a:moveTo>
                    <a:lnTo>
                      <a:pt x="828" y="1"/>
                    </a:lnTo>
                  </a:path>
                </a:pathLst>
              </a:custGeom>
              <a:noFill/>
              <a:ln cap="rnd" w="19050">
                <a:solidFill>
                  <a:srgbClr val="00f4ad"/>
                </a:solidFill>
                <a:round/>
              </a:ln>
            </p:spPr>
            <p:style>
              <a:lnRef idx="0"/>
              <a:fillRef idx="0"/>
              <a:effectRef idx="0"/>
              <a:fontRef idx="minor"/>
            </p:style>
          </p:sp>
          <p:sp>
            <p:nvSpPr>
              <p:cNvPr id="1737" name="Google Shape;2117;p33"/>
              <p:cNvSpPr/>
              <p:nvPr/>
            </p:nvSpPr>
            <p:spPr>
              <a:xfrm flipH="1">
                <a:off x="1090440" y="3075120"/>
                <a:ext cx="186840" cy="360"/>
              </a:xfrm>
              <a:custGeom>
                <a:avLst/>
                <a:gdLst/>
                <a:ahLst/>
                <a:rect l="l" t="t" r="r" b="b"/>
                <a:pathLst>
                  <a:path fill="none" w="628" h="1">
                    <a:moveTo>
                      <a:pt x="1" y="1"/>
                    </a:moveTo>
                    <a:lnTo>
                      <a:pt x="627" y="1"/>
                    </a:lnTo>
                  </a:path>
                </a:pathLst>
              </a:custGeom>
              <a:noFill/>
              <a:ln cap="rnd" w="19050">
                <a:solidFill>
                  <a:srgbClr val="00f4ad"/>
                </a:solidFill>
                <a:round/>
              </a:ln>
            </p:spPr>
            <p:style>
              <a:lnRef idx="0"/>
              <a:fillRef idx="0"/>
              <a:effectRef idx="0"/>
              <a:fontRef idx="minor"/>
            </p:style>
          </p:sp>
        </p:grpSp>
        <p:sp>
          <p:nvSpPr>
            <p:cNvPr id="1738" name="Google Shape;2118;p33"/>
            <p:cNvSpPr/>
            <p:nvPr/>
          </p:nvSpPr>
          <p:spPr>
            <a:xfrm rot="10800000">
              <a:off x="-288720" y="3350520"/>
              <a:ext cx="1575360" cy="36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sp>
          <p:nvSpPr>
            <p:cNvPr id="1739" name="Google Shape;2119;p33"/>
            <p:cNvSpPr/>
            <p:nvPr/>
          </p:nvSpPr>
          <p:spPr>
            <a:xfrm>
              <a:off x="2479680" y="4465800"/>
              <a:ext cx="360" cy="79200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sp>
          <p:nvSpPr>
            <p:cNvPr id="1740" name="Google Shape;2120;p33"/>
            <p:cNvSpPr/>
            <p:nvPr/>
          </p:nvSpPr>
          <p:spPr>
            <a:xfrm rot="10800000">
              <a:off x="-377640" y="5254920"/>
              <a:ext cx="2859120" cy="36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grpSp>
          <p:nvGrpSpPr>
            <p:cNvPr id="1741" name="Google Shape;2121;p33"/>
            <p:cNvGrpSpPr/>
            <p:nvPr/>
          </p:nvGrpSpPr>
          <p:grpSpPr>
            <a:xfrm>
              <a:off x="1818360" y="2863080"/>
              <a:ext cx="978480" cy="1086480"/>
              <a:chOff x="1818360" y="2863080"/>
              <a:chExt cx="978480" cy="1086480"/>
            </a:xfrm>
          </p:grpSpPr>
          <p:sp>
            <p:nvSpPr>
              <p:cNvPr id="1742" name="Google Shape;2122;p33"/>
              <p:cNvSpPr/>
              <p:nvPr/>
            </p:nvSpPr>
            <p:spPr>
              <a:xfrm flipH="1">
                <a:off x="1818360" y="2863080"/>
                <a:ext cx="978480" cy="1086480"/>
              </a:xfrm>
              <a:custGeom>
                <a:avLst/>
                <a:gdLst/>
                <a:ahLst/>
                <a:rect l="l" t="t" r="r" b="b"/>
                <a:pathLst>
                  <a:path fill="none" w="14287" h="15866">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a:solidFill>
                  <a:srgbClr val="9fc5e8"/>
                </a:solidFill>
                <a:miter/>
              </a:ln>
            </p:spPr>
            <p:style>
              <a:lnRef idx="0"/>
              <a:fillRef idx="0"/>
              <a:effectRef idx="0"/>
              <a:fontRef idx="minor"/>
            </p:style>
          </p:sp>
          <p:sp>
            <p:nvSpPr>
              <p:cNvPr id="1743" name="Google Shape;2123;p33"/>
              <p:cNvSpPr/>
              <p:nvPr/>
            </p:nvSpPr>
            <p:spPr>
              <a:xfrm flipH="1">
                <a:off x="2132280" y="3563640"/>
                <a:ext cx="144000" cy="224640"/>
              </a:xfrm>
              <a:custGeom>
                <a:avLst/>
                <a:gdLst/>
                <a:ahLst/>
                <a:rect l="l" t="t" r="r" b="b"/>
                <a:pathLst>
                  <a:path fill="none" w="2107" h="3284">
                    <a:moveTo>
                      <a:pt x="1" y="0"/>
                    </a:moveTo>
                    <a:lnTo>
                      <a:pt x="1" y="2130"/>
                    </a:lnTo>
                    <a:lnTo>
                      <a:pt x="2106" y="3283"/>
                    </a:lnTo>
                  </a:path>
                </a:pathLst>
              </a:custGeom>
              <a:noFill/>
              <a:ln cap="rnd" w="19050">
                <a:solidFill>
                  <a:srgbClr val="9fc5e8"/>
                </a:solidFill>
                <a:round/>
              </a:ln>
            </p:spPr>
            <p:style>
              <a:lnRef idx="0"/>
              <a:fillRef idx="0"/>
              <a:effectRef idx="0"/>
              <a:fontRef idx="minor"/>
            </p:style>
          </p:sp>
          <p:grpSp>
            <p:nvGrpSpPr>
              <p:cNvPr id="1744" name="Google Shape;2124;p33"/>
              <p:cNvGrpSpPr/>
              <p:nvPr/>
            </p:nvGrpSpPr>
            <p:grpSpPr>
              <a:xfrm>
                <a:off x="2132280" y="2985480"/>
                <a:ext cx="454320" cy="454320"/>
                <a:chOff x="2132280" y="2985480"/>
                <a:chExt cx="454320" cy="454320"/>
              </a:xfrm>
            </p:grpSpPr>
            <p:sp>
              <p:nvSpPr>
                <p:cNvPr id="1745" name="Google Shape;2125;p33"/>
                <p:cNvSpPr/>
                <p:nvPr/>
              </p:nvSpPr>
              <p:spPr>
                <a:xfrm>
                  <a:off x="2132280" y="2985480"/>
                  <a:ext cx="454320" cy="454320"/>
                </a:xfrm>
                <a:custGeom>
                  <a:avLst/>
                  <a:gdLst/>
                  <a:ahLst/>
                  <a:rect l="l" t="t" r="r" b="b"/>
                  <a:pathLst>
                    <a:path w="8372" h="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w="0">
                  <a:noFill/>
                </a:ln>
              </p:spPr>
              <p:style>
                <a:lnRef idx="0"/>
                <a:fillRef idx="0"/>
                <a:effectRef idx="0"/>
                <a:fontRef idx="minor"/>
              </p:style>
            </p:sp>
            <p:sp>
              <p:nvSpPr>
                <p:cNvPr id="1746" name="Google Shape;2126;p33"/>
                <p:cNvSpPr/>
                <p:nvPr/>
              </p:nvSpPr>
              <p:spPr>
                <a:xfrm>
                  <a:off x="2132280" y="2985480"/>
                  <a:ext cx="454320" cy="454320"/>
                </a:xfrm>
                <a:custGeom>
                  <a:avLst/>
                  <a:gdLst/>
                  <a:ahLst/>
                  <a:rect l="l" t="t" r="r" b="b"/>
                  <a:pathLst>
                    <a:path fill="none" w="8372" h="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a:solidFill>
                    <a:srgbClr val="9fc5e8"/>
                  </a:solidFill>
                  <a:miter/>
                </a:ln>
              </p:spPr>
              <p:style>
                <a:lnRef idx="0"/>
                <a:fillRef idx="0"/>
                <a:effectRef idx="0"/>
                <a:fontRef idx="minor"/>
              </p:style>
            </p:sp>
            <p:sp>
              <p:nvSpPr>
                <p:cNvPr id="1747" name="Google Shape;2127;p33"/>
                <p:cNvSpPr/>
                <p:nvPr/>
              </p:nvSpPr>
              <p:spPr>
                <a:xfrm>
                  <a:off x="2229120" y="3081960"/>
                  <a:ext cx="261000" cy="261000"/>
                </a:xfrm>
                <a:custGeom>
                  <a:avLst/>
                  <a:gdLst/>
                  <a:ahLst/>
                  <a:rect l="l" t="t" r="r" b="b"/>
                  <a:pathLst>
                    <a:path w="4813" h="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w="0">
                  <a:noFill/>
                </a:ln>
              </p:spPr>
              <p:style>
                <a:lnRef idx="0"/>
                <a:fillRef idx="0"/>
                <a:effectRef idx="0"/>
                <a:fontRef idx="minor"/>
              </p:style>
            </p:sp>
            <p:sp>
              <p:nvSpPr>
                <p:cNvPr id="1748" name="Google Shape;2128;p33"/>
                <p:cNvSpPr/>
                <p:nvPr/>
              </p:nvSpPr>
              <p:spPr>
                <a:xfrm>
                  <a:off x="2229120" y="3081960"/>
                  <a:ext cx="261000" cy="261000"/>
                </a:xfrm>
                <a:custGeom>
                  <a:avLst/>
                  <a:gdLst/>
                  <a:ahLst/>
                  <a:rect l="l" t="t" r="r" b="b"/>
                  <a:pathLst>
                    <a:path fill="none" w="4813" h="4813">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a:solidFill>
                    <a:srgbClr val="434343"/>
                  </a:solidFill>
                  <a:miter/>
                </a:ln>
              </p:spPr>
              <p:style>
                <a:lnRef idx="0"/>
                <a:fillRef idx="0"/>
                <a:effectRef idx="0"/>
                <a:fontRef idx="minor"/>
              </p:style>
            </p:sp>
            <p:sp>
              <p:nvSpPr>
                <p:cNvPr id="1749" name="Google Shape;2129;p33"/>
                <p:cNvSpPr/>
                <p:nvPr/>
              </p:nvSpPr>
              <p:spPr>
                <a:xfrm>
                  <a:off x="2271240" y="3124080"/>
                  <a:ext cx="176760" cy="176760"/>
                </a:xfrm>
                <a:custGeom>
                  <a:avLst/>
                  <a:gdLst/>
                  <a:ahLst/>
                  <a:rect l="l" t="t" r="r" b="b"/>
                  <a:pathLst>
                    <a:path w="3259" h="3259">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w="0">
                  <a:noFill/>
                </a:ln>
              </p:spPr>
              <p:style>
                <a:lnRef idx="0"/>
                <a:fillRef idx="0"/>
                <a:effectRef idx="0"/>
                <a:fontRef idx="minor"/>
              </p:style>
            </p:sp>
            <p:sp>
              <p:nvSpPr>
                <p:cNvPr id="1750" name="Google Shape;2130;p33"/>
                <p:cNvSpPr/>
                <p:nvPr/>
              </p:nvSpPr>
              <p:spPr>
                <a:xfrm>
                  <a:off x="2271240" y="3124080"/>
                  <a:ext cx="176760" cy="176760"/>
                </a:xfrm>
                <a:custGeom>
                  <a:avLst/>
                  <a:gdLst/>
                  <a:ahLst/>
                  <a:rect l="l" t="t" r="r" b="b"/>
                  <a:pathLst>
                    <a:path fill="none" w="3259" h="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a:solidFill>
                    <a:srgbClr val="434343"/>
                  </a:solidFill>
                  <a:miter/>
                </a:ln>
              </p:spPr>
              <p:style>
                <a:lnRef idx="0"/>
                <a:fillRef idx="0"/>
                <a:effectRef idx="0"/>
                <a:fontRef idx="minor"/>
              </p:style>
            </p:sp>
          </p:grpSp>
        </p:grpSp>
      </p:grpSp>
      <p:pic>
        <p:nvPicPr>
          <p:cNvPr id="1751" name="Picture 4" descr=""/>
          <p:cNvPicPr/>
          <p:nvPr/>
        </p:nvPicPr>
        <p:blipFill>
          <a:blip r:embed="rId1"/>
          <a:stretch/>
        </p:blipFill>
        <p:spPr>
          <a:xfrm>
            <a:off x="4350600" y="518760"/>
            <a:ext cx="4517640" cy="4336200"/>
          </a:xfrm>
          <a:prstGeom prst="rect">
            <a:avLst/>
          </a:prstGeom>
          <a:ln w="0">
            <a:noFill/>
          </a:ln>
        </p:spPr>
      </p:pic>
      <p:sp>
        <p:nvSpPr>
          <p:cNvPr id="1752" name="TextBox 10"/>
          <p:cNvSpPr/>
          <p:nvPr/>
        </p:nvSpPr>
        <p:spPr>
          <a:xfrm>
            <a:off x="4500720" y="57240"/>
            <a:ext cx="277128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400" spc="-1" strike="noStrike">
                <a:solidFill>
                  <a:srgbClr val="00f4ad"/>
                </a:solidFill>
                <a:latin typeface="Times New Roman"/>
                <a:ea typeface="Arial"/>
              </a:rPr>
              <a:t>C</a:t>
            </a:r>
            <a:r>
              <a:rPr b="0" lang="vi-VN" sz="2400" spc="-1" strike="noStrike">
                <a:solidFill>
                  <a:srgbClr val="00f4ad"/>
                </a:solidFill>
                <a:latin typeface="Times New Roman"/>
                <a:ea typeface="Arial"/>
              </a:rPr>
              <a:t>lass Process</a:t>
            </a:r>
            <a:endParaRPr b="0" lang="en-US" sz="2400" spc="-1" strike="noStrike">
              <a:latin typeface="Arial"/>
            </a:endParaRPr>
          </a:p>
        </p:txBody>
      </p:sp>
    </p:spTree>
  </p:cSld>
  <p:transition>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3" name="PlaceHolder 1"/>
          <p:cNvSpPr>
            <a:spLocks noGrp="1"/>
          </p:cNvSpPr>
          <p:nvPr>
            <p:ph type="subTitle"/>
          </p:nvPr>
        </p:nvSpPr>
        <p:spPr>
          <a:xfrm>
            <a:off x="1209240" y="573480"/>
            <a:ext cx="1468080" cy="794880"/>
          </a:xfrm>
          <a:prstGeom prst="rect">
            <a:avLst/>
          </a:prstGeom>
          <a:noFill/>
          <a:ln w="0">
            <a:noFill/>
          </a:ln>
        </p:spPr>
        <p:txBody>
          <a:bodyPr lIns="0" rIns="0" tIns="0" bIns="0" anchor="ctr">
            <a:noAutofit/>
          </a:bodyPr>
          <a:p>
            <a:pPr>
              <a:lnSpc>
                <a:spcPct val="100000"/>
              </a:lnSpc>
              <a:buNone/>
              <a:tabLst>
                <a:tab algn="l" pos="0"/>
              </a:tabLst>
            </a:pPr>
            <a:r>
              <a:rPr b="0" lang="en-US" sz="2400" spc="-1" strike="noStrike">
                <a:solidFill>
                  <a:srgbClr val="00f4ad"/>
                </a:solidFill>
                <a:latin typeface="Times New Roman"/>
                <a:ea typeface="Roboto"/>
              </a:rPr>
              <a:t>C</a:t>
            </a:r>
            <a:r>
              <a:rPr b="0" lang="vi-VN" sz="2400" spc="-1" strike="noStrike">
                <a:solidFill>
                  <a:srgbClr val="00f4ad"/>
                </a:solidFill>
                <a:latin typeface="Times New Roman"/>
                <a:ea typeface="Roboto"/>
              </a:rPr>
              <a:t>lass CPU</a:t>
            </a:r>
            <a:endParaRPr b="0" lang="en-US" sz="2400" spc="-1" strike="noStrike">
              <a:latin typeface="Arial"/>
            </a:endParaRPr>
          </a:p>
          <a:p>
            <a:pPr>
              <a:lnSpc>
                <a:spcPct val="100000"/>
              </a:lnSpc>
              <a:buNone/>
              <a:tabLst>
                <a:tab algn="l" pos="0"/>
              </a:tabLst>
            </a:pPr>
            <a:endParaRPr b="0" lang="en-US" sz="2400" spc="-1" strike="noStrike">
              <a:latin typeface="Arial"/>
            </a:endParaRPr>
          </a:p>
        </p:txBody>
      </p:sp>
      <p:grpSp>
        <p:nvGrpSpPr>
          <p:cNvPr id="1754" name="Google Shape;2098;p33"/>
          <p:cNvGrpSpPr/>
          <p:nvPr/>
        </p:nvGrpSpPr>
        <p:grpSpPr>
          <a:xfrm>
            <a:off x="-308520" y="1747440"/>
            <a:ext cx="4263840" cy="2945160"/>
            <a:chOff x="-308520" y="1747440"/>
            <a:chExt cx="4263840" cy="2945160"/>
          </a:xfrm>
        </p:grpSpPr>
        <p:grpSp>
          <p:nvGrpSpPr>
            <p:cNvPr id="1755" name="Google Shape;2099;p33"/>
            <p:cNvGrpSpPr/>
            <p:nvPr/>
          </p:nvGrpSpPr>
          <p:grpSpPr>
            <a:xfrm>
              <a:off x="1099800" y="1747440"/>
              <a:ext cx="2855520" cy="2152800"/>
              <a:chOff x="1099800" y="1747440"/>
              <a:chExt cx="2855520" cy="2152800"/>
            </a:xfrm>
          </p:grpSpPr>
          <p:sp>
            <p:nvSpPr>
              <p:cNvPr id="1756" name="Google Shape;2100;p33"/>
              <p:cNvSpPr/>
              <p:nvPr/>
            </p:nvSpPr>
            <p:spPr>
              <a:xfrm flipH="1">
                <a:off x="1712880" y="2106360"/>
                <a:ext cx="1435320" cy="1435320"/>
              </a:xfrm>
              <a:custGeom>
                <a:avLst/>
                <a:gdLst/>
                <a:ahLst/>
                <a:rect l="l" t="t" r="r" b="b"/>
                <a:pathLst>
                  <a:path fill="none" w="4813" h="4813">
                    <a:moveTo>
                      <a:pt x="0" y="0"/>
                    </a:moveTo>
                    <a:lnTo>
                      <a:pt x="4812" y="0"/>
                    </a:lnTo>
                    <a:lnTo>
                      <a:pt x="4812" y="4812"/>
                    </a:lnTo>
                    <a:lnTo>
                      <a:pt x="0" y="4812"/>
                    </a:lnTo>
                    <a:close/>
                  </a:path>
                </a:pathLst>
              </a:custGeom>
              <a:noFill/>
              <a:ln cap="rnd" w="19050">
                <a:solidFill>
                  <a:srgbClr val="00f4ad"/>
                </a:solidFill>
                <a:round/>
              </a:ln>
            </p:spPr>
            <p:style>
              <a:lnRef idx="0"/>
              <a:fillRef idx="0"/>
              <a:effectRef idx="0"/>
              <a:fontRef idx="minor"/>
            </p:style>
          </p:sp>
          <p:sp>
            <p:nvSpPr>
              <p:cNvPr id="1757" name="Google Shape;2101;p33"/>
              <p:cNvSpPr/>
              <p:nvPr/>
            </p:nvSpPr>
            <p:spPr>
              <a:xfrm flipH="1">
                <a:off x="3290040" y="3683520"/>
                <a:ext cx="360" cy="360"/>
              </a:xfrm>
              <a:custGeom>
                <a:avLst/>
                <a:gdLst/>
                <a:ahLst/>
                <a:rect l="l" t="t" r="r" b="b"/>
                <a:pathLst>
                  <a:path fill="none" w="1" h="1">
                    <a:moveTo>
                      <a:pt x="0" y="0"/>
                    </a:moveTo>
                    <a:lnTo>
                      <a:pt x="0" y="0"/>
                    </a:lnTo>
                    <a:close/>
                  </a:path>
                </a:pathLst>
              </a:custGeom>
              <a:noFill/>
              <a:ln cap="rnd" w="19050">
                <a:solidFill>
                  <a:srgbClr val="00f4ad"/>
                </a:solidFill>
                <a:round/>
              </a:ln>
            </p:spPr>
            <p:style>
              <a:lnRef idx="0"/>
              <a:fillRef idx="0"/>
              <a:effectRef idx="0"/>
              <a:fontRef idx="minor"/>
            </p:style>
          </p:sp>
          <p:sp>
            <p:nvSpPr>
              <p:cNvPr id="1758" name="Google Shape;2102;p33"/>
              <p:cNvSpPr/>
              <p:nvPr/>
            </p:nvSpPr>
            <p:spPr>
              <a:xfrm flipH="1">
                <a:off x="3290040" y="2016360"/>
                <a:ext cx="360" cy="1554840"/>
              </a:xfrm>
              <a:custGeom>
                <a:avLst/>
                <a:gdLst/>
                <a:ahLst/>
                <a:rect l="l" t="t" r="r" b="b"/>
                <a:pathLst>
                  <a:path fill="none" w="1" h="5214">
                    <a:moveTo>
                      <a:pt x="0" y="5213"/>
                    </a:moveTo>
                    <a:lnTo>
                      <a:pt x="0" y="0"/>
                    </a:lnTo>
                  </a:path>
                </a:pathLst>
              </a:custGeom>
              <a:noFill/>
              <a:ln cap="rnd" w="19050">
                <a:solidFill>
                  <a:srgbClr val="00f4ad"/>
                </a:solidFill>
                <a:round/>
              </a:ln>
            </p:spPr>
            <p:style>
              <a:lnRef idx="0"/>
              <a:fillRef idx="0"/>
              <a:effectRef idx="0"/>
              <a:fontRef idx="minor"/>
            </p:style>
          </p:sp>
          <p:sp>
            <p:nvSpPr>
              <p:cNvPr id="1759" name="Google Shape;2103;p33"/>
              <p:cNvSpPr/>
              <p:nvPr/>
            </p:nvSpPr>
            <p:spPr>
              <a:xfrm flipH="1">
                <a:off x="3290040" y="1963800"/>
                <a:ext cx="360" cy="360"/>
              </a:xfrm>
              <a:custGeom>
                <a:avLst/>
                <a:gdLst/>
                <a:ahLst/>
                <a:rect l="l" t="t" r="r" b="b"/>
                <a:pathLst>
                  <a:path fill="none" w="1" h="1">
                    <a:moveTo>
                      <a:pt x="0" y="1"/>
                    </a:moveTo>
                    <a:lnTo>
                      <a:pt x="0" y="1"/>
                    </a:lnTo>
                    <a:close/>
                  </a:path>
                </a:pathLst>
              </a:custGeom>
              <a:noFill/>
              <a:ln cap="rnd" w="19050">
                <a:solidFill>
                  <a:srgbClr val="00f4ad"/>
                </a:solidFill>
                <a:round/>
              </a:ln>
            </p:spPr>
            <p:style>
              <a:lnRef idx="0"/>
              <a:fillRef idx="0"/>
              <a:effectRef idx="0"/>
              <a:fontRef idx="minor"/>
            </p:style>
          </p:sp>
          <p:sp>
            <p:nvSpPr>
              <p:cNvPr id="1760" name="Google Shape;2104;p33"/>
              <p:cNvSpPr/>
              <p:nvPr/>
            </p:nvSpPr>
            <p:spPr>
              <a:xfrm flipH="1">
                <a:off x="1623600" y="1963800"/>
                <a:ext cx="1555200" cy="360"/>
              </a:xfrm>
              <a:custGeom>
                <a:avLst/>
                <a:gdLst/>
                <a:ahLst/>
                <a:rect l="l" t="t" r="r" b="b"/>
                <a:pathLst>
                  <a:path fill="none" w="5215" h="1">
                    <a:moveTo>
                      <a:pt x="1" y="1"/>
                    </a:moveTo>
                    <a:lnTo>
                      <a:pt x="5214" y="1"/>
                    </a:lnTo>
                  </a:path>
                </a:pathLst>
              </a:custGeom>
              <a:noFill/>
              <a:ln cap="rnd" w="19050">
                <a:solidFill>
                  <a:srgbClr val="00f4ad"/>
                </a:solidFill>
                <a:round/>
              </a:ln>
            </p:spPr>
            <p:style>
              <a:lnRef idx="0"/>
              <a:fillRef idx="0"/>
              <a:effectRef idx="0"/>
              <a:fontRef idx="minor"/>
            </p:style>
          </p:sp>
          <p:sp>
            <p:nvSpPr>
              <p:cNvPr id="1761" name="Google Shape;2105;p33"/>
              <p:cNvSpPr/>
              <p:nvPr/>
            </p:nvSpPr>
            <p:spPr>
              <a:xfrm flipH="1">
                <a:off x="1570680" y="1963800"/>
                <a:ext cx="360" cy="360"/>
              </a:xfrm>
              <a:custGeom>
                <a:avLst/>
                <a:gdLst/>
                <a:ahLst/>
                <a:rect l="l" t="t" r="r" b="b"/>
                <a:pathLst>
                  <a:path fill="none" w="1" h="1">
                    <a:moveTo>
                      <a:pt x="0" y="1"/>
                    </a:moveTo>
                    <a:lnTo>
                      <a:pt x="0" y="1"/>
                    </a:lnTo>
                    <a:close/>
                  </a:path>
                </a:pathLst>
              </a:custGeom>
              <a:noFill/>
              <a:ln cap="rnd" w="19050">
                <a:solidFill>
                  <a:srgbClr val="00f4ad"/>
                </a:solidFill>
                <a:round/>
              </a:ln>
            </p:spPr>
            <p:style>
              <a:lnRef idx="0"/>
              <a:fillRef idx="0"/>
              <a:effectRef idx="0"/>
              <a:fontRef idx="minor"/>
            </p:style>
          </p:sp>
          <p:sp>
            <p:nvSpPr>
              <p:cNvPr id="1762" name="Google Shape;2106;p33"/>
              <p:cNvSpPr/>
              <p:nvPr/>
            </p:nvSpPr>
            <p:spPr>
              <a:xfrm flipH="1">
                <a:off x="1570680" y="2068560"/>
                <a:ext cx="360" cy="1554840"/>
              </a:xfrm>
              <a:custGeom>
                <a:avLst/>
                <a:gdLst/>
                <a:ahLst/>
                <a:rect l="l" t="t" r="r" b="b"/>
                <a:pathLst>
                  <a:path fill="none" w="1" h="5214">
                    <a:moveTo>
                      <a:pt x="0" y="1"/>
                    </a:moveTo>
                    <a:lnTo>
                      <a:pt x="0" y="5214"/>
                    </a:lnTo>
                  </a:path>
                </a:pathLst>
              </a:custGeom>
              <a:noFill/>
              <a:ln cap="rnd" w="19050">
                <a:solidFill>
                  <a:srgbClr val="00f4ad"/>
                </a:solidFill>
                <a:round/>
              </a:ln>
            </p:spPr>
            <p:style>
              <a:lnRef idx="0"/>
              <a:fillRef idx="0"/>
              <a:effectRef idx="0"/>
              <a:fontRef idx="minor"/>
            </p:style>
          </p:sp>
          <p:sp>
            <p:nvSpPr>
              <p:cNvPr id="1763" name="Google Shape;2107;p33"/>
              <p:cNvSpPr/>
              <p:nvPr/>
            </p:nvSpPr>
            <p:spPr>
              <a:xfrm flipH="1">
                <a:off x="1570680" y="3683520"/>
                <a:ext cx="360" cy="360"/>
              </a:xfrm>
              <a:custGeom>
                <a:avLst/>
                <a:gdLst/>
                <a:ahLst/>
                <a:rect l="l" t="t" r="r" b="b"/>
                <a:pathLst>
                  <a:path fill="none" w="1" h="1">
                    <a:moveTo>
                      <a:pt x="0" y="0"/>
                    </a:moveTo>
                    <a:lnTo>
                      <a:pt x="0" y="0"/>
                    </a:lnTo>
                    <a:close/>
                  </a:path>
                </a:pathLst>
              </a:custGeom>
              <a:noFill/>
              <a:ln cap="rnd" w="19050">
                <a:solidFill>
                  <a:srgbClr val="00f4ad"/>
                </a:solidFill>
                <a:round/>
              </a:ln>
            </p:spPr>
            <p:style>
              <a:lnRef idx="0"/>
              <a:fillRef idx="0"/>
              <a:effectRef idx="0"/>
              <a:fontRef idx="minor"/>
            </p:style>
          </p:sp>
          <p:sp>
            <p:nvSpPr>
              <p:cNvPr id="1764" name="Google Shape;2108;p33"/>
              <p:cNvSpPr/>
              <p:nvPr/>
            </p:nvSpPr>
            <p:spPr>
              <a:xfrm flipH="1">
                <a:off x="1675440" y="3683520"/>
                <a:ext cx="1554840" cy="360"/>
              </a:xfrm>
              <a:custGeom>
                <a:avLst/>
                <a:gdLst/>
                <a:ahLst/>
                <a:rect l="l" t="t" r="r" b="b"/>
                <a:pathLst>
                  <a:path fill="none" w="5214" h="1">
                    <a:moveTo>
                      <a:pt x="5214" y="0"/>
                    </a:moveTo>
                    <a:lnTo>
                      <a:pt x="1" y="0"/>
                    </a:lnTo>
                  </a:path>
                </a:pathLst>
              </a:custGeom>
              <a:noFill/>
              <a:ln cap="rnd" w="19050">
                <a:solidFill>
                  <a:srgbClr val="00f4ad"/>
                </a:solidFill>
                <a:round/>
              </a:ln>
            </p:spPr>
            <p:style>
              <a:lnRef idx="0"/>
              <a:fillRef idx="0"/>
              <a:effectRef idx="0"/>
              <a:fontRef idx="minor"/>
            </p:style>
          </p:sp>
          <p:sp>
            <p:nvSpPr>
              <p:cNvPr id="1765" name="Google Shape;2109;p33"/>
              <p:cNvSpPr/>
              <p:nvPr/>
            </p:nvSpPr>
            <p:spPr>
              <a:xfrm flipH="1">
                <a:off x="1346400" y="1747440"/>
                <a:ext cx="2160360" cy="2152800"/>
              </a:xfrm>
              <a:custGeom>
                <a:avLst/>
                <a:gdLst/>
                <a:ahLst/>
                <a:rect l="l" t="t" r="r" b="b"/>
                <a:pathLst>
                  <a:path fill="none" w="7244" h="7219">
                    <a:moveTo>
                      <a:pt x="0" y="0"/>
                    </a:moveTo>
                    <a:lnTo>
                      <a:pt x="7243" y="0"/>
                    </a:lnTo>
                    <a:lnTo>
                      <a:pt x="7243" y="7218"/>
                    </a:lnTo>
                    <a:lnTo>
                      <a:pt x="0" y="7218"/>
                    </a:lnTo>
                    <a:close/>
                  </a:path>
                </a:pathLst>
              </a:custGeom>
              <a:noFill/>
              <a:ln cap="rnd" w="19050">
                <a:solidFill>
                  <a:srgbClr val="00f4ad"/>
                </a:solidFill>
                <a:round/>
              </a:ln>
            </p:spPr>
            <p:style>
              <a:lnRef idx="0"/>
              <a:fillRef idx="0"/>
              <a:effectRef idx="0"/>
              <a:fontRef idx="minor"/>
            </p:style>
          </p:sp>
          <p:sp>
            <p:nvSpPr>
              <p:cNvPr id="1766" name="Google Shape;2110;p33"/>
              <p:cNvSpPr/>
              <p:nvPr/>
            </p:nvSpPr>
            <p:spPr>
              <a:xfrm flipH="1">
                <a:off x="3511440" y="3040560"/>
                <a:ext cx="231840" cy="360"/>
              </a:xfrm>
              <a:custGeom>
                <a:avLst/>
                <a:gdLst/>
                <a:ahLst/>
                <a:rect l="l" t="t" r="r" b="b"/>
                <a:pathLst>
                  <a:path fill="none" w="778" h="1">
                    <a:moveTo>
                      <a:pt x="778" y="1"/>
                    </a:moveTo>
                    <a:lnTo>
                      <a:pt x="1" y="1"/>
                    </a:lnTo>
                  </a:path>
                </a:pathLst>
              </a:custGeom>
              <a:noFill/>
              <a:ln cap="rnd" w="19050">
                <a:solidFill>
                  <a:srgbClr val="00f4ad"/>
                </a:solidFill>
                <a:round/>
              </a:ln>
            </p:spPr>
            <p:style>
              <a:lnRef idx="0"/>
              <a:fillRef idx="0"/>
              <a:effectRef idx="0"/>
              <a:fontRef idx="minor"/>
            </p:style>
          </p:sp>
          <p:sp>
            <p:nvSpPr>
              <p:cNvPr id="1767" name="Google Shape;2111;p33"/>
              <p:cNvSpPr/>
              <p:nvPr/>
            </p:nvSpPr>
            <p:spPr>
              <a:xfrm flipH="1">
                <a:off x="3525480" y="2457720"/>
                <a:ext cx="201960" cy="360"/>
              </a:xfrm>
              <a:custGeom>
                <a:avLst/>
                <a:gdLst/>
                <a:ahLst/>
                <a:rect l="l" t="t" r="r" b="b"/>
                <a:pathLst>
                  <a:path fill="none" w="678" h="1">
                    <a:moveTo>
                      <a:pt x="678" y="0"/>
                    </a:moveTo>
                    <a:lnTo>
                      <a:pt x="1" y="0"/>
                    </a:lnTo>
                  </a:path>
                </a:pathLst>
              </a:custGeom>
              <a:noFill/>
              <a:ln cap="rnd" w="19050">
                <a:solidFill>
                  <a:srgbClr val="00f4ad"/>
                </a:solidFill>
                <a:round/>
              </a:ln>
            </p:spPr>
            <p:style>
              <a:lnRef idx="0"/>
              <a:fillRef idx="0"/>
              <a:effectRef idx="0"/>
              <a:fontRef idx="minor"/>
            </p:style>
          </p:sp>
          <p:sp>
            <p:nvSpPr>
              <p:cNvPr id="1768" name="Google Shape;2112;p33"/>
              <p:cNvSpPr/>
              <p:nvPr/>
            </p:nvSpPr>
            <p:spPr>
              <a:xfrm flipH="1">
                <a:off x="3526200" y="2180880"/>
                <a:ext cx="313920" cy="360"/>
              </a:xfrm>
              <a:custGeom>
                <a:avLst/>
                <a:gdLst/>
                <a:ahLst/>
                <a:rect l="l" t="t" r="r" b="b"/>
                <a:pathLst>
                  <a:path fill="none" w="1054" h="1">
                    <a:moveTo>
                      <a:pt x="1054" y="1"/>
                    </a:moveTo>
                    <a:lnTo>
                      <a:pt x="1" y="1"/>
                    </a:lnTo>
                  </a:path>
                </a:pathLst>
              </a:custGeom>
              <a:noFill/>
              <a:ln cap="rnd" w="19050">
                <a:solidFill>
                  <a:srgbClr val="00f4ad"/>
                </a:solidFill>
                <a:round/>
              </a:ln>
            </p:spPr>
            <p:style>
              <a:lnRef idx="0"/>
              <a:fillRef idx="0"/>
              <a:effectRef idx="0"/>
              <a:fontRef idx="minor"/>
            </p:style>
          </p:sp>
          <p:sp>
            <p:nvSpPr>
              <p:cNvPr id="1769" name="Google Shape;2113;p33"/>
              <p:cNvSpPr/>
              <p:nvPr/>
            </p:nvSpPr>
            <p:spPr>
              <a:xfrm flipH="1">
                <a:off x="3515400" y="2782080"/>
                <a:ext cx="439920" cy="36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sp>
            <p:nvSpPr>
              <p:cNvPr id="1770" name="Google Shape;2114;p33"/>
              <p:cNvSpPr/>
              <p:nvPr/>
            </p:nvSpPr>
            <p:spPr>
              <a:xfrm flipH="1">
                <a:off x="1182240" y="3100320"/>
                <a:ext cx="156960" cy="360"/>
              </a:xfrm>
              <a:custGeom>
                <a:avLst/>
                <a:gdLst/>
                <a:ahLst/>
                <a:rect l="l" t="t" r="r" b="b"/>
                <a:pathLst>
                  <a:path fill="none" w="528" h="1">
                    <a:moveTo>
                      <a:pt x="1" y="0"/>
                    </a:moveTo>
                    <a:lnTo>
                      <a:pt x="527" y="0"/>
                    </a:lnTo>
                  </a:path>
                </a:pathLst>
              </a:custGeom>
              <a:noFill/>
              <a:ln cap="rnd" w="19050">
                <a:solidFill>
                  <a:srgbClr val="00f4ad"/>
                </a:solidFill>
                <a:round/>
              </a:ln>
            </p:spPr>
            <p:style>
              <a:lnRef idx="0"/>
              <a:fillRef idx="0"/>
              <a:effectRef idx="0"/>
              <a:fontRef idx="minor"/>
            </p:style>
          </p:sp>
          <p:sp>
            <p:nvSpPr>
              <p:cNvPr id="1771" name="Google Shape;2115;p33"/>
              <p:cNvSpPr/>
              <p:nvPr/>
            </p:nvSpPr>
            <p:spPr>
              <a:xfrm flipH="1">
                <a:off x="1099440" y="3369240"/>
                <a:ext cx="246600" cy="360"/>
              </a:xfrm>
              <a:custGeom>
                <a:avLst/>
                <a:gdLst/>
                <a:ahLst/>
                <a:rect l="l" t="t" r="r" b="b"/>
                <a:pathLst>
                  <a:path fill="none" w="828" h="1">
                    <a:moveTo>
                      <a:pt x="1" y="1"/>
                    </a:moveTo>
                    <a:lnTo>
                      <a:pt x="828" y="1"/>
                    </a:lnTo>
                  </a:path>
                </a:pathLst>
              </a:custGeom>
              <a:noFill/>
              <a:ln cap="rnd" w="19050">
                <a:solidFill>
                  <a:srgbClr val="00f4ad"/>
                </a:solidFill>
                <a:round/>
              </a:ln>
            </p:spPr>
            <p:style>
              <a:lnRef idx="0"/>
              <a:fillRef idx="0"/>
              <a:effectRef idx="0"/>
              <a:fontRef idx="minor"/>
            </p:style>
          </p:sp>
          <p:sp>
            <p:nvSpPr>
              <p:cNvPr id="1772" name="Google Shape;2116;p33"/>
              <p:cNvSpPr/>
              <p:nvPr/>
            </p:nvSpPr>
            <p:spPr>
              <a:xfrm flipH="1">
                <a:off x="1099800" y="2285640"/>
                <a:ext cx="246600" cy="360"/>
              </a:xfrm>
              <a:custGeom>
                <a:avLst/>
                <a:gdLst/>
                <a:ahLst/>
                <a:rect l="l" t="t" r="r" b="b"/>
                <a:pathLst>
                  <a:path fill="none" w="828" h="1">
                    <a:moveTo>
                      <a:pt x="1" y="1"/>
                    </a:moveTo>
                    <a:lnTo>
                      <a:pt x="828" y="1"/>
                    </a:lnTo>
                  </a:path>
                </a:pathLst>
              </a:custGeom>
              <a:noFill/>
              <a:ln cap="rnd" w="19050">
                <a:solidFill>
                  <a:srgbClr val="00f4ad"/>
                </a:solidFill>
                <a:round/>
              </a:ln>
            </p:spPr>
            <p:style>
              <a:lnRef idx="0"/>
              <a:fillRef idx="0"/>
              <a:effectRef idx="0"/>
              <a:fontRef idx="minor"/>
            </p:style>
          </p:sp>
          <p:sp>
            <p:nvSpPr>
              <p:cNvPr id="1773" name="Google Shape;2117;p33"/>
              <p:cNvSpPr/>
              <p:nvPr/>
            </p:nvSpPr>
            <p:spPr>
              <a:xfrm flipH="1">
                <a:off x="1159560" y="2509920"/>
                <a:ext cx="186840" cy="360"/>
              </a:xfrm>
              <a:custGeom>
                <a:avLst/>
                <a:gdLst/>
                <a:ahLst/>
                <a:rect l="l" t="t" r="r" b="b"/>
                <a:pathLst>
                  <a:path fill="none" w="628" h="1">
                    <a:moveTo>
                      <a:pt x="1" y="1"/>
                    </a:moveTo>
                    <a:lnTo>
                      <a:pt x="627" y="1"/>
                    </a:lnTo>
                  </a:path>
                </a:pathLst>
              </a:custGeom>
              <a:noFill/>
              <a:ln cap="rnd" w="19050">
                <a:solidFill>
                  <a:srgbClr val="00f4ad"/>
                </a:solidFill>
                <a:round/>
              </a:ln>
            </p:spPr>
            <p:style>
              <a:lnRef idx="0"/>
              <a:fillRef idx="0"/>
              <a:effectRef idx="0"/>
              <a:fontRef idx="minor"/>
            </p:style>
          </p:sp>
        </p:grpSp>
        <p:sp>
          <p:nvSpPr>
            <p:cNvPr id="1774" name="Google Shape;2118;p33"/>
            <p:cNvSpPr/>
            <p:nvPr/>
          </p:nvSpPr>
          <p:spPr>
            <a:xfrm rot="10800000">
              <a:off x="-219600" y="2785320"/>
              <a:ext cx="1575360" cy="36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sp>
          <p:nvSpPr>
            <p:cNvPr id="1775" name="Google Shape;2119;p33"/>
            <p:cNvSpPr/>
            <p:nvPr/>
          </p:nvSpPr>
          <p:spPr>
            <a:xfrm>
              <a:off x="2548800" y="3900600"/>
              <a:ext cx="360" cy="79200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sp>
          <p:nvSpPr>
            <p:cNvPr id="1776" name="Google Shape;2120;p33"/>
            <p:cNvSpPr/>
            <p:nvPr/>
          </p:nvSpPr>
          <p:spPr>
            <a:xfrm rot="10800000">
              <a:off x="-308520" y="4689720"/>
              <a:ext cx="2859120" cy="360"/>
            </a:xfrm>
            <a:custGeom>
              <a:avLst/>
              <a:gdLst/>
              <a:ahLst/>
              <a:rect l="l" t="t" r="r" b="b"/>
              <a:pathLst>
                <a:path w="21600" h="21600">
                  <a:moveTo>
                    <a:pt x="0" y="0"/>
                  </a:moveTo>
                  <a:lnTo>
                    <a:pt x="21600" y="21600"/>
                  </a:lnTo>
                </a:path>
              </a:pathLst>
            </a:custGeom>
            <a:noFill/>
            <a:ln w="19050">
              <a:solidFill>
                <a:srgbClr val="00f4ad"/>
              </a:solidFill>
              <a:round/>
            </a:ln>
          </p:spPr>
          <p:style>
            <a:lnRef idx="0"/>
            <a:fillRef idx="0"/>
            <a:effectRef idx="0"/>
            <a:fontRef idx="minor"/>
          </p:style>
        </p:sp>
        <p:grpSp>
          <p:nvGrpSpPr>
            <p:cNvPr id="1777" name="Google Shape;2121;p33"/>
            <p:cNvGrpSpPr/>
            <p:nvPr/>
          </p:nvGrpSpPr>
          <p:grpSpPr>
            <a:xfrm>
              <a:off x="1887480" y="2297880"/>
              <a:ext cx="978480" cy="1086480"/>
              <a:chOff x="1887480" y="2297880"/>
              <a:chExt cx="978480" cy="1086480"/>
            </a:xfrm>
          </p:grpSpPr>
          <p:sp>
            <p:nvSpPr>
              <p:cNvPr id="1778" name="Google Shape;2122;p33"/>
              <p:cNvSpPr/>
              <p:nvPr/>
            </p:nvSpPr>
            <p:spPr>
              <a:xfrm flipH="1">
                <a:off x="1887480" y="2297880"/>
                <a:ext cx="978480" cy="1086480"/>
              </a:xfrm>
              <a:custGeom>
                <a:avLst/>
                <a:gdLst/>
                <a:ahLst/>
                <a:rect l="l" t="t" r="r" b="b"/>
                <a:pathLst>
                  <a:path fill="none" w="14287" h="15866">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a:solidFill>
                  <a:srgbClr val="9fc5e8"/>
                </a:solidFill>
                <a:miter/>
              </a:ln>
            </p:spPr>
            <p:style>
              <a:lnRef idx="0"/>
              <a:fillRef idx="0"/>
              <a:effectRef idx="0"/>
              <a:fontRef idx="minor"/>
            </p:style>
          </p:sp>
          <p:sp>
            <p:nvSpPr>
              <p:cNvPr id="1779" name="Google Shape;2123;p33"/>
              <p:cNvSpPr/>
              <p:nvPr/>
            </p:nvSpPr>
            <p:spPr>
              <a:xfrm flipH="1">
                <a:off x="2201400" y="2998440"/>
                <a:ext cx="144000" cy="224640"/>
              </a:xfrm>
              <a:custGeom>
                <a:avLst/>
                <a:gdLst/>
                <a:ahLst/>
                <a:rect l="l" t="t" r="r" b="b"/>
                <a:pathLst>
                  <a:path fill="none" w="2107" h="3284">
                    <a:moveTo>
                      <a:pt x="1" y="0"/>
                    </a:moveTo>
                    <a:lnTo>
                      <a:pt x="1" y="2130"/>
                    </a:lnTo>
                    <a:lnTo>
                      <a:pt x="2106" y="3283"/>
                    </a:lnTo>
                  </a:path>
                </a:pathLst>
              </a:custGeom>
              <a:noFill/>
              <a:ln cap="rnd" w="19050">
                <a:solidFill>
                  <a:srgbClr val="9fc5e8"/>
                </a:solidFill>
                <a:round/>
              </a:ln>
            </p:spPr>
            <p:style>
              <a:lnRef idx="0"/>
              <a:fillRef idx="0"/>
              <a:effectRef idx="0"/>
              <a:fontRef idx="minor"/>
            </p:style>
          </p:sp>
          <p:grpSp>
            <p:nvGrpSpPr>
              <p:cNvPr id="1780" name="Google Shape;2124;p33"/>
              <p:cNvGrpSpPr/>
              <p:nvPr/>
            </p:nvGrpSpPr>
            <p:grpSpPr>
              <a:xfrm>
                <a:off x="2201400" y="2420280"/>
                <a:ext cx="454320" cy="454320"/>
                <a:chOff x="2201400" y="2420280"/>
                <a:chExt cx="454320" cy="454320"/>
              </a:xfrm>
            </p:grpSpPr>
            <p:sp>
              <p:nvSpPr>
                <p:cNvPr id="1781" name="Google Shape;2125;p33"/>
                <p:cNvSpPr/>
                <p:nvPr/>
              </p:nvSpPr>
              <p:spPr>
                <a:xfrm>
                  <a:off x="2201400" y="2420280"/>
                  <a:ext cx="454320" cy="454320"/>
                </a:xfrm>
                <a:custGeom>
                  <a:avLst/>
                  <a:gdLst/>
                  <a:ahLst/>
                  <a:rect l="l" t="t" r="r" b="b"/>
                  <a:pathLst>
                    <a:path w="8372" h="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w="0">
                  <a:noFill/>
                </a:ln>
              </p:spPr>
              <p:style>
                <a:lnRef idx="0"/>
                <a:fillRef idx="0"/>
                <a:effectRef idx="0"/>
                <a:fontRef idx="minor"/>
              </p:style>
            </p:sp>
            <p:sp>
              <p:nvSpPr>
                <p:cNvPr id="1782" name="Google Shape;2126;p33"/>
                <p:cNvSpPr/>
                <p:nvPr/>
              </p:nvSpPr>
              <p:spPr>
                <a:xfrm>
                  <a:off x="2201400" y="2420280"/>
                  <a:ext cx="454320" cy="454320"/>
                </a:xfrm>
                <a:custGeom>
                  <a:avLst/>
                  <a:gdLst/>
                  <a:ahLst/>
                  <a:rect l="l" t="t" r="r" b="b"/>
                  <a:pathLst>
                    <a:path fill="none" w="8372" h="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a:solidFill>
                    <a:srgbClr val="9fc5e8"/>
                  </a:solidFill>
                  <a:miter/>
                </a:ln>
              </p:spPr>
              <p:style>
                <a:lnRef idx="0"/>
                <a:fillRef idx="0"/>
                <a:effectRef idx="0"/>
                <a:fontRef idx="minor"/>
              </p:style>
            </p:sp>
            <p:sp>
              <p:nvSpPr>
                <p:cNvPr id="1783" name="Google Shape;2127;p33"/>
                <p:cNvSpPr/>
                <p:nvPr/>
              </p:nvSpPr>
              <p:spPr>
                <a:xfrm>
                  <a:off x="2298240" y="2516760"/>
                  <a:ext cx="261000" cy="261000"/>
                </a:xfrm>
                <a:custGeom>
                  <a:avLst/>
                  <a:gdLst/>
                  <a:ahLst/>
                  <a:rect l="l" t="t" r="r" b="b"/>
                  <a:pathLst>
                    <a:path w="4813" h="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w="0">
                  <a:noFill/>
                </a:ln>
              </p:spPr>
              <p:style>
                <a:lnRef idx="0"/>
                <a:fillRef idx="0"/>
                <a:effectRef idx="0"/>
                <a:fontRef idx="minor"/>
              </p:style>
            </p:sp>
            <p:sp>
              <p:nvSpPr>
                <p:cNvPr id="1784" name="Google Shape;2128;p33"/>
                <p:cNvSpPr/>
                <p:nvPr/>
              </p:nvSpPr>
              <p:spPr>
                <a:xfrm>
                  <a:off x="2298240" y="2516760"/>
                  <a:ext cx="261000" cy="261000"/>
                </a:xfrm>
                <a:custGeom>
                  <a:avLst/>
                  <a:gdLst/>
                  <a:ahLst/>
                  <a:rect l="l" t="t" r="r" b="b"/>
                  <a:pathLst>
                    <a:path fill="none" w="4813" h="4813">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a:solidFill>
                    <a:srgbClr val="434343"/>
                  </a:solidFill>
                  <a:miter/>
                </a:ln>
              </p:spPr>
              <p:style>
                <a:lnRef idx="0"/>
                <a:fillRef idx="0"/>
                <a:effectRef idx="0"/>
                <a:fontRef idx="minor"/>
              </p:style>
            </p:sp>
            <p:sp>
              <p:nvSpPr>
                <p:cNvPr id="1785" name="Google Shape;2129;p33"/>
                <p:cNvSpPr/>
                <p:nvPr/>
              </p:nvSpPr>
              <p:spPr>
                <a:xfrm>
                  <a:off x="2340360" y="2558880"/>
                  <a:ext cx="176760" cy="176760"/>
                </a:xfrm>
                <a:custGeom>
                  <a:avLst/>
                  <a:gdLst/>
                  <a:ahLst/>
                  <a:rect l="l" t="t" r="r" b="b"/>
                  <a:pathLst>
                    <a:path w="3259" h="3259">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w="0">
                  <a:noFill/>
                </a:ln>
              </p:spPr>
              <p:style>
                <a:lnRef idx="0"/>
                <a:fillRef idx="0"/>
                <a:effectRef idx="0"/>
                <a:fontRef idx="minor"/>
              </p:style>
            </p:sp>
            <p:sp>
              <p:nvSpPr>
                <p:cNvPr id="1786" name="Google Shape;2130;p33"/>
                <p:cNvSpPr/>
                <p:nvPr/>
              </p:nvSpPr>
              <p:spPr>
                <a:xfrm>
                  <a:off x="2340360" y="2558880"/>
                  <a:ext cx="176760" cy="176760"/>
                </a:xfrm>
                <a:custGeom>
                  <a:avLst/>
                  <a:gdLst/>
                  <a:ahLst/>
                  <a:rect l="l" t="t" r="r" b="b"/>
                  <a:pathLst>
                    <a:path fill="none" w="3259" h="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a:solidFill>
                    <a:srgbClr val="434343"/>
                  </a:solidFill>
                  <a:miter/>
                </a:ln>
              </p:spPr>
              <p:style>
                <a:lnRef idx="0"/>
                <a:fillRef idx="0"/>
                <a:effectRef idx="0"/>
                <a:fontRef idx="minor"/>
              </p:style>
            </p:sp>
          </p:grpSp>
        </p:grpSp>
      </p:grpSp>
      <p:pic>
        <p:nvPicPr>
          <p:cNvPr id="1787" name="Picture 2" descr=""/>
          <p:cNvPicPr/>
          <p:nvPr/>
        </p:nvPicPr>
        <p:blipFill>
          <a:blip r:embed="rId1"/>
          <a:stretch/>
        </p:blipFill>
        <p:spPr>
          <a:xfrm>
            <a:off x="3857760" y="178560"/>
            <a:ext cx="4706280" cy="4534200"/>
          </a:xfrm>
          <a:prstGeom prst="rect">
            <a:avLst/>
          </a:prstGeom>
          <a:ln w="0">
            <a:noFill/>
          </a:ln>
        </p:spPr>
      </p:pic>
    </p:spTree>
  </p:cSld>
  <p:transition>
    <p:cover dir="r"/>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8" name="PlaceHolder 1"/>
          <p:cNvSpPr>
            <a:spLocks noGrp="1"/>
          </p:cNvSpPr>
          <p:nvPr>
            <p:ph type="title"/>
          </p:nvPr>
        </p:nvSpPr>
        <p:spPr>
          <a:xfrm>
            <a:off x="720000" y="461880"/>
            <a:ext cx="7703640" cy="488160"/>
          </a:xfrm>
          <a:prstGeom prst="rect">
            <a:avLst/>
          </a:prstGeom>
          <a:noFill/>
          <a:ln w="0">
            <a:noFill/>
          </a:ln>
        </p:spPr>
        <p:txBody>
          <a:bodyPr lIns="0" rIns="0" tIns="0" bIns="0" anchor="t">
            <a:noAutofit/>
          </a:bodyPr>
          <a:p>
            <a:pPr algn="ctr">
              <a:lnSpc>
                <a:spcPct val="100000"/>
              </a:lnSpc>
              <a:buNone/>
              <a:tabLst>
                <a:tab algn="l" pos="0"/>
              </a:tabLst>
            </a:pPr>
            <a:r>
              <a:rPr b="0" lang="vi-VN" sz="3600" spc="-1" strike="noStrike">
                <a:solidFill>
                  <a:srgbClr val="00f4ad"/>
                </a:solidFill>
                <a:latin typeface="Arial"/>
                <a:ea typeface="Bebas Neue"/>
              </a:rPr>
              <a:t>Các kiểu cấu trúc và biến toàn cục của chương trình:</a:t>
            </a:r>
            <a:endParaRPr b="0" lang="en-US" sz="3600" spc="-1" strike="noStrike">
              <a:solidFill>
                <a:srgbClr val="000000"/>
              </a:solidFill>
              <a:latin typeface="Arial"/>
            </a:endParaRPr>
          </a:p>
        </p:txBody>
      </p:sp>
      <p:sp>
        <p:nvSpPr>
          <p:cNvPr id="1789" name="PlaceHolder 2"/>
          <p:cNvSpPr>
            <a:spLocks noGrp="1"/>
          </p:cNvSpPr>
          <p:nvPr>
            <p:ph type="title"/>
          </p:nvPr>
        </p:nvSpPr>
        <p:spPr>
          <a:xfrm>
            <a:off x="5407560" y="1748160"/>
            <a:ext cx="2166120" cy="316440"/>
          </a:xfrm>
          <a:prstGeom prst="rect">
            <a:avLst/>
          </a:prstGeom>
          <a:noFill/>
          <a:ln w="0">
            <a:noFill/>
          </a:ln>
        </p:spPr>
        <p:txBody>
          <a:bodyPr lIns="0" rIns="0" tIns="0" bIns="0" anchor="ctr">
            <a:noAutofit/>
          </a:bodyPr>
          <a:p>
            <a:pPr algn="ctr">
              <a:lnSpc>
                <a:spcPct val="100000"/>
              </a:lnSpc>
              <a:buNone/>
              <a:tabLst>
                <a:tab algn="l" pos="0"/>
              </a:tabLst>
            </a:pPr>
            <a:r>
              <a:rPr b="0" lang="en-US" sz="2400" spc="-1" strike="noStrike">
                <a:solidFill>
                  <a:srgbClr val="00f4ad"/>
                </a:solidFill>
                <a:latin typeface="Arial"/>
                <a:ea typeface="Bebas Neue"/>
              </a:rPr>
              <a:t>Biến toàn cục</a:t>
            </a:r>
            <a:endParaRPr b="0" lang="en-US" sz="2400" spc="-1" strike="noStrike">
              <a:solidFill>
                <a:srgbClr val="000000"/>
              </a:solidFill>
              <a:latin typeface="Arial"/>
            </a:endParaRPr>
          </a:p>
        </p:txBody>
      </p:sp>
      <p:sp>
        <p:nvSpPr>
          <p:cNvPr id="1790" name="PlaceHolder 3"/>
          <p:cNvSpPr>
            <a:spLocks noGrp="1"/>
          </p:cNvSpPr>
          <p:nvPr>
            <p:ph type="title"/>
          </p:nvPr>
        </p:nvSpPr>
        <p:spPr>
          <a:xfrm>
            <a:off x="1041480" y="1748160"/>
            <a:ext cx="2166120" cy="316440"/>
          </a:xfrm>
          <a:prstGeom prst="rect">
            <a:avLst/>
          </a:prstGeom>
          <a:noFill/>
          <a:ln w="0">
            <a:noFill/>
          </a:ln>
        </p:spPr>
        <p:txBody>
          <a:bodyPr lIns="0" rIns="0" tIns="0" bIns="0" anchor="ctr">
            <a:noAutofit/>
          </a:bodyPr>
          <a:p>
            <a:pPr algn="ctr">
              <a:lnSpc>
                <a:spcPct val="100000"/>
              </a:lnSpc>
              <a:buNone/>
            </a:pPr>
            <a:r>
              <a:rPr b="0" lang="en-US" sz="2400" spc="-1" strike="noStrike">
                <a:solidFill>
                  <a:srgbClr val="00f4ad"/>
                </a:solidFill>
                <a:latin typeface="Arial"/>
                <a:ea typeface="Bebas Neue"/>
              </a:rPr>
              <a:t>Struct History</a:t>
            </a:r>
            <a:endParaRPr b="0" lang="en-US" sz="2400" spc="-1" strike="noStrike">
              <a:solidFill>
                <a:srgbClr val="000000"/>
              </a:solidFill>
              <a:latin typeface="Arial"/>
            </a:endParaRPr>
          </a:p>
        </p:txBody>
      </p:sp>
      <p:sp>
        <p:nvSpPr>
          <p:cNvPr id="1791" name="Straight Connector 26"/>
          <p:cNvSpPr/>
          <p:nvPr/>
        </p:nvSpPr>
        <p:spPr>
          <a:xfrm>
            <a:off x="4307400" y="1957320"/>
            <a:ext cx="360" cy="2778840"/>
          </a:xfrm>
          <a:prstGeom prst="line">
            <a:avLst/>
          </a:prstGeom>
          <a:ln>
            <a:solidFill>
              <a:srgbClr val="00eea9"/>
            </a:solidFill>
            <a:round/>
          </a:ln>
        </p:spPr>
        <p:style>
          <a:lnRef idx="1">
            <a:schemeClr val="accent4"/>
          </a:lnRef>
          <a:fillRef idx="0">
            <a:schemeClr val="accent4"/>
          </a:fillRef>
          <a:effectRef idx="0">
            <a:schemeClr val="accent4"/>
          </a:effectRef>
          <a:fontRef idx="minor"/>
        </p:style>
      </p:sp>
      <p:pic>
        <p:nvPicPr>
          <p:cNvPr id="1792" name="Picture 28" descr=""/>
          <p:cNvPicPr/>
          <p:nvPr/>
        </p:nvPicPr>
        <p:blipFill>
          <a:blip r:embed="rId1"/>
          <a:stretch/>
        </p:blipFill>
        <p:spPr>
          <a:xfrm>
            <a:off x="940320" y="2571840"/>
            <a:ext cx="2817000" cy="1428480"/>
          </a:xfrm>
          <a:prstGeom prst="rect">
            <a:avLst/>
          </a:prstGeom>
          <a:ln w="0">
            <a:noFill/>
          </a:ln>
        </p:spPr>
      </p:pic>
      <p:pic>
        <p:nvPicPr>
          <p:cNvPr id="1793" name="Picture 30" descr=""/>
          <p:cNvPicPr/>
          <p:nvPr/>
        </p:nvPicPr>
        <p:blipFill>
          <a:blip r:embed="rId2"/>
          <a:stretch/>
        </p:blipFill>
        <p:spPr>
          <a:xfrm>
            <a:off x="4762080" y="2543040"/>
            <a:ext cx="3848400" cy="1485720"/>
          </a:xfrm>
          <a:prstGeom prst="rect">
            <a:avLst/>
          </a:prstGeom>
          <a:ln w="0">
            <a:noFill/>
          </a:ln>
        </p:spPr>
      </p:pic>
    </p:spTree>
  </p:cSld>
  <p:transition>
    <p:cover dir="r"/>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4" name="PlaceHolder 1"/>
          <p:cNvSpPr>
            <a:spLocks noGrp="1"/>
          </p:cNvSpPr>
          <p:nvPr>
            <p:ph type="title"/>
          </p:nvPr>
        </p:nvSpPr>
        <p:spPr>
          <a:xfrm>
            <a:off x="670680" y="442800"/>
            <a:ext cx="6480000" cy="754560"/>
          </a:xfrm>
          <a:prstGeom prst="rect">
            <a:avLst/>
          </a:prstGeom>
          <a:noFill/>
          <a:ln w="0">
            <a:noFill/>
          </a:ln>
        </p:spPr>
        <p:txBody>
          <a:bodyPr lIns="0" rIns="0" tIns="0" bIns="0" anchor="ctr">
            <a:noAutofit/>
          </a:bodyPr>
          <a:p>
            <a:pPr>
              <a:lnSpc>
                <a:spcPct val="100000"/>
              </a:lnSpc>
              <a:buNone/>
              <a:tabLst>
                <a:tab algn="l" pos="0"/>
              </a:tabLst>
            </a:pPr>
            <a:r>
              <a:rPr b="0" lang="vi-VN" sz="3600" spc="-1" strike="noStrike">
                <a:solidFill>
                  <a:srgbClr val="00f4ad"/>
                </a:solidFill>
                <a:latin typeface="Arial"/>
                <a:ea typeface="Bebas Neue"/>
              </a:rPr>
              <a:t>Các hàm chính của chương trình:</a:t>
            </a:r>
            <a:br>
              <a:rPr sz="3600"/>
            </a:br>
            <a:r>
              <a:rPr b="0" lang="vi-VN" sz="2800" spc="-1" strike="noStrike">
                <a:solidFill>
                  <a:srgbClr val="00f4ad"/>
                </a:solidFill>
                <a:latin typeface="Arial"/>
                <a:ea typeface="Bebas Neue"/>
              </a:rPr>
              <a:t>Hàm void input()</a:t>
            </a:r>
            <a:endParaRPr b="0" lang="en-US" sz="2800" spc="-1" strike="noStrike">
              <a:solidFill>
                <a:srgbClr val="000000"/>
              </a:solidFill>
              <a:latin typeface="Arial"/>
            </a:endParaRPr>
          </a:p>
        </p:txBody>
      </p:sp>
      <p:pic>
        <p:nvPicPr>
          <p:cNvPr id="1795" name="Picture 4" descr=""/>
          <p:cNvPicPr/>
          <p:nvPr/>
        </p:nvPicPr>
        <p:blipFill>
          <a:blip r:embed="rId1"/>
          <a:stretch/>
        </p:blipFill>
        <p:spPr>
          <a:xfrm>
            <a:off x="847080" y="1555920"/>
            <a:ext cx="5774760" cy="2736000"/>
          </a:xfrm>
          <a:prstGeom prst="rect">
            <a:avLst/>
          </a:prstGeom>
          <a:ln w="0">
            <a:noFill/>
          </a:ln>
        </p:spPr>
      </p:pic>
      <p:sp>
        <p:nvSpPr>
          <p:cNvPr id="1796" name="TextBox 5"/>
          <p:cNvSpPr/>
          <p:nvPr/>
        </p:nvSpPr>
        <p:spPr>
          <a:xfrm>
            <a:off x="6915240" y="2250360"/>
            <a:ext cx="1921320" cy="1063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vi-VN" sz="1600" spc="-1" strike="noStrike">
                <a:solidFill>
                  <a:srgbClr val="00f4ad"/>
                </a:solidFill>
                <a:latin typeface="Arial"/>
                <a:ea typeface="Arial"/>
              </a:rPr>
              <a:t>Chức năng chính : Nhận dữ liệu từ người dùng</a:t>
            </a:r>
            <a:endParaRPr b="0" lang="en-US" sz="1600" spc="-1" strike="noStrike">
              <a:latin typeface="Arial"/>
            </a:endParaRPr>
          </a:p>
          <a:p>
            <a:pPr>
              <a:lnSpc>
                <a:spcPct val="100000"/>
              </a:lnSpc>
              <a:buNone/>
            </a:pPr>
            <a:endParaRPr b="0" lang="en-US" sz="1600" spc="-1" strike="noStrike">
              <a:latin typeface="Arial"/>
            </a:endParaRPr>
          </a:p>
        </p:txBody>
      </p:sp>
    </p:spTree>
  </p:cSld>
  <p:transition>
    <p:circl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7" name="PlaceHolder 1"/>
          <p:cNvSpPr>
            <a:spLocks noGrp="1"/>
          </p:cNvSpPr>
          <p:nvPr>
            <p:ph type="title"/>
          </p:nvPr>
        </p:nvSpPr>
        <p:spPr>
          <a:xfrm>
            <a:off x="770760" y="169560"/>
            <a:ext cx="7030080" cy="1076760"/>
          </a:xfrm>
          <a:prstGeom prst="rect">
            <a:avLst/>
          </a:prstGeom>
          <a:noFill/>
          <a:ln w="0">
            <a:noFill/>
          </a:ln>
        </p:spPr>
        <p:txBody>
          <a:bodyPr lIns="0" rIns="0" tIns="0" bIns="0" anchor="ctr">
            <a:noAutofit/>
          </a:bodyPr>
          <a:p>
            <a:pPr>
              <a:lnSpc>
                <a:spcPct val="100000"/>
              </a:lnSpc>
              <a:buNone/>
              <a:tabLst>
                <a:tab algn="l" pos="0"/>
              </a:tabLst>
            </a:pPr>
            <a:r>
              <a:rPr b="0" lang="vi-VN" sz="3600" spc="-1" strike="noStrike">
                <a:solidFill>
                  <a:srgbClr val="00f4ad"/>
                </a:solidFill>
                <a:latin typeface="Arial"/>
                <a:ea typeface="Bebas Neue"/>
              </a:rPr>
              <a:t>Các hàm chính của chương trình:</a:t>
            </a:r>
            <a:br>
              <a:rPr sz="3600"/>
            </a:br>
            <a:r>
              <a:rPr b="0" lang="en-US" sz="2800" spc="-1" strike="noStrike">
                <a:solidFill>
                  <a:srgbClr val="00f4ad"/>
                </a:solidFill>
                <a:latin typeface="Arial"/>
                <a:ea typeface="Bebas Neue"/>
              </a:rPr>
              <a:t>Hàm Main:</a:t>
            </a:r>
            <a:endParaRPr b="0" lang="en-US" sz="2800" spc="-1" strike="noStrike">
              <a:solidFill>
                <a:srgbClr val="000000"/>
              </a:solidFill>
              <a:latin typeface="Arial"/>
            </a:endParaRPr>
          </a:p>
        </p:txBody>
      </p:sp>
      <p:sp>
        <p:nvSpPr>
          <p:cNvPr id="1798" name="TextBox 5"/>
          <p:cNvSpPr/>
          <p:nvPr/>
        </p:nvSpPr>
        <p:spPr>
          <a:xfrm>
            <a:off x="521640" y="2418120"/>
            <a:ext cx="192132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vi-VN" sz="2400" spc="-1" strike="noStrike">
                <a:solidFill>
                  <a:srgbClr val="00f4ad"/>
                </a:solidFill>
                <a:latin typeface="Arial"/>
                <a:ea typeface="Arial"/>
              </a:rPr>
              <a:t>Các Module chính của hàm main:</a:t>
            </a:r>
            <a:endParaRPr b="0" lang="en-US" sz="2400" spc="-1" strike="noStrike">
              <a:latin typeface="Arial"/>
            </a:endParaRPr>
          </a:p>
          <a:p>
            <a:pPr>
              <a:lnSpc>
                <a:spcPct val="100000"/>
              </a:lnSpc>
              <a:buNone/>
            </a:pPr>
            <a:endParaRPr b="0" lang="en-US" sz="2400" spc="-1" strike="noStrike">
              <a:latin typeface="Arial"/>
            </a:endParaRPr>
          </a:p>
        </p:txBody>
      </p:sp>
      <p:sp>
        <p:nvSpPr>
          <p:cNvPr id="1799" name="TextBox 1"/>
          <p:cNvSpPr/>
          <p:nvPr/>
        </p:nvSpPr>
        <p:spPr>
          <a:xfrm>
            <a:off x="2407320" y="1171440"/>
            <a:ext cx="6179040" cy="35280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199"/>
              </a:spcBef>
              <a:buNone/>
            </a:pPr>
            <a:r>
              <a:rPr b="0" lang="en-US" sz="1600" spc="-1" strike="noStrike">
                <a:solidFill>
                  <a:srgbClr val="ffffff"/>
                </a:solidFill>
                <a:latin typeface="Arial"/>
                <a:ea typeface="Arial"/>
              </a:rPr>
              <a:t>        </a:t>
            </a:r>
            <a:r>
              <a:rPr b="0" lang="en-US" sz="1600" spc="-1" strike="noStrike">
                <a:solidFill>
                  <a:srgbClr val="ffffff"/>
                </a:solidFill>
                <a:latin typeface="Arial"/>
                <a:ea typeface="Arial"/>
              </a:rPr>
              <a:t>- </a:t>
            </a:r>
            <a:r>
              <a:rPr b="0" lang="vi-VN" sz="1600" spc="-1" strike="noStrike">
                <a:solidFill>
                  <a:srgbClr val="ffffff"/>
                </a:solidFill>
                <a:latin typeface="Arial"/>
                <a:ea typeface="Arial"/>
              </a:rPr>
              <a:t>Biến int iTime : dùng để làm bộ đếm thời gian cho chương trình</a:t>
            </a:r>
            <a:endParaRPr b="0" lang="en-US" sz="1600" spc="-1" strike="noStrike">
              <a:latin typeface="Arial"/>
            </a:endParaRPr>
          </a:p>
          <a:p>
            <a:pPr>
              <a:lnSpc>
                <a:spcPct val="100000"/>
              </a:lnSpc>
              <a:spcAft>
                <a:spcPts val="1199"/>
              </a:spcAft>
              <a:buNone/>
            </a:pPr>
            <a:r>
              <a:rPr b="0" lang="en-US" sz="1600" spc="-1" strike="noStrike">
                <a:solidFill>
                  <a:srgbClr val="ffffff"/>
                </a:solidFill>
                <a:latin typeface="Arial"/>
                <a:ea typeface="Arial"/>
              </a:rPr>
              <a:t>        </a:t>
            </a:r>
            <a:r>
              <a:rPr b="0" lang="en-US" sz="1600" spc="-1" strike="noStrike">
                <a:solidFill>
                  <a:srgbClr val="ffffff"/>
                </a:solidFill>
                <a:latin typeface="Arial"/>
                <a:ea typeface="Arial"/>
              </a:rPr>
              <a:t>- </a:t>
            </a:r>
            <a:r>
              <a:rPr b="0" lang="vi-VN" sz="1600" spc="-1" strike="noStrike">
                <a:solidFill>
                  <a:srgbClr val="ffffff"/>
                </a:solidFill>
                <a:latin typeface="Arial"/>
                <a:ea typeface="Arial"/>
              </a:rPr>
              <a:t>Đầu tiên sắp xếp các danh sách tiến trình theo thứ tự thời gian xuất </a:t>
            </a:r>
            <a:r>
              <a:rPr b="0" lang="vi-VN" sz="1600" spc="-1" strike="noStrike">
                <a:solidFill>
                  <a:srgbClr val="ffffff"/>
                </a:solidFill>
                <a:latin typeface="Arial"/>
                <a:ea typeface="Arial"/>
              </a:rPr>
              <a:t>hiện của tiến trình</a:t>
            </a:r>
            <a:r>
              <a:rPr b="0" lang="en-US" sz="1600" spc="-1" strike="noStrike">
                <a:solidFill>
                  <a:srgbClr val="ffffff"/>
                </a:solidFill>
                <a:latin typeface="Arial"/>
                <a:ea typeface="Arial"/>
              </a:rPr>
              <a:t>.</a:t>
            </a:r>
            <a:endParaRPr b="0" lang="en-US" sz="1600" spc="-1" strike="noStrike">
              <a:latin typeface="Arial"/>
            </a:endParaRPr>
          </a:p>
          <a:p>
            <a:pPr marL="457200">
              <a:lnSpc>
                <a:spcPct val="100000"/>
              </a:lnSpc>
              <a:spcBef>
                <a:spcPts val="1199"/>
              </a:spcBef>
              <a:buNone/>
            </a:pPr>
            <a:endParaRPr b="0" lang="en-US" sz="1600" spc="-1" strike="noStrike">
              <a:latin typeface="Arial"/>
            </a:endParaRPr>
          </a:p>
          <a:p>
            <a:pPr marL="457200">
              <a:lnSpc>
                <a:spcPct val="100000"/>
              </a:lnSpc>
              <a:spcAft>
                <a:spcPts val="1199"/>
              </a:spcAft>
              <a:buNone/>
            </a:pPr>
            <a:endParaRPr b="0" lang="en-US" sz="1600" spc="-1" strike="noStrike">
              <a:latin typeface="Arial"/>
            </a:endParaRPr>
          </a:p>
          <a:p>
            <a:pPr marL="457200">
              <a:lnSpc>
                <a:spcPct val="100000"/>
              </a:lnSpc>
              <a:spcAft>
                <a:spcPts val="1199"/>
              </a:spcAft>
              <a:buNone/>
            </a:pPr>
            <a:endParaRPr b="0" lang="en-US" sz="1600" spc="-1" strike="noStrike">
              <a:latin typeface="Arial"/>
            </a:endParaRPr>
          </a:p>
          <a:p>
            <a:pPr marL="457200">
              <a:lnSpc>
                <a:spcPct val="100000"/>
              </a:lnSpc>
              <a:spcAft>
                <a:spcPts val="1199"/>
              </a:spcAft>
              <a:buNone/>
            </a:pPr>
            <a:r>
              <a:rPr b="0" lang="en-US" sz="1600" spc="-1" strike="noStrike">
                <a:solidFill>
                  <a:srgbClr val="ffffff"/>
                </a:solidFill>
                <a:latin typeface="Arial"/>
                <a:ea typeface="Arial"/>
              </a:rPr>
              <a:t>- </a:t>
            </a:r>
            <a:r>
              <a:rPr b="0" lang="vi-VN" sz="1600" spc="-1" strike="noStrike">
                <a:solidFill>
                  <a:srgbClr val="ffffff"/>
                </a:solidFill>
                <a:latin typeface="Arial"/>
                <a:ea typeface="Arial"/>
              </a:rPr>
              <a:t>Tiếp theo là vòng lặp while()- lặp cho tới khi số lượng tiến trình đã hoàn thành bằng số lượng tiến trình đã khai báo đầu vào</a:t>
            </a:r>
            <a:endParaRPr b="0" lang="en-US" sz="1600" spc="-1" strike="noStrike">
              <a:latin typeface="Arial"/>
            </a:endParaRPr>
          </a:p>
          <a:p>
            <a:pPr marL="457200">
              <a:lnSpc>
                <a:spcPct val="100000"/>
              </a:lnSpc>
              <a:spcAft>
                <a:spcPts val="1199"/>
              </a:spcAft>
              <a:buNone/>
            </a:pPr>
            <a:endParaRPr b="0" lang="en-US" sz="1600" spc="-1" strike="noStrike">
              <a:latin typeface="Arial"/>
            </a:endParaRPr>
          </a:p>
        </p:txBody>
      </p:sp>
      <p:pic>
        <p:nvPicPr>
          <p:cNvPr id="1800" name="" descr=""/>
          <p:cNvPicPr/>
          <p:nvPr/>
        </p:nvPicPr>
        <p:blipFill>
          <a:blip r:embed="rId1"/>
          <a:stretch/>
        </p:blipFill>
        <p:spPr>
          <a:xfrm>
            <a:off x="3000600" y="2262240"/>
            <a:ext cx="4771800" cy="1166760"/>
          </a:xfrm>
          <a:prstGeom prst="rect">
            <a:avLst/>
          </a:prstGeom>
          <a:ln w="0">
            <a:noFill/>
          </a:ln>
        </p:spPr>
      </p:pic>
      <p:pic>
        <p:nvPicPr>
          <p:cNvPr id="1801" name="" descr=""/>
          <p:cNvPicPr/>
          <p:nvPr/>
        </p:nvPicPr>
        <p:blipFill>
          <a:blip r:embed="rId2"/>
          <a:stretch/>
        </p:blipFill>
        <p:spPr>
          <a:xfrm>
            <a:off x="2971800" y="4343400"/>
            <a:ext cx="4800600" cy="475920"/>
          </a:xfrm>
          <a:prstGeom prst="rect">
            <a:avLst/>
          </a:prstGeom>
          <a:ln w="0">
            <a:noFill/>
          </a:ln>
        </p:spPr>
      </p:pic>
    </p:spTree>
  </p:cSld>
  <p:transition>
    <p:push dir="u"/>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2" name="PlaceHolder 1"/>
          <p:cNvSpPr>
            <a:spLocks noGrp="1"/>
          </p:cNvSpPr>
          <p:nvPr>
            <p:ph type="title"/>
          </p:nvPr>
        </p:nvSpPr>
        <p:spPr>
          <a:xfrm>
            <a:off x="770760" y="169560"/>
            <a:ext cx="7030080" cy="1076760"/>
          </a:xfrm>
          <a:prstGeom prst="rect">
            <a:avLst/>
          </a:prstGeom>
          <a:noFill/>
          <a:ln w="0">
            <a:noFill/>
          </a:ln>
        </p:spPr>
        <p:txBody>
          <a:bodyPr lIns="0" rIns="0" tIns="0" bIns="0" anchor="ctr">
            <a:noAutofit/>
          </a:bodyPr>
          <a:p>
            <a:pPr>
              <a:lnSpc>
                <a:spcPct val="100000"/>
              </a:lnSpc>
              <a:buNone/>
              <a:tabLst>
                <a:tab algn="l" pos="0"/>
              </a:tabLst>
            </a:pPr>
            <a:r>
              <a:rPr b="0" lang="vi-VN" sz="3600" spc="-1" strike="noStrike">
                <a:solidFill>
                  <a:srgbClr val="00f4ad"/>
                </a:solidFill>
                <a:latin typeface="Arial"/>
                <a:ea typeface="Bebas Neue"/>
              </a:rPr>
              <a:t>Các hàm chính của chương trình:</a:t>
            </a:r>
            <a:br>
              <a:rPr sz="3600"/>
            </a:br>
            <a:r>
              <a:rPr b="0" lang="en-US" sz="2800" spc="-1" strike="noStrike">
                <a:solidFill>
                  <a:srgbClr val="00f4ad"/>
                </a:solidFill>
                <a:latin typeface="Arial"/>
                <a:ea typeface="Bebas Neue"/>
              </a:rPr>
              <a:t>Hàm Main:</a:t>
            </a:r>
            <a:endParaRPr b="0" lang="en-US" sz="2800" spc="-1" strike="noStrike">
              <a:solidFill>
                <a:srgbClr val="000000"/>
              </a:solidFill>
              <a:latin typeface="Arial"/>
            </a:endParaRPr>
          </a:p>
        </p:txBody>
      </p:sp>
      <p:sp>
        <p:nvSpPr>
          <p:cNvPr id="1803" name="TextBox 5"/>
          <p:cNvSpPr/>
          <p:nvPr/>
        </p:nvSpPr>
        <p:spPr>
          <a:xfrm>
            <a:off x="364320" y="1696680"/>
            <a:ext cx="207864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vi-VN" sz="2400" spc="-1" strike="noStrike">
                <a:solidFill>
                  <a:srgbClr val="00f4ad"/>
                </a:solidFill>
                <a:latin typeface="Arial"/>
                <a:ea typeface="Arial"/>
              </a:rPr>
              <a:t>Vòng lặp while() trên sẽ thực hiện lần lượt các công việc sau</a:t>
            </a:r>
            <a:endParaRPr b="0" lang="en-US" sz="2400" spc="-1" strike="noStrike">
              <a:latin typeface="Arial"/>
            </a:endParaRPr>
          </a:p>
        </p:txBody>
      </p:sp>
      <p:sp>
        <p:nvSpPr>
          <p:cNvPr id="1804" name="TextBox 1"/>
          <p:cNvSpPr/>
          <p:nvPr/>
        </p:nvSpPr>
        <p:spPr>
          <a:xfrm>
            <a:off x="2800440" y="1696680"/>
            <a:ext cx="5000400" cy="18550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199"/>
              </a:spcBef>
              <a:buNone/>
            </a:pPr>
            <a:r>
              <a:rPr b="0" lang="en-US" sz="1600" spc="-1" strike="noStrike">
                <a:solidFill>
                  <a:srgbClr val="ffffff"/>
                </a:solidFill>
                <a:latin typeface="Times New Roman"/>
                <a:ea typeface="Arial"/>
              </a:rPr>
              <a:t>- </a:t>
            </a:r>
            <a:r>
              <a:rPr b="0" lang="vi-VN" sz="1600" spc="-1" strike="noStrike">
                <a:solidFill>
                  <a:srgbClr val="ffffff"/>
                </a:solidFill>
                <a:latin typeface="Times New Roman"/>
                <a:ea typeface="Arial"/>
              </a:rPr>
              <a:t>Kiểm tra các tiến trình trong danh sách các tiến trình, nếu tiến trình có thời gian xuất hiện bằng thời điểm hiện tại thì đưa vào hàng đợi 1</a:t>
            </a:r>
            <a:endParaRPr b="0" lang="en-US" sz="1600" spc="-1" strike="noStrike">
              <a:latin typeface="Arial"/>
            </a:endParaRPr>
          </a:p>
          <a:p>
            <a:pPr>
              <a:lnSpc>
                <a:spcPct val="100000"/>
              </a:lnSpc>
              <a:spcBef>
                <a:spcPts val="1199"/>
              </a:spcBef>
              <a:buNone/>
            </a:pPr>
            <a:r>
              <a:rPr b="0" lang="en-US" sz="1600" spc="-1" strike="noStrike">
                <a:solidFill>
                  <a:srgbClr val="ffffff"/>
                </a:solidFill>
                <a:latin typeface="Times New Roman"/>
                <a:ea typeface="Arial"/>
              </a:rPr>
              <a:t>- </a:t>
            </a:r>
            <a:r>
              <a:rPr b="0" lang="vi-VN" sz="1600" spc="-1" strike="noStrike">
                <a:solidFill>
                  <a:srgbClr val="ffffff"/>
                </a:solidFill>
                <a:latin typeface="Times New Roman"/>
                <a:ea typeface="Arial"/>
              </a:rPr>
              <a:t>Kiểm tra và chuyển mức cho các tiến trình có độ ưu tiên thấp đang phải chờ đợi quá lâu</a:t>
            </a:r>
            <a:endParaRPr b="0" lang="en-US" sz="1600" spc="-1" strike="noStrike">
              <a:latin typeface="Arial"/>
            </a:endParaRPr>
          </a:p>
          <a:p>
            <a:pPr>
              <a:lnSpc>
                <a:spcPct val="100000"/>
              </a:lnSpc>
              <a:spcBef>
                <a:spcPts val="1199"/>
              </a:spcBef>
              <a:buNone/>
            </a:pPr>
            <a:r>
              <a:rPr b="0" lang="en-US" sz="1600" spc="-1" strike="noStrike">
                <a:solidFill>
                  <a:srgbClr val="ffffff"/>
                </a:solidFill>
                <a:latin typeface="Times New Roman"/>
                <a:ea typeface="Arial"/>
              </a:rPr>
              <a:t>- </a:t>
            </a:r>
            <a:r>
              <a:rPr b="0" lang="vi-VN" sz="1600" spc="-1" strike="noStrike">
                <a:solidFill>
                  <a:srgbClr val="ffffff"/>
                </a:solidFill>
                <a:latin typeface="Times New Roman"/>
                <a:ea typeface="Arial"/>
              </a:rPr>
              <a:t>Kiểm tra tiến trình đang sử dụng CPU</a:t>
            </a:r>
            <a:endParaRPr b="0" lang="en-US" sz="1600" spc="-1" strike="noStrike">
              <a:latin typeface="Arial"/>
            </a:endParaRPr>
          </a:p>
        </p:txBody>
      </p:sp>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5" name="PlaceHolder 1"/>
          <p:cNvSpPr>
            <a:spLocks noGrp="1"/>
          </p:cNvSpPr>
          <p:nvPr>
            <p:ph type="title"/>
          </p:nvPr>
        </p:nvSpPr>
        <p:spPr>
          <a:xfrm>
            <a:off x="364320" y="0"/>
            <a:ext cx="7030080" cy="1076760"/>
          </a:xfrm>
          <a:prstGeom prst="rect">
            <a:avLst/>
          </a:prstGeom>
          <a:noFill/>
          <a:ln w="0">
            <a:noFill/>
          </a:ln>
        </p:spPr>
        <p:txBody>
          <a:bodyPr lIns="0" rIns="0" tIns="0" bIns="0" anchor="ctr">
            <a:noAutofit/>
          </a:bodyPr>
          <a:p>
            <a:pPr>
              <a:lnSpc>
                <a:spcPct val="100000"/>
              </a:lnSpc>
              <a:buNone/>
              <a:tabLst>
                <a:tab algn="l" pos="0"/>
              </a:tabLst>
            </a:pPr>
            <a:r>
              <a:rPr b="0" lang="vi-VN" sz="3600" spc="-1" strike="noStrike">
                <a:solidFill>
                  <a:srgbClr val="00f4ad"/>
                </a:solidFill>
                <a:latin typeface="Times New Roman"/>
                <a:ea typeface="Bebas Neue"/>
              </a:rPr>
              <a:t>Các hàm chính của chương trình:</a:t>
            </a:r>
            <a:br>
              <a:rPr sz="3600"/>
            </a:br>
            <a:r>
              <a:rPr b="0" lang="en-US" sz="2800" spc="-1" strike="noStrike">
                <a:solidFill>
                  <a:srgbClr val="00f4ad"/>
                </a:solidFill>
                <a:latin typeface="Times New Roman"/>
                <a:ea typeface="Bebas Neue"/>
              </a:rPr>
              <a:t>Hàm Main:</a:t>
            </a:r>
            <a:endParaRPr b="0" lang="en-US" sz="2800" spc="-1" strike="noStrike">
              <a:solidFill>
                <a:srgbClr val="000000"/>
              </a:solidFill>
              <a:latin typeface="Arial"/>
            </a:endParaRPr>
          </a:p>
        </p:txBody>
      </p:sp>
      <p:sp>
        <p:nvSpPr>
          <p:cNvPr id="1806" name="TextBox 5"/>
          <p:cNvSpPr/>
          <p:nvPr/>
        </p:nvSpPr>
        <p:spPr>
          <a:xfrm>
            <a:off x="364320" y="1532880"/>
            <a:ext cx="2078640" cy="700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vi-VN" sz="2000" spc="-1" strike="noStrike">
                <a:solidFill>
                  <a:srgbClr val="00f4ad"/>
                </a:solidFill>
                <a:latin typeface="Times New Roman"/>
                <a:ea typeface="Arial"/>
              </a:rPr>
              <a:t>Tiếp theo xử lí tiến trình </a:t>
            </a:r>
            <a:endParaRPr b="0" lang="en-US" sz="2000" spc="-1" strike="noStrike">
              <a:latin typeface="Arial"/>
            </a:endParaRPr>
          </a:p>
        </p:txBody>
      </p:sp>
      <p:sp>
        <p:nvSpPr>
          <p:cNvPr id="1807" name="TextBox 1"/>
          <p:cNvSpPr/>
          <p:nvPr/>
        </p:nvSpPr>
        <p:spPr>
          <a:xfrm>
            <a:off x="2536200" y="882360"/>
            <a:ext cx="597888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199"/>
              </a:spcBef>
              <a:buNone/>
            </a:pPr>
            <a:r>
              <a:rPr b="0" lang="vi-VN" sz="1400" spc="-1" strike="noStrike">
                <a:solidFill>
                  <a:srgbClr val="ffffff"/>
                </a:solidFill>
                <a:latin typeface="Times New Roman"/>
                <a:ea typeface="Arial"/>
              </a:rPr>
              <a:t>Nếu CPU-&gt;P_Handle==NULL thì ta tìm kiếm tiến trình từ các hàng đợi để đưa vào, và xử lí (CPU-&gt;Processing)</a:t>
            </a:r>
            <a:endParaRPr b="0" lang="en-US" sz="1400" spc="-1" strike="noStrike">
              <a:latin typeface="Arial"/>
            </a:endParaRPr>
          </a:p>
        </p:txBody>
      </p:sp>
      <p:pic>
        <p:nvPicPr>
          <p:cNvPr id="1808" name="Picture 3" descr=""/>
          <p:cNvPicPr/>
          <p:nvPr/>
        </p:nvPicPr>
        <p:blipFill>
          <a:blip r:embed="rId1"/>
          <a:stretch/>
        </p:blipFill>
        <p:spPr>
          <a:xfrm>
            <a:off x="3291480" y="1503360"/>
            <a:ext cx="5282280" cy="2670480"/>
          </a:xfrm>
          <a:prstGeom prst="rect">
            <a:avLst/>
          </a:prstGeom>
          <a:ln w="0">
            <a:noFill/>
          </a:ln>
        </p:spPr>
      </p:pic>
      <p:sp>
        <p:nvSpPr>
          <p:cNvPr id="1809" name="TextBox 4"/>
          <p:cNvSpPr/>
          <p:nvPr/>
        </p:nvSpPr>
        <p:spPr>
          <a:xfrm>
            <a:off x="453600" y="2317320"/>
            <a:ext cx="2671560" cy="15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vi-VN" sz="1400" spc="-1" strike="noStrike">
                <a:solidFill>
                  <a:srgbClr val="ffffff"/>
                </a:solidFill>
                <a:latin typeface="Times New Roman"/>
                <a:ea typeface="Arial"/>
              </a:rPr>
              <a:t>Nếu CPU-&gt;P_Handle!=NULL thì ta kiểm tra tiến trình đang chiếm dụng CPU có bị trưng dụng bởi tiến tiến trình khác có đôj ưu tiến cao hơn , nếu có thì nó sẽ bị thay thế , sau đó xử lí tiến trình (CPU-&gt;Processing)</a:t>
            </a:r>
            <a:endParaRPr b="0" lang="en-US" sz="1400" spc="-1" strike="noStrike">
              <a:latin typeface="Arial"/>
            </a:endParaRPr>
          </a:p>
        </p:txBody>
      </p:sp>
      <p:sp>
        <p:nvSpPr>
          <p:cNvPr id="1810" name="TextBox 6"/>
          <p:cNvSpPr/>
          <p:nvPr/>
        </p:nvSpPr>
        <p:spPr>
          <a:xfrm>
            <a:off x="1575720" y="4318560"/>
            <a:ext cx="4607280" cy="608400"/>
          </a:xfrm>
          <a:prstGeom prst="rect">
            <a:avLst/>
          </a:prstGeom>
          <a:noFill/>
          <a:ln w="0">
            <a:noFill/>
          </a:ln>
        </p:spPr>
        <p:style>
          <a:lnRef idx="0"/>
          <a:fillRef idx="0"/>
          <a:effectRef idx="0"/>
          <a:fontRef idx="minor"/>
        </p:style>
        <p:txBody>
          <a:bodyPr lIns="90000" rIns="90000" tIns="45000" bIns="45000" anchor="t">
            <a:spAutoFit/>
          </a:bodyPr>
          <a:p>
            <a:pPr marL="914400">
              <a:lnSpc>
                <a:spcPct val="100000"/>
              </a:lnSpc>
              <a:spcBef>
                <a:spcPts val="1199"/>
              </a:spcBef>
              <a:spcAft>
                <a:spcPts val="1199"/>
              </a:spcAft>
              <a:buNone/>
            </a:pPr>
            <a:r>
              <a:rPr b="1" lang="vi-VN" sz="1800" spc="-1" strike="noStrike">
                <a:solidFill>
                  <a:srgbClr val="00f4ad"/>
                </a:solidFill>
                <a:latin typeface="Times New Roman"/>
                <a:ea typeface="Arial"/>
              </a:rPr>
              <a:t>Cuối cùng </a:t>
            </a:r>
            <a:r>
              <a:rPr b="1" lang="vi-VN" sz="2000" spc="-1" strike="noStrike">
                <a:solidFill>
                  <a:srgbClr val="00f4ad"/>
                </a:solidFill>
                <a:latin typeface="Times New Roman"/>
                <a:ea typeface="Arial"/>
              </a:rPr>
              <a:t>tăng</a:t>
            </a:r>
            <a:r>
              <a:rPr b="1" lang="vi-VN" sz="1800" spc="-1" strike="noStrike">
                <a:solidFill>
                  <a:srgbClr val="00f4ad"/>
                </a:solidFill>
                <a:latin typeface="Times New Roman"/>
                <a:ea typeface="Arial"/>
              </a:rPr>
              <a:t> bộ đếm lên 1 đơn vị</a:t>
            </a:r>
            <a:br>
              <a:rPr sz="1400"/>
            </a:br>
            <a:endParaRPr b="0" lang="en-US" sz="1800" spc="-1" strike="noStrike">
              <a:latin typeface="Arial"/>
            </a:endParaRPr>
          </a:p>
        </p:txBody>
      </p:sp>
    </p:spTree>
  </p:cSld>
  <p:transition>
    <p:split dir="out" orient="vert"/>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1" name="PlaceHolder 1"/>
          <p:cNvSpPr>
            <a:spLocks noGrp="1"/>
          </p:cNvSpPr>
          <p:nvPr>
            <p:ph type="title"/>
          </p:nvPr>
        </p:nvSpPr>
        <p:spPr>
          <a:xfrm>
            <a:off x="364320" y="0"/>
            <a:ext cx="7030080" cy="1076760"/>
          </a:xfrm>
          <a:prstGeom prst="rect">
            <a:avLst/>
          </a:prstGeom>
          <a:noFill/>
          <a:ln w="0">
            <a:noFill/>
          </a:ln>
        </p:spPr>
        <p:txBody>
          <a:bodyPr lIns="0" rIns="0" tIns="0" bIns="0" anchor="ctr">
            <a:noAutofit/>
          </a:bodyPr>
          <a:p>
            <a:pPr>
              <a:lnSpc>
                <a:spcPct val="100000"/>
              </a:lnSpc>
              <a:buNone/>
              <a:tabLst>
                <a:tab algn="l" pos="0"/>
              </a:tabLst>
            </a:pPr>
            <a:r>
              <a:rPr b="0" lang="vi-VN" sz="3600" spc="-1" strike="noStrike">
                <a:solidFill>
                  <a:srgbClr val="00f4ad"/>
                </a:solidFill>
                <a:latin typeface="Times New Roman"/>
                <a:ea typeface="Bebas Neue"/>
              </a:rPr>
              <a:t>Các hàm chính của chương trình:</a:t>
            </a:r>
            <a:br>
              <a:rPr sz="3600"/>
            </a:br>
            <a:r>
              <a:rPr b="0" lang="en-US" sz="2800" spc="-1" strike="noStrike">
                <a:solidFill>
                  <a:srgbClr val="00f4ad"/>
                </a:solidFill>
                <a:latin typeface="Times New Roman"/>
                <a:ea typeface="Bebas Neue"/>
              </a:rPr>
              <a:t>Hàm Main:</a:t>
            </a:r>
            <a:endParaRPr b="0" lang="en-US" sz="2800" spc="-1" strike="noStrike">
              <a:solidFill>
                <a:srgbClr val="000000"/>
              </a:solidFill>
              <a:latin typeface="Arial"/>
            </a:endParaRPr>
          </a:p>
        </p:txBody>
      </p:sp>
      <p:sp>
        <p:nvSpPr>
          <p:cNvPr id="1812" name="TextBox 4"/>
          <p:cNvSpPr/>
          <p:nvPr/>
        </p:nvSpPr>
        <p:spPr>
          <a:xfrm>
            <a:off x="1418040" y="1217160"/>
            <a:ext cx="7396920" cy="3254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vi-VN" sz="1600" spc="-1" strike="noStrike">
                <a:solidFill>
                  <a:srgbClr val="ffffff"/>
                </a:solidFill>
                <a:latin typeface="Times New Roman"/>
                <a:ea typeface="Arial"/>
              </a:rPr>
              <a:t> </a:t>
            </a:r>
            <a:endParaRPr b="0" lang="en-US" sz="1600" spc="-1" strike="noStrike">
              <a:latin typeface="Arial"/>
            </a:endParaRPr>
          </a:p>
          <a:p>
            <a:pPr>
              <a:lnSpc>
                <a:spcPct val="100000"/>
              </a:lnSpc>
              <a:buNone/>
            </a:pPr>
            <a:r>
              <a:rPr b="0" lang="vi-VN" sz="1600" spc="-1" strike="noStrike">
                <a:solidFill>
                  <a:srgbClr val="ffffff"/>
                </a:solidFill>
                <a:latin typeface="Times New Roman"/>
                <a:ea typeface="Arial"/>
              </a:rPr>
              <a:t> </a:t>
            </a:r>
            <a:r>
              <a:rPr b="0" lang="vi-VN" sz="1600" spc="-1" strike="noStrike">
                <a:solidFill>
                  <a:srgbClr val="00f4ad"/>
                </a:solidFill>
                <a:latin typeface="Times New Roman"/>
                <a:ea typeface="Arial"/>
              </a:rPr>
              <a:t>Mô tả dữ liệu đầu vào:</a:t>
            </a:r>
            <a:endParaRPr b="0" lang="en-US" sz="1600" spc="-1" strike="noStrike">
              <a:latin typeface="Arial"/>
            </a:endParaRPr>
          </a:p>
          <a:p>
            <a:pPr>
              <a:lnSpc>
                <a:spcPct val="100000"/>
              </a:lnSpc>
              <a:buNone/>
            </a:pPr>
            <a:r>
              <a:rPr b="0" lang="en-US" sz="1600" spc="-1" strike="noStrike">
                <a:solidFill>
                  <a:srgbClr val="ffffff"/>
                </a:solidFill>
                <a:latin typeface="Times New Roman"/>
                <a:ea typeface="Arial"/>
              </a:rPr>
              <a:t>- </a:t>
            </a:r>
            <a:r>
              <a:rPr b="0" lang="vi-VN" sz="1600" spc="-1" strike="noStrike">
                <a:solidFill>
                  <a:srgbClr val="ffffff"/>
                </a:solidFill>
                <a:latin typeface="Times New Roman"/>
                <a:ea typeface="Arial"/>
              </a:rPr>
              <a:t>Dòng đầu tiên là số tiến trình n</a:t>
            </a:r>
            <a:endParaRPr b="0" lang="en-US" sz="1600" spc="-1" strike="noStrike">
              <a:latin typeface="Arial"/>
            </a:endParaRPr>
          </a:p>
          <a:p>
            <a:pPr>
              <a:lnSpc>
                <a:spcPct val="100000"/>
              </a:lnSpc>
              <a:buNone/>
            </a:pPr>
            <a:r>
              <a:rPr b="0" lang="en-US" sz="1600" spc="-1" strike="noStrike">
                <a:solidFill>
                  <a:srgbClr val="ffffff"/>
                </a:solidFill>
                <a:latin typeface="Times New Roman"/>
                <a:ea typeface="Arial"/>
              </a:rPr>
              <a:t>- </a:t>
            </a:r>
            <a:r>
              <a:rPr b="0" lang="vi-VN" sz="1600" spc="-1" strike="noStrike">
                <a:solidFill>
                  <a:srgbClr val="ffffff"/>
                </a:solidFill>
                <a:latin typeface="Times New Roman"/>
                <a:ea typeface="Arial"/>
              </a:rPr>
              <a:t>Tiếp theo n dòng, mỗi dòng gồm 2 số là thời gian đến và thời gian xử lí (AT và BT).</a:t>
            </a:r>
            <a:endParaRPr b="0" lang="en-US" sz="1600" spc="-1" strike="noStrike">
              <a:latin typeface="Arial"/>
            </a:endParaRPr>
          </a:p>
          <a:p>
            <a:pPr>
              <a:lnSpc>
                <a:spcPct val="100000"/>
              </a:lnSpc>
              <a:buNone/>
            </a:pPr>
            <a:r>
              <a:rPr b="0" lang="en-US" sz="1600" spc="-1" strike="noStrike">
                <a:solidFill>
                  <a:srgbClr val="ffffff"/>
                </a:solidFill>
                <a:latin typeface="Times New Roman"/>
                <a:ea typeface="Arial"/>
              </a:rPr>
              <a:t>* </a:t>
            </a:r>
            <a:r>
              <a:rPr b="0" lang="vi-VN" sz="1600" spc="-1" strike="noStrike">
                <a:solidFill>
                  <a:srgbClr val="ffffff"/>
                </a:solidFill>
                <a:latin typeface="Times New Roman"/>
                <a:ea typeface="Arial"/>
              </a:rPr>
              <a:t>Ví dụ</a:t>
            </a:r>
            <a:r>
              <a:rPr b="0" lang="en-US" sz="1600" spc="-1" strike="noStrike">
                <a:solidFill>
                  <a:srgbClr val="ffffff"/>
                </a:solidFill>
                <a:latin typeface="Times New Roman"/>
                <a:ea typeface="Arial"/>
              </a:rPr>
              <a:t>:</a:t>
            </a:r>
            <a:endParaRPr b="0" lang="en-US" sz="1600" spc="-1" strike="noStrike">
              <a:latin typeface="Arial"/>
            </a:endParaRPr>
          </a:p>
          <a:p>
            <a:pPr>
              <a:lnSpc>
                <a:spcPct val="100000"/>
              </a:lnSpc>
              <a:buNone/>
            </a:pPr>
            <a:r>
              <a:rPr b="0" lang="vi-VN" sz="1600" spc="-1" strike="noStrike">
                <a:solidFill>
                  <a:srgbClr val="ffffff"/>
                </a:solidFill>
                <a:latin typeface="Times New Roman"/>
                <a:ea typeface="Arial"/>
              </a:rPr>
              <a:t>3</a:t>
            </a:r>
            <a:endParaRPr b="0" lang="en-US" sz="1600" spc="-1" strike="noStrike">
              <a:latin typeface="Arial"/>
            </a:endParaRPr>
          </a:p>
          <a:p>
            <a:pPr>
              <a:lnSpc>
                <a:spcPct val="100000"/>
              </a:lnSpc>
              <a:buNone/>
            </a:pPr>
            <a:r>
              <a:rPr b="0" lang="vi-VN" sz="1600" spc="-1" strike="noStrike">
                <a:solidFill>
                  <a:srgbClr val="ffffff"/>
                </a:solidFill>
                <a:latin typeface="Times New Roman"/>
                <a:ea typeface="Arial"/>
              </a:rPr>
              <a:t>0 23</a:t>
            </a:r>
            <a:endParaRPr b="0" lang="en-US" sz="1600" spc="-1" strike="noStrike">
              <a:latin typeface="Arial"/>
            </a:endParaRPr>
          </a:p>
          <a:p>
            <a:pPr>
              <a:lnSpc>
                <a:spcPct val="100000"/>
              </a:lnSpc>
              <a:buNone/>
            </a:pPr>
            <a:r>
              <a:rPr b="0" lang="vi-VN" sz="1600" spc="-1" strike="noStrike">
                <a:solidFill>
                  <a:srgbClr val="ffffff"/>
                </a:solidFill>
                <a:latin typeface="Times New Roman"/>
                <a:ea typeface="Arial"/>
              </a:rPr>
              <a:t>4 22</a:t>
            </a:r>
            <a:endParaRPr b="0" lang="en-US" sz="1600" spc="-1" strike="noStrike">
              <a:latin typeface="Arial"/>
            </a:endParaRPr>
          </a:p>
          <a:p>
            <a:pPr>
              <a:lnSpc>
                <a:spcPct val="100000"/>
              </a:lnSpc>
              <a:buNone/>
            </a:pPr>
            <a:r>
              <a:rPr b="0" lang="vi-VN" sz="1600" spc="-1" strike="noStrike">
                <a:solidFill>
                  <a:srgbClr val="ffffff"/>
                </a:solidFill>
                <a:latin typeface="Times New Roman"/>
                <a:ea typeface="Arial"/>
              </a:rPr>
              <a:t>5 90</a:t>
            </a:r>
            <a:endParaRPr b="0" lang="en-US" sz="1600" spc="-1" strike="noStrike">
              <a:latin typeface="Arial"/>
            </a:endParaRPr>
          </a:p>
          <a:p>
            <a:pPr>
              <a:lnSpc>
                <a:spcPct val="100000"/>
              </a:lnSpc>
              <a:buNone/>
            </a:pPr>
            <a:r>
              <a:rPr b="0" lang="vi-VN" sz="1600" spc="-1" strike="noStrike">
                <a:solidFill>
                  <a:srgbClr val="00f4ad"/>
                </a:solidFill>
                <a:latin typeface="Times New Roman"/>
                <a:ea typeface="Arial"/>
              </a:rPr>
              <a:t> </a:t>
            </a:r>
            <a:r>
              <a:rPr b="0" lang="vi-VN" sz="1600" spc="-1" strike="noStrike">
                <a:solidFill>
                  <a:srgbClr val="00f4ad"/>
                </a:solidFill>
                <a:latin typeface="Times New Roman"/>
                <a:ea typeface="Arial"/>
              </a:rPr>
              <a:t>Mô tả dữ liệu đầu ra:</a:t>
            </a:r>
            <a:endParaRPr b="0" lang="en-US" sz="1600" spc="-1" strike="noStrike">
              <a:latin typeface="Arial"/>
            </a:endParaRPr>
          </a:p>
          <a:p>
            <a:pPr>
              <a:lnSpc>
                <a:spcPct val="100000"/>
              </a:lnSpc>
              <a:buNone/>
            </a:pPr>
            <a:r>
              <a:rPr b="0" lang="en-US" sz="1600" spc="-1" strike="noStrike">
                <a:solidFill>
                  <a:srgbClr val="ffffff"/>
                </a:solidFill>
                <a:latin typeface="Times New Roman"/>
                <a:ea typeface="Arial"/>
              </a:rPr>
              <a:t> </a:t>
            </a:r>
            <a:r>
              <a:rPr b="0" lang="en-US" sz="1600" spc="-1" strike="noStrike">
                <a:solidFill>
                  <a:srgbClr val="ffffff"/>
                </a:solidFill>
                <a:latin typeface="Times New Roman"/>
                <a:ea typeface="Arial"/>
              </a:rPr>
              <a:t>- </a:t>
            </a:r>
            <a:r>
              <a:rPr b="0" lang="vi-VN" sz="1600" spc="-1" strike="noStrike">
                <a:solidFill>
                  <a:srgbClr val="ffffff"/>
                </a:solidFill>
                <a:latin typeface="Times New Roman"/>
                <a:ea typeface="Arial"/>
              </a:rPr>
              <a:t>Thời điểm và các sự kiện xảy ra ở thời điểm đó</a:t>
            </a:r>
            <a:endParaRPr b="0" lang="en-US" sz="1600" spc="-1" strike="noStrike">
              <a:latin typeface="Arial"/>
            </a:endParaRPr>
          </a:p>
          <a:p>
            <a:pPr>
              <a:lnSpc>
                <a:spcPct val="100000"/>
              </a:lnSpc>
              <a:buNone/>
            </a:pPr>
            <a:r>
              <a:rPr b="0" lang="en-US" sz="1600" spc="-1" strike="noStrike">
                <a:solidFill>
                  <a:srgbClr val="ffffff"/>
                </a:solidFill>
                <a:latin typeface="Times New Roman"/>
                <a:ea typeface="Arial"/>
              </a:rPr>
              <a:t> </a:t>
            </a:r>
            <a:r>
              <a:rPr b="0" lang="en-US" sz="1600" spc="-1" strike="noStrike">
                <a:solidFill>
                  <a:srgbClr val="ffffff"/>
                </a:solidFill>
                <a:latin typeface="Times New Roman"/>
                <a:ea typeface="Arial"/>
              </a:rPr>
              <a:t>- </a:t>
            </a:r>
            <a:r>
              <a:rPr b="0" lang="vi-VN" sz="1600" spc="-1" strike="noStrike">
                <a:solidFill>
                  <a:srgbClr val="ffffff"/>
                </a:solidFill>
                <a:latin typeface="Times New Roman"/>
                <a:ea typeface="Arial"/>
              </a:rPr>
              <a:t>Biểu đồ Gant</a:t>
            </a:r>
            <a:endParaRPr b="0" lang="en-US" sz="1600" spc="-1" strike="noStrike">
              <a:latin typeface="Arial"/>
            </a:endParaRPr>
          </a:p>
          <a:p>
            <a:pPr>
              <a:lnSpc>
                <a:spcPct val="100000"/>
              </a:lnSpc>
              <a:buNone/>
            </a:pPr>
            <a:r>
              <a:rPr b="0" lang="vi-VN" sz="1600" spc="-1" strike="noStrike">
                <a:solidFill>
                  <a:srgbClr val="ffffff"/>
                </a:solidFill>
                <a:latin typeface="Times New Roman"/>
                <a:ea typeface="Arial"/>
              </a:rPr>
              <a:t> </a:t>
            </a:r>
            <a:endParaRPr b="0" lang="en-US" sz="1600" spc="-1" strike="noStrike">
              <a:latin typeface="Arial"/>
            </a:endParaRPr>
          </a:p>
        </p:txBody>
      </p:sp>
    </p:spTree>
  </p:cSld>
  <p:transition>
    <p:push dir="u"/>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3" name="TextBox 10"/>
          <p:cNvSpPr/>
          <p:nvPr/>
        </p:nvSpPr>
        <p:spPr>
          <a:xfrm>
            <a:off x="5117760" y="0"/>
            <a:ext cx="277128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400" spc="-1" strike="noStrike">
                <a:solidFill>
                  <a:srgbClr val="00f4ad"/>
                </a:solidFill>
                <a:latin typeface="Times New Roman"/>
                <a:ea typeface="Arial"/>
              </a:rPr>
              <a:t>Giao diện </a:t>
            </a:r>
            <a:endParaRPr b="0" lang="en-US" sz="2400" spc="-1" strike="noStrike">
              <a:latin typeface="Arial"/>
            </a:endParaRPr>
          </a:p>
        </p:txBody>
      </p:sp>
      <p:pic>
        <p:nvPicPr>
          <p:cNvPr id="1814" name="Picture 5" descr=""/>
          <p:cNvPicPr/>
          <p:nvPr/>
        </p:nvPicPr>
        <p:blipFill>
          <a:blip r:embed="rId1"/>
          <a:stretch/>
        </p:blipFill>
        <p:spPr>
          <a:xfrm>
            <a:off x="4574880" y="675000"/>
            <a:ext cx="4407480" cy="3908880"/>
          </a:xfrm>
          <a:prstGeom prst="rect">
            <a:avLst/>
          </a:prstGeom>
          <a:ln w="0">
            <a:noFill/>
          </a:ln>
        </p:spPr>
      </p:pic>
      <p:sp>
        <p:nvSpPr>
          <p:cNvPr id="1815" name="Rectangle 1"/>
          <p:cNvSpPr/>
          <p:nvPr/>
        </p:nvSpPr>
        <p:spPr>
          <a:xfrm>
            <a:off x="435960" y="685800"/>
            <a:ext cx="3907440" cy="3714480"/>
          </a:xfrm>
          <a:prstGeom prst="rect">
            <a:avLst/>
          </a:prstGeom>
          <a:solidFill>
            <a:schemeClr val="tx1"/>
          </a:solidFill>
          <a:ln>
            <a:solidFill>
              <a:srgbClr val="00f4ad"/>
            </a:solidFill>
            <a:round/>
          </a:ln>
        </p:spPr>
        <p:style>
          <a:lnRef idx="2">
            <a:schemeClr val="accent1">
              <a:shade val="50000"/>
            </a:schemeClr>
          </a:lnRef>
          <a:fillRef idx="1">
            <a:schemeClr val="accent1"/>
          </a:fillRef>
          <a:effectRef idx="0">
            <a:schemeClr val="accent1"/>
          </a:effectRef>
          <a:fontRef idx="minor"/>
        </p:style>
        <p:txBody>
          <a:bodyPr anchor="ctr">
            <a:noAutofit/>
          </a:bodyPr>
          <a:p>
            <a:pPr>
              <a:lnSpc>
                <a:spcPct val="100000"/>
              </a:lnSpc>
              <a:buNone/>
            </a:pPr>
            <a:r>
              <a:rPr b="1" lang="en-US" sz="1600" spc="-1" strike="noStrike">
                <a:solidFill>
                  <a:srgbClr val="00f4ad"/>
                </a:solidFill>
                <a:latin typeface="Times New Roman"/>
                <a:ea typeface="Arial"/>
              </a:rPr>
              <a:t>1. Miêu tả bằng giao diện </a:t>
            </a:r>
            <a:endParaRPr b="0" lang="en-US" sz="1600" spc="-1" strike="noStrike">
              <a:latin typeface="Arial"/>
            </a:endParaRPr>
          </a:p>
          <a:p>
            <a:pPr>
              <a:lnSpc>
                <a:spcPct val="100000"/>
              </a:lnSpc>
              <a:buNone/>
            </a:pPr>
            <a:r>
              <a:rPr b="0" lang="vi-VN" sz="1400" spc="-1" strike="noStrike">
                <a:solidFill>
                  <a:srgbClr val="0f3570"/>
                </a:solidFill>
                <a:latin typeface="Times New Roman"/>
                <a:ea typeface="Arial"/>
              </a:rPr>
              <a:t>Giao diện gồm có các phần : </a:t>
            </a:r>
            <a:endParaRPr b="0" lang="en-US" sz="1400" spc="-1" strike="noStrike">
              <a:latin typeface="Arial"/>
            </a:endParaRPr>
          </a:p>
          <a:p>
            <a:pPr marL="216000" indent="-216000">
              <a:lnSpc>
                <a:spcPct val="100000"/>
              </a:lnSpc>
              <a:buClr>
                <a:srgbClr val="000000"/>
              </a:buClr>
              <a:buFont typeface="Arial"/>
              <a:buChar char="●"/>
            </a:pPr>
            <a:r>
              <a:rPr b="0" lang="vi-VN" sz="1400" spc="-1" strike="noStrike">
                <a:solidFill>
                  <a:srgbClr val="0f3570"/>
                </a:solidFill>
                <a:latin typeface="Times New Roman"/>
                <a:ea typeface="Arial"/>
              </a:rPr>
              <a:t>Một khung Details: Chức năng chính là hiển thị chi tiết time line của các tiến trình vào CPU</a:t>
            </a:r>
            <a:endParaRPr b="0" lang="en-US" sz="1400" spc="-1" strike="noStrike">
              <a:latin typeface="Arial"/>
            </a:endParaRPr>
          </a:p>
          <a:p>
            <a:pPr marL="216000" indent="-216000">
              <a:lnSpc>
                <a:spcPct val="100000"/>
              </a:lnSpc>
              <a:buClr>
                <a:srgbClr val="000000"/>
              </a:buClr>
              <a:buFont typeface="Arial"/>
              <a:buChar char="●"/>
            </a:pPr>
            <a:r>
              <a:rPr b="0" lang="vi-VN" sz="1400" spc="-1" strike="noStrike">
                <a:solidFill>
                  <a:srgbClr val="0f3570"/>
                </a:solidFill>
                <a:latin typeface="Times New Roman"/>
                <a:ea typeface="Arial"/>
              </a:rPr>
              <a:t>Khung giao diện bên trái: Nơi thực hiện mô </a:t>
            </a:r>
            <a:endParaRPr b="0" lang="en-US" sz="1400" spc="-1" strike="noStrike">
              <a:latin typeface="Arial"/>
            </a:endParaRPr>
          </a:p>
          <a:p>
            <a:pPr marL="216000" indent="-216000">
              <a:lnSpc>
                <a:spcPct val="100000"/>
              </a:lnSpc>
              <a:buClr>
                <a:srgbClr val="000000"/>
              </a:buClr>
              <a:buFont typeface="Arial"/>
              <a:buChar char="●"/>
            </a:pPr>
            <a:r>
              <a:rPr b="0" lang="vi-VN" sz="1400" spc="-1" strike="noStrike">
                <a:solidFill>
                  <a:srgbClr val="0f3570"/>
                </a:solidFill>
                <a:latin typeface="Times New Roman"/>
                <a:ea typeface="Arial"/>
              </a:rPr>
              <a:t>phỏng của thuật toán.</a:t>
            </a:r>
            <a:endParaRPr b="0" lang="en-US" sz="1400" spc="-1" strike="noStrike">
              <a:latin typeface="Arial"/>
            </a:endParaRPr>
          </a:p>
          <a:p>
            <a:pPr marL="216000" indent="-216000">
              <a:lnSpc>
                <a:spcPct val="100000"/>
              </a:lnSpc>
              <a:buClr>
                <a:srgbClr val="000000"/>
              </a:buClr>
              <a:buFont typeface="Arial"/>
              <a:buChar char="●"/>
            </a:pPr>
            <a:r>
              <a:rPr b="0" lang="vi-VN" sz="1400" spc="-1" strike="noStrike">
                <a:solidFill>
                  <a:srgbClr val="0f3570"/>
                </a:solidFill>
                <a:latin typeface="Times New Roman"/>
                <a:ea typeface="Arial"/>
              </a:rPr>
              <a:t>Come: Vị trí mặc định nơi tiến trình xuất hiện</a:t>
            </a:r>
            <a:endParaRPr b="0" lang="en-US" sz="1400" spc="-1" strike="noStrike">
              <a:latin typeface="Arial"/>
            </a:endParaRPr>
          </a:p>
          <a:p>
            <a:pPr marL="216000" indent="-216000">
              <a:lnSpc>
                <a:spcPct val="100000"/>
              </a:lnSpc>
              <a:buClr>
                <a:srgbClr val="000000"/>
              </a:buClr>
              <a:buFont typeface="Arial"/>
              <a:buChar char="●"/>
            </a:pPr>
            <a:r>
              <a:rPr b="0" lang="vi-VN" sz="1400" spc="-1" strike="noStrike">
                <a:solidFill>
                  <a:srgbClr val="0f3570"/>
                </a:solidFill>
                <a:latin typeface="Times New Roman"/>
                <a:ea typeface="Arial"/>
              </a:rPr>
              <a:t>Q1,Q2,Q3: Biểu diễn hàng đợi với các mức khác nhau.</a:t>
            </a:r>
            <a:endParaRPr b="0" lang="en-US" sz="1400" spc="-1" strike="noStrike">
              <a:latin typeface="Arial"/>
            </a:endParaRPr>
          </a:p>
          <a:p>
            <a:pPr marL="216000" indent="-216000">
              <a:lnSpc>
                <a:spcPct val="100000"/>
              </a:lnSpc>
              <a:buClr>
                <a:srgbClr val="000000"/>
              </a:buClr>
              <a:buFont typeface="Arial"/>
              <a:buChar char="●"/>
            </a:pPr>
            <a:r>
              <a:rPr b="0" lang="vi-VN" sz="1400" spc="-1" strike="noStrike">
                <a:solidFill>
                  <a:srgbClr val="0f3570"/>
                </a:solidFill>
                <a:latin typeface="Times New Roman"/>
                <a:ea typeface="Arial"/>
              </a:rPr>
              <a:t>CPU: Vị trí của CPU.</a:t>
            </a:r>
            <a:endParaRPr b="0" lang="en-US" sz="1400" spc="-1" strike="noStrike">
              <a:latin typeface="Arial"/>
            </a:endParaRPr>
          </a:p>
          <a:p>
            <a:pPr marL="216000" indent="-216000">
              <a:lnSpc>
                <a:spcPct val="100000"/>
              </a:lnSpc>
              <a:buClr>
                <a:srgbClr val="000000"/>
              </a:buClr>
              <a:buFont typeface="Arial"/>
              <a:buChar char="●"/>
            </a:pPr>
            <a:r>
              <a:rPr b="0" lang="vi-VN" sz="1400" spc="-1" strike="noStrike">
                <a:solidFill>
                  <a:srgbClr val="0f3570"/>
                </a:solidFill>
                <a:latin typeface="Times New Roman"/>
                <a:ea typeface="Arial"/>
              </a:rPr>
              <a:t>Finish: Vị trí của các tiến trình khi đã hoàn </a:t>
            </a:r>
            <a:endParaRPr b="0" lang="en-US" sz="1400" spc="-1" strike="noStrike">
              <a:latin typeface="Arial"/>
            </a:endParaRPr>
          </a:p>
          <a:p>
            <a:pPr marL="216000" indent="-216000">
              <a:lnSpc>
                <a:spcPct val="100000"/>
              </a:lnSpc>
              <a:buClr>
                <a:srgbClr val="000000"/>
              </a:buClr>
              <a:buFont typeface="Arial"/>
              <a:buChar char="●"/>
            </a:pPr>
            <a:r>
              <a:rPr b="0" lang="vi-VN" sz="1400" spc="-1" strike="noStrike">
                <a:solidFill>
                  <a:srgbClr val="0f3570"/>
                </a:solidFill>
                <a:latin typeface="Times New Roman"/>
                <a:ea typeface="Arial"/>
              </a:rPr>
              <a:t>thành.</a:t>
            </a:r>
            <a:endParaRPr b="0" lang="en-US" sz="1400" spc="-1" strike="noStrike">
              <a:latin typeface="Arial"/>
            </a:endParaRPr>
          </a:p>
          <a:p>
            <a:pPr marL="216000" indent="-216000">
              <a:lnSpc>
                <a:spcPct val="100000"/>
              </a:lnSpc>
              <a:buClr>
                <a:srgbClr val="000000"/>
              </a:buClr>
              <a:buFont typeface="Arial"/>
              <a:buChar char="●"/>
            </a:pPr>
            <a:r>
              <a:rPr b="0" lang="vi-VN" sz="1400" spc="-1" strike="noStrike">
                <a:solidFill>
                  <a:srgbClr val="0f3570"/>
                </a:solidFill>
                <a:latin typeface="Times New Roman"/>
                <a:ea typeface="Arial"/>
              </a:rPr>
              <a:t>Waitting: Vị trí các chương trình bị block/ wait.</a:t>
            </a:r>
            <a:endParaRPr b="0" lang="en-US" sz="1400" spc="-1" strike="noStrike">
              <a:latin typeface="Arial"/>
            </a:endParaRPr>
          </a:p>
          <a:p>
            <a:pPr algn="ctr">
              <a:lnSpc>
                <a:spcPct val="100000"/>
              </a:lnSpc>
              <a:buNone/>
            </a:pPr>
            <a:endParaRPr b="0" lang="en-US" sz="1400" spc="-1" strike="noStrike">
              <a:latin typeface="Arial"/>
            </a:endParaRPr>
          </a:p>
        </p:txBody>
      </p:sp>
    </p:spTree>
  </p:cSld>
  <p:transition>
    <p:pull dir="d"/>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0" name="PlaceHolder 1"/>
          <p:cNvSpPr>
            <a:spLocks noGrp="1"/>
          </p:cNvSpPr>
          <p:nvPr>
            <p:ph type="title"/>
          </p:nvPr>
        </p:nvSpPr>
        <p:spPr>
          <a:xfrm>
            <a:off x="720000" y="461880"/>
            <a:ext cx="7703640" cy="488160"/>
          </a:xfrm>
          <a:prstGeom prst="rect">
            <a:avLst/>
          </a:prstGeom>
          <a:noFill/>
          <a:ln w="0">
            <a:noFill/>
          </a:ln>
        </p:spPr>
        <p:txBody>
          <a:bodyPr lIns="0" rIns="0" tIns="0" bIns="0" anchor="t">
            <a:noAutofit/>
          </a:bodyPr>
          <a:p>
            <a:pPr algn="ctr">
              <a:lnSpc>
                <a:spcPct val="100000"/>
              </a:lnSpc>
              <a:buNone/>
              <a:tabLst>
                <a:tab algn="l" pos="0"/>
              </a:tabLst>
            </a:pPr>
            <a:r>
              <a:rPr b="0" lang="en" sz="3600" spc="-1" strike="noStrike">
                <a:solidFill>
                  <a:srgbClr val="00f4ad"/>
                </a:solidFill>
                <a:latin typeface="Times New Roman"/>
                <a:ea typeface="Bebas Neue"/>
              </a:rPr>
              <a:t>Nội dung bài </a:t>
            </a:r>
            <a:endParaRPr b="0" lang="en-US" sz="3600" spc="-1" strike="noStrike">
              <a:solidFill>
                <a:srgbClr val="000000"/>
              </a:solidFill>
              <a:latin typeface="Arial"/>
            </a:endParaRPr>
          </a:p>
        </p:txBody>
      </p:sp>
      <p:sp>
        <p:nvSpPr>
          <p:cNvPr id="1531" name="PlaceHolder 2"/>
          <p:cNvSpPr>
            <a:spLocks noGrp="1"/>
          </p:cNvSpPr>
          <p:nvPr>
            <p:ph/>
          </p:nvPr>
        </p:nvSpPr>
        <p:spPr>
          <a:xfrm>
            <a:off x="562680" y="1121040"/>
            <a:ext cx="7703640" cy="3307680"/>
          </a:xfrm>
          <a:prstGeom prst="rect">
            <a:avLst/>
          </a:prstGeom>
          <a:noFill/>
          <a:ln w="0">
            <a:noFill/>
          </a:ln>
        </p:spPr>
        <p:txBody>
          <a:bodyPr lIns="0" rIns="0" tIns="0" bIns="0" anchor="t">
            <a:noAutofit/>
          </a:bodyPr>
          <a:p>
            <a:pPr>
              <a:lnSpc>
                <a:spcPct val="100000"/>
              </a:lnSpc>
              <a:buNone/>
              <a:tabLst>
                <a:tab algn="l" pos="0"/>
              </a:tabLst>
            </a:pPr>
            <a:endParaRPr b="0" lang="en-US" sz="1800" spc="-1" strike="noStrike">
              <a:solidFill>
                <a:srgbClr val="000000"/>
              </a:solidFill>
              <a:latin typeface="Arial"/>
            </a:endParaRPr>
          </a:p>
          <a:p>
            <a:pPr marL="285840" indent="-285840">
              <a:lnSpc>
                <a:spcPct val="100000"/>
              </a:lnSpc>
              <a:buClr>
                <a:srgbClr val="00f4ad"/>
              </a:buClr>
              <a:buFont typeface="Wingdings" charset="2"/>
              <a:buChar char=""/>
              <a:tabLst>
                <a:tab algn="l" pos="0"/>
              </a:tabLst>
            </a:pPr>
            <a:r>
              <a:rPr b="1" lang="en-US" sz="1800" spc="-1" strike="noStrike">
                <a:solidFill>
                  <a:srgbClr val="ffffff"/>
                </a:solidFill>
                <a:latin typeface="Times New Roman"/>
                <a:ea typeface="Roboto"/>
              </a:rPr>
              <a:t>Phần 1</a:t>
            </a:r>
            <a:r>
              <a:rPr b="0" lang="en-US" sz="1800" spc="-1" strike="noStrike">
                <a:solidFill>
                  <a:srgbClr val="ffffff"/>
                </a:solidFill>
                <a:latin typeface="Times New Roman"/>
                <a:ea typeface="Roboto"/>
              </a:rPr>
              <a:t>: Giới thiệu đề tài</a:t>
            </a:r>
            <a:endParaRPr b="0" lang="en-US" sz="1800" spc="-1" strike="noStrike">
              <a:solidFill>
                <a:srgbClr val="000000"/>
              </a:solidFill>
              <a:latin typeface="Arial"/>
            </a:endParaRPr>
          </a:p>
          <a:p>
            <a:pPr>
              <a:lnSpc>
                <a:spcPct val="100000"/>
              </a:lnSpc>
              <a:buNone/>
              <a:tabLst>
                <a:tab algn="l" pos="0"/>
              </a:tabLst>
            </a:pPr>
            <a:r>
              <a:rPr b="0" lang="en-US" sz="1800" spc="-1" strike="noStrike">
                <a:solidFill>
                  <a:srgbClr val="ffffff"/>
                </a:solidFill>
                <a:latin typeface="Times New Roman"/>
                <a:ea typeface="Roboto"/>
              </a:rPr>
              <a:t>      </a:t>
            </a:r>
            <a:r>
              <a:rPr b="0" lang="en-US" sz="1800" spc="-1" strike="noStrike">
                <a:solidFill>
                  <a:srgbClr val="ffffff"/>
                </a:solidFill>
                <a:latin typeface="Times New Roman"/>
                <a:ea typeface="Roboto"/>
              </a:rPr>
              <a:t>1.1 Giới thiệu chung</a:t>
            </a:r>
            <a:endParaRPr b="0" lang="en-US" sz="1800" spc="-1" strike="noStrike">
              <a:solidFill>
                <a:srgbClr val="000000"/>
              </a:solidFill>
              <a:latin typeface="Arial"/>
            </a:endParaRPr>
          </a:p>
          <a:p>
            <a:pPr>
              <a:lnSpc>
                <a:spcPct val="100000"/>
              </a:lnSpc>
              <a:buNone/>
              <a:tabLst>
                <a:tab algn="l" pos="0"/>
              </a:tabLst>
            </a:pPr>
            <a:r>
              <a:rPr b="0" lang="en-US" sz="1800" spc="-1" strike="noStrike">
                <a:solidFill>
                  <a:srgbClr val="ffffff"/>
                </a:solidFill>
                <a:latin typeface="Times New Roman"/>
                <a:ea typeface="Roboto"/>
              </a:rPr>
              <a:t>      </a:t>
            </a:r>
            <a:r>
              <a:rPr b="0" lang="en-US" sz="1800" spc="-1" strike="noStrike">
                <a:solidFill>
                  <a:srgbClr val="ffffff"/>
                </a:solidFill>
                <a:latin typeface="Times New Roman"/>
                <a:ea typeface="Roboto"/>
              </a:rPr>
              <a:t>1.2 Một số khái niệm</a:t>
            </a:r>
            <a:endParaRPr b="0" lang="en-US" sz="1800" spc="-1" strike="noStrike">
              <a:solidFill>
                <a:srgbClr val="000000"/>
              </a:solidFill>
              <a:latin typeface="Arial"/>
            </a:endParaRPr>
          </a:p>
          <a:p>
            <a:pPr marL="285840" indent="-285840">
              <a:lnSpc>
                <a:spcPct val="100000"/>
              </a:lnSpc>
              <a:buClr>
                <a:srgbClr val="00f4ad"/>
              </a:buClr>
              <a:buFont typeface="Wingdings" charset="2"/>
              <a:buChar char=""/>
              <a:tabLst>
                <a:tab algn="l" pos="0"/>
              </a:tabLst>
            </a:pPr>
            <a:r>
              <a:rPr b="1" lang="en-US" sz="1800" spc="-1" strike="noStrike">
                <a:solidFill>
                  <a:srgbClr val="ffffff"/>
                </a:solidFill>
                <a:latin typeface="Times New Roman"/>
                <a:ea typeface="Roboto"/>
              </a:rPr>
              <a:t>Phần 2</a:t>
            </a:r>
            <a:r>
              <a:rPr b="0" lang="en-US" sz="1800" spc="-1" strike="noStrike">
                <a:solidFill>
                  <a:srgbClr val="ffffff"/>
                </a:solidFill>
                <a:latin typeface="Times New Roman"/>
                <a:ea typeface="Roboto"/>
              </a:rPr>
              <a:t>: Nội dung chính</a:t>
            </a:r>
            <a:endParaRPr b="0" lang="en-US" sz="1800" spc="-1" strike="noStrike">
              <a:solidFill>
                <a:srgbClr val="000000"/>
              </a:solidFill>
              <a:latin typeface="Arial"/>
            </a:endParaRPr>
          </a:p>
          <a:p>
            <a:pPr>
              <a:lnSpc>
                <a:spcPct val="100000"/>
              </a:lnSpc>
              <a:buNone/>
              <a:tabLst>
                <a:tab algn="l" pos="0"/>
              </a:tabLst>
            </a:pPr>
            <a:r>
              <a:rPr b="0" lang="en-US" sz="1800" spc="-1" strike="noStrike">
                <a:solidFill>
                  <a:srgbClr val="ffffff"/>
                </a:solidFill>
                <a:latin typeface="Times New Roman"/>
                <a:ea typeface="Roboto"/>
              </a:rPr>
              <a:t>      </a:t>
            </a:r>
            <a:r>
              <a:rPr b="0" lang="en-US" sz="1800" spc="-1" strike="noStrike">
                <a:solidFill>
                  <a:srgbClr val="ffffff"/>
                </a:solidFill>
                <a:latin typeface="Times New Roman"/>
                <a:ea typeface="Roboto"/>
              </a:rPr>
              <a:t>2.1. Giải thuật điều phối FCFS</a:t>
            </a:r>
            <a:endParaRPr b="0" lang="en-US" sz="1800" spc="-1" strike="noStrike">
              <a:solidFill>
                <a:srgbClr val="000000"/>
              </a:solidFill>
              <a:latin typeface="Arial"/>
            </a:endParaRPr>
          </a:p>
          <a:p>
            <a:pPr>
              <a:lnSpc>
                <a:spcPct val="100000"/>
              </a:lnSpc>
              <a:buNone/>
              <a:tabLst>
                <a:tab algn="l" pos="0"/>
              </a:tabLst>
            </a:pPr>
            <a:r>
              <a:rPr b="0" lang="en-US" sz="1800" spc="-1" strike="noStrike">
                <a:solidFill>
                  <a:srgbClr val="ffffff"/>
                </a:solidFill>
                <a:latin typeface="Times New Roman"/>
                <a:ea typeface="Roboto"/>
              </a:rPr>
              <a:t>      </a:t>
            </a:r>
            <a:r>
              <a:rPr b="0" lang="en-US" sz="1800" spc="-1" strike="noStrike">
                <a:solidFill>
                  <a:srgbClr val="ffffff"/>
                </a:solidFill>
                <a:latin typeface="Times New Roman"/>
                <a:ea typeface="Roboto"/>
              </a:rPr>
              <a:t>2.2. Giải thuật điều phối RR</a:t>
            </a:r>
            <a:endParaRPr b="0" lang="en-US" sz="1800" spc="-1" strike="noStrike">
              <a:solidFill>
                <a:srgbClr val="000000"/>
              </a:solidFill>
              <a:latin typeface="Arial"/>
            </a:endParaRPr>
          </a:p>
          <a:p>
            <a:pPr>
              <a:lnSpc>
                <a:spcPct val="100000"/>
              </a:lnSpc>
              <a:buNone/>
              <a:tabLst>
                <a:tab algn="l" pos="0"/>
              </a:tabLst>
            </a:pPr>
            <a:r>
              <a:rPr b="0" lang="en-US" sz="1800" spc="-1" strike="noStrike">
                <a:solidFill>
                  <a:srgbClr val="ffffff"/>
                </a:solidFill>
                <a:latin typeface="Times New Roman"/>
                <a:ea typeface="Roboto"/>
              </a:rPr>
              <a:t>      </a:t>
            </a:r>
            <a:r>
              <a:rPr b="0" lang="en-US" sz="1800" spc="-1" strike="noStrike">
                <a:solidFill>
                  <a:srgbClr val="ffffff"/>
                </a:solidFill>
                <a:latin typeface="Times New Roman"/>
                <a:ea typeface="Roboto"/>
              </a:rPr>
              <a:t>2.3. Giải thuật điều phối hàng đợi đa mức</a:t>
            </a:r>
            <a:endParaRPr b="0" lang="en-US" sz="1800" spc="-1" strike="noStrike">
              <a:solidFill>
                <a:srgbClr val="000000"/>
              </a:solidFill>
              <a:latin typeface="Arial"/>
            </a:endParaRPr>
          </a:p>
          <a:p>
            <a:pPr>
              <a:lnSpc>
                <a:spcPct val="100000"/>
              </a:lnSpc>
              <a:buNone/>
              <a:tabLst>
                <a:tab algn="l" pos="0"/>
              </a:tabLst>
            </a:pPr>
            <a:r>
              <a:rPr b="0" lang="en-US" sz="1800" spc="-1" strike="noStrike">
                <a:solidFill>
                  <a:srgbClr val="ffffff"/>
                </a:solidFill>
                <a:latin typeface="Times New Roman"/>
                <a:ea typeface="Roboto"/>
              </a:rPr>
              <a:t>      </a:t>
            </a:r>
            <a:r>
              <a:rPr b="0" lang="en-US" sz="1800" spc="-1" strike="noStrike">
                <a:solidFill>
                  <a:srgbClr val="ffffff"/>
                </a:solidFill>
                <a:latin typeface="Times New Roman"/>
                <a:ea typeface="Roboto"/>
              </a:rPr>
              <a:t>2.4. Giải thuật điều phối hàng đợi hồi tiếp  đa mức</a:t>
            </a:r>
            <a:endParaRPr b="0" lang="en-US" sz="1800" spc="-1" strike="noStrike">
              <a:solidFill>
                <a:srgbClr val="000000"/>
              </a:solidFill>
              <a:latin typeface="Arial"/>
            </a:endParaRPr>
          </a:p>
          <a:p>
            <a:pPr>
              <a:lnSpc>
                <a:spcPct val="100000"/>
              </a:lnSpc>
              <a:buNone/>
              <a:tabLst>
                <a:tab algn="l" pos="0"/>
              </a:tabLst>
            </a:pPr>
            <a:r>
              <a:rPr b="0" lang="en-US" sz="1800" spc="-1" strike="noStrike">
                <a:solidFill>
                  <a:srgbClr val="ffffff"/>
                </a:solidFill>
                <a:latin typeface="Times New Roman"/>
                <a:ea typeface="Roboto"/>
              </a:rPr>
              <a:t>      </a:t>
            </a:r>
            <a:r>
              <a:rPr b="0" lang="en-US" sz="1800" spc="-1" strike="noStrike">
                <a:solidFill>
                  <a:srgbClr val="ffffff"/>
                </a:solidFill>
                <a:latin typeface="Times New Roman"/>
                <a:ea typeface="Roboto"/>
              </a:rPr>
              <a:t>2.5. Mô tả bài toán.</a:t>
            </a:r>
            <a:endParaRPr b="0" lang="en-US" sz="1800" spc="-1" strike="noStrike">
              <a:solidFill>
                <a:srgbClr val="000000"/>
              </a:solidFill>
              <a:latin typeface="Arial"/>
            </a:endParaRPr>
          </a:p>
          <a:p>
            <a:pPr marL="285840" indent="-285840">
              <a:lnSpc>
                <a:spcPct val="100000"/>
              </a:lnSpc>
              <a:buClr>
                <a:srgbClr val="00f4ad"/>
              </a:buClr>
              <a:buFont typeface="Wingdings" charset="2"/>
              <a:buChar char=""/>
              <a:tabLst>
                <a:tab algn="l" pos="0"/>
              </a:tabLst>
            </a:pPr>
            <a:r>
              <a:rPr b="1" lang="vi-VN" sz="1800" spc="-1" strike="noStrike">
                <a:solidFill>
                  <a:srgbClr val="ffffff"/>
                </a:solidFill>
                <a:latin typeface="Times New Roman"/>
                <a:ea typeface="Roboto"/>
              </a:rPr>
              <a:t>Phần 3</a:t>
            </a:r>
            <a:r>
              <a:rPr b="0" lang="vi-VN" sz="1800" spc="-1" strike="noStrike">
                <a:solidFill>
                  <a:srgbClr val="ffffff"/>
                </a:solidFill>
                <a:latin typeface="Times New Roman"/>
                <a:ea typeface="Roboto"/>
              </a:rPr>
              <a:t>: Miêu tả chương tr</a:t>
            </a:r>
            <a:r>
              <a:rPr b="0" lang="en-US" sz="1800" spc="-1" strike="noStrike">
                <a:solidFill>
                  <a:srgbClr val="ffffff"/>
                </a:solidFill>
                <a:latin typeface="Times New Roman"/>
                <a:ea typeface="Roboto"/>
              </a:rPr>
              <a:t>ình</a:t>
            </a:r>
            <a:endParaRPr b="0" lang="en-US" sz="1800" spc="-1" strike="noStrike">
              <a:solidFill>
                <a:srgbClr val="000000"/>
              </a:solidFill>
              <a:latin typeface="Arial"/>
            </a:endParaRPr>
          </a:p>
          <a:p>
            <a:pPr>
              <a:lnSpc>
                <a:spcPct val="100000"/>
              </a:lnSpc>
              <a:buNone/>
              <a:tabLst>
                <a:tab algn="l" pos="0"/>
              </a:tabLst>
            </a:pPr>
            <a:endParaRPr b="0" lang="en-US" sz="1800" spc="-1" strike="noStrike">
              <a:solidFill>
                <a:srgbClr val="000000"/>
              </a:solidFill>
              <a:latin typeface="Arial"/>
            </a:endParaRPr>
          </a:p>
        </p:txBody>
      </p:sp>
    </p:spTree>
  </p:cSld>
  <p:transition>
    <p:push dir="u"/>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6" name="TextBox 10"/>
          <p:cNvSpPr/>
          <p:nvPr/>
        </p:nvSpPr>
        <p:spPr>
          <a:xfrm>
            <a:off x="5117760" y="0"/>
            <a:ext cx="277128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400" spc="-1" strike="noStrike">
                <a:solidFill>
                  <a:srgbClr val="00f4ad"/>
                </a:solidFill>
                <a:latin typeface="Times New Roman"/>
                <a:ea typeface="Arial"/>
              </a:rPr>
              <a:t>Giao diện </a:t>
            </a:r>
            <a:endParaRPr b="0" lang="en-US" sz="2400" spc="-1" strike="noStrike">
              <a:latin typeface="Arial"/>
            </a:endParaRPr>
          </a:p>
        </p:txBody>
      </p:sp>
      <p:sp>
        <p:nvSpPr>
          <p:cNvPr id="1817" name="Rectangle 1"/>
          <p:cNvSpPr/>
          <p:nvPr/>
        </p:nvSpPr>
        <p:spPr>
          <a:xfrm>
            <a:off x="392400" y="621360"/>
            <a:ext cx="3891960" cy="3722040"/>
          </a:xfrm>
          <a:prstGeom prst="rect">
            <a:avLst/>
          </a:prstGeom>
          <a:solidFill>
            <a:schemeClr val="tx1"/>
          </a:solidFill>
          <a:ln>
            <a:solidFill>
              <a:srgbClr val="00f4ad"/>
            </a:solidFill>
            <a:round/>
          </a:ln>
        </p:spPr>
        <p:style>
          <a:lnRef idx="2">
            <a:schemeClr val="accent1">
              <a:shade val="50000"/>
            </a:schemeClr>
          </a:lnRef>
          <a:fillRef idx="1">
            <a:schemeClr val="accent1"/>
          </a:fillRef>
          <a:effectRef idx="0">
            <a:schemeClr val="accent1"/>
          </a:effectRef>
          <a:fontRef idx="minor"/>
        </p:style>
        <p:txBody>
          <a:bodyPr anchor="ctr">
            <a:noAutofit/>
          </a:bodyPr>
          <a:p>
            <a:pPr>
              <a:lnSpc>
                <a:spcPct val="100000"/>
              </a:lnSpc>
              <a:buNone/>
            </a:pPr>
            <a:r>
              <a:rPr b="1" lang="en-US" sz="1600" spc="-1" strike="noStrike">
                <a:solidFill>
                  <a:srgbClr val="00f4ad"/>
                </a:solidFill>
                <a:latin typeface="Times New Roman"/>
                <a:ea typeface="Arial"/>
              </a:rPr>
              <a:t>1. Miêu tả bằng giao diện </a:t>
            </a:r>
            <a:endParaRPr b="0" lang="en-US" sz="1600" spc="-1" strike="noStrike">
              <a:latin typeface="Arial"/>
            </a:endParaRPr>
          </a:p>
          <a:p>
            <a:pPr>
              <a:lnSpc>
                <a:spcPct val="100000"/>
              </a:lnSpc>
              <a:buNone/>
            </a:pPr>
            <a:endParaRPr b="0" lang="en-US" sz="1600" spc="-1" strike="noStrike">
              <a:latin typeface="Arial"/>
            </a:endParaRPr>
          </a:p>
          <a:p>
            <a:pPr marL="216000" indent="-216000">
              <a:lnSpc>
                <a:spcPct val="100000"/>
              </a:lnSpc>
              <a:buClr>
                <a:srgbClr val="000000"/>
              </a:buClr>
              <a:buFont typeface="Arial"/>
              <a:buChar char="●"/>
            </a:pPr>
            <a:r>
              <a:rPr b="0" lang="vi-VN" sz="1400" spc="-1" strike="noStrike">
                <a:solidFill>
                  <a:srgbClr val="0f3570"/>
                </a:solidFill>
                <a:latin typeface="Times New Roman"/>
                <a:ea typeface="Arial"/>
              </a:rPr>
              <a:t>Input Data : nơi nhập dữ liệu.</a:t>
            </a:r>
            <a:endParaRPr b="0" lang="en-US" sz="1400" spc="-1" strike="noStrike">
              <a:latin typeface="Arial"/>
            </a:endParaRPr>
          </a:p>
          <a:p>
            <a:pPr marL="216000" indent="-216000">
              <a:lnSpc>
                <a:spcPct val="100000"/>
              </a:lnSpc>
              <a:buClr>
                <a:srgbClr val="000000"/>
              </a:buClr>
              <a:buFont typeface="Arial"/>
              <a:buChar char="●"/>
            </a:pPr>
            <a:endParaRPr b="0" lang="en-US" sz="1400" spc="-1" strike="noStrike">
              <a:latin typeface="Arial"/>
            </a:endParaRPr>
          </a:p>
          <a:p>
            <a:pPr marL="216000" indent="-216000">
              <a:lnSpc>
                <a:spcPct val="100000"/>
              </a:lnSpc>
              <a:buClr>
                <a:srgbClr val="000000"/>
              </a:buClr>
              <a:buFont typeface="Arial"/>
              <a:buChar char="●"/>
            </a:pPr>
            <a:r>
              <a:rPr b="0" lang="vi-VN" sz="1400" spc="-1" strike="noStrike">
                <a:solidFill>
                  <a:srgbClr val="0f3570"/>
                </a:solidFill>
                <a:latin typeface="Times New Roman"/>
                <a:ea typeface="Arial"/>
              </a:rPr>
              <a:t>Ba  Button chính(góc trái màn hình):</a:t>
            </a:r>
            <a:endParaRPr b="0" lang="en-US" sz="1400" spc="-1" strike="noStrike">
              <a:latin typeface="Arial"/>
            </a:endParaRPr>
          </a:p>
          <a:p>
            <a:pPr marL="584280">
              <a:lnSpc>
                <a:spcPct val="100000"/>
              </a:lnSpc>
              <a:buNone/>
            </a:pPr>
            <a:r>
              <a:rPr b="0" lang="vi-VN" sz="1400" spc="-1" strike="noStrike">
                <a:solidFill>
                  <a:srgbClr val="0f3570"/>
                </a:solidFill>
                <a:latin typeface="Times New Roman"/>
                <a:ea typeface="Arial"/>
              </a:rPr>
              <a:t>Button Add: Có chức năng nhận dữ liệu từ người dùng. Khi người dùng click chuột  sẽ xuất hiện hộp thoại yêu cầu người dùng </a:t>
            </a:r>
            <a:endParaRPr b="0" lang="en-US" sz="1400" spc="-1" strike="noStrike">
              <a:latin typeface="Arial"/>
            </a:endParaRPr>
          </a:p>
          <a:p>
            <a:pPr marL="584280">
              <a:lnSpc>
                <a:spcPct val="100000"/>
              </a:lnSpc>
              <a:buNone/>
            </a:pPr>
            <a:r>
              <a:rPr b="0" lang="vi-VN" sz="1400" spc="-1" strike="noStrike">
                <a:solidFill>
                  <a:srgbClr val="0f3570"/>
                </a:solidFill>
                <a:latin typeface="Times New Roman"/>
                <a:ea typeface="Arial"/>
              </a:rPr>
              <a:t>nhập dữ liệu</a:t>
            </a:r>
            <a:endParaRPr b="0" lang="en-US" sz="1400" spc="-1" strike="noStrike">
              <a:latin typeface="Arial"/>
            </a:endParaRPr>
          </a:p>
          <a:p>
            <a:pPr marL="584280">
              <a:lnSpc>
                <a:spcPct val="100000"/>
              </a:lnSpc>
              <a:buNone/>
            </a:pPr>
            <a:r>
              <a:rPr b="0" lang="vi-VN" sz="1400" spc="-1" strike="noStrike">
                <a:solidFill>
                  <a:srgbClr val="0f3570"/>
                </a:solidFill>
                <a:latin typeface="Times New Roman"/>
                <a:ea typeface="Arial"/>
              </a:rPr>
              <a:t>Button Run: Có chức năng chạy thuật toán mô phòng từ dữ liệu đã nhận từ người dùng</a:t>
            </a:r>
            <a:endParaRPr b="0" lang="en-US" sz="1400" spc="-1" strike="noStrike">
              <a:latin typeface="Arial"/>
            </a:endParaRPr>
          </a:p>
          <a:p>
            <a:pPr marL="584280">
              <a:lnSpc>
                <a:spcPct val="100000"/>
              </a:lnSpc>
              <a:buNone/>
            </a:pPr>
            <a:r>
              <a:rPr b="0" lang="vi-VN" sz="1400" spc="-1" strike="noStrike">
                <a:solidFill>
                  <a:srgbClr val="0f3570"/>
                </a:solidFill>
                <a:latin typeface="Times New Roman"/>
                <a:ea typeface="Arial"/>
              </a:rPr>
              <a:t>Button Pause : Chức năng dừng chương</a:t>
            </a:r>
            <a:endParaRPr b="0" lang="en-US" sz="1400" spc="-1" strike="noStrike">
              <a:latin typeface="Arial"/>
            </a:endParaRPr>
          </a:p>
          <a:p>
            <a:pPr marL="584280">
              <a:lnSpc>
                <a:spcPct val="100000"/>
              </a:lnSpc>
              <a:buNone/>
            </a:pPr>
            <a:r>
              <a:rPr b="0" lang="vi-VN" sz="1400" spc="-1" strike="noStrike">
                <a:solidFill>
                  <a:srgbClr val="0f3570"/>
                </a:solidFill>
                <a:latin typeface="Times New Roman"/>
                <a:ea typeface="Arial"/>
              </a:rPr>
              <a:t>trình đang chạy;</a:t>
            </a:r>
            <a:endParaRPr b="0" lang="en-US" sz="1400" spc="-1" strike="noStrike">
              <a:latin typeface="Arial"/>
            </a:endParaRPr>
          </a:p>
          <a:p>
            <a:pPr>
              <a:lnSpc>
                <a:spcPct val="100000"/>
              </a:lnSpc>
              <a:buNone/>
            </a:pPr>
            <a:endParaRPr b="0" lang="en-US" sz="1400" spc="-1" strike="noStrike">
              <a:latin typeface="Arial"/>
            </a:endParaRPr>
          </a:p>
        </p:txBody>
      </p:sp>
      <p:pic>
        <p:nvPicPr>
          <p:cNvPr id="1818" name="Picture 3" descr="Graphical user interface, waterfall chart&#10;&#10;Description automatically generated"/>
          <p:cNvPicPr/>
          <p:nvPr/>
        </p:nvPicPr>
        <p:blipFill>
          <a:blip r:embed="rId1"/>
          <a:stretch/>
        </p:blipFill>
        <p:spPr>
          <a:xfrm>
            <a:off x="4515840" y="554400"/>
            <a:ext cx="4468680" cy="3958920"/>
          </a:xfrm>
          <a:prstGeom prst="rect">
            <a:avLst/>
          </a:prstGeom>
          <a:ln w="0">
            <a:noFill/>
          </a:ln>
        </p:spPr>
      </p:pic>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9" name="PlaceHolder 1"/>
          <p:cNvSpPr>
            <a:spLocks noGrp="1"/>
          </p:cNvSpPr>
          <p:nvPr>
            <p:ph type="subTitle"/>
          </p:nvPr>
        </p:nvSpPr>
        <p:spPr>
          <a:xfrm>
            <a:off x="362160" y="534240"/>
            <a:ext cx="1909080" cy="3319560"/>
          </a:xfrm>
          <a:prstGeom prst="rect">
            <a:avLst/>
          </a:prstGeom>
          <a:noFill/>
          <a:ln w="0">
            <a:noFill/>
          </a:ln>
        </p:spPr>
        <p:txBody>
          <a:bodyPr lIns="0" rIns="0" tIns="0" bIns="0" anchor="ctr">
            <a:noAutofit/>
          </a:bodyPr>
          <a:p>
            <a:pPr>
              <a:lnSpc>
                <a:spcPct val="100000"/>
              </a:lnSpc>
              <a:buNone/>
              <a:tabLst>
                <a:tab algn="l" pos="0"/>
              </a:tabLst>
            </a:pPr>
            <a:r>
              <a:rPr b="0" lang="vi-VN" sz="1800" spc="-1" strike="noStrike">
                <a:solidFill>
                  <a:srgbClr val="00f4ad"/>
                </a:solidFill>
                <a:latin typeface="Times New Roman"/>
                <a:ea typeface="Roboto"/>
              </a:rPr>
              <a:t>Chương trình đang hiển thị dưới đây có đầu vào là : </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P1 0 23</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P2 4 56 </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P3 1 23</a:t>
            </a:r>
            <a:endParaRPr b="0" lang="en-US" sz="1800" spc="-1" strike="noStrike">
              <a:latin typeface="Arial"/>
            </a:endParaRPr>
          </a:p>
          <a:p>
            <a:pPr>
              <a:lnSpc>
                <a:spcPct val="100000"/>
              </a:lnSpc>
              <a:buNone/>
              <a:tabLst>
                <a:tab algn="l" pos="0"/>
              </a:tabLst>
            </a:pPr>
            <a:endParaRPr b="0" lang="en-US" sz="1800" spc="-1" strike="noStrike">
              <a:latin typeface="Arial"/>
            </a:endParaRPr>
          </a:p>
        </p:txBody>
      </p:sp>
      <p:sp>
        <p:nvSpPr>
          <p:cNvPr id="1820" name="TextBox 10"/>
          <p:cNvSpPr/>
          <p:nvPr/>
        </p:nvSpPr>
        <p:spPr>
          <a:xfrm>
            <a:off x="5117760" y="0"/>
            <a:ext cx="277128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400" spc="-1" strike="noStrike">
                <a:solidFill>
                  <a:srgbClr val="00f4ad"/>
                </a:solidFill>
                <a:latin typeface="Times New Roman"/>
                <a:ea typeface="Arial"/>
              </a:rPr>
              <a:t>Giao diện </a:t>
            </a:r>
            <a:endParaRPr b="0" lang="en-US" sz="2400" spc="-1" strike="noStrike">
              <a:latin typeface="Arial"/>
            </a:endParaRPr>
          </a:p>
        </p:txBody>
      </p:sp>
      <p:pic>
        <p:nvPicPr>
          <p:cNvPr id="1821" name="Picture 3" descr=""/>
          <p:cNvPicPr/>
          <p:nvPr/>
        </p:nvPicPr>
        <p:blipFill>
          <a:blip r:embed="rId1"/>
          <a:stretch/>
        </p:blipFill>
        <p:spPr>
          <a:xfrm>
            <a:off x="2836800" y="492480"/>
            <a:ext cx="5251680" cy="4031280"/>
          </a:xfrm>
          <a:prstGeom prst="rect">
            <a:avLst/>
          </a:prstGeom>
          <a:ln w="0">
            <a:noFill/>
          </a:ln>
        </p:spPr>
      </p:pic>
    </p:spTree>
  </p:cSld>
  <p:transition>
    <p:push dir="u"/>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2" name="PlaceHolder 1"/>
          <p:cNvSpPr>
            <a:spLocks noGrp="1"/>
          </p:cNvSpPr>
          <p:nvPr>
            <p:ph type="subTitle"/>
          </p:nvPr>
        </p:nvSpPr>
        <p:spPr>
          <a:xfrm>
            <a:off x="362160" y="534240"/>
            <a:ext cx="1909080" cy="3319560"/>
          </a:xfrm>
          <a:prstGeom prst="rect">
            <a:avLst/>
          </a:prstGeom>
          <a:noFill/>
          <a:ln w="0">
            <a:noFill/>
          </a:ln>
        </p:spPr>
        <p:txBody>
          <a:bodyPr lIns="0" rIns="0" tIns="0" bIns="0" anchor="ctr">
            <a:noAutofit/>
          </a:bodyPr>
          <a:p>
            <a:pPr>
              <a:lnSpc>
                <a:spcPct val="100000"/>
              </a:lnSpc>
              <a:buNone/>
              <a:tabLst>
                <a:tab algn="l" pos="0"/>
              </a:tabLst>
            </a:pPr>
            <a:r>
              <a:rPr b="0" lang="vi-VN" sz="1800" spc="-1" strike="noStrike">
                <a:solidFill>
                  <a:srgbClr val="00f4ad"/>
                </a:solidFill>
                <a:latin typeface="Times New Roman"/>
                <a:ea typeface="Roboto"/>
              </a:rPr>
              <a:t>Chương trình đang hiển thị dưới đây có đầu vào là : </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P1 0 23</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P2 4 56 </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P3 1 23</a:t>
            </a:r>
            <a:endParaRPr b="0" lang="en-US" sz="1800" spc="-1" strike="noStrike">
              <a:latin typeface="Arial"/>
            </a:endParaRPr>
          </a:p>
          <a:p>
            <a:pPr>
              <a:lnSpc>
                <a:spcPct val="100000"/>
              </a:lnSpc>
              <a:buNone/>
              <a:tabLst>
                <a:tab algn="l" pos="0"/>
              </a:tabLst>
            </a:pPr>
            <a:endParaRPr b="0" lang="en-US" sz="1800" spc="-1" strike="noStrike">
              <a:latin typeface="Arial"/>
            </a:endParaRPr>
          </a:p>
        </p:txBody>
      </p:sp>
      <p:sp>
        <p:nvSpPr>
          <p:cNvPr id="1823" name="TextBox 10"/>
          <p:cNvSpPr/>
          <p:nvPr/>
        </p:nvSpPr>
        <p:spPr>
          <a:xfrm>
            <a:off x="5117760" y="0"/>
            <a:ext cx="277128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400" spc="-1" strike="noStrike">
                <a:solidFill>
                  <a:srgbClr val="00f4ad"/>
                </a:solidFill>
                <a:latin typeface="Times New Roman"/>
                <a:ea typeface="Arial"/>
              </a:rPr>
              <a:t>Giao diện </a:t>
            </a:r>
            <a:endParaRPr b="0" lang="en-US" sz="2400" spc="-1" strike="noStrike">
              <a:latin typeface="Arial"/>
            </a:endParaRPr>
          </a:p>
        </p:txBody>
      </p:sp>
      <p:pic>
        <p:nvPicPr>
          <p:cNvPr id="1824" name="Picture 2" descr=""/>
          <p:cNvPicPr/>
          <p:nvPr/>
        </p:nvPicPr>
        <p:blipFill>
          <a:blip r:embed="rId1"/>
          <a:stretch/>
        </p:blipFill>
        <p:spPr>
          <a:xfrm>
            <a:off x="2968920" y="464040"/>
            <a:ext cx="5195880" cy="4014720"/>
          </a:xfrm>
          <a:prstGeom prst="rect">
            <a:avLst/>
          </a:prstGeom>
          <a:ln w="0">
            <a:noFill/>
          </a:ln>
        </p:spPr>
      </p:pic>
    </p:spTree>
  </p:cSld>
  <p:transition>
    <p:push dir="u"/>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5" name="PlaceHolder 1"/>
          <p:cNvSpPr>
            <a:spLocks noGrp="1"/>
          </p:cNvSpPr>
          <p:nvPr>
            <p:ph type="subTitle"/>
          </p:nvPr>
        </p:nvSpPr>
        <p:spPr>
          <a:xfrm>
            <a:off x="362160" y="534240"/>
            <a:ext cx="1909080" cy="3319560"/>
          </a:xfrm>
          <a:prstGeom prst="rect">
            <a:avLst/>
          </a:prstGeom>
          <a:noFill/>
          <a:ln w="0">
            <a:noFill/>
          </a:ln>
        </p:spPr>
        <p:txBody>
          <a:bodyPr lIns="0" rIns="0" tIns="0" bIns="0" anchor="ctr">
            <a:noAutofit/>
          </a:bodyPr>
          <a:p>
            <a:pPr>
              <a:lnSpc>
                <a:spcPct val="100000"/>
              </a:lnSpc>
              <a:buNone/>
              <a:tabLst>
                <a:tab algn="l" pos="0"/>
              </a:tabLst>
            </a:pPr>
            <a:r>
              <a:rPr b="0" lang="vi-VN" sz="1800" spc="-1" strike="noStrike">
                <a:solidFill>
                  <a:srgbClr val="00f4ad"/>
                </a:solidFill>
                <a:latin typeface="Times New Roman"/>
                <a:ea typeface="Roboto"/>
              </a:rPr>
              <a:t>Chương trình đang hiển thị dưới đây có đầu vào là : </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P1 0 23</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P2 4 56 </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P3 1 23</a:t>
            </a:r>
            <a:endParaRPr b="0" lang="en-US" sz="1800" spc="-1" strike="noStrike">
              <a:latin typeface="Arial"/>
            </a:endParaRPr>
          </a:p>
          <a:p>
            <a:pPr>
              <a:lnSpc>
                <a:spcPct val="100000"/>
              </a:lnSpc>
              <a:buNone/>
              <a:tabLst>
                <a:tab algn="l" pos="0"/>
              </a:tabLst>
            </a:pPr>
            <a:endParaRPr b="0" lang="en-US" sz="1800" spc="-1" strike="noStrike">
              <a:latin typeface="Arial"/>
            </a:endParaRPr>
          </a:p>
        </p:txBody>
      </p:sp>
      <p:sp>
        <p:nvSpPr>
          <p:cNvPr id="1826" name="TextBox 10"/>
          <p:cNvSpPr/>
          <p:nvPr/>
        </p:nvSpPr>
        <p:spPr>
          <a:xfrm>
            <a:off x="5117760" y="0"/>
            <a:ext cx="277128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400" spc="-1" strike="noStrike">
                <a:solidFill>
                  <a:srgbClr val="00f4ad"/>
                </a:solidFill>
                <a:latin typeface="Times New Roman"/>
                <a:ea typeface="Arial"/>
              </a:rPr>
              <a:t>Giao diện </a:t>
            </a:r>
            <a:endParaRPr b="0" lang="en-US" sz="2400" spc="-1" strike="noStrike">
              <a:latin typeface="Arial"/>
            </a:endParaRPr>
          </a:p>
        </p:txBody>
      </p:sp>
      <p:pic>
        <p:nvPicPr>
          <p:cNvPr id="1827" name="Picture 2" descr=""/>
          <p:cNvPicPr/>
          <p:nvPr/>
        </p:nvPicPr>
        <p:blipFill>
          <a:blip r:embed="rId1"/>
          <a:stretch/>
        </p:blipFill>
        <p:spPr>
          <a:xfrm>
            <a:off x="2976120" y="479520"/>
            <a:ext cx="5311800" cy="4082400"/>
          </a:xfrm>
          <a:prstGeom prst="rect">
            <a:avLst/>
          </a:prstGeom>
          <a:ln w="0">
            <a:noFill/>
          </a:ln>
        </p:spPr>
      </p:pic>
    </p:spTree>
  </p:cSld>
  <p:transition>
    <p:push dir="u"/>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8" name="PlaceHolder 1"/>
          <p:cNvSpPr>
            <a:spLocks noGrp="1"/>
          </p:cNvSpPr>
          <p:nvPr>
            <p:ph type="subTitle"/>
          </p:nvPr>
        </p:nvSpPr>
        <p:spPr>
          <a:xfrm>
            <a:off x="362160" y="534240"/>
            <a:ext cx="1909080" cy="3319560"/>
          </a:xfrm>
          <a:prstGeom prst="rect">
            <a:avLst/>
          </a:prstGeom>
          <a:noFill/>
          <a:ln w="0">
            <a:noFill/>
          </a:ln>
        </p:spPr>
        <p:txBody>
          <a:bodyPr lIns="0" rIns="0" tIns="0" bIns="0" anchor="ctr">
            <a:noAutofit/>
          </a:bodyPr>
          <a:p>
            <a:pPr>
              <a:lnSpc>
                <a:spcPct val="100000"/>
              </a:lnSpc>
              <a:buNone/>
              <a:tabLst>
                <a:tab algn="l" pos="0"/>
              </a:tabLst>
            </a:pPr>
            <a:r>
              <a:rPr b="0" lang="vi-VN" sz="1800" spc="-1" strike="noStrike">
                <a:solidFill>
                  <a:srgbClr val="00f4ad"/>
                </a:solidFill>
                <a:latin typeface="Times New Roman"/>
                <a:ea typeface="Roboto"/>
              </a:rPr>
              <a:t>Chương trình đang hiển thị dưới đây có đầu vào là : </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P1 0 23</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P2 4 56 </a:t>
            </a:r>
            <a:endParaRPr b="0" lang="en-US" sz="1800" spc="-1" strike="noStrike">
              <a:latin typeface="Arial"/>
            </a:endParaRPr>
          </a:p>
          <a:p>
            <a:pPr>
              <a:lnSpc>
                <a:spcPct val="100000"/>
              </a:lnSpc>
              <a:buNone/>
              <a:tabLst>
                <a:tab algn="l" pos="0"/>
              </a:tabLst>
            </a:pPr>
            <a:r>
              <a:rPr b="0" lang="vi-VN" sz="1800" spc="-1" strike="noStrike">
                <a:solidFill>
                  <a:srgbClr val="ffffff"/>
                </a:solidFill>
                <a:latin typeface="Times New Roman"/>
                <a:ea typeface="Roboto"/>
              </a:rPr>
              <a:t>P3 1 23</a:t>
            </a:r>
            <a:endParaRPr b="0" lang="en-US" sz="1800" spc="-1" strike="noStrike">
              <a:latin typeface="Arial"/>
            </a:endParaRPr>
          </a:p>
          <a:p>
            <a:pPr>
              <a:lnSpc>
                <a:spcPct val="100000"/>
              </a:lnSpc>
              <a:buNone/>
              <a:tabLst>
                <a:tab algn="l" pos="0"/>
              </a:tabLst>
            </a:pPr>
            <a:endParaRPr b="0" lang="en-US" sz="1800" spc="-1" strike="noStrike">
              <a:latin typeface="Arial"/>
            </a:endParaRPr>
          </a:p>
        </p:txBody>
      </p:sp>
      <p:sp>
        <p:nvSpPr>
          <p:cNvPr id="1829" name="TextBox 10"/>
          <p:cNvSpPr/>
          <p:nvPr/>
        </p:nvSpPr>
        <p:spPr>
          <a:xfrm>
            <a:off x="5117760" y="0"/>
            <a:ext cx="277128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400" spc="-1" strike="noStrike">
                <a:solidFill>
                  <a:srgbClr val="00f4ad"/>
                </a:solidFill>
                <a:latin typeface="Times New Roman"/>
                <a:ea typeface="Arial"/>
              </a:rPr>
              <a:t>Giao diện </a:t>
            </a:r>
            <a:endParaRPr b="0" lang="en-US" sz="2400" spc="-1" strike="noStrike">
              <a:latin typeface="Arial"/>
            </a:endParaRPr>
          </a:p>
        </p:txBody>
      </p:sp>
      <p:pic>
        <p:nvPicPr>
          <p:cNvPr id="1830" name="Picture 2" descr=""/>
          <p:cNvPicPr/>
          <p:nvPr/>
        </p:nvPicPr>
        <p:blipFill>
          <a:blip r:embed="rId1"/>
          <a:stretch/>
        </p:blipFill>
        <p:spPr>
          <a:xfrm>
            <a:off x="3140280" y="668160"/>
            <a:ext cx="5174640" cy="4039200"/>
          </a:xfrm>
          <a:prstGeom prst="rect">
            <a:avLst/>
          </a:prstGeom>
          <a:ln w="0">
            <a:noFill/>
          </a:ln>
        </p:spPr>
      </p:pic>
    </p:spTree>
  </p:cSld>
  <p:transition>
    <p:push dir="u"/>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3570"/>
        </a:solidFill>
      </p:bgPr>
    </p:bg>
    <p:spTree>
      <p:nvGrpSpPr>
        <p:cNvPr id="1" name=""/>
        <p:cNvGrpSpPr/>
        <p:nvPr/>
      </p:nvGrpSpPr>
      <p:grpSpPr>
        <a:xfrm>
          <a:off x="0" y="0"/>
          <a:ext cx="0" cy="0"/>
          <a:chOff x="0" y="0"/>
          <a:chExt cx="0" cy="0"/>
        </a:xfrm>
      </p:grpSpPr>
      <p:sp>
        <p:nvSpPr>
          <p:cNvPr id="1831" name="PlaceHolder 1"/>
          <p:cNvSpPr>
            <a:spLocks noGrp="1"/>
          </p:cNvSpPr>
          <p:nvPr>
            <p:ph type="title"/>
          </p:nvPr>
        </p:nvSpPr>
        <p:spPr>
          <a:xfrm>
            <a:off x="3650040" y="505080"/>
            <a:ext cx="4701240" cy="1563840"/>
          </a:xfrm>
          <a:prstGeom prst="rect">
            <a:avLst/>
          </a:prstGeom>
          <a:noFill/>
          <a:ln w="0">
            <a:noFill/>
          </a:ln>
        </p:spPr>
        <p:txBody>
          <a:bodyPr lIns="0" rIns="0" tIns="0" bIns="0" anchor="ctr">
            <a:noAutofit/>
          </a:bodyPr>
          <a:p>
            <a:pPr>
              <a:lnSpc>
                <a:spcPct val="100000"/>
              </a:lnSpc>
              <a:buNone/>
              <a:tabLst>
                <a:tab algn="l" pos="0"/>
              </a:tabLst>
            </a:pPr>
            <a:r>
              <a:rPr b="0" lang="en-US" sz="4400" spc="-1" strike="noStrike">
                <a:solidFill>
                  <a:srgbClr val="00f4ad"/>
                </a:solidFill>
                <a:latin typeface="Times New Roman"/>
                <a:ea typeface="Bebas Neue"/>
              </a:rPr>
              <a:t>Cảm ơn thầy và các bạn đã lắng nghe</a:t>
            </a:r>
            <a:endParaRPr b="0" lang="en-US" sz="4400" spc="-1" strike="noStrike">
              <a:solidFill>
                <a:srgbClr val="000000"/>
              </a:solidFill>
              <a:latin typeface="Arial"/>
            </a:endParaRPr>
          </a:p>
        </p:txBody>
      </p:sp>
      <p:grpSp>
        <p:nvGrpSpPr>
          <p:cNvPr id="1832" name="Google Shape;1913;p28"/>
          <p:cNvGrpSpPr/>
          <p:nvPr/>
        </p:nvGrpSpPr>
        <p:grpSpPr>
          <a:xfrm>
            <a:off x="2080080" y="2381760"/>
            <a:ext cx="621720" cy="915480"/>
            <a:chOff x="2080080" y="2381760"/>
            <a:chExt cx="621720" cy="915480"/>
          </a:xfrm>
        </p:grpSpPr>
        <p:sp>
          <p:nvSpPr>
            <p:cNvPr id="1833" name="Google Shape;1914;p28"/>
            <p:cNvSpPr/>
            <p:nvPr/>
          </p:nvSpPr>
          <p:spPr>
            <a:xfrm>
              <a:off x="2097360" y="3064320"/>
              <a:ext cx="601560" cy="232920"/>
            </a:xfrm>
            <a:custGeom>
              <a:avLst/>
              <a:gdLst/>
              <a:ahLst/>
              <a:rect l="l" t="t" r="r" b="b"/>
              <a:pathLst>
                <a:path w="5239" h="2031">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w="0">
              <a:noFill/>
            </a:ln>
          </p:spPr>
          <p:style>
            <a:lnRef idx="0"/>
            <a:fillRef idx="0"/>
            <a:effectRef idx="0"/>
            <a:fontRef idx="minor"/>
          </p:style>
        </p:sp>
        <p:sp>
          <p:nvSpPr>
            <p:cNvPr id="1834" name="Google Shape;1915;p28"/>
            <p:cNvSpPr/>
            <p:nvPr/>
          </p:nvSpPr>
          <p:spPr>
            <a:xfrm>
              <a:off x="2097360" y="3064320"/>
              <a:ext cx="601560" cy="232920"/>
            </a:xfrm>
            <a:custGeom>
              <a:avLst/>
              <a:gdLst/>
              <a:ahLst/>
              <a:rect l="l" t="t" r="r" b="b"/>
              <a:pathLst>
                <a:path fill="none" w="5239" h="2031">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a:solidFill>
                <a:srgbClr val="434343"/>
              </a:solidFill>
              <a:miter/>
            </a:ln>
          </p:spPr>
          <p:style>
            <a:lnRef idx="0"/>
            <a:fillRef idx="0"/>
            <a:effectRef idx="0"/>
            <a:fontRef idx="minor"/>
          </p:style>
        </p:sp>
        <p:sp>
          <p:nvSpPr>
            <p:cNvPr id="1835" name="Google Shape;1916;p28"/>
            <p:cNvSpPr/>
            <p:nvPr/>
          </p:nvSpPr>
          <p:spPr>
            <a:xfrm>
              <a:off x="2091600" y="2998440"/>
              <a:ext cx="610200" cy="129240"/>
            </a:xfrm>
            <a:custGeom>
              <a:avLst/>
              <a:gdLst/>
              <a:ahLst/>
              <a:rect l="l" t="t" r="r" b="b"/>
              <a:pathLst>
                <a:path w="5314" h="1128">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w="0">
              <a:noFill/>
            </a:ln>
          </p:spPr>
          <p:style>
            <a:lnRef idx="0"/>
            <a:fillRef idx="0"/>
            <a:effectRef idx="0"/>
            <a:fontRef idx="minor"/>
          </p:style>
        </p:sp>
        <p:sp>
          <p:nvSpPr>
            <p:cNvPr id="1836" name="Google Shape;1917;p28"/>
            <p:cNvSpPr/>
            <p:nvPr/>
          </p:nvSpPr>
          <p:spPr>
            <a:xfrm>
              <a:off x="2091600" y="2998440"/>
              <a:ext cx="610200" cy="129240"/>
            </a:xfrm>
            <a:custGeom>
              <a:avLst/>
              <a:gdLst/>
              <a:ahLst/>
              <a:rect l="l" t="t" r="r" b="b"/>
              <a:pathLst>
                <a:path fill="none" w="5314" h="1128">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a:solidFill>
                <a:srgbClr val="434343"/>
              </a:solidFill>
              <a:miter/>
            </a:ln>
          </p:spPr>
          <p:style>
            <a:lnRef idx="0"/>
            <a:fillRef idx="0"/>
            <a:effectRef idx="0"/>
            <a:fontRef idx="minor"/>
          </p:style>
        </p:sp>
        <p:sp>
          <p:nvSpPr>
            <p:cNvPr id="1837" name="Google Shape;1918;p28"/>
            <p:cNvSpPr/>
            <p:nvPr/>
          </p:nvSpPr>
          <p:spPr>
            <a:xfrm>
              <a:off x="2178000" y="2966400"/>
              <a:ext cx="414360" cy="160920"/>
            </a:xfrm>
            <a:custGeom>
              <a:avLst/>
              <a:gdLst/>
              <a:ahLst/>
              <a:rect l="l" t="t" r="r" b="b"/>
              <a:pathLst>
                <a:path w="3610" h="1404">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w="0">
              <a:noFill/>
            </a:ln>
          </p:spPr>
          <p:style>
            <a:lnRef idx="0"/>
            <a:fillRef idx="0"/>
            <a:effectRef idx="0"/>
            <a:fontRef idx="minor"/>
          </p:style>
        </p:sp>
        <p:sp>
          <p:nvSpPr>
            <p:cNvPr id="1838" name="Google Shape;1919;p28"/>
            <p:cNvSpPr/>
            <p:nvPr/>
          </p:nvSpPr>
          <p:spPr>
            <a:xfrm>
              <a:off x="2178000" y="2966400"/>
              <a:ext cx="414360" cy="160920"/>
            </a:xfrm>
            <a:custGeom>
              <a:avLst/>
              <a:gdLst/>
              <a:ahLst/>
              <a:rect l="l" t="t" r="r" b="b"/>
              <a:pathLst>
                <a:path fill="none" w="3610" h="1404">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a:solidFill>
                <a:srgbClr val="434343"/>
              </a:solidFill>
              <a:miter/>
            </a:ln>
          </p:spPr>
          <p:style>
            <a:lnRef idx="0"/>
            <a:fillRef idx="0"/>
            <a:effectRef idx="0"/>
            <a:fontRef idx="minor"/>
          </p:style>
        </p:sp>
        <p:sp>
          <p:nvSpPr>
            <p:cNvPr id="1839" name="Google Shape;1920;p28"/>
            <p:cNvSpPr/>
            <p:nvPr/>
          </p:nvSpPr>
          <p:spPr>
            <a:xfrm>
              <a:off x="2082960" y="2756160"/>
              <a:ext cx="601560" cy="235800"/>
            </a:xfrm>
            <a:custGeom>
              <a:avLst/>
              <a:gdLst/>
              <a:ahLst/>
              <a:rect l="l" t="t" r="r" b="b"/>
              <a:pathLst>
                <a:path w="5239" h="2056">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w="0">
              <a:noFill/>
            </a:ln>
          </p:spPr>
          <p:style>
            <a:lnRef idx="0"/>
            <a:fillRef idx="0"/>
            <a:effectRef idx="0"/>
            <a:fontRef idx="minor"/>
          </p:style>
        </p:sp>
        <p:sp>
          <p:nvSpPr>
            <p:cNvPr id="1840" name="Google Shape;1921;p28"/>
            <p:cNvSpPr/>
            <p:nvPr/>
          </p:nvSpPr>
          <p:spPr>
            <a:xfrm>
              <a:off x="2082960" y="2756160"/>
              <a:ext cx="601560" cy="235800"/>
            </a:xfrm>
            <a:custGeom>
              <a:avLst/>
              <a:gdLst/>
              <a:ahLst/>
              <a:rect l="l" t="t" r="r" b="b"/>
              <a:pathLst>
                <a:path fill="none" w="5239" h="2056">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a:solidFill>
                <a:srgbClr val="434343"/>
              </a:solidFill>
              <a:miter/>
            </a:ln>
          </p:spPr>
          <p:style>
            <a:lnRef idx="0"/>
            <a:fillRef idx="0"/>
            <a:effectRef idx="0"/>
            <a:fontRef idx="minor"/>
          </p:style>
        </p:sp>
        <p:sp>
          <p:nvSpPr>
            <p:cNvPr id="1841" name="Google Shape;1922;p28"/>
            <p:cNvSpPr/>
            <p:nvPr/>
          </p:nvSpPr>
          <p:spPr>
            <a:xfrm>
              <a:off x="2080080" y="2689920"/>
              <a:ext cx="610200" cy="123480"/>
            </a:xfrm>
            <a:custGeom>
              <a:avLst/>
              <a:gdLst/>
              <a:ahLst/>
              <a:rect l="l" t="t" r="r" b="b"/>
              <a:pathLst>
                <a:path w="5314" h="1079">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w="0">
              <a:noFill/>
            </a:ln>
          </p:spPr>
          <p:style>
            <a:lnRef idx="0"/>
            <a:fillRef idx="0"/>
            <a:effectRef idx="0"/>
            <a:fontRef idx="minor"/>
          </p:style>
        </p:sp>
        <p:sp>
          <p:nvSpPr>
            <p:cNvPr id="1842" name="Google Shape;1923;p28"/>
            <p:cNvSpPr/>
            <p:nvPr/>
          </p:nvSpPr>
          <p:spPr>
            <a:xfrm>
              <a:off x="2255760" y="2756160"/>
              <a:ext cx="258840" cy="42840"/>
            </a:xfrm>
            <a:custGeom>
              <a:avLst/>
              <a:gdLst/>
              <a:ahLst/>
              <a:rect l="l" t="t" r="r" b="b"/>
              <a:pathLst>
                <a:path w="2256" h="377">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w="0">
              <a:noFill/>
            </a:ln>
          </p:spPr>
          <p:style>
            <a:lnRef idx="0"/>
            <a:fillRef idx="0"/>
            <a:effectRef idx="0"/>
            <a:fontRef idx="minor"/>
          </p:style>
        </p:sp>
        <p:sp>
          <p:nvSpPr>
            <p:cNvPr id="1843" name="Google Shape;1924;p28"/>
            <p:cNvSpPr/>
            <p:nvPr/>
          </p:nvSpPr>
          <p:spPr>
            <a:xfrm>
              <a:off x="2080080" y="2689920"/>
              <a:ext cx="610200" cy="123480"/>
            </a:xfrm>
            <a:custGeom>
              <a:avLst/>
              <a:gdLst/>
              <a:ahLst/>
              <a:rect l="l" t="t" r="r" b="b"/>
              <a:pathLst>
                <a:path fill="none" w="5314" h="1079">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a:solidFill>
                <a:srgbClr val="434343"/>
              </a:solidFill>
              <a:miter/>
            </a:ln>
          </p:spPr>
          <p:style>
            <a:lnRef idx="0"/>
            <a:fillRef idx="0"/>
            <a:effectRef idx="0"/>
            <a:fontRef idx="minor"/>
          </p:style>
        </p:sp>
        <p:sp>
          <p:nvSpPr>
            <p:cNvPr id="1844" name="Google Shape;1925;p28"/>
            <p:cNvSpPr/>
            <p:nvPr/>
          </p:nvSpPr>
          <p:spPr>
            <a:xfrm>
              <a:off x="2178000" y="2658240"/>
              <a:ext cx="414360" cy="161280"/>
            </a:xfrm>
            <a:custGeom>
              <a:avLst/>
              <a:gdLst/>
              <a:ahLst/>
              <a:rect l="l" t="t" r="r" b="b"/>
              <a:pathLst>
                <a:path w="3610" h="1405">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w="0">
              <a:noFill/>
            </a:ln>
          </p:spPr>
          <p:style>
            <a:lnRef idx="0"/>
            <a:fillRef idx="0"/>
            <a:effectRef idx="0"/>
            <a:fontRef idx="minor"/>
          </p:style>
        </p:sp>
        <p:sp>
          <p:nvSpPr>
            <p:cNvPr id="1845" name="Google Shape;1926;p28"/>
            <p:cNvSpPr/>
            <p:nvPr/>
          </p:nvSpPr>
          <p:spPr>
            <a:xfrm>
              <a:off x="2178000" y="2658240"/>
              <a:ext cx="414360" cy="161280"/>
            </a:xfrm>
            <a:custGeom>
              <a:avLst/>
              <a:gdLst/>
              <a:ahLst/>
              <a:rect l="l" t="t" r="r" b="b"/>
              <a:pathLst>
                <a:path fill="none" w="3610" h="1405">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a:solidFill>
                <a:srgbClr val="434343"/>
              </a:solidFill>
              <a:miter/>
            </a:ln>
          </p:spPr>
          <p:style>
            <a:lnRef idx="0"/>
            <a:fillRef idx="0"/>
            <a:effectRef idx="0"/>
            <a:fontRef idx="minor"/>
          </p:style>
        </p:sp>
        <p:sp>
          <p:nvSpPr>
            <p:cNvPr id="1846" name="Google Shape;1927;p28"/>
            <p:cNvSpPr/>
            <p:nvPr/>
          </p:nvSpPr>
          <p:spPr>
            <a:xfrm>
              <a:off x="2082960" y="2448000"/>
              <a:ext cx="601560" cy="235800"/>
            </a:xfrm>
            <a:custGeom>
              <a:avLst/>
              <a:gdLst/>
              <a:ahLst/>
              <a:rect l="l" t="t" r="r" b="b"/>
              <a:pathLst>
                <a:path w="5239" h="2056">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w="0">
              <a:noFill/>
            </a:ln>
          </p:spPr>
          <p:style>
            <a:lnRef idx="0"/>
            <a:fillRef idx="0"/>
            <a:effectRef idx="0"/>
            <a:fontRef idx="minor"/>
          </p:style>
        </p:sp>
        <p:sp>
          <p:nvSpPr>
            <p:cNvPr id="1847" name="Google Shape;1928;p28"/>
            <p:cNvSpPr/>
            <p:nvPr/>
          </p:nvSpPr>
          <p:spPr>
            <a:xfrm>
              <a:off x="2082960" y="2448000"/>
              <a:ext cx="601560" cy="235800"/>
            </a:xfrm>
            <a:custGeom>
              <a:avLst/>
              <a:gdLst/>
              <a:ahLst/>
              <a:rect l="l" t="t" r="r" b="b"/>
              <a:pathLst>
                <a:path fill="none" w="5239" h="2056">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a:solidFill>
                <a:srgbClr val="434343"/>
              </a:solidFill>
              <a:miter/>
            </a:ln>
          </p:spPr>
          <p:style>
            <a:lnRef idx="0"/>
            <a:fillRef idx="0"/>
            <a:effectRef idx="0"/>
            <a:fontRef idx="minor"/>
          </p:style>
        </p:sp>
        <p:sp>
          <p:nvSpPr>
            <p:cNvPr id="1848" name="Google Shape;1929;p28"/>
            <p:cNvSpPr/>
            <p:nvPr/>
          </p:nvSpPr>
          <p:spPr>
            <a:xfrm>
              <a:off x="2080080" y="2381760"/>
              <a:ext cx="610200" cy="120600"/>
            </a:xfrm>
            <a:custGeom>
              <a:avLst/>
              <a:gdLst/>
              <a:ahLst/>
              <a:rect l="l" t="t" r="r" b="b"/>
              <a:pathLst>
                <a:path w="5314" h="1054">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w="0">
              <a:noFill/>
            </a:ln>
          </p:spPr>
          <p:style>
            <a:lnRef idx="0"/>
            <a:fillRef idx="0"/>
            <a:effectRef idx="0"/>
            <a:fontRef idx="minor"/>
          </p:style>
        </p:sp>
        <p:sp>
          <p:nvSpPr>
            <p:cNvPr id="1849" name="Google Shape;1930;p28"/>
            <p:cNvSpPr/>
            <p:nvPr/>
          </p:nvSpPr>
          <p:spPr>
            <a:xfrm>
              <a:off x="2080080" y="2381760"/>
              <a:ext cx="610200" cy="120600"/>
            </a:xfrm>
            <a:custGeom>
              <a:avLst/>
              <a:gdLst/>
              <a:ahLst/>
              <a:rect l="l" t="t" r="r" b="b"/>
              <a:pathLst>
                <a:path fill="none" w="5314" h="1054">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a:solidFill>
                <a:srgbClr val="434343"/>
              </a:solidFill>
              <a:miter/>
            </a:ln>
          </p:spPr>
          <p:style>
            <a:lnRef idx="0"/>
            <a:fillRef idx="0"/>
            <a:effectRef idx="0"/>
            <a:fontRef idx="minor"/>
          </p:style>
        </p:sp>
        <p:sp>
          <p:nvSpPr>
            <p:cNvPr id="1850" name="Google Shape;1931;p28"/>
            <p:cNvSpPr/>
            <p:nvPr/>
          </p:nvSpPr>
          <p:spPr>
            <a:xfrm>
              <a:off x="2255760" y="2427840"/>
              <a:ext cx="258840" cy="42840"/>
            </a:xfrm>
            <a:custGeom>
              <a:avLst/>
              <a:gdLst/>
              <a:ahLst/>
              <a:rect l="l" t="t" r="r" b="b"/>
              <a:pathLst>
                <a:path w="2256" h="377">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w="0">
              <a:noFill/>
            </a:ln>
          </p:spPr>
          <p:style>
            <a:lnRef idx="0"/>
            <a:fillRef idx="0"/>
            <a:effectRef idx="0"/>
            <a:fontRef idx="minor"/>
          </p:style>
        </p:sp>
      </p:grpSp>
      <p:pic>
        <p:nvPicPr>
          <p:cNvPr id="1851" name="Picture 2" descr="Thanks là gì? Phân biệt Thanks và Thank trong tiếng Anh"/>
          <p:cNvPicPr/>
          <p:nvPr/>
        </p:nvPicPr>
        <p:blipFill>
          <a:blip r:embed="rId1"/>
          <a:stretch/>
        </p:blipFill>
        <p:spPr>
          <a:xfrm>
            <a:off x="3668760" y="2297880"/>
            <a:ext cx="4701240" cy="2468160"/>
          </a:xfrm>
          <a:prstGeom prst="rect">
            <a:avLst/>
          </a:prstGeom>
          <a:ln w="0">
            <a:noFill/>
          </a:ln>
        </p:spPr>
      </p:pic>
    </p:spTree>
  </p:cSld>
  <p:transition>
    <p:zoom dir="out"/>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2" name="PlaceHolder 1"/>
          <p:cNvSpPr>
            <a:spLocks noGrp="1"/>
          </p:cNvSpPr>
          <p:nvPr>
            <p:ph type="title"/>
          </p:nvPr>
        </p:nvSpPr>
        <p:spPr>
          <a:xfrm>
            <a:off x="720000" y="461880"/>
            <a:ext cx="7703640" cy="488160"/>
          </a:xfrm>
          <a:prstGeom prst="rect">
            <a:avLst/>
          </a:prstGeom>
          <a:noFill/>
          <a:ln w="0">
            <a:noFill/>
          </a:ln>
        </p:spPr>
        <p:txBody>
          <a:bodyPr lIns="0" rIns="0" tIns="0" bIns="0" anchor="t">
            <a:noAutofit/>
          </a:bodyPr>
          <a:p>
            <a:pPr algn="ctr">
              <a:lnSpc>
                <a:spcPct val="100000"/>
              </a:lnSpc>
              <a:buNone/>
            </a:pPr>
            <a:r>
              <a:rPr b="1" lang="en-US" sz="3600" spc="-1" strike="noStrike">
                <a:solidFill>
                  <a:srgbClr val="00f4ad"/>
                </a:solidFill>
                <a:latin typeface="Times New Roman"/>
                <a:ea typeface="Bebas Neue"/>
              </a:rPr>
              <a:t>Phần 1</a:t>
            </a:r>
            <a:r>
              <a:rPr b="0" lang="en-US" sz="3600" spc="-1" strike="noStrike">
                <a:solidFill>
                  <a:srgbClr val="00f4ad"/>
                </a:solidFill>
                <a:latin typeface="Times New Roman"/>
                <a:ea typeface="Bebas Neue"/>
              </a:rPr>
              <a:t>: Giới thiệu đề tài</a:t>
            </a:r>
            <a:br>
              <a:rPr sz="3600"/>
            </a:br>
            <a:endParaRPr b="0" lang="en-US" sz="3600" spc="-1" strike="noStrike">
              <a:solidFill>
                <a:srgbClr val="000000"/>
              </a:solidFill>
              <a:latin typeface="Arial"/>
            </a:endParaRPr>
          </a:p>
        </p:txBody>
      </p:sp>
      <p:sp>
        <p:nvSpPr>
          <p:cNvPr id="1533" name="Rectangle: Diagonal Corners Rounded 3"/>
          <p:cNvSpPr/>
          <p:nvPr/>
        </p:nvSpPr>
        <p:spPr>
          <a:xfrm>
            <a:off x="2104560" y="1605240"/>
            <a:ext cx="4942080" cy="1870560"/>
          </a:xfrm>
          <a:prstGeom prst="round2DiagRect">
            <a:avLst>
              <a:gd name="adj1" fmla="val 16667"/>
              <a:gd name="adj2" fmla="val 0"/>
            </a:avLst>
          </a:prstGeom>
          <a:gradFill rotWithShape="0">
            <a:gsLst>
              <a:gs pos="0">
                <a:srgbClr val="d8ebff"/>
              </a:gs>
              <a:gs pos="100000">
                <a:srgbClr val="eff7ff"/>
              </a:gs>
            </a:gsLst>
            <a:lin ang="16200000"/>
          </a:gradFill>
          <a:ln>
            <a:solidFill>
              <a:srgbClr val="00f4ad"/>
            </a:solidFill>
            <a:round/>
          </a:ln>
          <a:effectLst>
            <a:outerShdw blurRad="3996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chor="ctr">
            <a:noAutofit/>
          </a:bodyPr>
          <a:p>
            <a:pPr>
              <a:lnSpc>
                <a:spcPct val="100000"/>
              </a:lnSpc>
              <a:buNone/>
            </a:pPr>
            <a:r>
              <a:rPr b="1" lang="vi-VN" sz="1800" spc="-1" strike="noStrike">
                <a:solidFill>
                  <a:srgbClr val="20124d"/>
                </a:solidFill>
                <a:latin typeface="Times New Roman"/>
                <a:ea typeface="Arial"/>
              </a:rPr>
              <a:t>1.1 Giới thiệu chung</a:t>
            </a:r>
            <a:r>
              <a:rPr b="1" lang="en-US" sz="1800" spc="-1" strike="noStrike">
                <a:solidFill>
                  <a:srgbClr val="20124d"/>
                </a:solidFill>
                <a:latin typeface="Times New Roman"/>
                <a:ea typeface="Arial"/>
              </a:rPr>
              <a:t>.</a:t>
            </a:r>
            <a:endParaRPr b="0" lang="en-US" sz="1800" spc="-1" strike="noStrike">
              <a:latin typeface="Arial"/>
            </a:endParaRPr>
          </a:p>
          <a:p>
            <a:pPr marL="228600" indent="228600">
              <a:lnSpc>
                <a:spcPct val="100000"/>
              </a:lnSpc>
              <a:spcBef>
                <a:spcPts val="1199"/>
              </a:spcBef>
              <a:spcAft>
                <a:spcPts val="1199"/>
              </a:spcAft>
              <a:buNone/>
              <a:tabLst>
                <a:tab algn="l" pos="0"/>
              </a:tabLst>
            </a:pPr>
            <a:r>
              <a:rPr b="0" lang="vi-VN" sz="1800" spc="-1" strike="noStrike">
                <a:solidFill>
                  <a:srgbClr val="000000"/>
                </a:solidFill>
                <a:latin typeface="Times New Roman"/>
                <a:ea typeface="Arial"/>
              </a:rPr>
              <a:t>Các hệ điều hành đa nhiệm cho phép chạy nhiều chương trình cùng một lúc  ,vì vậy đòi hỏi CPU phải thực hiện song song nhiều tiến trình.</a:t>
            </a:r>
            <a:endParaRPr b="0" lang="en-US" sz="1800" spc="-1" strike="noStrike">
              <a:latin typeface="Arial"/>
            </a:endParaRPr>
          </a:p>
        </p:txBody>
      </p:sp>
    </p:spTree>
  </p:cSld>
  <p:transition>
    <p:split dir="out" orient="vert"/>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4" name="PlaceHolder 1"/>
          <p:cNvSpPr>
            <a:spLocks noGrp="1"/>
          </p:cNvSpPr>
          <p:nvPr>
            <p:ph type="title"/>
          </p:nvPr>
        </p:nvSpPr>
        <p:spPr>
          <a:xfrm>
            <a:off x="720000" y="461880"/>
            <a:ext cx="7703640" cy="488160"/>
          </a:xfrm>
          <a:prstGeom prst="rect">
            <a:avLst/>
          </a:prstGeom>
          <a:noFill/>
          <a:ln w="0">
            <a:noFill/>
          </a:ln>
        </p:spPr>
        <p:txBody>
          <a:bodyPr lIns="0" rIns="0" tIns="0" bIns="0" anchor="t">
            <a:noAutofit/>
          </a:bodyPr>
          <a:p>
            <a:pPr algn="ctr">
              <a:lnSpc>
                <a:spcPct val="100000"/>
              </a:lnSpc>
              <a:buNone/>
            </a:pPr>
            <a:r>
              <a:rPr b="0" lang="en-US" sz="3600" spc="-1" strike="noStrike">
                <a:solidFill>
                  <a:srgbClr val="00f4ad"/>
                </a:solidFill>
                <a:latin typeface="Times New Roman"/>
                <a:ea typeface="Bebas Neue"/>
              </a:rPr>
              <a:t>1.2 Một số khái niệm</a:t>
            </a:r>
            <a:endParaRPr b="0" lang="en-US" sz="3600" spc="-1" strike="noStrike">
              <a:solidFill>
                <a:srgbClr val="000000"/>
              </a:solidFill>
              <a:latin typeface="Arial"/>
            </a:endParaRPr>
          </a:p>
        </p:txBody>
      </p:sp>
      <p:sp>
        <p:nvSpPr>
          <p:cNvPr id="1535" name="PlaceHolder 2"/>
          <p:cNvSpPr>
            <a:spLocks noGrp="1"/>
          </p:cNvSpPr>
          <p:nvPr>
            <p:ph type="subTitle"/>
          </p:nvPr>
        </p:nvSpPr>
        <p:spPr>
          <a:xfrm>
            <a:off x="358560" y="3564360"/>
            <a:ext cx="2208600" cy="645120"/>
          </a:xfrm>
          <a:prstGeom prst="rect">
            <a:avLst/>
          </a:prstGeom>
          <a:noFill/>
          <a:ln w="0">
            <a:noFill/>
          </a:ln>
        </p:spPr>
        <p:txBody>
          <a:bodyPr lIns="0" rIns="0" tIns="0" bIns="0" anchor="ctr">
            <a:noAutofit/>
          </a:bodyPr>
          <a:p>
            <a:pPr>
              <a:lnSpc>
                <a:spcPct val="100000"/>
              </a:lnSpc>
              <a:buNone/>
              <a:tabLst>
                <a:tab algn="l" pos="0"/>
              </a:tabLst>
            </a:pPr>
            <a:r>
              <a:rPr b="0" lang="en-US" sz="1600" spc="-1" strike="noStrike">
                <a:solidFill>
                  <a:srgbClr val="ffffff"/>
                </a:solidFill>
                <a:latin typeface="Times New Roman"/>
                <a:ea typeface="Roboto"/>
              </a:rPr>
              <a:t>L</a:t>
            </a:r>
            <a:r>
              <a:rPr b="0" lang="vi-VN" sz="1600" spc="-1" strike="noStrike">
                <a:solidFill>
                  <a:srgbClr val="ffffff"/>
                </a:solidFill>
                <a:latin typeface="Times New Roman"/>
                <a:ea typeface="Roboto"/>
              </a:rPr>
              <a:t>à sự thực thi của một chương trình và thực hiện các hành động liên quan</a:t>
            </a:r>
            <a:r>
              <a:rPr b="0" lang="en-US" sz="1600" spc="-1" strike="noStrike">
                <a:solidFill>
                  <a:srgbClr val="ffffff"/>
                </a:solidFill>
                <a:latin typeface="Times New Roman"/>
                <a:ea typeface="Roboto"/>
              </a:rPr>
              <a:t>.</a:t>
            </a:r>
            <a:r>
              <a:rPr b="0" lang="vi-VN" sz="1600" spc="-1" strike="noStrike">
                <a:solidFill>
                  <a:srgbClr val="ffffff"/>
                </a:solidFill>
                <a:latin typeface="Times New Roman"/>
                <a:ea typeface="Roboto"/>
              </a:rPr>
              <a:t> </a:t>
            </a:r>
            <a:endParaRPr b="0" lang="en-US" sz="1600" spc="-1" strike="noStrike">
              <a:latin typeface="Arial"/>
            </a:endParaRPr>
          </a:p>
        </p:txBody>
      </p:sp>
      <p:sp>
        <p:nvSpPr>
          <p:cNvPr id="1536" name="PlaceHolder 3"/>
          <p:cNvSpPr>
            <a:spLocks noGrp="1"/>
          </p:cNvSpPr>
          <p:nvPr>
            <p:ph type="title"/>
          </p:nvPr>
        </p:nvSpPr>
        <p:spPr>
          <a:xfrm>
            <a:off x="720000" y="2868120"/>
            <a:ext cx="1465560" cy="645120"/>
          </a:xfrm>
          <a:prstGeom prst="rect">
            <a:avLst/>
          </a:prstGeom>
          <a:noFill/>
          <a:ln w="0">
            <a:noFill/>
          </a:ln>
        </p:spPr>
        <p:txBody>
          <a:bodyPr lIns="0" rIns="0" tIns="0" bIns="0" anchor="ctr">
            <a:noAutofit/>
          </a:bodyPr>
          <a:p>
            <a:pPr>
              <a:lnSpc>
                <a:spcPct val="100000"/>
              </a:lnSpc>
              <a:buNone/>
              <a:tabLst>
                <a:tab algn="l" pos="0"/>
              </a:tabLst>
            </a:pPr>
            <a:r>
              <a:rPr b="0" lang="en-US" sz="2400" spc="-1" strike="noStrike">
                <a:solidFill>
                  <a:srgbClr val="00f4ad"/>
                </a:solidFill>
                <a:latin typeface="Times New Roman"/>
                <a:ea typeface="Bebas Neue"/>
              </a:rPr>
              <a:t>Tiến trình</a:t>
            </a:r>
            <a:endParaRPr b="0" lang="en-US" sz="2400" spc="-1" strike="noStrike">
              <a:solidFill>
                <a:srgbClr val="000000"/>
              </a:solidFill>
              <a:latin typeface="Arial"/>
            </a:endParaRPr>
          </a:p>
        </p:txBody>
      </p:sp>
      <p:sp>
        <p:nvSpPr>
          <p:cNvPr id="1537" name="PlaceHolder 4"/>
          <p:cNvSpPr>
            <a:spLocks noGrp="1"/>
          </p:cNvSpPr>
          <p:nvPr>
            <p:ph type="title"/>
          </p:nvPr>
        </p:nvSpPr>
        <p:spPr>
          <a:xfrm>
            <a:off x="878400" y="1768680"/>
            <a:ext cx="584280" cy="581400"/>
          </a:xfrm>
          <a:prstGeom prst="rect">
            <a:avLst/>
          </a:prstGeom>
          <a:noFill/>
          <a:ln w="0">
            <a:noFill/>
          </a:ln>
        </p:spPr>
        <p:txBody>
          <a:bodyPr lIns="0" rIns="0" tIns="0" bIns="0" anchor="ctr">
            <a:noAutofit/>
          </a:bodyPr>
          <a:p>
            <a:pPr algn="ctr">
              <a:lnSpc>
                <a:spcPct val="100000"/>
              </a:lnSpc>
              <a:buNone/>
              <a:tabLst>
                <a:tab algn="l" pos="0"/>
              </a:tabLst>
            </a:pPr>
            <a:r>
              <a:rPr b="0" lang="en" sz="3600" spc="-1" strike="noStrike">
                <a:solidFill>
                  <a:srgbClr val="ffffff"/>
                </a:solidFill>
                <a:latin typeface="Times New Roman"/>
                <a:ea typeface="Bebas Neue"/>
              </a:rPr>
              <a:t>01</a:t>
            </a:r>
            <a:endParaRPr b="0" lang="en-US" sz="3600" spc="-1" strike="noStrike">
              <a:solidFill>
                <a:srgbClr val="000000"/>
              </a:solidFill>
              <a:latin typeface="Arial"/>
            </a:endParaRPr>
          </a:p>
        </p:txBody>
      </p:sp>
      <p:sp>
        <p:nvSpPr>
          <p:cNvPr id="1538" name="PlaceHolder 5"/>
          <p:cNvSpPr>
            <a:spLocks noGrp="1"/>
          </p:cNvSpPr>
          <p:nvPr>
            <p:ph type="title"/>
          </p:nvPr>
        </p:nvSpPr>
        <p:spPr>
          <a:xfrm>
            <a:off x="3666600" y="2868120"/>
            <a:ext cx="1254960" cy="645120"/>
          </a:xfrm>
          <a:prstGeom prst="rect">
            <a:avLst/>
          </a:prstGeom>
          <a:noFill/>
          <a:ln w="0">
            <a:noFill/>
          </a:ln>
        </p:spPr>
        <p:txBody>
          <a:bodyPr lIns="0" rIns="0" tIns="0" bIns="0" anchor="ctr">
            <a:noAutofit/>
          </a:bodyPr>
          <a:p>
            <a:pPr>
              <a:lnSpc>
                <a:spcPct val="100000"/>
              </a:lnSpc>
              <a:buNone/>
              <a:tabLst>
                <a:tab algn="l" pos="0"/>
              </a:tabLst>
            </a:pPr>
            <a:r>
              <a:rPr b="0" lang="en-US" sz="2400" spc="-1" strike="noStrike">
                <a:solidFill>
                  <a:srgbClr val="00f4ad"/>
                </a:solidFill>
                <a:latin typeface="Times New Roman"/>
                <a:ea typeface="Bebas Neue"/>
              </a:rPr>
              <a:t>Luồng</a:t>
            </a:r>
            <a:endParaRPr b="0" lang="en-US" sz="2400" spc="-1" strike="noStrike">
              <a:solidFill>
                <a:srgbClr val="000000"/>
              </a:solidFill>
              <a:latin typeface="Arial"/>
            </a:endParaRPr>
          </a:p>
        </p:txBody>
      </p:sp>
      <p:sp>
        <p:nvSpPr>
          <p:cNvPr id="1539" name="PlaceHolder 6"/>
          <p:cNvSpPr>
            <a:spLocks noGrp="1"/>
          </p:cNvSpPr>
          <p:nvPr>
            <p:ph type="title"/>
          </p:nvPr>
        </p:nvSpPr>
        <p:spPr>
          <a:xfrm>
            <a:off x="3828240" y="1768680"/>
            <a:ext cx="584280" cy="581400"/>
          </a:xfrm>
          <a:prstGeom prst="rect">
            <a:avLst/>
          </a:prstGeom>
          <a:noFill/>
          <a:ln w="0">
            <a:noFill/>
          </a:ln>
        </p:spPr>
        <p:txBody>
          <a:bodyPr lIns="0" rIns="0" tIns="0" bIns="0" anchor="ctr">
            <a:noAutofit/>
          </a:bodyPr>
          <a:p>
            <a:pPr algn="ctr">
              <a:lnSpc>
                <a:spcPct val="100000"/>
              </a:lnSpc>
              <a:buNone/>
              <a:tabLst>
                <a:tab algn="l" pos="0"/>
              </a:tabLst>
            </a:pPr>
            <a:r>
              <a:rPr b="0" lang="en" sz="3600" spc="-1" strike="noStrike">
                <a:solidFill>
                  <a:srgbClr val="ffffff"/>
                </a:solidFill>
                <a:latin typeface="Times New Roman"/>
                <a:ea typeface="Bebas Neue"/>
              </a:rPr>
              <a:t>02</a:t>
            </a:r>
            <a:endParaRPr b="0" lang="en-US" sz="3600" spc="-1" strike="noStrike">
              <a:solidFill>
                <a:srgbClr val="000000"/>
              </a:solidFill>
              <a:latin typeface="Arial"/>
            </a:endParaRPr>
          </a:p>
        </p:txBody>
      </p:sp>
      <p:sp>
        <p:nvSpPr>
          <p:cNvPr id="1540" name="PlaceHolder 7"/>
          <p:cNvSpPr>
            <a:spLocks noGrp="1"/>
          </p:cNvSpPr>
          <p:nvPr>
            <p:ph type="subTitle"/>
          </p:nvPr>
        </p:nvSpPr>
        <p:spPr>
          <a:xfrm>
            <a:off x="3409560" y="3564360"/>
            <a:ext cx="3691080" cy="645120"/>
          </a:xfrm>
          <a:prstGeom prst="rect">
            <a:avLst/>
          </a:prstGeom>
          <a:noFill/>
          <a:ln w="0">
            <a:noFill/>
          </a:ln>
        </p:spPr>
        <p:txBody>
          <a:bodyPr lIns="0" rIns="0" tIns="0" bIns="0" anchor="ctr">
            <a:noAutofit/>
          </a:bodyPr>
          <a:p>
            <a:pPr>
              <a:lnSpc>
                <a:spcPct val="100000"/>
              </a:lnSpc>
              <a:buNone/>
              <a:tabLst>
                <a:tab algn="l" pos="0"/>
              </a:tabLst>
            </a:pPr>
            <a:r>
              <a:rPr b="0" lang="en-US" sz="1600" spc="-1" strike="noStrike">
                <a:solidFill>
                  <a:srgbClr val="ffffff"/>
                </a:solidFill>
                <a:latin typeface="Times New Roman"/>
                <a:ea typeface="Roboto"/>
              </a:rPr>
              <a:t>L</a:t>
            </a:r>
            <a:r>
              <a:rPr b="0" lang="vi-VN" sz="1600" spc="-1" strike="noStrike">
                <a:solidFill>
                  <a:srgbClr val="ffffff"/>
                </a:solidFill>
                <a:latin typeface="Times New Roman"/>
                <a:ea typeface="Roboto"/>
              </a:rPr>
              <a:t>à một chuỗi các lệnh được lập trình nhỏ nhất để có thể được quản quản lý độc lập bởi một bộ định thời </a:t>
            </a:r>
            <a:r>
              <a:rPr b="0" lang="en-US" sz="1600" spc="-1" strike="noStrike">
                <a:solidFill>
                  <a:srgbClr val="ffffff"/>
                </a:solidFill>
                <a:latin typeface="Times New Roman"/>
                <a:ea typeface="Roboto"/>
              </a:rPr>
              <a:t>.</a:t>
            </a:r>
            <a:endParaRPr b="0" lang="en-US" sz="1600" spc="-1" strike="noStrike">
              <a:latin typeface="Arial"/>
            </a:endParaRPr>
          </a:p>
        </p:txBody>
      </p:sp>
      <p:pic>
        <p:nvPicPr>
          <p:cNvPr id="1541" name="Picture 2" descr=""/>
          <p:cNvPicPr/>
          <p:nvPr/>
        </p:nvPicPr>
        <p:blipFill>
          <a:blip r:embed="rId1"/>
          <a:stretch/>
        </p:blipFill>
        <p:spPr>
          <a:xfrm>
            <a:off x="5832720" y="1041120"/>
            <a:ext cx="2908800" cy="2432160"/>
          </a:xfrm>
          <a:prstGeom prst="rect">
            <a:avLst/>
          </a:prstGeom>
          <a:ln w="0">
            <a:noFill/>
          </a:ln>
        </p:spPr>
      </p:pic>
    </p:spTree>
  </p:cSld>
  <p:transition>
    <p:circl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2" name="PlaceHolder 1"/>
          <p:cNvSpPr>
            <a:spLocks noGrp="1"/>
          </p:cNvSpPr>
          <p:nvPr>
            <p:ph type="title"/>
          </p:nvPr>
        </p:nvSpPr>
        <p:spPr>
          <a:xfrm>
            <a:off x="720000" y="461880"/>
            <a:ext cx="7703640" cy="488160"/>
          </a:xfrm>
          <a:prstGeom prst="rect">
            <a:avLst/>
          </a:prstGeom>
          <a:noFill/>
          <a:ln w="0">
            <a:noFill/>
          </a:ln>
        </p:spPr>
        <p:txBody>
          <a:bodyPr lIns="0" rIns="0" tIns="0" bIns="0" anchor="t">
            <a:noAutofit/>
          </a:bodyPr>
          <a:p>
            <a:pPr algn="ctr">
              <a:lnSpc>
                <a:spcPct val="100000"/>
              </a:lnSpc>
              <a:buNone/>
            </a:pPr>
            <a:r>
              <a:rPr b="0" lang="en-US" sz="3600" spc="-1" strike="noStrike">
                <a:solidFill>
                  <a:srgbClr val="00f4ad"/>
                </a:solidFill>
                <a:latin typeface="Times New Roman"/>
                <a:ea typeface="Bebas Neue"/>
              </a:rPr>
              <a:t>1.2 Một số khái niệm</a:t>
            </a:r>
            <a:endParaRPr b="0" lang="en-US" sz="3600" spc="-1" strike="noStrike">
              <a:solidFill>
                <a:srgbClr val="000000"/>
              </a:solidFill>
              <a:latin typeface="Arial"/>
            </a:endParaRPr>
          </a:p>
        </p:txBody>
      </p:sp>
      <p:sp>
        <p:nvSpPr>
          <p:cNvPr id="1543" name="PlaceHolder 2"/>
          <p:cNvSpPr>
            <a:spLocks noGrp="1"/>
          </p:cNvSpPr>
          <p:nvPr>
            <p:ph type="subTitle"/>
          </p:nvPr>
        </p:nvSpPr>
        <p:spPr>
          <a:xfrm>
            <a:off x="391320" y="3728520"/>
            <a:ext cx="2651400" cy="1028880"/>
          </a:xfrm>
          <a:prstGeom prst="rect">
            <a:avLst/>
          </a:prstGeom>
          <a:noFill/>
          <a:ln w="0">
            <a:noFill/>
          </a:ln>
        </p:spPr>
        <p:txBody>
          <a:bodyPr lIns="0" rIns="0" tIns="0" bIns="0" anchor="ctr">
            <a:noAutofit/>
          </a:bodyPr>
          <a:p>
            <a:pPr>
              <a:lnSpc>
                <a:spcPct val="100000"/>
              </a:lnSpc>
              <a:buNone/>
              <a:tabLst>
                <a:tab algn="l" pos="0"/>
              </a:tabLst>
            </a:pPr>
            <a:r>
              <a:rPr b="0" lang="en-US" sz="1600" spc="-1" strike="noStrike">
                <a:solidFill>
                  <a:srgbClr val="ffffff"/>
                </a:solidFill>
                <a:latin typeface="Times New Roman"/>
                <a:ea typeface="Roboto"/>
              </a:rPr>
              <a:t>Là </a:t>
            </a:r>
            <a:r>
              <a:rPr b="0" lang="vi-VN" sz="1600" spc="-1" strike="noStrike">
                <a:solidFill>
                  <a:srgbClr val="ffffff"/>
                </a:solidFill>
                <a:latin typeface="Times New Roman"/>
                <a:ea typeface="Roboto"/>
              </a:rPr>
              <a:t>cơ chế  chọn tiến trình nào sẽ được thêm vào hàng  đợi sẵn sàng (ready queue).</a:t>
            </a:r>
            <a:endParaRPr b="0" lang="en-US" sz="1600" spc="-1" strike="noStrike">
              <a:latin typeface="Arial"/>
            </a:endParaRPr>
          </a:p>
        </p:txBody>
      </p:sp>
      <p:sp>
        <p:nvSpPr>
          <p:cNvPr id="1544" name="PlaceHolder 3"/>
          <p:cNvSpPr>
            <a:spLocks noGrp="1"/>
          </p:cNvSpPr>
          <p:nvPr>
            <p:ph type="title"/>
          </p:nvPr>
        </p:nvSpPr>
        <p:spPr>
          <a:xfrm>
            <a:off x="720000" y="2868120"/>
            <a:ext cx="1494360" cy="645120"/>
          </a:xfrm>
          <a:prstGeom prst="rect">
            <a:avLst/>
          </a:prstGeom>
          <a:noFill/>
          <a:ln w="0">
            <a:noFill/>
          </a:ln>
        </p:spPr>
        <p:txBody>
          <a:bodyPr lIns="0" rIns="0" tIns="0" bIns="0" anchor="ctr">
            <a:noAutofit/>
          </a:bodyPr>
          <a:p>
            <a:pPr>
              <a:lnSpc>
                <a:spcPct val="100000"/>
              </a:lnSpc>
              <a:buNone/>
              <a:tabLst>
                <a:tab algn="l" pos="0"/>
              </a:tabLst>
            </a:pPr>
            <a:r>
              <a:rPr b="0" lang="en-US" sz="2400" spc="-1" strike="noStrike">
                <a:solidFill>
                  <a:srgbClr val="00f4ad"/>
                </a:solidFill>
                <a:latin typeface="Times New Roman"/>
                <a:ea typeface="Bebas Neue"/>
              </a:rPr>
              <a:t>Job scheduler</a:t>
            </a:r>
            <a:endParaRPr b="0" lang="en-US" sz="2400" spc="-1" strike="noStrike">
              <a:solidFill>
                <a:srgbClr val="000000"/>
              </a:solidFill>
              <a:latin typeface="Arial"/>
            </a:endParaRPr>
          </a:p>
        </p:txBody>
      </p:sp>
      <p:sp>
        <p:nvSpPr>
          <p:cNvPr id="1545" name="PlaceHolder 4"/>
          <p:cNvSpPr>
            <a:spLocks noGrp="1"/>
          </p:cNvSpPr>
          <p:nvPr>
            <p:ph type="title"/>
          </p:nvPr>
        </p:nvSpPr>
        <p:spPr>
          <a:xfrm>
            <a:off x="871200" y="1768680"/>
            <a:ext cx="584280" cy="581400"/>
          </a:xfrm>
          <a:prstGeom prst="rect">
            <a:avLst/>
          </a:prstGeom>
          <a:noFill/>
          <a:ln w="0">
            <a:noFill/>
          </a:ln>
        </p:spPr>
        <p:txBody>
          <a:bodyPr lIns="0" rIns="0" tIns="0" bIns="0" anchor="ctr">
            <a:noAutofit/>
          </a:bodyPr>
          <a:p>
            <a:pPr algn="ctr">
              <a:lnSpc>
                <a:spcPct val="100000"/>
              </a:lnSpc>
              <a:buNone/>
              <a:tabLst>
                <a:tab algn="l" pos="0"/>
              </a:tabLst>
            </a:pPr>
            <a:r>
              <a:rPr b="0" lang="en" sz="3600" spc="-1" strike="noStrike">
                <a:solidFill>
                  <a:srgbClr val="ffffff"/>
                </a:solidFill>
                <a:latin typeface="Times New Roman"/>
                <a:ea typeface="Bebas Neue"/>
              </a:rPr>
              <a:t>03</a:t>
            </a:r>
            <a:endParaRPr b="0" lang="en-US" sz="3600" spc="-1" strike="noStrike">
              <a:solidFill>
                <a:srgbClr val="000000"/>
              </a:solidFill>
              <a:latin typeface="Arial"/>
            </a:endParaRPr>
          </a:p>
        </p:txBody>
      </p:sp>
      <p:sp>
        <p:nvSpPr>
          <p:cNvPr id="1546" name="PlaceHolder 5"/>
          <p:cNvSpPr>
            <a:spLocks noGrp="1"/>
          </p:cNvSpPr>
          <p:nvPr>
            <p:ph type="title"/>
          </p:nvPr>
        </p:nvSpPr>
        <p:spPr>
          <a:xfrm>
            <a:off x="3666600" y="2868120"/>
            <a:ext cx="1276560" cy="645120"/>
          </a:xfrm>
          <a:prstGeom prst="rect">
            <a:avLst/>
          </a:prstGeom>
          <a:noFill/>
          <a:ln w="0">
            <a:noFill/>
          </a:ln>
        </p:spPr>
        <p:txBody>
          <a:bodyPr lIns="0" rIns="0" tIns="0" bIns="0" anchor="ctr">
            <a:noAutofit/>
          </a:bodyPr>
          <a:p>
            <a:pPr>
              <a:lnSpc>
                <a:spcPct val="100000"/>
              </a:lnSpc>
              <a:buNone/>
              <a:tabLst>
                <a:tab algn="l" pos="0"/>
              </a:tabLst>
            </a:pPr>
            <a:r>
              <a:rPr b="0" lang="en-US" sz="2400" spc="-1" strike="noStrike">
                <a:solidFill>
                  <a:srgbClr val="00f4ad"/>
                </a:solidFill>
                <a:latin typeface="Times New Roman"/>
                <a:ea typeface="Bebas Neue"/>
              </a:rPr>
              <a:t> </a:t>
            </a:r>
            <a:r>
              <a:rPr b="0" lang="en-US" sz="2400" spc="-1" strike="noStrike">
                <a:solidFill>
                  <a:srgbClr val="00f4ad"/>
                </a:solidFill>
                <a:latin typeface="Times New Roman"/>
                <a:ea typeface="Bebas Neue"/>
              </a:rPr>
              <a:t>CPU scheduler </a:t>
            </a:r>
            <a:endParaRPr b="0" lang="en-US" sz="2400" spc="-1" strike="noStrike">
              <a:solidFill>
                <a:srgbClr val="000000"/>
              </a:solidFill>
              <a:latin typeface="Arial"/>
            </a:endParaRPr>
          </a:p>
        </p:txBody>
      </p:sp>
      <p:sp>
        <p:nvSpPr>
          <p:cNvPr id="1547" name="PlaceHolder 6"/>
          <p:cNvSpPr>
            <a:spLocks noGrp="1"/>
          </p:cNvSpPr>
          <p:nvPr>
            <p:ph type="title"/>
          </p:nvPr>
        </p:nvSpPr>
        <p:spPr>
          <a:xfrm>
            <a:off x="3828240" y="1768680"/>
            <a:ext cx="584280" cy="581400"/>
          </a:xfrm>
          <a:prstGeom prst="rect">
            <a:avLst/>
          </a:prstGeom>
          <a:noFill/>
          <a:ln w="0">
            <a:noFill/>
          </a:ln>
        </p:spPr>
        <p:txBody>
          <a:bodyPr lIns="0" rIns="0" tIns="0" bIns="0" anchor="ctr">
            <a:noAutofit/>
          </a:bodyPr>
          <a:p>
            <a:pPr algn="ctr">
              <a:lnSpc>
                <a:spcPct val="100000"/>
              </a:lnSpc>
              <a:buNone/>
              <a:tabLst>
                <a:tab algn="l" pos="0"/>
              </a:tabLst>
            </a:pPr>
            <a:r>
              <a:rPr b="0" lang="en" sz="3600" spc="-1" strike="noStrike">
                <a:solidFill>
                  <a:srgbClr val="ffffff"/>
                </a:solidFill>
                <a:latin typeface="Times New Roman"/>
                <a:ea typeface="Bebas Neue"/>
              </a:rPr>
              <a:t>04</a:t>
            </a:r>
            <a:endParaRPr b="0" lang="en-US" sz="3600" spc="-1" strike="noStrike">
              <a:solidFill>
                <a:srgbClr val="000000"/>
              </a:solidFill>
              <a:latin typeface="Arial"/>
            </a:endParaRPr>
          </a:p>
        </p:txBody>
      </p:sp>
      <p:sp>
        <p:nvSpPr>
          <p:cNvPr id="1548" name="PlaceHolder 7"/>
          <p:cNvSpPr>
            <a:spLocks noGrp="1"/>
          </p:cNvSpPr>
          <p:nvPr>
            <p:ph type="subTitle"/>
          </p:nvPr>
        </p:nvSpPr>
        <p:spPr>
          <a:xfrm>
            <a:off x="3640680" y="3785400"/>
            <a:ext cx="3762360" cy="699480"/>
          </a:xfrm>
          <a:prstGeom prst="rect">
            <a:avLst/>
          </a:prstGeom>
          <a:noFill/>
          <a:ln w="0">
            <a:noFill/>
          </a:ln>
        </p:spPr>
        <p:txBody>
          <a:bodyPr lIns="0" rIns="0" tIns="0" bIns="0" anchor="ctr">
            <a:noAutofit/>
          </a:bodyPr>
          <a:p>
            <a:pPr>
              <a:lnSpc>
                <a:spcPct val="100000"/>
              </a:lnSpc>
              <a:buNone/>
              <a:tabLst>
                <a:tab algn="l" pos="0"/>
              </a:tabLst>
            </a:pPr>
            <a:r>
              <a:rPr b="0" lang="en-US" sz="1600" spc="-1" strike="noStrike">
                <a:solidFill>
                  <a:srgbClr val="ffffff"/>
                </a:solidFill>
                <a:latin typeface="Times New Roman"/>
                <a:ea typeface="Roboto"/>
              </a:rPr>
              <a:t>Là </a:t>
            </a:r>
            <a:r>
              <a:rPr b="0" lang="vi-VN" sz="1600" spc="-1" strike="noStrike">
                <a:solidFill>
                  <a:srgbClr val="ffffff"/>
                </a:solidFill>
                <a:latin typeface="Times New Roman"/>
                <a:ea typeface="Roboto"/>
              </a:rPr>
              <a:t>cơ chế chọn tiến trình tiếp theo trong hàng đợi sẵ</a:t>
            </a:r>
            <a:r>
              <a:rPr b="0" lang="en-US" sz="1600" spc="-1" strike="noStrike">
                <a:solidFill>
                  <a:srgbClr val="ffffff"/>
                </a:solidFill>
                <a:latin typeface="Times New Roman"/>
                <a:ea typeface="Roboto"/>
              </a:rPr>
              <a:t>.</a:t>
            </a:r>
            <a:r>
              <a:rPr b="0" lang="vi-VN" sz="1600" spc="-1" strike="noStrike">
                <a:solidFill>
                  <a:srgbClr val="ffffff"/>
                </a:solidFill>
                <a:latin typeface="Times New Roman"/>
                <a:ea typeface="Roboto"/>
              </a:rPr>
              <a:t>n sàng ( ready queue) để xử l</a:t>
            </a:r>
            <a:r>
              <a:rPr b="0" lang="en-US" sz="1600" spc="-1" strike="noStrike">
                <a:solidFill>
                  <a:srgbClr val="ffffff"/>
                </a:solidFill>
                <a:latin typeface="Times New Roman"/>
                <a:ea typeface="Roboto"/>
              </a:rPr>
              <a:t>ý</a:t>
            </a:r>
            <a:endParaRPr b="0" lang="en-US" sz="1600" spc="-1" strike="noStrike">
              <a:latin typeface="Arial"/>
            </a:endParaRPr>
          </a:p>
        </p:txBody>
      </p:sp>
      <p:pic>
        <p:nvPicPr>
          <p:cNvPr id="1549" name="Picture 8" descr=""/>
          <p:cNvPicPr/>
          <p:nvPr/>
        </p:nvPicPr>
        <p:blipFill>
          <a:blip r:embed="rId1"/>
          <a:stretch/>
        </p:blipFill>
        <p:spPr>
          <a:xfrm>
            <a:off x="5367600" y="1525680"/>
            <a:ext cx="3056040" cy="2091600"/>
          </a:xfrm>
          <a:prstGeom prst="rect">
            <a:avLst/>
          </a:prstGeom>
          <a:ln w="0">
            <a:noFill/>
          </a:ln>
        </p:spPr>
      </p:pic>
    </p:spTree>
  </p:cSld>
  <p:transition>
    <p:wipe dir="l"/>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0" name="PlaceHolder 1"/>
          <p:cNvSpPr>
            <a:spLocks noGrp="1"/>
          </p:cNvSpPr>
          <p:nvPr>
            <p:ph type="title"/>
          </p:nvPr>
        </p:nvSpPr>
        <p:spPr>
          <a:xfrm>
            <a:off x="4145040" y="1620720"/>
            <a:ext cx="4615920" cy="849960"/>
          </a:xfrm>
          <a:prstGeom prst="rect">
            <a:avLst/>
          </a:prstGeom>
          <a:noFill/>
          <a:ln w="0">
            <a:noFill/>
          </a:ln>
        </p:spPr>
        <p:txBody>
          <a:bodyPr lIns="0" rIns="0" tIns="0" bIns="0" anchor="ctr">
            <a:noAutofit/>
          </a:bodyPr>
          <a:p>
            <a:pPr>
              <a:lnSpc>
                <a:spcPct val="100000"/>
              </a:lnSpc>
              <a:buNone/>
              <a:tabLst>
                <a:tab algn="l" pos="0"/>
              </a:tabLst>
            </a:pPr>
            <a:r>
              <a:rPr b="0" lang="en-US" sz="3600" spc="-1" strike="noStrike">
                <a:solidFill>
                  <a:srgbClr val="00f4ad"/>
                </a:solidFill>
                <a:latin typeface="Times New Roman"/>
                <a:ea typeface="Bebas Neue"/>
              </a:rPr>
              <a:t>Phần 2: Nội dung chính</a:t>
            </a:r>
            <a:endParaRPr b="0" lang="en-US" sz="3600" spc="-1" strike="noStrike">
              <a:solidFill>
                <a:srgbClr val="000000"/>
              </a:solidFill>
              <a:latin typeface="Arial"/>
            </a:endParaRPr>
          </a:p>
        </p:txBody>
      </p:sp>
      <p:grpSp>
        <p:nvGrpSpPr>
          <p:cNvPr id="1551" name="Google Shape;1913;p28"/>
          <p:cNvGrpSpPr/>
          <p:nvPr/>
        </p:nvGrpSpPr>
        <p:grpSpPr>
          <a:xfrm>
            <a:off x="2080080" y="2381760"/>
            <a:ext cx="621720" cy="915480"/>
            <a:chOff x="2080080" y="2381760"/>
            <a:chExt cx="621720" cy="915480"/>
          </a:xfrm>
        </p:grpSpPr>
        <p:sp>
          <p:nvSpPr>
            <p:cNvPr id="1552" name="Google Shape;1914;p28"/>
            <p:cNvSpPr/>
            <p:nvPr/>
          </p:nvSpPr>
          <p:spPr>
            <a:xfrm>
              <a:off x="2097360" y="3064320"/>
              <a:ext cx="601560" cy="232920"/>
            </a:xfrm>
            <a:custGeom>
              <a:avLst/>
              <a:gdLst/>
              <a:ahLst/>
              <a:rect l="l" t="t" r="r" b="b"/>
              <a:pathLst>
                <a:path w="5239" h="2031">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w="0">
              <a:noFill/>
            </a:ln>
          </p:spPr>
          <p:style>
            <a:lnRef idx="0"/>
            <a:fillRef idx="0"/>
            <a:effectRef idx="0"/>
            <a:fontRef idx="minor"/>
          </p:style>
        </p:sp>
        <p:sp>
          <p:nvSpPr>
            <p:cNvPr id="1553" name="Google Shape;1915;p28"/>
            <p:cNvSpPr/>
            <p:nvPr/>
          </p:nvSpPr>
          <p:spPr>
            <a:xfrm>
              <a:off x="2097360" y="3064320"/>
              <a:ext cx="601560" cy="232920"/>
            </a:xfrm>
            <a:custGeom>
              <a:avLst/>
              <a:gdLst/>
              <a:ahLst/>
              <a:rect l="l" t="t" r="r" b="b"/>
              <a:pathLst>
                <a:path fill="none" w="5239" h="2031">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a:solidFill>
                <a:srgbClr val="434343"/>
              </a:solidFill>
              <a:miter/>
            </a:ln>
          </p:spPr>
          <p:style>
            <a:lnRef idx="0"/>
            <a:fillRef idx="0"/>
            <a:effectRef idx="0"/>
            <a:fontRef idx="minor"/>
          </p:style>
        </p:sp>
        <p:sp>
          <p:nvSpPr>
            <p:cNvPr id="1554" name="Google Shape;1916;p28"/>
            <p:cNvSpPr/>
            <p:nvPr/>
          </p:nvSpPr>
          <p:spPr>
            <a:xfrm>
              <a:off x="2091600" y="2998440"/>
              <a:ext cx="610200" cy="129240"/>
            </a:xfrm>
            <a:custGeom>
              <a:avLst/>
              <a:gdLst/>
              <a:ahLst/>
              <a:rect l="l" t="t" r="r" b="b"/>
              <a:pathLst>
                <a:path w="5314" h="1128">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w="0">
              <a:noFill/>
            </a:ln>
          </p:spPr>
          <p:style>
            <a:lnRef idx="0"/>
            <a:fillRef idx="0"/>
            <a:effectRef idx="0"/>
            <a:fontRef idx="minor"/>
          </p:style>
        </p:sp>
        <p:sp>
          <p:nvSpPr>
            <p:cNvPr id="1555" name="Google Shape;1917;p28"/>
            <p:cNvSpPr/>
            <p:nvPr/>
          </p:nvSpPr>
          <p:spPr>
            <a:xfrm>
              <a:off x="2091600" y="2998440"/>
              <a:ext cx="610200" cy="129240"/>
            </a:xfrm>
            <a:custGeom>
              <a:avLst/>
              <a:gdLst/>
              <a:ahLst/>
              <a:rect l="l" t="t" r="r" b="b"/>
              <a:pathLst>
                <a:path fill="none" w="5314" h="1128">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a:solidFill>
                <a:srgbClr val="434343"/>
              </a:solidFill>
              <a:miter/>
            </a:ln>
          </p:spPr>
          <p:style>
            <a:lnRef idx="0"/>
            <a:fillRef idx="0"/>
            <a:effectRef idx="0"/>
            <a:fontRef idx="minor"/>
          </p:style>
        </p:sp>
        <p:sp>
          <p:nvSpPr>
            <p:cNvPr id="1556" name="Google Shape;1918;p28"/>
            <p:cNvSpPr/>
            <p:nvPr/>
          </p:nvSpPr>
          <p:spPr>
            <a:xfrm>
              <a:off x="2178000" y="2966400"/>
              <a:ext cx="414360" cy="160920"/>
            </a:xfrm>
            <a:custGeom>
              <a:avLst/>
              <a:gdLst/>
              <a:ahLst/>
              <a:rect l="l" t="t" r="r" b="b"/>
              <a:pathLst>
                <a:path w="3610" h="1404">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w="0">
              <a:noFill/>
            </a:ln>
          </p:spPr>
          <p:style>
            <a:lnRef idx="0"/>
            <a:fillRef idx="0"/>
            <a:effectRef idx="0"/>
            <a:fontRef idx="minor"/>
          </p:style>
        </p:sp>
        <p:sp>
          <p:nvSpPr>
            <p:cNvPr id="1557" name="Google Shape;1919;p28"/>
            <p:cNvSpPr/>
            <p:nvPr/>
          </p:nvSpPr>
          <p:spPr>
            <a:xfrm>
              <a:off x="2178000" y="2966400"/>
              <a:ext cx="414360" cy="160920"/>
            </a:xfrm>
            <a:custGeom>
              <a:avLst/>
              <a:gdLst/>
              <a:ahLst/>
              <a:rect l="l" t="t" r="r" b="b"/>
              <a:pathLst>
                <a:path fill="none" w="3610" h="1404">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a:solidFill>
                <a:srgbClr val="434343"/>
              </a:solidFill>
              <a:miter/>
            </a:ln>
          </p:spPr>
          <p:style>
            <a:lnRef idx="0"/>
            <a:fillRef idx="0"/>
            <a:effectRef idx="0"/>
            <a:fontRef idx="minor"/>
          </p:style>
        </p:sp>
        <p:sp>
          <p:nvSpPr>
            <p:cNvPr id="1558" name="Google Shape;1920;p28"/>
            <p:cNvSpPr/>
            <p:nvPr/>
          </p:nvSpPr>
          <p:spPr>
            <a:xfrm>
              <a:off x="2082960" y="2756160"/>
              <a:ext cx="601560" cy="235800"/>
            </a:xfrm>
            <a:custGeom>
              <a:avLst/>
              <a:gdLst/>
              <a:ahLst/>
              <a:rect l="l" t="t" r="r" b="b"/>
              <a:pathLst>
                <a:path w="5239" h="2056">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w="0">
              <a:noFill/>
            </a:ln>
          </p:spPr>
          <p:style>
            <a:lnRef idx="0"/>
            <a:fillRef idx="0"/>
            <a:effectRef idx="0"/>
            <a:fontRef idx="minor"/>
          </p:style>
        </p:sp>
        <p:sp>
          <p:nvSpPr>
            <p:cNvPr id="1559" name="Google Shape;1921;p28"/>
            <p:cNvSpPr/>
            <p:nvPr/>
          </p:nvSpPr>
          <p:spPr>
            <a:xfrm>
              <a:off x="2082960" y="2756160"/>
              <a:ext cx="601560" cy="235800"/>
            </a:xfrm>
            <a:custGeom>
              <a:avLst/>
              <a:gdLst/>
              <a:ahLst/>
              <a:rect l="l" t="t" r="r" b="b"/>
              <a:pathLst>
                <a:path fill="none" w="5239" h="2056">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a:solidFill>
                <a:srgbClr val="434343"/>
              </a:solidFill>
              <a:miter/>
            </a:ln>
          </p:spPr>
          <p:style>
            <a:lnRef idx="0"/>
            <a:fillRef idx="0"/>
            <a:effectRef idx="0"/>
            <a:fontRef idx="minor"/>
          </p:style>
        </p:sp>
        <p:sp>
          <p:nvSpPr>
            <p:cNvPr id="1560" name="Google Shape;1922;p28"/>
            <p:cNvSpPr/>
            <p:nvPr/>
          </p:nvSpPr>
          <p:spPr>
            <a:xfrm>
              <a:off x="2080080" y="2689920"/>
              <a:ext cx="610200" cy="123480"/>
            </a:xfrm>
            <a:custGeom>
              <a:avLst/>
              <a:gdLst/>
              <a:ahLst/>
              <a:rect l="l" t="t" r="r" b="b"/>
              <a:pathLst>
                <a:path w="5314" h="1079">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w="0">
              <a:noFill/>
            </a:ln>
          </p:spPr>
          <p:style>
            <a:lnRef idx="0"/>
            <a:fillRef idx="0"/>
            <a:effectRef idx="0"/>
            <a:fontRef idx="minor"/>
          </p:style>
        </p:sp>
        <p:sp>
          <p:nvSpPr>
            <p:cNvPr id="1561" name="Google Shape;1923;p28"/>
            <p:cNvSpPr/>
            <p:nvPr/>
          </p:nvSpPr>
          <p:spPr>
            <a:xfrm>
              <a:off x="2255760" y="2756160"/>
              <a:ext cx="258840" cy="42840"/>
            </a:xfrm>
            <a:custGeom>
              <a:avLst/>
              <a:gdLst/>
              <a:ahLst/>
              <a:rect l="l" t="t" r="r" b="b"/>
              <a:pathLst>
                <a:path w="2256" h="377">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w="0">
              <a:noFill/>
            </a:ln>
          </p:spPr>
          <p:style>
            <a:lnRef idx="0"/>
            <a:fillRef idx="0"/>
            <a:effectRef idx="0"/>
            <a:fontRef idx="minor"/>
          </p:style>
        </p:sp>
        <p:sp>
          <p:nvSpPr>
            <p:cNvPr id="1562" name="Google Shape;1924;p28"/>
            <p:cNvSpPr/>
            <p:nvPr/>
          </p:nvSpPr>
          <p:spPr>
            <a:xfrm>
              <a:off x="2080080" y="2689920"/>
              <a:ext cx="610200" cy="123480"/>
            </a:xfrm>
            <a:custGeom>
              <a:avLst/>
              <a:gdLst/>
              <a:ahLst/>
              <a:rect l="l" t="t" r="r" b="b"/>
              <a:pathLst>
                <a:path fill="none" w="5314" h="1079">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a:solidFill>
                <a:srgbClr val="434343"/>
              </a:solidFill>
              <a:miter/>
            </a:ln>
          </p:spPr>
          <p:style>
            <a:lnRef idx="0"/>
            <a:fillRef idx="0"/>
            <a:effectRef idx="0"/>
            <a:fontRef idx="minor"/>
          </p:style>
        </p:sp>
        <p:sp>
          <p:nvSpPr>
            <p:cNvPr id="1563" name="Google Shape;1925;p28"/>
            <p:cNvSpPr/>
            <p:nvPr/>
          </p:nvSpPr>
          <p:spPr>
            <a:xfrm>
              <a:off x="2178000" y="2658240"/>
              <a:ext cx="414360" cy="161280"/>
            </a:xfrm>
            <a:custGeom>
              <a:avLst/>
              <a:gdLst/>
              <a:ahLst/>
              <a:rect l="l" t="t" r="r" b="b"/>
              <a:pathLst>
                <a:path w="3610" h="1405">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w="0">
              <a:noFill/>
            </a:ln>
          </p:spPr>
          <p:style>
            <a:lnRef idx="0"/>
            <a:fillRef idx="0"/>
            <a:effectRef idx="0"/>
            <a:fontRef idx="minor"/>
          </p:style>
        </p:sp>
        <p:sp>
          <p:nvSpPr>
            <p:cNvPr id="1564" name="Google Shape;1926;p28"/>
            <p:cNvSpPr/>
            <p:nvPr/>
          </p:nvSpPr>
          <p:spPr>
            <a:xfrm>
              <a:off x="2178000" y="2658240"/>
              <a:ext cx="414360" cy="161280"/>
            </a:xfrm>
            <a:custGeom>
              <a:avLst/>
              <a:gdLst/>
              <a:ahLst/>
              <a:rect l="l" t="t" r="r" b="b"/>
              <a:pathLst>
                <a:path fill="none" w="3610" h="1405">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a:solidFill>
                <a:srgbClr val="434343"/>
              </a:solidFill>
              <a:miter/>
            </a:ln>
          </p:spPr>
          <p:style>
            <a:lnRef idx="0"/>
            <a:fillRef idx="0"/>
            <a:effectRef idx="0"/>
            <a:fontRef idx="minor"/>
          </p:style>
        </p:sp>
        <p:sp>
          <p:nvSpPr>
            <p:cNvPr id="1565" name="Google Shape;1927;p28"/>
            <p:cNvSpPr/>
            <p:nvPr/>
          </p:nvSpPr>
          <p:spPr>
            <a:xfrm>
              <a:off x="2082960" y="2448000"/>
              <a:ext cx="601560" cy="235800"/>
            </a:xfrm>
            <a:custGeom>
              <a:avLst/>
              <a:gdLst/>
              <a:ahLst/>
              <a:rect l="l" t="t" r="r" b="b"/>
              <a:pathLst>
                <a:path w="5239" h="2056">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w="0">
              <a:noFill/>
            </a:ln>
          </p:spPr>
          <p:style>
            <a:lnRef idx="0"/>
            <a:fillRef idx="0"/>
            <a:effectRef idx="0"/>
            <a:fontRef idx="minor"/>
          </p:style>
        </p:sp>
        <p:sp>
          <p:nvSpPr>
            <p:cNvPr id="1566" name="Google Shape;1928;p28"/>
            <p:cNvSpPr/>
            <p:nvPr/>
          </p:nvSpPr>
          <p:spPr>
            <a:xfrm>
              <a:off x="2082960" y="2448000"/>
              <a:ext cx="601560" cy="235800"/>
            </a:xfrm>
            <a:custGeom>
              <a:avLst/>
              <a:gdLst/>
              <a:ahLst/>
              <a:rect l="l" t="t" r="r" b="b"/>
              <a:pathLst>
                <a:path fill="none" w="5239" h="2056">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a:solidFill>
                <a:srgbClr val="434343"/>
              </a:solidFill>
              <a:miter/>
            </a:ln>
          </p:spPr>
          <p:style>
            <a:lnRef idx="0"/>
            <a:fillRef idx="0"/>
            <a:effectRef idx="0"/>
            <a:fontRef idx="minor"/>
          </p:style>
        </p:sp>
        <p:sp>
          <p:nvSpPr>
            <p:cNvPr id="1567" name="Google Shape;1929;p28"/>
            <p:cNvSpPr/>
            <p:nvPr/>
          </p:nvSpPr>
          <p:spPr>
            <a:xfrm>
              <a:off x="2080080" y="2381760"/>
              <a:ext cx="610200" cy="120600"/>
            </a:xfrm>
            <a:custGeom>
              <a:avLst/>
              <a:gdLst/>
              <a:ahLst/>
              <a:rect l="l" t="t" r="r" b="b"/>
              <a:pathLst>
                <a:path w="5314" h="1054">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w="0">
              <a:noFill/>
            </a:ln>
          </p:spPr>
          <p:style>
            <a:lnRef idx="0"/>
            <a:fillRef idx="0"/>
            <a:effectRef idx="0"/>
            <a:fontRef idx="minor"/>
          </p:style>
        </p:sp>
        <p:sp>
          <p:nvSpPr>
            <p:cNvPr id="1568" name="Google Shape;1930;p28"/>
            <p:cNvSpPr/>
            <p:nvPr/>
          </p:nvSpPr>
          <p:spPr>
            <a:xfrm>
              <a:off x="2080080" y="2381760"/>
              <a:ext cx="610200" cy="120600"/>
            </a:xfrm>
            <a:custGeom>
              <a:avLst/>
              <a:gdLst/>
              <a:ahLst/>
              <a:rect l="l" t="t" r="r" b="b"/>
              <a:pathLst>
                <a:path fill="none" w="5314" h="1054">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a:solidFill>
                <a:srgbClr val="434343"/>
              </a:solidFill>
              <a:miter/>
            </a:ln>
          </p:spPr>
          <p:style>
            <a:lnRef idx="0"/>
            <a:fillRef idx="0"/>
            <a:effectRef idx="0"/>
            <a:fontRef idx="minor"/>
          </p:style>
        </p:sp>
        <p:sp>
          <p:nvSpPr>
            <p:cNvPr id="1569" name="Google Shape;1931;p28"/>
            <p:cNvSpPr/>
            <p:nvPr/>
          </p:nvSpPr>
          <p:spPr>
            <a:xfrm>
              <a:off x="2255760" y="2427840"/>
              <a:ext cx="258840" cy="42840"/>
            </a:xfrm>
            <a:custGeom>
              <a:avLst/>
              <a:gdLst/>
              <a:ahLst/>
              <a:rect l="l" t="t" r="r" b="b"/>
              <a:pathLst>
                <a:path w="2256" h="377">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w="0">
              <a:noFill/>
            </a:ln>
          </p:spPr>
          <p:style>
            <a:lnRef idx="0"/>
            <a:fillRef idx="0"/>
            <a:effectRef idx="0"/>
            <a:fontRef idx="minor"/>
          </p:style>
        </p:sp>
      </p:grpSp>
      <p:sp>
        <p:nvSpPr>
          <p:cNvPr id="1570" name="PlaceHolder 2"/>
          <p:cNvSpPr>
            <a:spLocks noGrp="1"/>
          </p:cNvSpPr>
          <p:nvPr>
            <p:ph type="subTitle"/>
          </p:nvPr>
        </p:nvSpPr>
        <p:spPr>
          <a:xfrm>
            <a:off x="4055760" y="2571840"/>
            <a:ext cx="4084920" cy="1492920"/>
          </a:xfrm>
          <a:prstGeom prst="rect">
            <a:avLst/>
          </a:prstGeom>
          <a:noFill/>
          <a:ln w="0">
            <a:noFill/>
          </a:ln>
        </p:spPr>
        <p:txBody>
          <a:bodyPr lIns="0" rIns="0" tIns="0" bIns="0" anchor="ctr">
            <a:noAutofit/>
          </a:bodyPr>
          <a:p>
            <a:pPr marL="457200" indent="-330120">
              <a:lnSpc>
                <a:spcPct val="100000"/>
              </a:lnSpc>
              <a:buNone/>
              <a:tabLst>
                <a:tab algn="l" pos="0"/>
              </a:tabLst>
            </a:pPr>
            <a:r>
              <a:rPr b="0" lang="en-US" sz="1600" spc="-1" strike="noStrike">
                <a:solidFill>
                  <a:srgbClr val="ffffff"/>
                </a:solidFill>
                <a:latin typeface="Times New Roman"/>
                <a:ea typeface="Roboto"/>
              </a:rPr>
              <a:t>      </a:t>
            </a:r>
            <a:r>
              <a:rPr b="0" lang="en-US" sz="1600" spc="-1" strike="noStrike">
                <a:solidFill>
                  <a:srgbClr val="ffffff"/>
                </a:solidFill>
                <a:latin typeface="Times New Roman"/>
                <a:ea typeface="Roboto"/>
              </a:rPr>
              <a:t>2.1 Giải thuật điều phối FCFS.</a:t>
            </a:r>
            <a:endParaRPr b="0" lang="en-US" sz="1600" spc="-1" strike="noStrike">
              <a:latin typeface="Arial"/>
            </a:endParaRPr>
          </a:p>
          <a:p>
            <a:pPr marL="457200" indent="-330120">
              <a:lnSpc>
                <a:spcPct val="100000"/>
              </a:lnSpc>
              <a:buNone/>
              <a:tabLst>
                <a:tab algn="l" pos="0"/>
              </a:tabLst>
            </a:pPr>
            <a:r>
              <a:rPr b="0" lang="en-US" sz="1600" spc="-1" strike="noStrike">
                <a:solidFill>
                  <a:srgbClr val="ffffff"/>
                </a:solidFill>
                <a:latin typeface="Times New Roman"/>
                <a:ea typeface="Roboto"/>
              </a:rPr>
              <a:t>      </a:t>
            </a:r>
            <a:r>
              <a:rPr b="0" lang="en-US" sz="1600" spc="-1" strike="noStrike">
                <a:solidFill>
                  <a:srgbClr val="ffffff"/>
                </a:solidFill>
                <a:latin typeface="Times New Roman"/>
                <a:ea typeface="Roboto"/>
              </a:rPr>
              <a:t>2.2. Giải thuật điều phối RR.</a:t>
            </a:r>
            <a:endParaRPr b="0" lang="en-US" sz="1600" spc="-1" strike="noStrike">
              <a:latin typeface="Arial"/>
            </a:endParaRPr>
          </a:p>
          <a:p>
            <a:pPr marL="457200" indent="-330120">
              <a:lnSpc>
                <a:spcPct val="100000"/>
              </a:lnSpc>
              <a:buNone/>
              <a:tabLst>
                <a:tab algn="l" pos="0"/>
              </a:tabLst>
            </a:pPr>
            <a:r>
              <a:rPr b="0" lang="en-US" sz="1600" spc="-1" strike="noStrike">
                <a:solidFill>
                  <a:srgbClr val="ffffff"/>
                </a:solidFill>
                <a:latin typeface="Times New Roman"/>
                <a:ea typeface="Roboto"/>
              </a:rPr>
              <a:t>      </a:t>
            </a:r>
            <a:r>
              <a:rPr b="0" lang="en-US" sz="1600" spc="-1" strike="noStrike">
                <a:solidFill>
                  <a:srgbClr val="ffffff"/>
                </a:solidFill>
                <a:latin typeface="Times New Roman"/>
                <a:ea typeface="Roboto"/>
              </a:rPr>
              <a:t>2.3. Giải thuật điều phối hàng đợi đa mức.</a:t>
            </a:r>
            <a:endParaRPr b="0" lang="en-US" sz="1600" spc="-1" strike="noStrike">
              <a:latin typeface="Arial"/>
            </a:endParaRPr>
          </a:p>
          <a:p>
            <a:pPr marL="457200" indent="-330120">
              <a:lnSpc>
                <a:spcPct val="100000"/>
              </a:lnSpc>
              <a:buNone/>
              <a:tabLst>
                <a:tab algn="l" pos="0"/>
              </a:tabLst>
            </a:pPr>
            <a:r>
              <a:rPr b="0" lang="en-US" sz="1600" spc="-1" strike="noStrike">
                <a:solidFill>
                  <a:srgbClr val="ffffff"/>
                </a:solidFill>
                <a:latin typeface="Times New Roman"/>
                <a:ea typeface="Roboto"/>
              </a:rPr>
              <a:t>      </a:t>
            </a:r>
            <a:r>
              <a:rPr b="0" lang="en-US" sz="1600" spc="-1" strike="noStrike">
                <a:solidFill>
                  <a:srgbClr val="ffffff"/>
                </a:solidFill>
                <a:latin typeface="Times New Roman"/>
                <a:ea typeface="Roboto"/>
              </a:rPr>
              <a:t>2.4. Giải thuật điều phối hàng đợi hồi tiếp  đa mức.</a:t>
            </a:r>
            <a:endParaRPr b="0" lang="en-US" sz="1600" spc="-1" strike="noStrike">
              <a:latin typeface="Arial"/>
            </a:endParaRPr>
          </a:p>
          <a:p>
            <a:pPr marL="457200" indent="-330120">
              <a:lnSpc>
                <a:spcPct val="100000"/>
              </a:lnSpc>
              <a:buNone/>
              <a:tabLst>
                <a:tab algn="l" pos="0"/>
              </a:tabLst>
            </a:pPr>
            <a:r>
              <a:rPr b="0" lang="en-US" sz="1600" spc="-1" strike="noStrike">
                <a:solidFill>
                  <a:srgbClr val="ffffff"/>
                </a:solidFill>
                <a:latin typeface="Times New Roman"/>
                <a:ea typeface="Roboto"/>
              </a:rPr>
              <a:t>      </a:t>
            </a:r>
            <a:r>
              <a:rPr b="0" lang="en-US" sz="1600" spc="-1" strike="noStrike">
                <a:solidFill>
                  <a:srgbClr val="ffffff"/>
                </a:solidFill>
                <a:latin typeface="Times New Roman"/>
                <a:ea typeface="Roboto"/>
              </a:rPr>
              <a:t>2.5. Mô tả bài toán</a:t>
            </a:r>
            <a:endParaRPr b="0" lang="en-US" sz="1600" spc="-1" strike="noStrike">
              <a:latin typeface="Arial"/>
            </a:endParaRPr>
          </a:p>
        </p:txBody>
      </p:sp>
    </p:spTree>
  </p:cSld>
  <p:transition>
    <p:split dir="out" orient="vert"/>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1" name="PlaceHolder 1"/>
          <p:cNvSpPr>
            <a:spLocks noGrp="1"/>
          </p:cNvSpPr>
          <p:nvPr>
            <p:ph type="title"/>
          </p:nvPr>
        </p:nvSpPr>
        <p:spPr>
          <a:xfrm>
            <a:off x="720000" y="461880"/>
            <a:ext cx="7703640" cy="488160"/>
          </a:xfrm>
          <a:prstGeom prst="rect">
            <a:avLst/>
          </a:prstGeom>
          <a:noFill/>
          <a:ln w="0">
            <a:noFill/>
          </a:ln>
        </p:spPr>
        <p:txBody>
          <a:bodyPr lIns="0" rIns="0" tIns="0" bIns="0" anchor="t">
            <a:noAutofit/>
          </a:bodyPr>
          <a:p>
            <a:pPr algn="ctr">
              <a:lnSpc>
                <a:spcPct val="100000"/>
              </a:lnSpc>
              <a:buNone/>
            </a:pPr>
            <a:r>
              <a:rPr b="0" lang="en-US" sz="3600" spc="-1" strike="noStrike">
                <a:solidFill>
                  <a:srgbClr val="00f4ad"/>
                </a:solidFill>
                <a:latin typeface="Times New Roman"/>
                <a:ea typeface="Bebas Neue"/>
              </a:rPr>
              <a:t>Phần 2: Nội dung chính</a:t>
            </a:r>
            <a:endParaRPr b="0" lang="en-US" sz="3600" spc="-1" strike="noStrike">
              <a:solidFill>
                <a:srgbClr val="000000"/>
              </a:solidFill>
              <a:latin typeface="Arial"/>
            </a:endParaRPr>
          </a:p>
        </p:txBody>
      </p:sp>
      <p:sp>
        <p:nvSpPr>
          <p:cNvPr id="1572" name="PlaceHolder 2"/>
          <p:cNvSpPr>
            <a:spLocks noGrp="1"/>
          </p:cNvSpPr>
          <p:nvPr>
            <p:ph type="subTitle"/>
          </p:nvPr>
        </p:nvSpPr>
        <p:spPr>
          <a:xfrm>
            <a:off x="370080" y="1607400"/>
            <a:ext cx="2655720" cy="1126080"/>
          </a:xfrm>
          <a:prstGeom prst="rect">
            <a:avLst/>
          </a:prstGeom>
          <a:noFill/>
          <a:ln w="0">
            <a:noFill/>
          </a:ln>
        </p:spPr>
        <p:txBody>
          <a:bodyPr lIns="0" rIns="0" tIns="0" bIns="0" anchor="ctr">
            <a:noAutofit/>
          </a:bodyPr>
          <a:p>
            <a:pPr>
              <a:lnSpc>
                <a:spcPct val="100000"/>
              </a:lnSpc>
              <a:buNone/>
              <a:tabLst>
                <a:tab algn="l" pos="0"/>
              </a:tabLst>
            </a:pPr>
            <a:r>
              <a:rPr b="0" lang="en-US" sz="1300" spc="-1" strike="noStrike">
                <a:solidFill>
                  <a:srgbClr val="ffffff"/>
                </a:solidFill>
                <a:latin typeface="Times New Roman"/>
                <a:ea typeface="Roboto"/>
              </a:rPr>
              <a:t>T</a:t>
            </a:r>
            <a:r>
              <a:rPr b="0" lang="vi-VN" sz="1300" spc="-1" strike="noStrike">
                <a:solidFill>
                  <a:srgbClr val="ffffff"/>
                </a:solidFill>
                <a:latin typeface="Times New Roman"/>
                <a:ea typeface="Roboto"/>
              </a:rPr>
              <a:t>iến trình nào tới trước sẽ được sẽ được quyền sử dụng CPU trước cho tới khi kết thúc tiến trình hoặc chờ đợi vào ra mà không có sự trưng dụng CPU</a:t>
            </a:r>
            <a:endParaRPr b="0" lang="en-US" sz="1300" spc="-1" strike="noStrike">
              <a:latin typeface="Arial"/>
            </a:endParaRPr>
          </a:p>
        </p:txBody>
      </p:sp>
      <p:sp>
        <p:nvSpPr>
          <p:cNvPr id="1573" name="PlaceHolder 3"/>
          <p:cNvSpPr>
            <a:spLocks noGrp="1"/>
          </p:cNvSpPr>
          <p:nvPr>
            <p:ph type="title"/>
          </p:nvPr>
        </p:nvSpPr>
        <p:spPr>
          <a:xfrm>
            <a:off x="422640" y="985680"/>
            <a:ext cx="3061080" cy="624960"/>
          </a:xfrm>
          <a:prstGeom prst="rect">
            <a:avLst/>
          </a:prstGeom>
          <a:noFill/>
          <a:ln w="0">
            <a:noFill/>
          </a:ln>
        </p:spPr>
        <p:txBody>
          <a:bodyPr lIns="0" rIns="0" tIns="0" bIns="0" anchor="ctr">
            <a:noAutofit/>
          </a:bodyPr>
          <a:p>
            <a:pPr>
              <a:lnSpc>
                <a:spcPct val="100000"/>
              </a:lnSpc>
              <a:buNone/>
              <a:tabLst>
                <a:tab algn="l" pos="0"/>
              </a:tabLst>
            </a:pPr>
            <a:r>
              <a:rPr b="0" lang="en-US" sz="2400" spc="-1" strike="noStrike">
                <a:solidFill>
                  <a:srgbClr val="00f4ad"/>
                </a:solidFill>
                <a:latin typeface="Times New Roman"/>
                <a:ea typeface="Bebas Neue"/>
              </a:rPr>
              <a:t>1.First come - First serve</a:t>
            </a:r>
            <a:endParaRPr b="0" lang="en-US" sz="2400" spc="-1" strike="noStrike">
              <a:solidFill>
                <a:srgbClr val="000000"/>
              </a:solidFill>
              <a:latin typeface="Arial"/>
            </a:endParaRPr>
          </a:p>
        </p:txBody>
      </p:sp>
      <p:sp>
        <p:nvSpPr>
          <p:cNvPr id="1574" name="PlaceHolder 4"/>
          <p:cNvSpPr>
            <a:spLocks noGrp="1"/>
          </p:cNvSpPr>
          <p:nvPr>
            <p:ph type="subTitle"/>
          </p:nvPr>
        </p:nvSpPr>
        <p:spPr>
          <a:xfrm>
            <a:off x="208080" y="3584880"/>
            <a:ext cx="2922120" cy="977760"/>
          </a:xfrm>
          <a:prstGeom prst="rect">
            <a:avLst/>
          </a:prstGeom>
          <a:noFill/>
          <a:ln w="0">
            <a:noFill/>
          </a:ln>
        </p:spPr>
        <p:txBody>
          <a:bodyPr lIns="0" rIns="0" tIns="0" bIns="0" anchor="ctr">
            <a:noAutofit/>
          </a:bodyPr>
          <a:p>
            <a:pPr>
              <a:lnSpc>
                <a:spcPct val="100000"/>
              </a:lnSpc>
              <a:buNone/>
              <a:tabLst>
                <a:tab algn="l" pos="0"/>
              </a:tabLst>
            </a:pPr>
            <a:r>
              <a:rPr b="0" lang="vi-VN" sz="1300" spc="-1" strike="noStrike">
                <a:solidFill>
                  <a:srgbClr val="ffffff"/>
                </a:solidFill>
                <a:latin typeface="Times New Roman"/>
                <a:ea typeface="Roboto"/>
              </a:rPr>
              <a:t>Các tiến trình trong hàng đợi sẵn sàng được chia thành các hàng đợi riêng biệt phụ thuộc vào một số đặc điểm của tiến trình mỗi hàng đợi có một 1 thuật toán điều phối CPU riêng.</a:t>
            </a:r>
            <a:endParaRPr b="0" lang="en-US" sz="1300" spc="-1" strike="noStrike">
              <a:latin typeface="Arial"/>
            </a:endParaRPr>
          </a:p>
        </p:txBody>
      </p:sp>
      <p:sp>
        <p:nvSpPr>
          <p:cNvPr id="1575" name="PlaceHolder 5"/>
          <p:cNvSpPr>
            <a:spLocks noGrp="1"/>
          </p:cNvSpPr>
          <p:nvPr>
            <p:ph type="title"/>
          </p:nvPr>
        </p:nvSpPr>
        <p:spPr>
          <a:xfrm>
            <a:off x="593640" y="2779200"/>
            <a:ext cx="2547360" cy="676080"/>
          </a:xfrm>
          <a:prstGeom prst="rect">
            <a:avLst/>
          </a:prstGeom>
          <a:noFill/>
          <a:ln w="0">
            <a:noFill/>
          </a:ln>
        </p:spPr>
        <p:txBody>
          <a:bodyPr lIns="0" rIns="0" tIns="0" bIns="0" anchor="ctr">
            <a:noAutofit/>
          </a:bodyPr>
          <a:p>
            <a:pPr>
              <a:lnSpc>
                <a:spcPct val="100000"/>
              </a:lnSpc>
              <a:buNone/>
              <a:tabLst>
                <a:tab algn="l" pos="0"/>
              </a:tabLst>
            </a:pPr>
            <a:r>
              <a:rPr b="0" lang="en-US" sz="2400" spc="-1" strike="noStrike">
                <a:solidFill>
                  <a:srgbClr val="00f4ad"/>
                </a:solidFill>
                <a:latin typeface="Times New Roman"/>
                <a:ea typeface="Bebas Neue"/>
              </a:rPr>
              <a:t>3.Multilevel Queue Scheduling</a:t>
            </a:r>
            <a:endParaRPr b="0" lang="en-US" sz="2400" spc="-1" strike="noStrike">
              <a:solidFill>
                <a:srgbClr val="000000"/>
              </a:solidFill>
              <a:latin typeface="Arial"/>
            </a:endParaRPr>
          </a:p>
        </p:txBody>
      </p:sp>
      <p:sp>
        <p:nvSpPr>
          <p:cNvPr id="1576" name="PlaceHolder 6"/>
          <p:cNvSpPr>
            <a:spLocks noGrp="1"/>
          </p:cNvSpPr>
          <p:nvPr>
            <p:ph type="subTitle"/>
          </p:nvPr>
        </p:nvSpPr>
        <p:spPr>
          <a:xfrm>
            <a:off x="6163560" y="1754280"/>
            <a:ext cx="2525040" cy="1126080"/>
          </a:xfrm>
          <a:prstGeom prst="rect">
            <a:avLst/>
          </a:prstGeom>
          <a:noFill/>
          <a:ln w="0">
            <a:noFill/>
          </a:ln>
        </p:spPr>
        <p:txBody>
          <a:bodyPr lIns="0" rIns="0" tIns="0" bIns="0" anchor="ctr">
            <a:noAutofit/>
          </a:bodyPr>
          <a:p>
            <a:pPr>
              <a:lnSpc>
                <a:spcPct val="100000"/>
              </a:lnSpc>
              <a:buNone/>
              <a:tabLst>
                <a:tab algn="l" pos="0"/>
              </a:tabLst>
            </a:pPr>
            <a:r>
              <a:rPr b="0" lang="vi-VN" sz="1300" spc="-1" strike="noStrike">
                <a:solidFill>
                  <a:srgbClr val="ffffff"/>
                </a:solidFill>
                <a:latin typeface="Times New Roman"/>
                <a:ea typeface="Roboto"/>
              </a:rPr>
              <a:t>Mỗi tiến trình sẽ được cấp một lượng tử thời gian để sử dụng CPU. Sau khi hết thời gian mà tiến trình vẫn chưa thực hiện xong, nó sẽ bị trưng dụng CPU và đưa vào cuối hàng đợi sẵn sàng</a:t>
            </a:r>
            <a:endParaRPr b="0" lang="en-US" sz="1300" spc="-1" strike="noStrike">
              <a:latin typeface="Arial"/>
            </a:endParaRPr>
          </a:p>
        </p:txBody>
      </p:sp>
      <p:sp>
        <p:nvSpPr>
          <p:cNvPr id="1577" name="PlaceHolder 7"/>
          <p:cNvSpPr>
            <a:spLocks noGrp="1"/>
          </p:cNvSpPr>
          <p:nvPr>
            <p:ph type="title"/>
          </p:nvPr>
        </p:nvSpPr>
        <p:spPr>
          <a:xfrm>
            <a:off x="5379480" y="923760"/>
            <a:ext cx="3453840" cy="788040"/>
          </a:xfrm>
          <a:prstGeom prst="rect">
            <a:avLst/>
          </a:prstGeom>
          <a:noFill/>
          <a:ln w="0">
            <a:noFill/>
          </a:ln>
        </p:spPr>
        <p:txBody>
          <a:bodyPr lIns="0" rIns="0" tIns="0" bIns="0" anchor="ctr">
            <a:noAutofit/>
          </a:bodyPr>
          <a:p>
            <a:pPr>
              <a:lnSpc>
                <a:spcPct val="100000"/>
              </a:lnSpc>
              <a:buNone/>
              <a:tabLst>
                <a:tab algn="l" pos="0"/>
              </a:tabLst>
            </a:pPr>
            <a:r>
              <a:rPr b="0" lang="en-US" sz="2400" spc="-1" strike="noStrike">
                <a:solidFill>
                  <a:srgbClr val="00f4ad"/>
                </a:solidFill>
                <a:latin typeface="Times New Roman"/>
                <a:ea typeface="Bebas Neue"/>
              </a:rPr>
              <a:t>2.Round  Robin Scheduling</a:t>
            </a:r>
            <a:endParaRPr b="0" lang="en-US" sz="2400" spc="-1" strike="noStrike">
              <a:solidFill>
                <a:srgbClr val="000000"/>
              </a:solidFill>
              <a:latin typeface="Arial"/>
            </a:endParaRPr>
          </a:p>
        </p:txBody>
      </p:sp>
      <p:sp>
        <p:nvSpPr>
          <p:cNvPr id="1578" name="PlaceHolder 8"/>
          <p:cNvSpPr>
            <a:spLocks noGrp="1"/>
          </p:cNvSpPr>
          <p:nvPr>
            <p:ph type="subTitle"/>
          </p:nvPr>
        </p:nvSpPr>
        <p:spPr>
          <a:xfrm>
            <a:off x="6134400" y="4058280"/>
            <a:ext cx="2922120" cy="788040"/>
          </a:xfrm>
          <a:prstGeom prst="rect">
            <a:avLst/>
          </a:prstGeom>
          <a:noFill/>
          <a:ln w="0">
            <a:noFill/>
          </a:ln>
        </p:spPr>
        <p:txBody>
          <a:bodyPr lIns="0" rIns="0" tIns="0" bIns="0" anchor="ctr">
            <a:noAutofit/>
          </a:bodyPr>
          <a:p>
            <a:pPr>
              <a:lnSpc>
                <a:spcPct val="100000"/>
              </a:lnSpc>
              <a:buNone/>
              <a:tabLst>
                <a:tab algn="l" pos="0"/>
              </a:tabLst>
            </a:pPr>
            <a:r>
              <a:rPr b="0" lang="en-US" sz="1600" spc="-1" strike="noStrike">
                <a:solidFill>
                  <a:srgbClr val="ffffff"/>
                </a:solidFill>
                <a:latin typeface="Times New Roman"/>
                <a:ea typeface="Roboto"/>
              </a:rPr>
              <a:t>C</a:t>
            </a:r>
            <a:r>
              <a:rPr b="0" lang="vi-VN" sz="1600" spc="-1" strike="noStrike">
                <a:solidFill>
                  <a:srgbClr val="ffffff"/>
                </a:solidFill>
                <a:latin typeface="Times New Roman"/>
                <a:ea typeface="Roboto"/>
              </a:rPr>
              <a:t>ác tiến trình được chia cố định vào các hàng đợi và không thể di chuyển giữa các hàng đợi</a:t>
            </a:r>
            <a:endParaRPr b="0" lang="en-US" sz="1600" spc="-1" strike="noStrike">
              <a:latin typeface="Arial"/>
            </a:endParaRPr>
          </a:p>
        </p:txBody>
      </p:sp>
      <p:sp>
        <p:nvSpPr>
          <p:cNvPr id="1579" name="PlaceHolder 9"/>
          <p:cNvSpPr>
            <a:spLocks noGrp="1"/>
          </p:cNvSpPr>
          <p:nvPr>
            <p:ph type="title"/>
          </p:nvPr>
        </p:nvSpPr>
        <p:spPr>
          <a:xfrm>
            <a:off x="6134400" y="2962080"/>
            <a:ext cx="2949120" cy="876960"/>
          </a:xfrm>
          <a:prstGeom prst="rect">
            <a:avLst/>
          </a:prstGeom>
          <a:noFill/>
          <a:ln w="0">
            <a:noFill/>
          </a:ln>
        </p:spPr>
        <p:txBody>
          <a:bodyPr lIns="0" rIns="0" tIns="0" bIns="0" anchor="ctr">
            <a:noAutofit/>
          </a:bodyPr>
          <a:p>
            <a:pPr>
              <a:lnSpc>
                <a:spcPct val="100000"/>
              </a:lnSpc>
              <a:buNone/>
              <a:tabLst>
                <a:tab algn="l" pos="0"/>
              </a:tabLst>
            </a:pPr>
            <a:r>
              <a:rPr b="0" lang="en" sz="2400" spc="-1" strike="noStrike">
                <a:solidFill>
                  <a:srgbClr val="00f4ad"/>
                </a:solidFill>
                <a:latin typeface="Times New Roman"/>
                <a:ea typeface="Bebas Neue"/>
              </a:rPr>
              <a:t>4.</a:t>
            </a:r>
            <a:r>
              <a:rPr b="0" lang="en-US" sz="2400" spc="-1" strike="noStrike">
                <a:solidFill>
                  <a:srgbClr val="00f4ad"/>
                </a:solidFill>
                <a:latin typeface="Times New Roman"/>
                <a:ea typeface="Bebas Neue"/>
              </a:rPr>
              <a:t>Multilevel Feedback Queue Scheduling</a:t>
            </a:r>
            <a:endParaRPr b="0" lang="en-US" sz="2400" spc="-1" strike="noStrike">
              <a:solidFill>
                <a:srgbClr val="000000"/>
              </a:solidFill>
              <a:latin typeface="Arial"/>
            </a:endParaRPr>
          </a:p>
        </p:txBody>
      </p:sp>
      <p:grpSp>
        <p:nvGrpSpPr>
          <p:cNvPr id="1580" name="Google Shape;1945;p29"/>
          <p:cNvGrpSpPr/>
          <p:nvPr/>
        </p:nvGrpSpPr>
        <p:grpSpPr>
          <a:xfrm>
            <a:off x="3133440" y="1731960"/>
            <a:ext cx="980280" cy="876960"/>
            <a:chOff x="3133440" y="1731960"/>
            <a:chExt cx="980280" cy="876960"/>
          </a:xfrm>
        </p:grpSpPr>
        <p:sp>
          <p:nvSpPr>
            <p:cNvPr id="1581" name="Google Shape;1946;p29"/>
            <p:cNvSpPr/>
            <p:nvPr/>
          </p:nvSpPr>
          <p:spPr>
            <a:xfrm>
              <a:off x="3222000" y="252072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1582" name="Google Shape;1947;p29"/>
            <p:cNvSpPr/>
            <p:nvPr/>
          </p:nvSpPr>
          <p:spPr>
            <a:xfrm>
              <a:off x="3222000" y="1841400"/>
              <a:ext cx="360" cy="633240"/>
            </a:xfrm>
            <a:custGeom>
              <a:avLst/>
              <a:gdLst/>
              <a:ahLst/>
              <a:rect l="l" t="t" r="r" b="b"/>
              <a:pathLst>
                <a:path fill="none" w="1" h="5214">
                  <a:moveTo>
                    <a:pt x="0" y="5213"/>
                  </a:moveTo>
                  <a:lnTo>
                    <a:pt x="0" y="0"/>
                  </a:lnTo>
                </a:path>
              </a:pathLst>
            </a:custGeom>
            <a:noFill/>
            <a:ln cap="rnd" w="9525">
              <a:solidFill>
                <a:srgbClr val="00f4ad"/>
              </a:solidFill>
              <a:round/>
            </a:ln>
          </p:spPr>
          <p:style>
            <a:lnRef idx="0"/>
            <a:fillRef idx="0"/>
            <a:effectRef idx="0"/>
            <a:fontRef idx="minor"/>
          </p:style>
        </p:sp>
        <p:sp>
          <p:nvSpPr>
            <p:cNvPr id="1583" name="Google Shape;1948;p29"/>
            <p:cNvSpPr/>
            <p:nvPr/>
          </p:nvSpPr>
          <p:spPr>
            <a:xfrm>
              <a:off x="3222000" y="182016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1584" name="Google Shape;1949;p29"/>
            <p:cNvSpPr/>
            <p:nvPr/>
          </p:nvSpPr>
          <p:spPr>
            <a:xfrm>
              <a:off x="3267360" y="1820160"/>
              <a:ext cx="633240" cy="360"/>
            </a:xfrm>
            <a:custGeom>
              <a:avLst/>
              <a:gdLst/>
              <a:ahLst/>
              <a:rect l="l" t="t" r="r" b="b"/>
              <a:pathLst>
                <a:path fill="none" w="5215" h="1">
                  <a:moveTo>
                    <a:pt x="1" y="1"/>
                  </a:moveTo>
                  <a:lnTo>
                    <a:pt x="5214" y="1"/>
                  </a:lnTo>
                </a:path>
              </a:pathLst>
            </a:custGeom>
            <a:noFill/>
            <a:ln cap="rnd" w="9525">
              <a:solidFill>
                <a:srgbClr val="00f4ad"/>
              </a:solidFill>
              <a:round/>
            </a:ln>
          </p:spPr>
          <p:style>
            <a:lnRef idx="0"/>
            <a:fillRef idx="0"/>
            <a:effectRef idx="0"/>
            <a:fontRef idx="minor"/>
          </p:style>
        </p:sp>
        <p:sp>
          <p:nvSpPr>
            <p:cNvPr id="1585" name="Google Shape;1950;p29"/>
            <p:cNvSpPr/>
            <p:nvPr/>
          </p:nvSpPr>
          <p:spPr>
            <a:xfrm>
              <a:off x="3922200" y="182016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1586" name="Google Shape;1951;p29"/>
            <p:cNvSpPr/>
            <p:nvPr/>
          </p:nvSpPr>
          <p:spPr>
            <a:xfrm>
              <a:off x="3922200" y="1862640"/>
              <a:ext cx="360" cy="633240"/>
            </a:xfrm>
            <a:custGeom>
              <a:avLst/>
              <a:gdLst/>
              <a:ahLst/>
              <a:rect l="l" t="t" r="r" b="b"/>
              <a:pathLst>
                <a:path fill="none" w="1" h="5214">
                  <a:moveTo>
                    <a:pt x="0" y="1"/>
                  </a:moveTo>
                  <a:lnTo>
                    <a:pt x="0" y="5214"/>
                  </a:lnTo>
                </a:path>
              </a:pathLst>
            </a:custGeom>
            <a:noFill/>
            <a:ln cap="rnd" w="9525">
              <a:solidFill>
                <a:srgbClr val="00f4ad"/>
              </a:solidFill>
              <a:round/>
            </a:ln>
          </p:spPr>
          <p:style>
            <a:lnRef idx="0"/>
            <a:fillRef idx="0"/>
            <a:effectRef idx="0"/>
            <a:fontRef idx="minor"/>
          </p:style>
        </p:sp>
        <p:sp>
          <p:nvSpPr>
            <p:cNvPr id="1587" name="Google Shape;1952;p29"/>
            <p:cNvSpPr/>
            <p:nvPr/>
          </p:nvSpPr>
          <p:spPr>
            <a:xfrm>
              <a:off x="3922200" y="252072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1588" name="Google Shape;1953;p29"/>
            <p:cNvSpPr/>
            <p:nvPr/>
          </p:nvSpPr>
          <p:spPr>
            <a:xfrm>
              <a:off x="3246120" y="2520720"/>
              <a:ext cx="633240" cy="360"/>
            </a:xfrm>
            <a:custGeom>
              <a:avLst/>
              <a:gdLst/>
              <a:ahLst/>
              <a:rect l="l" t="t" r="r" b="b"/>
              <a:pathLst>
                <a:path fill="none" w="5214" h="1">
                  <a:moveTo>
                    <a:pt x="5214" y="0"/>
                  </a:moveTo>
                  <a:lnTo>
                    <a:pt x="1" y="0"/>
                  </a:lnTo>
                </a:path>
              </a:pathLst>
            </a:custGeom>
            <a:noFill/>
            <a:ln cap="rnd" w="9525">
              <a:solidFill>
                <a:srgbClr val="00f4ad"/>
              </a:solidFill>
              <a:round/>
            </a:ln>
          </p:spPr>
          <p:style>
            <a:lnRef idx="0"/>
            <a:fillRef idx="0"/>
            <a:effectRef idx="0"/>
            <a:fontRef idx="minor"/>
          </p:style>
        </p:sp>
        <p:sp>
          <p:nvSpPr>
            <p:cNvPr id="1589" name="Google Shape;1954;p29"/>
            <p:cNvSpPr/>
            <p:nvPr/>
          </p:nvSpPr>
          <p:spPr>
            <a:xfrm>
              <a:off x="3133440" y="1731960"/>
              <a:ext cx="879840" cy="876960"/>
            </a:xfrm>
            <a:custGeom>
              <a:avLst/>
              <a:gdLst/>
              <a:ahLst/>
              <a:rect l="l" t="t" r="r" b="b"/>
              <a:pathLst>
                <a:path fill="none" w="7244" h="7219">
                  <a:moveTo>
                    <a:pt x="0" y="0"/>
                  </a:moveTo>
                  <a:lnTo>
                    <a:pt x="7243" y="0"/>
                  </a:lnTo>
                  <a:lnTo>
                    <a:pt x="7243" y="7218"/>
                  </a:lnTo>
                  <a:lnTo>
                    <a:pt x="0" y="7218"/>
                  </a:lnTo>
                  <a:close/>
                </a:path>
              </a:pathLst>
            </a:custGeom>
            <a:noFill/>
            <a:ln cap="rnd" w="9525">
              <a:solidFill>
                <a:srgbClr val="00f4ad"/>
              </a:solidFill>
              <a:round/>
            </a:ln>
          </p:spPr>
          <p:style>
            <a:lnRef idx="0"/>
            <a:fillRef idx="0"/>
            <a:effectRef idx="0"/>
            <a:fontRef idx="minor"/>
          </p:style>
        </p:sp>
        <p:sp>
          <p:nvSpPr>
            <p:cNvPr id="1590" name="Google Shape;1955;p29"/>
            <p:cNvSpPr/>
            <p:nvPr/>
          </p:nvSpPr>
          <p:spPr>
            <a:xfrm>
              <a:off x="4016880" y="2283120"/>
              <a:ext cx="63720" cy="360"/>
            </a:xfrm>
            <a:custGeom>
              <a:avLst/>
              <a:gdLst/>
              <a:ahLst/>
              <a:rect l="l" t="t" r="r" b="b"/>
              <a:pathLst>
                <a:path fill="none" w="528" h="1">
                  <a:moveTo>
                    <a:pt x="1" y="0"/>
                  </a:moveTo>
                  <a:lnTo>
                    <a:pt x="527" y="0"/>
                  </a:lnTo>
                </a:path>
              </a:pathLst>
            </a:custGeom>
            <a:noFill/>
            <a:ln cap="rnd" w="9525">
              <a:solidFill>
                <a:srgbClr val="00f4ad"/>
              </a:solidFill>
              <a:round/>
            </a:ln>
          </p:spPr>
          <p:style>
            <a:lnRef idx="0"/>
            <a:fillRef idx="0"/>
            <a:effectRef idx="0"/>
            <a:fontRef idx="minor"/>
          </p:style>
        </p:sp>
        <p:sp>
          <p:nvSpPr>
            <p:cNvPr id="1591" name="Google Shape;1956;p29"/>
            <p:cNvSpPr/>
            <p:nvPr/>
          </p:nvSpPr>
          <p:spPr>
            <a:xfrm>
              <a:off x="4013640" y="239256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1592" name="Google Shape;1957;p29"/>
            <p:cNvSpPr/>
            <p:nvPr/>
          </p:nvSpPr>
          <p:spPr>
            <a:xfrm>
              <a:off x="4013640" y="195120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1593" name="Google Shape;1958;p29"/>
            <p:cNvSpPr/>
            <p:nvPr/>
          </p:nvSpPr>
          <p:spPr>
            <a:xfrm>
              <a:off x="4013640" y="2042280"/>
              <a:ext cx="75960" cy="360"/>
            </a:xfrm>
            <a:custGeom>
              <a:avLst/>
              <a:gdLst/>
              <a:ahLst/>
              <a:rect l="l" t="t" r="r" b="b"/>
              <a:pathLst>
                <a:path fill="none" w="628" h="1">
                  <a:moveTo>
                    <a:pt x="1" y="1"/>
                  </a:moveTo>
                  <a:lnTo>
                    <a:pt x="627" y="1"/>
                  </a:lnTo>
                </a:path>
              </a:pathLst>
            </a:custGeom>
            <a:noFill/>
            <a:ln cap="rnd" w="9525">
              <a:solidFill>
                <a:srgbClr val="00f4ad"/>
              </a:solidFill>
              <a:round/>
            </a:ln>
          </p:spPr>
          <p:style>
            <a:lnRef idx="0"/>
            <a:fillRef idx="0"/>
            <a:effectRef idx="0"/>
            <a:fontRef idx="minor"/>
          </p:style>
        </p:sp>
        <p:grpSp>
          <p:nvGrpSpPr>
            <p:cNvPr id="1594" name="Google Shape;1959;p29"/>
            <p:cNvGrpSpPr/>
            <p:nvPr/>
          </p:nvGrpSpPr>
          <p:grpSpPr>
            <a:xfrm>
              <a:off x="3460320" y="1942920"/>
              <a:ext cx="223920" cy="454320"/>
              <a:chOff x="3460320" y="1942920"/>
              <a:chExt cx="223920" cy="454320"/>
            </a:xfrm>
          </p:grpSpPr>
          <p:sp>
            <p:nvSpPr>
              <p:cNvPr id="1595" name="Google Shape;1960;p29"/>
              <p:cNvSpPr/>
              <p:nvPr/>
            </p:nvSpPr>
            <p:spPr>
              <a:xfrm>
                <a:off x="3460320" y="1942920"/>
                <a:ext cx="223920" cy="400680"/>
              </a:xfrm>
              <a:custGeom>
                <a:avLst/>
                <a:gdLst/>
                <a:ahLst/>
                <a:rect l="l" t="t" r="r" b="b"/>
                <a:pathLst>
                  <a:path fill="none" w="3560" h="6367">
                    <a:moveTo>
                      <a:pt x="3559" y="6366"/>
                    </a:moveTo>
                    <a:lnTo>
                      <a:pt x="0" y="6366"/>
                    </a:lnTo>
                    <a:lnTo>
                      <a:pt x="0" y="0"/>
                    </a:lnTo>
                    <a:lnTo>
                      <a:pt x="3559" y="0"/>
                    </a:lnTo>
                    <a:close/>
                  </a:path>
                </a:pathLst>
              </a:custGeom>
              <a:noFill/>
              <a:ln cap="rnd" w="9525">
                <a:solidFill>
                  <a:srgbClr val="9fc5e8"/>
                </a:solidFill>
                <a:round/>
              </a:ln>
            </p:spPr>
            <p:style>
              <a:lnRef idx="0"/>
              <a:fillRef idx="0"/>
              <a:effectRef idx="0"/>
              <a:fontRef idx="minor"/>
            </p:style>
          </p:sp>
          <p:sp>
            <p:nvSpPr>
              <p:cNvPr id="1596" name="Google Shape;1961;p29"/>
              <p:cNvSpPr/>
              <p:nvPr/>
            </p:nvSpPr>
            <p:spPr>
              <a:xfrm>
                <a:off x="3512160" y="2343960"/>
                <a:ext cx="119880" cy="53280"/>
              </a:xfrm>
              <a:custGeom>
                <a:avLst/>
                <a:gdLst/>
                <a:ahLst/>
                <a:rect l="l" t="t" r="r" b="b"/>
                <a:pathLst>
                  <a:path fill="none" w="1906" h="853">
                    <a:moveTo>
                      <a:pt x="1905" y="853"/>
                    </a:moveTo>
                    <a:lnTo>
                      <a:pt x="0" y="853"/>
                    </a:lnTo>
                    <a:lnTo>
                      <a:pt x="0" y="0"/>
                    </a:lnTo>
                    <a:lnTo>
                      <a:pt x="1905" y="0"/>
                    </a:lnTo>
                    <a:close/>
                  </a:path>
                </a:pathLst>
              </a:custGeom>
              <a:noFill/>
              <a:ln cap="rnd" w="9525">
                <a:solidFill>
                  <a:srgbClr val="9fc5e8"/>
                </a:solidFill>
                <a:round/>
              </a:ln>
            </p:spPr>
            <p:style>
              <a:lnRef idx="0"/>
              <a:fillRef idx="0"/>
              <a:effectRef idx="0"/>
              <a:fontRef idx="minor"/>
            </p:style>
          </p:sp>
          <p:sp>
            <p:nvSpPr>
              <p:cNvPr id="1597" name="Google Shape;1962;p29"/>
              <p:cNvSpPr/>
              <p:nvPr/>
            </p:nvSpPr>
            <p:spPr>
              <a:xfrm>
                <a:off x="3483720" y="2239920"/>
                <a:ext cx="176400" cy="77040"/>
              </a:xfrm>
              <a:custGeom>
                <a:avLst/>
                <a:gdLst/>
                <a:ahLst/>
                <a:rect l="l" t="t" r="r" b="b"/>
                <a:pathLst>
                  <a:path w="2808" h="1229">
                    <a:moveTo>
                      <a:pt x="0" y="0"/>
                    </a:moveTo>
                    <a:lnTo>
                      <a:pt x="0" y="1228"/>
                    </a:lnTo>
                    <a:lnTo>
                      <a:pt x="2807" y="1228"/>
                    </a:lnTo>
                    <a:lnTo>
                      <a:pt x="2807" y="0"/>
                    </a:lnTo>
                    <a:close/>
                  </a:path>
                </a:pathLst>
              </a:custGeom>
              <a:solidFill>
                <a:schemeClr val="accent2"/>
              </a:solidFill>
              <a:ln w="0">
                <a:noFill/>
              </a:ln>
            </p:spPr>
            <p:style>
              <a:lnRef idx="0"/>
              <a:fillRef idx="0"/>
              <a:effectRef idx="0"/>
              <a:fontRef idx="minor"/>
            </p:style>
          </p:sp>
          <p:sp>
            <p:nvSpPr>
              <p:cNvPr id="1598" name="Google Shape;1963;p29"/>
              <p:cNvSpPr/>
              <p:nvPr/>
            </p:nvSpPr>
            <p:spPr>
              <a:xfrm>
                <a:off x="3483720" y="2148120"/>
                <a:ext cx="176400" cy="77040"/>
              </a:xfrm>
              <a:custGeom>
                <a:avLst/>
                <a:gdLst/>
                <a:ahLst/>
                <a:rect l="l" t="t" r="r" b="b"/>
                <a:pathLst>
                  <a:path w="2808" h="1229">
                    <a:moveTo>
                      <a:pt x="0" y="1"/>
                    </a:moveTo>
                    <a:lnTo>
                      <a:pt x="0" y="1229"/>
                    </a:lnTo>
                    <a:lnTo>
                      <a:pt x="2807" y="1229"/>
                    </a:lnTo>
                    <a:lnTo>
                      <a:pt x="2807" y="1"/>
                    </a:lnTo>
                    <a:close/>
                  </a:path>
                </a:pathLst>
              </a:custGeom>
              <a:solidFill>
                <a:schemeClr val="accent6"/>
              </a:solidFill>
              <a:ln w="0">
                <a:noFill/>
              </a:ln>
            </p:spPr>
            <p:style>
              <a:lnRef idx="0"/>
              <a:fillRef idx="0"/>
              <a:effectRef idx="0"/>
              <a:fontRef idx="minor"/>
            </p:style>
          </p:sp>
          <p:sp>
            <p:nvSpPr>
              <p:cNvPr id="1599" name="Google Shape;1964;p29"/>
              <p:cNvSpPr/>
              <p:nvPr/>
            </p:nvSpPr>
            <p:spPr>
              <a:xfrm>
                <a:off x="3483720" y="2055240"/>
                <a:ext cx="176400" cy="78840"/>
              </a:xfrm>
              <a:custGeom>
                <a:avLst/>
                <a:gdLst/>
                <a:ahLst/>
                <a:rect l="l" t="t" r="r" b="b"/>
                <a:pathLst>
                  <a:path w="2808" h="1255">
                    <a:moveTo>
                      <a:pt x="0" y="1"/>
                    </a:moveTo>
                    <a:lnTo>
                      <a:pt x="0" y="1254"/>
                    </a:lnTo>
                    <a:lnTo>
                      <a:pt x="2807" y="1254"/>
                    </a:lnTo>
                    <a:lnTo>
                      <a:pt x="2807" y="1"/>
                    </a:lnTo>
                    <a:close/>
                  </a:path>
                </a:pathLst>
              </a:custGeom>
              <a:solidFill>
                <a:schemeClr val="accent6"/>
              </a:solidFill>
              <a:ln w="0">
                <a:noFill/>
              </a:ln>
            </p:spPr>
            <p:style>
              <a:lnRef idx="0"/>
              <a:fillRef idx="0"/>
              <a:effectRef idx="0"/>
              <a:fontRef idx="minor"/>
            </p:style>
          </p:sp>
          <p:sp>
            <p:nvSpPr>
              <p:cNvPr id="1600" name="Google Shape;1965;p29"/>
              <p:cNvSpPr/>
              <p:nvPr/>
            </p:nvSpPr>
            <p:spPr>
              <a:xfrm>
                <a:off x="3483720" y="1963440"/>
                <a:ext cx="176400" cy="77040"/>
              </a:xfrm>
              <a:custGeom>
                <a:avLst/>
                <a:gdLst/>
                <a:ahLst/>
                <a:rect l="l" t="t" r="r" b="b"/>
                <a:pathLst>
                  <a:path w="2808" h="1229">
                    <a:moveTo>
                      <a:pt x="0" y="0"/>
                    </a:moveTo>
                    <a:lnTo>
                      <a:pt x="0" y="1228"/>
                    </a:lnTo>
                    <a:lnTo>
                      <a:pt x="2807" y="1228"/>
                    </a:lnTo>
                    <a:lnTo>
                      <a:pt x="2807" y="0"/>
                    </a:lnTo>
                    <a:close/>
                  </a:path>
                </a:pathLst>
              </a:custGeom>
              <a:solidFill>
                <a:schemeClr val="accent6"/>
              </a:solidFill>
              <a:ln w="0">
                <a:noFill/>
              </a:ln>
            </p:spPr>
            <p:style>
              <a:lnRef idx="0"/>
              <a:fillRef idx="0"/>
              <a:effectRef idx="0"/>
              <a:fontRef idx="minor"/>
            </p:style>
          </p:sp>
        </p:grpSp>
      </p:grpSp>
      <p:grpSp>
        <p:nvGrpSpPr>
          <p:cNvPr id="1601" name="Google Shape;1966;p29"/>
          <p:cNvGrpSpPr/>
          <p:nvPr/>
        </p:nvGrpSpPr>
        <p:grpSpPr>
          <a:xfrm>
            <a:off x="5032080" y="1713240"/>
            <a:ext cx="980280" cy="876960"/>
            <a:chOff x="5032080" y="1713240"/>
            <a:chExt cx="980280" cy="876960"/>
          </a:xfrm>
        </p:grpSpPr>
        <p:sp>
          <p:nvSpPr>
            <p:cNvPr id="1602" name="Google Shape;1967;p29"/>
            <p:cNvSpPr/>
            <p:nvPr/>
          </p:nvSpPr>
          <p:spPr>
            <a:xfrm flipH="1">
              <a:off x="5923440" y="250200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1603" name="Google Shape;1968;p29"/>
            <p:cNvSpPr/>
            <p:nvPr/>
          </p:nvSpPr>
          <p:spPr>
            <a:xfrm flipH="1">
              <a:off x="5923440" y="1823040"/>
              <a:ext cx="360" cy="633240"/>
            </a:xfrm>
            <a:custGeom>
              <a:avLst/>
              <a:gdLst/>
              <a:ahLst/>
              <a:rect l="l" t="t" r="r" b="b"/>
              <a:pathLst>
                <a:path fill="none" w="1" h="5214">
                  <a:moveTo>
                    <a:pt x="0" y="5213"/>
                  </a:moveTo>
                  <a:lnTo>
                    <a:pt x="0" y="0"/>
                  </a:lnTo>
                </a:path>
              </a:pathLst>
            </a:custGeom>
            <a:noFill/>
            <a:ln cap="rnd" w="9525">
              <a:solidFill>
                <a:srgbClr val="00f4ad"/>
              </a:solidFill>
              <a:round/>
            </a:ln>
          </p:spPr>
          <p:style>
            <a:lnRef idx="0"/>
            <a:fillRef idx="0"/>
            <a:effectRef idx="0"/>
            <a:fontRef idx="minor"/>
          </p:style>
        </p:sp>
        <p:sp>
          <p:nvSpPr>
            <p:cNvPr id="1604" name="Google Shape;1969;p29"/>
            <p:cNvSpPr/>
            <p:nvPr/>
          </p:nvSpPr>
          <p:spPr>
            <a:xfrm flipH="1">
              <a:off x="5923440" y="180180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1605" name="Google Shape;1970;p29"/>
            <p:cNvSpPr/>
            <p:nvPr/>
          </p:nvSpPr>
          <p:spPr>
            <a:xfrm flipH="1">
              <a:off x="5244480" y="1801800"/>
              <a:ext cx="633240" cy="360"/>
            </a:xfrm>
            <a:custGeom>
              <a:avLst/>
              <a:gdLst/>
              <a:ahLst/>
              <a:rect l="l" t="t" r="r" b="b"/>
              <a:pathLst>
                <a:path fill="none" w="5215" h="1">
                  <a:moveTo>
                    <a:pt x="1" y="1"/>
                  </a:moveTo>
                  <a:lnTo>
                    <a:pt x="5214" y="1"/>
                  </a:lnTo>
                </a:path>
              </a:pathLst>
            </a:custGeom>
            <a:noFill/>
            <a:ln cap="rnd" w="9525">
              <a:solidFill>
                <a:srgbClr val="00f4ad"/>
              </a:solidFill>
              <a:round/>
            </a:ln>
          </p:spPr>
          <p:style>
            <a:lnRef idx="0"/>
            <a:fillRef idx="0"/>
            <a:effectRef idx="0"/>
            <a:fontRef idx="minor"/>
          </p:style>
        </p:sp>
        <p:sp>
          <p:nvSpPr>
            <p:cNvPr id="1606" name="Google Shape;1971;p29"/>
            <p:cNvSpPr/>
            <p:nvPr/>
          </p:nvSpPr>
          <p:spPr>
            <a:xfrm flipH="1">
              <a:off x="5223240" y="180180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1607" name="Google Shape;1972;p29"/>
            <p:cNvSpPr/>
            <p:nvPr/>
          </p:nvSpPr>
          <p:spPr>
            <a:xfrm flipH="1">
              <a:off x="5223240" y="1844280"/>
              <a:ext cx="360" cy="633240"/>
            </a:xfrm>
            <a:custGeom>
              <a:avLst/>
              <a:gdLst/>
              <a:ahLst/>
              <a:rect l="l" t="t" r="r" b="b"/>
              <a:pathLst>
                <a:path fill="none" w="1" h="5214">
                  <a:moveTo>
                    <a:pt x="0" y="1"/>
                  </a:moveTo>
                  <a:lnTo>
                    <a:pt x="0" y="5214"/>
                  </a:lnTo>
                </a:path>
              </a:pathLst>
            </a:custGeom>
            <a:noFill/>
            <a:ln cap="rnd" w="9525">
              <a:solidFill>
                <a:srgbClr val="00f4ad"/>
              </a:solidFill>
              <a:round/>
            </a:ln>
          </p:spPr>
          <p:style>
            <a:lnRef idx="0"/>
            <a:fillRef idx="0"/>
            <a:effectRef idx="0"/>
            <a:fontRef idx="minor"/>
          </p:style>
        </p:sp>
        <p:sp>
          <p:nvSpPr>
            <p:cNvPr id="1608" name="Google Shape;1973;p29"/>
            <p:cNvSpPr/>
            <p:nvPr/>
          </p:nvSpPr>
          <p:spPr>
            <a:xfrm flipH="1">
              <a:off x="5223240" y="250200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1609" name="Google Shape;1974;p29"/>
            <p:cNvSpPr/>
            <p:nvPr/>
          </p:nvSpPr>
          <p:spPr>
            <a:xfrm flipH="1">
              <a:off x="5265720" y="2502000"/>
              <a:ext cx="633240" cy="360"/>
            </a:xfrm>
            <a:custGeom>
              <a:avLst/>
              <a:gdLst/>
              <a:ahLst/>
              <a:rect l="l" t="t" r="r" b="b"/>
              <a:pathLst>
                <a:path fill="none" w="5214" h="1">
                  <a:moveTo>
                    <a:pt x="5214" y="0"/>
                  </a:moveTo>
                  <a:lnTo>
                    <a:pt x="1" y="0"/>
                  </a:lnTo>
                </a:path>
              </a:pathLst>
            </a:custGeom>
            <a:noFill/>
            <a:ln cap="rnd" w="9525">
              <a:solidFill>
                <a:srgbClr val="00f4ad"/>
              </a:solidFill>
              <a:round/>
            </a:ln>
          </p:spPr>
          <p:style>
            <a:lnRef idx="0"/>
            <a:fillRef idx="0"/>
            <a:effectRef idx="0"/>
            <a:fontRef idx="minor"/>
          </p:style>
        </p:sp>
        <p:sp>
          <p:nvSpPr>
            <p:cNvPr id="1610" name="Google Shape;1975;p29"/>
            <p:cNvSpPr/>
            <p:nvPr/>
          </p:nvSpPr>
          <p:spPr>
            <a:xfrm flipH="1">
              <a:off x="5132520" y="1713240"/>
              <a:ext cx="879840" cy="876960"/>
            </a:xfrm>
            <a:custGeom>
              <a:avLst/>
              <a:gdLst/>
              <a:ahLst/>
              <a:rect l="l" t="t" r="r" b="b"/>
              <a:pathLst>
                <a:path fill="none" w="7244" h="7219">
                  <a:moveTo>
                    <a:pt x="0" y="0"/>
                  </a:moveTo>
                  <a:lnTo>
                    <a:pt x="7243" y="0"/>
                  </a:lnTo>
                  <a:lnTo>
                    <a:pt x="7243" y="7218"/>
                  </a:lnTo>
                  <a:lnTo>
                    <a:pt x="0" y="7218"/>
                  </a:lnTo>
                  <a:close/>
                </a:path>
              </a:pathLst>
            </a:custGeom>
            <a:noFill/>
            <a:ln cap="rnd" w="9525">
              <a:solidFill>
                <a:srgbClr val="00f4ad"/>
              </a:solidFill>
              <a:round/>
            </a:ln>
          </p:spPr>
          <p:style>
            <a:lnRef idx="0"/>
            <a:fillRef idx="0"/>
            <a:effectRef idx="0"/>
            <a:fontRef idx="minor"/>
          </p:style>
        </p:sp>
        <p:sp>
          <p:nvSpPr>
            <p:cNvPr id="1611" name="Google Shape;1976;p29"/>
            <p:cNvSpPr/>
            <p:nvPr/>
          </p:nvSpPr>
          <p:spPr>
            <a:xfrm flipH="1">
              <a:off x="5064840" y="2264400"/>
              <a:ext cx="63720" cy="360"/>
            </a:xfrm>
            <a:custGeom>
              <a:avLst/>
              <a:gdLst/>
              <a:ahLst/>
              <a:rect l="l" t="t" r="r" b="b"/>
              <a:pathLst>
                <a:path fill="none" w="528" h="1">
                  <a:moveTo>
                    <a:pt x="1" y="0"/>
                  </a:moveTo>
                  <a:lnTo>
                    <a:pt x="527" y="0"/>
                  </a:lnTo>
                </a:path>
              </a:pathLst>
            </a:custGeom>
            <a:noFill/>
            <a:ln cap="rnd" w="9525">
              <a:solidFill>
                <a:srgbClr val="00f4ad"/>
              </a:solidFill>
              <a:round/>
            </a:ln>
          </p:spPr>
          <p:style>
            <a:lnRef idx="0"/>
            <a:fillRef idx="0"/>
            <a:effectRef idx="0"/>
            <a:fontRef idx="minor"/>
          </p:style>
        </p:sp>
        <p:sp>
          <p:nvSpPr>
            <p:cNvPr id="1612" name="Google Shape;1977;p29"/>
            <p:cNvSpPr/>
            <p:nvPr/>
          </p:nvSpPr>
          <p:spPr>
            <a:xfrm flipH="1">
              <a:off x="5032080" y="237420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1613" name="Google Shape;1978;p29"/>
            <p:cNvSpPr/>
            <p:nvPr/>
          </p:nvSpPr>
          <p:spPr>
            <a:xfrm flipH="1">
              <a:off x="5032080" y="193248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1614" name="Google Shape;1979;p29"/>
            <p:cNvSpPr/>
            <p:nvPr/>
          </p:nvSpPr>
          <p:spPr>
            <a:xfrm flipH="1">
              <a:off x="5055480" y="2023920"/>
              <a:ext cx="75960" cy="360"/>
            </a:xfrm>
            <a:custGeom>
              <a:avLst/>
              <a:gdLst/>
              <a:ahLst/>
              <a:rect l="l" t="t" r="r" b="b"/>
              <a:pathLst>
                <a:path fill="none" w="628" h="1">
                  <a:moveTo>
                    <a:pt x="1" y="1"/>
                  </a:moveTo>
                  <a:lnTo>
                    <a:pt x="627" y="1"/>
                  </a:lnTo>
                </a:path>
              </a:pathLst>
            </a:custGeom>
            <a:noFill/>
            <a:ln cap="rnd" w="9525">
              <a:solidFill>
                <a:srgbClr val="00f4ad"/>
              </a:solidFill>
              <a:round/>
            </a:ln>
          </p:spPr>
          <p:style>
            <a:lnRef idx="0"/>
            <a:fillRef idx="0"/>
            <a:effectRef idx="0"/>
            <a:fontRef idx="minor"/>
          </p:style>
        </p:sp>
        <p:grpSp>
          <p:nvGrpSpPr>
            <p:cNvPr id="1615" name="Google Shape;1980;p29"/>
            <p:cNvGrpSpPr/>
            <p:nvPr/>
          </p:nvGrpSpPr>
          <p:grpSpPr>
            <a:xfrm>
              <a:off x="5345640" y="1924560"/>
              <a:ext cx="454320" cy="454320"/>
              <a:chOff x="5345640" y="1924560"/>
              <a:chExt cx="454320" cy="454320"/>
            </a:xfrm>
          </p:grpSpPr>
          <p:sp>
            <p:nvSpPr>
              <p:cNvPr id="1616" name="Google Shape;1981;p29"/>
              <p:cNvSpPr/>
              <p:nvPr/>
            </p:nvSpPr>
            <p:spPr>
              <a:xfrm>
                <a:off x="5345640" y="1924560"/>
                <a:ext cx="454320" cy="454320"/>
              </a:xfrm>
              <a:custGeom>
                <a:avLst/>
                <a:gdLst/>
                <a:ahLst/>
                <a:rect l="l" t="t" r="r" b="b"/>
                <a:pathLst>
                  <a:path w="8372" h="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w="0">
                <a:noFill/>
              </a:ln>
            </p:spPr>
            <p:style>
              <a:lnRef idx="0"/>
              <a:fillRef idx="0"/>
              <a:effectRef idx="0"/>
              <a:fontRef idx="minor"/>
            </p:style>
          </p:sp>
          <p:sp>
            <p:nvSpPr>
              <p:cNvPr id="1617" name="Google Shape;1982;p29"/>
              <p:cNvSpPr/>
              <p:nvPr/>
            </p:nvSpPr>
            <p:spPr>
              <a:xfrm>
                <a:off x="5345640" y="1924560"/>
                <a:ext cx="454320" cy="454320"/>
              </a:xfrm>
              <a:custGeom>
                <a:avLst/>
                <a:gdLst/>
                <a:ahLst/>
                <a:rect l="l" t="t" r="r" b="b"/>
                <a:pathLst>
                  <a:path fill="none" w="8372" h="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a:solidFill>
                  <a:srgbClr val="9fc5e8"/>
                </a:solidFill>
                <a:miter/>
              </a:ln>
            </p:spPr>
            <p:style>
              <a:lnRef idx="0"/>
              <a:fillRef idx="0"/>
              <a:effectRef idx="0"/>
              <a:fontRef idx="minor"/>
            </p:style>
          </p:sp>
          <p:sp>
            <p:nvSpPr>
              <p:cNvPr id="1618" name="Google Shape;1983;p29"/>
              <p:cNvSpPr/>
              <p:nvPr/>
            </p:nvSpPr>
            <p:spPr>
              <a:xfrm>
                <a:off x="5442120" y="2021400"/>
                <a:ext cx="261000" cy="261000"/>
              </a:xfrm>
              <a:custGeom>
                <a:avLst/>
                <a:gdLst/>
                <a:ahLst/>
                <a:rect l="l" t="t" r="r" b="b"/>
                <a:pathLst>
                  <a:path w="4813" h="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w="0">
                <a:noFill/>
              </a:ln>
            </p:spPr>
            <p:style>
              <a:lnRef idx="0"/>
              <a:fillRef idx="0"/>
              <a:effectRef idx="0"/>
              <a:fontRef idx="minor"/>
            </p:style>
          </p:sp>
          <p:sp>
            <p:nvSpPr>
              <p:cNvPr id="1619" name="Google Shape;1984;p29"/>
              <p:cNvSpPr/>
              <p:nvPr/>
            </p:nvSpPr>
            <p:spPr>
              <a:xfrm>
                <a:off x="5442120" y="2021400"/>
                <a:ext cx="261000" cy="261000"/>
              </a:xfrm>
              <a:custGeom>
                <a:avLst/>
                <a:gdLst/>
                <a:ahLst/>
                <a:rect l="l" t="t" r="r" b="b"/>
                <a:pathLst>
                  <a:path fill="none" w="4813" h="4813">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a:solidFill>
                  <a:srgbClr val="434343"/>
                </a:solidFill>
                <a:miter/>
              </a:ln>
            </p:spPr>
            <p:style>
              <a:lnRef idx="0"/>
              <a:fillRef idx="0"/>
              <a:effectRef idx="0"/>
              <a:fontRef idx="minor"/>
            </p:style>
          </p:sp>
          <p:sp>
            <p:nvSpPr>
              <p:cNvPr id="1620" name="Google Shape;1985;p29"/>
              <p:cNvSpPr/>
              <p:nvPr/>
            </p:nvSpPr>
            <p:spPr>
              <a:xfrm>
                <a:off x="5484240" y="2063520"/>
                <a:ext cx="176760" cy="176760"/>
              </a:xfrm>
              <a:custGeom>
                <a:avLst/>
                <a:gdLst/>
                <a:ahLst/>
                <a:rect l="l" t="t" r="r" b="b"/>
                <a:pathLst>
                  <a:path w="3259" h="3259">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w="0">
                <a:noFill/>
              </a:ln>
            </p:spPr>
            <p:style>
              <a:lnRef idx="0"/>
              <a:fillRef idx="0"/>
              <a:effectRef idx="0"/>
              <a:fontRef idx="minor"/>
            </p:style>
          </p:sp>
          <p:sp>
            <p:nvSpPr>
              <p:cNvPr id="1621" name="Google Shape;1986;p29"/>
              <p:cNvSpPr/>
              <p:nvPr/>
            </p:nvSpPr>
            <p:spPr>
              <a:xfrm>
                <a:off x="5484240" y="2063520"/>
                <a:ext cx="176760" cy="176760"/>
              </a:xfrm>
              <a:custGeom>
                <a:avLst/>
                <a:gdLst/>
                <a:ahLst/>
                <a:rect l="l" t="t" r="r" b="b"/>
                <a:pathLst>
                  <a:path fill="none" w="3259" h="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a:solidFill>
                  <a:srgbClr val="434343"/>
                </a:solidFill>
                <a:miter/>
              </a:ln>
            </p:spPr>
            <p:style>
              <a:lnRef idx="0"/>
              <a:fillRef idx="0"/>
              <a:effectRef idx="0"/>
              <a:fontRef idx="minor"/>
            </p:style>
          </p:sp>
        </p:grpSp>
      </p:grpSp>
      <p:grpSp>
        <p:nvGrpSpPr>
          <p:cNvPr id="1622" name="Google Shape;1987;p29"/>
          <p:cNvGrpSpPr/>
          <p:nvPr/>
        </p:nvGrpSpPr>
        <p:grpSpPr>
          <a:xfrm>
            <a:off x="3133440" y="3269880"/>
            <a:ext cx="980280" cy="876960"/>
            <a:chOff x="3133440" y="3269880"/>
            <a:chExt cx="980280" cy="876960"/>
          </a:xfrm>
        </p:grpSpPr>
        <p:sp>
          <p:nvSpPr>
            <p:cNvPr id="1623" name="Google Shape;1988;p29"/>
            <p:cNvSpPr/>
            <p:nvPr/>
          </p:nvSpPr>
          <p:spPr>
            <a:xfrm>
              <a:off x="3222000" y="405828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1624" name="Google Shape;1989;p29"/>
            <p:cNvSpPr/>
            <p:nvPr/>
          </p:nvSpPr>
          <p:spPr>
            <a:xfrm>
              <a:off x="3222000" y="3379320"/>
              <a:ext cx="360" cy="633240"/>
            </a:xfrm>
            <a:custGeom>
              <a:avLst/>
              <a:gdLst/>
              <a:ahLst/>
              <a:rect l="l" t="t" r="r" b="b"/>
              <a:pathLst>
                <a:path fill="none" w="1" h="5214">
                  <a:moveTo>
                    <a:pt x="0" y="5213"/>
                  </a:moveTo>
                  <a:lnTo>
                    <a:pt x="0" y="0"/>
                  </a:lnTo>
                </a:path>
              </a:pathLst>
            </a:custGeom>
            <a:noFill/>
            <a:ln cap="rnd" w="9525">
              <a:solidFill>
                <a:srgbClr val="00f4ad"/>
              </a:solidFill>
              <a:round/>
            </a:ln>
          </p:spPr>
          <p:style>
            <a:lnRef idx="0"/>
            <a:fillRef idx="0"/>
            <a:effectRef idx="0"/>
            <a:fontRef idx="minor"/>
          </p:style>
        </p:sp>
        <p:sp>
          <p:nvSpPr>
            <p:cNvPr id="1625" name="Google Shape;1990;p29"/>
            <p:cNvSpPr/>
            <p:nvPr/>
          </p:nvSpPr>
          <p:spPr>
            <a:xfrm>
              <a:off x="3222000" y="335808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1626" name="Google Shape;1991;p29"/>
            <p:cNvSpPr/>
            <p:nvPr/>
          </p:nvSpPr>
          <p:spPr>
            <a:xfrm>
              <a:off x="3267360" y="3358080"/>
              <a:ext cx="633240" cy="360"/>
            </a:xfrm>
            <a:custGeom>
              <a:avLst/>
              <a:gdLst/>
              <a:ahLst/>
              <a:rect l="l" t="t" r="r" b="b"/>
              <a:pathLst>
                <a:path fill="none" w="5215" h="1">
                  <a:moveTo>
                    <a:pt x="1" y="1"/>
                  </a:moveTo>
                  <a:lnTo>
                    <a:pt x="5214" y="1"/>
                  </a:lnTo>
                </a:path>
              </a:pathLst>
            </a:custGeom>
            <a:noFill/>
            <a:ln cap="rnd" w="9525">
              <a:solidFill>
                <a:srgbClr val="00f4ad"/>
              </a:solidFill>
              <a:round/>
            </a:ln>
          </p:spPr>
          <p:style>
            <a:lnRef idx="0"/>
            <a:fillRef idx="0"/>
            <a:effectRef idx="0"/>
            <a:fontRef idx="minor"/>
          </p:style>
        </p:sp>
        <p:sp>
          <p:nvSpPr>
            <p:cNvPr id="1627" name="Google Shape;1992;p29"/>
            <p:cNvSpPr/>
            <p:nvPr/>
          </p:nvSpPr>
          <p:spPr>
            <a:xfrm>
              <a:off x="3922200" y="335808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1628" name="Google Shape;1993;p29"/>
            <p:cNvSpPr/>
            <p:nvPr/>
          </p:nvSpPr>
          <p:spPr>
            <a:xfrm>
              <a:off x="3922200" y="3400560"/>
              <a:ext cx="360" cy="633240"/>
            </a:xfrm>
            <a:custGeom>
              <a:avLst/>
              <a:gdLst/>
              <a:ahLst/>
              <a:rect l="l" t="t" r="r" b="b"/>
              <a:pathLst>
                <a:path fill="none" w="1" h="5214">
                  <a:moveTo>
                    <a:pt x="0" y="1"/>
                  </a:moveTo>
                  <a:lnTo>
                    <a:pt x="0" y="5214"/>
                  </a:lnTo>
                </a:path>
              </a:pathLst>
            </a:custGeom>
            <a:noFill/>
            <a:ln cap="rnd" w="9525">
              <a:solidFill>
                <a:srgbClr val="00f4ad"/>
              </a:solidFill>
              <a:round/>
            </a:ln>
          </p:spPr>
          <p:style>
            <a:lnRef idx="0"/>
            <a:fillRef idx="0"/>
            <a:effectRef idx="0"/>
            <a:fontRef idx="minor"/>
          </p:style>
        </p:sp>
        <p:sp>
          <p:nvSpPr>
            <p:cNvPr id="1629" name="Google Shape;1994;p29"/>
            <p:cNvSpPr/>
            <p:nvPr/>
          </p:nvSpPr>
          <p:spPr>
            <a:xfrm>
              <a:off x="3922200" y="405828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1630" name="Google Shape;1995;p29"/>
            <p:cNvSpPr/>
            <p:nvPr/>
          </p:nvSpPr>
          <p:spPr>
            <a:xfrm>
              <a:off x="3246120" y="4058280"/>
              <a:ext cx="633240" cy="360"/>
            </a:xfrm>
            <a:custGeom>
              <a:avLst/>
              <a:gdLst/>
              <a:ahLst/>
              <a:rect l="l" t="t" r="r" b="b"/>
              <a:pathLst>
                <a:path fill="none" w="5214" h="1">
                  <a:moveTo>
                    <a:pt x="5214" y="0"/>
                  </a:moveTo>
                  <a:lnTo>
                    <a:pt x="1" y="0"/>
                  </a:lnTo>
                </a:path>
              </a:pathLst>
            </a:custGeom>
            <a:noFill/>
            <a:ln cap="rnd" w="9525">
              <a:solidFill>
                <a:srgbClr val="00f4ad"/>
              </a:solidFill>
              <a:round/>
            </a:ln>
          </p:spPr>
          <p:style>
            <a:lnRef idx="0"/>
            <a:fillRef idx="0"/>
            <a:effectRef idx="0"/>
            <a:fontRef idx="minor"/>
          </p:style>
        </p:sp>
        <p:sp>
          <p:nvSpPr>
            <p:cNvPr id="1631" name="Google Shape;1996;p29"/>
            <p:cNvSpPr/>
            <p:nvPr/>
          </p:nvSpPr>
          <p:spPr>
            <a:xfrm>
              <a:off x="3133440" y="3269880"/>
              <a:ext cx="879840" cy="876960"/>
            </a:xfrm>
            <a:custGeom>
              <a:avLst/>
              <a:gdLst/>
              <a:ahLst/>
              <a:rect l="l" t="t" r="r" b="b"/>
              <a:pathLst>
                <a:path fill="none" w="7244" h="7219">
                  <a:moveTo>
                    <a:pt x="0" y="0"/>
                  </a:moveTo>
                  <a:lnTo>
                    <a:pt x="7243" y="0"/>
                  </a:lnTo>
                  <a:lnTo>
                    <a:pt x="7243" y="7218"/>
                  </a:lnTo>
                  <a:lnTo>
                    <a:pt x="0" y="7218"/>
                  </a:lnTo>
                  <a:close/>
                </a:path>
              </a:pathLst>
            </a:custGeom>
            <a:noFill/>
            <a:ln cap="rnd" w="9525">
              <a:solidFill>
                <a:srgbClr val="00f4ad"/>
              </a:solidFill>
              <a:round/>
            </a:ln>
          </p:spPr>
          <p:style>
            <a:lnRef idx="0"/>
            <a:fillRef idx="0"/>
            <a:effectRef idx="0"/>
            <a:fontRef idx="minor"/>
          </p:style>
        </p:sp>
        <p:sp>
          <p:nvSpPr>
            <p:cNvPr id="1632" name="Google Shape;1997;p29"/>
            <p:cNvSpPr/>
            <p:nvPr/>
          </p:nvSpPr>
          <p:spPr>
            <a:xfrm>
              <a:off x="4016880" y="3821040"/>
              <a:ext cx="63720" cy="360"/>
            </a:xfrm>
            <a:custGeom>
              <a:avLst/>
              <a:gdLst/>
              <a:ahLst/>
              <a:rect l="l" t="t" r="r" b="b"/>
              <a:pathLst>
                <a:path fill="none" w="528" h="1">
                  <a:moveTo>
                    <a:pt x="1" y="0"/>
                  </a:moveTo>
                  <a:lnTo>
                    <a:pt x="527" y="0"/>
                  </a:lnTo>
                </a:path>
              </a:pathLst>
            </a:custGeom>
            <a:noFill/>
            <a:ln cap="rnd" w="9525">
              <a:solidFill>
                <a:srgbClr val="00f4ad"/>
              </a:solidFill>
              <a:round/>
            </a:ln>
          </p:spPr>
          <p:style>
            <a:lnRef idx="0"/>
            <a:fillRef idx="0"/>
            <a:effectRef idx="0"/>
            <a:fontRef idx="minor"/>
          </p:style>
        </p:sp>
        <p:sp>
          <p:nvSpPr>
            <p:cNvPr id="1633" name="Google Shape;1998;p29"/>
            <p:cNvSpPr/>
            <p:nvPr/>
          </p:nvSpPr>
          <p:spPr>
            <a:xfrm>
              <a:off x="4013640" y="348912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1634" name="Google Shape;1999;p29"/>
            <p:cNvSpPr/>
            <p:nvPr/>
          </p:nvSpPr>
          <p:spPr>
            <a:xfrm>
              <a:off x="4013640" y="3580200"/>
              <a:ext cx="75960" cy="360"/>
            </a:xfrm>
            <a:custGeom>
              <a:avLst/>
              <a:gdLst/>
              <a:ahLst/>
              <a:rect l="l" t="t" r="r" b="b"/>
              <a:pathLst>
                <a:path fill="none" w="628" h="1">
                  <a:moveTo>
                    <a:pt x="1" y="1"/>
                  </a:moveTo>
                  <a:lnTo>
                    <a:pt x="627" y="1"/>
                  </a:lnTo>
                </a:path>
              </a:pathLst>
            </a:custGeom>
            <a:noFill/>
            <a:ln cap="rnd" w="9525">
              <a:solidFill>
                <a:srgbClr val="00f4ad"/>
              </a:solidFill>
              <a:round/>
            </a:ln>
          </p:spPr>
          <p:style>
            <a:lnRef idx="0"/>
            <a:fillRef idx="0"/>
            <a:effectRef idx="0"/>
            <a:fontRef idx="minor"/>
          </p:style>
        </p:sp>
        <p:grpSp>
          <p:nvGrpSpPr>
            <p:cNvPr id="1635" name="Google Shape;2000;p29"/>
            <p:cNvGrpSpPr/>
            <p:nvPr/>
          </p:nvGrpSpPr>
          <p:grpSpPr>
            <a:xfrm>
              <a:off x="3344760" y="3584880"/>
              <a:ext cx="454320" cy="246600"/>
              <a:chOff x="3344760" y="3584880"/>
              <a:chExt cx="454320" cy="246600"/>
            </a:xfrm>
          </p:grpSpPr>
          <p:sp>
            <p:nvSpPr>
              <p:cNvPr id="1636" name="Google Shape;2001;p29"/>
              <p:cNvSpPr/>
              <p:nvPr/>
            </p:nvSpPr>
            <p:spPr>
              <a:xfrm>
                <a:off x="3344760" y="3584880"/>
                <a:ext cx="454320" cy="246600"/>
              </a:xfrm>
              <a:custGeom>
                <a:avLst/>
                <a:gdLst/>
                <a:ahLst/>
                <a:rect l="l" t="t" r="r" b="b"/>
                <a:pathLst>
                  <a:path fill="none" w="9826" h="5339">
                    <a:moveTo>
                      <a:pt x="9825" y="2682"/>
                    </a:moveTo>
                    <a:cubicBezTo>
                      <a:pt x="9825" y="2682"/>
                      <a:pt x="7645" y="5338"/>
                      <a:pt x="4913" y="5338"/>
                    </a:cubicBezTo>
                    <a:cubicBezTo>
                      <a:pt x="2206" y="5338"/>
                      <a:pt x="1" y="2682"/>
                      <a:pt x="1" y="2682"/>
                    </a:cubicBezTo>
                    <a:cubicBezTo>
                      <a:pt x="1" y="2682"/>
                      <a:pt x="2206" y="0"/>
                      <a:pt x="4913" y="0"/>
                    </a:cubicBezTo>
                    <a:cubicBezTo>
                      <a:pt x="7645" y="0"/>
                      <a:pt x="9825" y="2682"/>
                      <a:pt x="9825" y="2682"/>
                    </a:cubicBezTo>
                    <a:close/>
                  </a:path>
                </a:pathLst>
              </a:custGeom>
              <a:noFill/>
              <a:ln w="9525">
                <a:solidFill>
                  <a:srgbClr val="9fc5e8"/>
                </a:solidFill>
                <a:miter/>
              </a:ln>
            </p:spPr>
            <p:style>
              <a:lnRef idx="0"/>
              <a:fillRef idx="0"/>
              <a:effectRef idx="0"/>
              <a:fontRef idx="minor"/>
            </p:style>
          </p:sp>
          <p:sp>
            <p:nvSpPr>
              <p:cNvPr id="1637" name="Google Shape;2002;p29"/>
              <p:cNvSpPr/>
              <p:nvPr/>
            </p:nvSpPr>
            <p:spPr>
              <a:xfrm>
                <a:off x="3452760" y="3589200"/>
                <a:ext cx="238680" cy="238680"/>
              </a:xfrm>
              <a:custGeom>
                <a:avLst/>
                <a:gdLst/>
                <a:ahLst/>
                <a:rect l="l" t="t" r="r" b="b"/>
                <a:pathLst>
                  <a:path w="5164" h="5164">
                    <a:moveTo>
                      <a:pt x="2582" y="0"/>
                    </a:moveTo>
                    <a:cubicBezTo>
                      <a:pt x="1153" y="0"/>
                      <a:pt x="1" y="1153"/>
                      <a:pt x="1" y="2582"/>
                    </a:cubicBezTo>
                    <a:cubicBezTo>
                      <a:pt x="1" y="3985"/>
                      <a:pt x="1153" y="5163"/>
                      <a:pt x="2582" y="5163"/>
                    </a:cubicBezTo>
                    <a:cubicBezTo>
                      <a:pt x="4011" y="5163"/>
                      <a:pt x="5163" y="3985"/>
                      <a:pt x="5163" y="2582"/>
                    </a:cubicBezTo>
                    <a:cubicBezTo>
                      <a:pt x="5163" y="1153"/>
                      <a:pt x="4011" y="0"/>
                      <a:pt x="2582" y="0"/>
                    </a:cubicBezTo>
                    <a:close/>
                  </a:path>
                </a:pathLst>
              </a:custGeom>
              <a:solidFill>
                <a:schemeClr val="accent6"/>
              </a:solidFill>
              <a:ln w="0">
                <a:noFill/>
              </a:ln>
            </p:spPr>
            <p:style>
              <a:lnRef idx="0"/>
              <a:fillRef idx="0"/>
              <a:effectRef idx="0"/>
              <a:fontRef idx="minor"/>
            </p:style>
          </p:sp>
          <p:sp>
            <p:nvSpPr>
              <p:cNvPr id="1638" name="Google Shape;2003;p29"/>
              <p:cNvSpPr/>
              <p:nvPr/>
            </p:nvSpPr>
            <p:spPr>
              <a:xfrm>
                <a:off x="3452760" y="3589200"/>
                <a:ext cx="238680" cy="238680"/>
              </a:xfrm>
              <a:custGeom>
                <a:avLst/>
                <a:gdLst/>
                <a:ahLst/>
                <a:rect l="l" t="t" r="r" b="b"/>
                <a:pathLst>
                  <a:path fill="none" w="5164" h="5164">
                    <a:moveTo>
                      <a:pt x="5163" y="2582"/>
                    </a:moveTo>
                    <a:cubicBezTo>
                      <a:pt x="5163" y="3985"/>
                      <a:pt x="4011" y="5163"/>
                      <a:pt x="2582" y="5163"/>
                    </a:cubicBezTo>
                    <a:cubicBezTo>
                      <a:pt x="1153" y="5163"/>
                      <a:pt x="1" y="3985"/>
                      <a:pt x="1" y="2582"/>
                    </a:cubicBezTo>
                    <a:cubicBezTo>
                      <a:pt x="1" y="1153"/>
                      <a:pt x="1153" y="0"/>
                      <a:pt x="2582" y="0"/>
                    </a:cubicBezTo>
                    <a:cubicBezTo>
                      <a:pt x="4011" y="0"/>
                      <a:pt x="5163" y="1153"/>
                      <a:pt x="5163" y="2582"/>
                    </a:cubicBezTo>
                    <a:close/>
                  </a:path>
                </a:pathLst>
              </a:custGeom>
              <a:noFill/>
              <a:ln w="4375">
                <a:solidFill>
                  <a:srgbClr val="9fc5e8"/>
                </a:solidFill>
                <a:miter/>
              </a:ln>
            </p:spPr>
            <p:style>
              <a:lnRef idx="0"/>
              <a:fillRef idx="0"/>
              <a:effectRef idx="0"/>
              <a:fontRef idx="minor"/>
            </p:style>
          </p:sp>
          <p:sp>
            <p:nvSpPr>
              <p:cNvPr id="1639" name="Google Shape;2004;p29"/>
              <p:cNvSpPr/>
              <p:nvPr/>
            </p:nvSpPr>
            <p:spPr>
              <a:xfrm>
                <a:off x="3521160" y="3657960"/>
                <a:ext cx="101880" cy="101880"/>
              </a:xfrm>
              <a:custGeom>
                <a:avLst/>
                <a:gdLst/>
                <a:ahLst/>
                <a:rect l="l" t="t" r="r" b="b"/>
                <a:pathLst>
                  <a:path fill="none" w="2206" h="2206">
                    <a:moveTo>
                      <a:pt x="2206" y="1103"/>
                    </a:moveTo>
                    <a:cubicBezTo>
                      <a:pt x="2206" y="1704"/>
                      <a:pt x="1705" y="2206"/>
                      <a:pt x="1103" y="2206"/>
                    </a:cubicBezTo>
                    <a:cubicBezTo>
                      <a:pt x="502" y="2206"/>
                      <a:pt x="0" y="1704"/>
                      <a:pt x="0" y="1103"/>
                    </a:cubicBezTo>
                    <a:cubicBezTo>
                      <a:pt x="0" y="476"/>
                      <a:pt x="502" y="0"/>
                      <a:pt x="1103" y="0"/>
                    </a:cubicBezTo>
                    <a:cubicBezTo>
                      <a:pt x="1705" y="0"/>
                      <a:pt x="2206" y="476"/>
                      <a:pt x="2206" y="1103"/>
                    </a:cubicBezTo>
                    <a:close/>
                  </a:path>
                </a:pathLst>
              </a:custGeom>
              <a:noFill/>
              <a:ln w="4375">
                <a:solidFill>
                  <a:srgbClr val="434343"/>
                </a:solidFill>
                <a:miter/>
              </a:ln>
            </p:spPr>
            <p:style>
              <a:lnRef idx="0"/>
              <a:fillRef idx="0"/>
              <a:effectRef idx="0"/>
              <a:fontRef idx="minor"/>
            </p:style>
          </p:sp>
        </p:grpSp>
      </p:grpSp>
      <p:grpSp>
        <p:nvGrpSpPr>
          <p:cNvPr id="1640" name="Google Shape;2005;p29"/>
          <p:cNvGrpSpPr/>
          <p:nvPr/>
        </p:nvGrpSpPr>
        <p:grpSpPr>
          <a:xfrm>
            <a:off x="5029920" y="3269880"/>
            <a:ext cx="980280" cy="876960"/>
            <a:chOff x="5029920" y="3269880"/>
            <a:chExt cx="980280" cy="876960"/>
          </a:xfrm>
        </p:grpSpPr>
        <p:sp>
          <p:nvSpPr>
            <p:cNvPr id="1641" name="Google Shape;2006;p29"/>
            <p:cNvSpPr/>
            <p:nvPr/>
          </p:nvSpPr>
          <p:spPr>
            <a:xfrm flipH="1">
              <a:off x="5921280" y="405828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1642" name="Google Shape;2007;p29"/>
            <p:cNvSpPr/>
            <p:nvPr/>
          </p:nvSpPr>
          <p:spPr>
            <a:xfrm flipH="1">
              <a:off x="5921280" y="3379320"/>
              <a:ext cx="360" cy="633240"/>
            </a:xfrm>
            <a:custGeom>
              <a:avLst/>
              <a:gdLst/>
              <a:ahLst/>
              <a:rect l="l" t="t" r="r" b="b"/>
              <a:pathLst>
                <a:path fill="none" w="1" h="5214">
                  <a:moveTo>
                    <a:pt x="0" y="5213"/>
                  </a:moveTo>
                  <a:lnTo>
                    <a:pt x="0" y="0"/>
                  </a:lnTo>
                </a:path>
              </a:pathLst>
            </a:custGeom>
            <a:noFill/>
            <a:ln cap="rnd" w="9525">
              <a:solidFill>
                <a:srgbClr val="00f4ad"/>
              </a:solidFill>
              <a:round/>
            </a:ln>
          </p:spPr>
          <p:style>
            <a:lnRef idx="0"/>
            <a:fillRef idx="0"/>
            <a:effectRef idx="0"/>
            <a:fontRef idx="minor"/>
          </p:style>
        </p:sp>
        <p:sp>
          <p:nvSpPr>
            <p:cNvPr id="1643" name="Google Shape;2008;p29"/>
            <p:cNvSpPr/>
            <p:nvPr/>
          </p:nvSpPr>
          <p:spPr>
            <a:xfrm flipH="1">
              <a:off x="5921280" y="335808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1644" name="Google Shape;2009;p29"/>
            <p:cNvSpPr/>
            <p:nvPr/>
          </p:nvSpPr>
          <p:spPr>
            <a:xfrm flipH="1">
              <a:off x="5242320" y="3358080"/>
              <a:ext cx="633240" cy="360"/>
            </a:xfrm>
            <a:custGeom>
              <a:avLst/>
              <a:gdLst/>
              <a:ahLst/>
              <a:rect l="l" t="t" r="r" b="b"/>
              <a:pathLst>
                <a:path fill="none" w="5215" h="1">
                  <a:moveTo>
                    <a:pt x="1" y="1"/>
                  </a:moveTo>
                  <a:lnTo>
                    <a:pt x="5214" y="1"/>
                  </a:lnTo>
                </a:path>
              </a:pathLst>
            </a:custGeom>
            <a:noFill/>
            <a:ln cap="rnd" w="9525">
              <a:solidFill>
                <a:srgbClr val="00f4ad"/>
              </a:solidFill>
              <a:round/>
            </a:ln>
          </p:spPr>
          <p:style>
            <a:lnRef idx="0"/>
            <a:fillRef idx="0"/>
            <a:effectRef idx="0"/>
            <a:fontRef idx="minor"/>
          </p:style>
        </p:sp>
        <p:sp>
          <p:nvSpPr>
            <p:cNvPr id="1645" name="Google Shape;2010;p29"/>
            <p:cNvSpPr/>
            <p:nvPr/>
          </p:nvSpPr>
          <p:spPr>
            <a:xfrm flipH="1">
              <a:off x="5221080" y="3358080"/>
              <a:ext cx="360" cy="360"/>
            </a:xfrm>
            <a:custGeom>
              <a:avLst/>
              <a:gdLst/>
              <a:ahLst/>
              <a:rect l="l" t="t" r="r" b="b"/>
              <a:pathLst>
                <a:path fill="none" w="1" h="1">
                  <a:moveTo>
                    <a:pt x="0" y="1"/>
                  </a:moveTo>
                  <a:lnTo>
                    <a:pt x="0" y="1"/>
                  </a:lnTo>
                  <a:close/>
                </a:path>
              </a:pathLst>
            </a:custGeom>
            <a:noFill/>
            <a:ln cap="rnd" w="9525">
              <a:solidFill>
                <a:srgbClr val="00f4ad"/>
              </a:solidFill>
              <a:round/>
            </a:ln>
          </p:spPr>
          <p:style>
            <a:lnRef idx="0"/>
            <a:fillRef idx="0"/>
            <a:effectRef idx="0"/>
            <a:fontRef idx="minor"/>
          </p:style>
        </p:sp>
        <p:sp>
          <p:nvSpPr>
            <p:cNvPr id="1646" name="Google Shape;2011;p29"/>
            <p:cNvSpPr/>
            <p:nvPr/>
          </p:nvSpPr>
          <p:spPr>
            <a:xfrm flipH="1">
              <a:off x="5221080" y="3400560"/>
              <a:ext cx="360" cy="633240"/>
            </a:xfrm>
            <a:custGeom>
              <a:avLst/>
              <a:gdLst/>
              <a:ahLst/>
              <a:rect l="l" t="t" r="r" b="b"/>
              <a:pathLst>
                <a:path fill="none" w="1" h="5214">
                  <a:moveTo>
                    <a:pt x="0" y="1"/>
                  </a:moveTo>
                  <a:lnTo>
                    <a:pt x="0" y="5214"/>
                  </a:lnTo>
                </a:path>
              </a:pathLst>
            </a:custGeom>
            <a:noFill/>
            <a:ln cap="rnd" w="9525">
              <a:solidFill>
                <a:srgbClr val="00f4ad"/>
              </a:solidFill>
              <a:round/>
            </a:ln>
          </p:spPr>
          <p:style>
            <a:lnRef idx="0"/>
            <a:fillRef idx="0"/>
            <a:effectRef idx="0"/>
            <a:fontRef idx="minor"/>
          </p:style>
        </p:sp>
        <p:sp>
          <p:nvSpPr>
            <p:cNvPr id="1647" name="Google Shape;2012;p29"/>
            <p:cNvSpPr/>
            <p:nvPr/>
          </p:nvSpPr>
          <p:spPr>
            <a:xfrm flipH="1">
              <a:off x="5221080" y="4058280"/>
              <a:ext cx="360" cy="360"/>
            </a:xfrm>
            <a:custGeom>
              <a:avLst/>
              <a:gdLst/>
              <a:ahLst/>
              <a:rect l="l" t="t" r="r" b="b"/>
              <a:pathLst>
                <a:path fill="none" w="1" h="1">
                  <a:moveTo>
                    <a:pt x="0" y="0"/>
                  </a:moveTo>
                  <a:lnTo>
                    <a:pt x="0" y="0"/>
                  </a:lnTo>
                  <a:close/>
                </a:path>
              </a:pathLst>
            </a:custGeom>
            <a:noFill/>
            <a:ln cap="rnd" w="9525">
              <a:solidFill>
                <a:srgbClr val="00f4ad"/>
              </a:solidFill>
              <a:round/>
            </a:ln>
          </p:spPr>
          <p:style>
            <a:lnRef idx="0"/>
            <a:fillRef idx="0"/>
            <a:effectRef idx="0"/>
            <a:fontRef idx="minor"/>
          </p:style>
        </p:sp>
        <p:sp>
          <p:nvSpPr>
            <p:cNvPr id="1648" name="Google Shape;2013;p29"/>
            <p:cNvSpPr/>
            <p:nvPr/>
          </p:nvSpPr>
          <p:spPr>
            <a:xfrm flipH="1">
              <a:off x="5263560" y="4058280"/>
              <a:ext cx="633240" cy="360"/>
            </a:xfrm>
            <a:custGeom>
              <a:avLst/>
              <a:gdLst/>
              <a:ahLst/>
              <a:rect l="l" t="t" r="r" b="b"/>
              <a:pathLst>
                <a:path fill="none" w="5214" h="1">
                  <a:moveTo>
                    <a:pt x="5214" y="0"/>
                  </a:moveTo>
                  <a:lnTo>
                    <a:pt x="1" y="0"/>
                  </a:lnTo>
                </a:path>
              </a:pathLst>
            </a:custGeom>
            <a:noFill/>
            <a:ln cap="rnd" w="9525">
              <a:solidFill>
                <a:srgbClr val="00f4ad"/>
              </a:solidFill>
              <a:round/>
            </a:ln>
          </p:spPr>
          <p:style>
            <a:lnRef idx="0"/>
            <a:fillRef idx="0"/>
            <a:effectRef idx="0"/>
            <a:fontRef idx="minor"/>
          </p:style>
        </p:sp>
        <p:sp>
          <p:nvSpPr>
            <p:cNvPr id="1649" name="Google Shape;2014;p29"/>
            <p:cNvSpPr/>
            <p:nvPr/>
          </p:nvSpPr>
          <p:spPr>
            <a:xfrm flipH="1">
              <a:off x="5130360" y="3269880"/>
              <a:ext cx="879840" cy="876960"/>
            </a:xfrm>
            <a:custGeom>
              <a:avLst/>
              <a:gdLst/>
              <a:ahLst/>
              <a:rect l="l" t="t" r="r" b="b"/>
              <a:pathLst>
                <a:path fill="none" w="7244" h="7219">
                  <a:moveTo>
                    <a:pt x="0" y="0"/>
                  </a:moveTo>
                  <a:lnTo>
                    <a:pt x="7243" y="0"/>
                  </a:lnTo>
                  <a:lnTo>
                    <a:pt x="7243" y="7218"/>
                  </a:lnTo>
                  <a:lnTo>
                    <a:pt x="0" y="7218"/>
                  </a:lnTo>
                  <a:close/>
                </a:path>
              </a:pathLst>
            </a:custGeom>
            <a:noFill/>
            <a:ln cap="rnd" w="9525">
              <a:solidFill>
                <a:srgbClr val="00f4ad"/>
              </a:solidFill>
              <a:round/>
            </a:ln>
          </p:spPr>
          <p:style>
            <a:lnRef idx="0"/>
            <a:fillRef idx="0"/>
            <a:effectRef idx="0"/>
            <a:fontRef idx="minor"/>
          </p:style>
        </p:sp>
        <p:sp>
          <p:nvSpPr>
            <p:cNvPr id="1650" name="Google Shape;2015;p29"/>
            <p:cNvSpPr/>
            <p:nvPr/>
          </p:nvSpPr>
          <p:spPr>
            <a:xfrm flipH="1">
              <a:off x="5029920" y="3489120"/>
              <a:ext cx="100080" cy="360"/>
            </a:xfrm>
            <a:custGeom>
              <a:avLst/>
              <a:gdLst/>
              <a:ahLst/>
              <a:rect l="l" t="t" r="r" b="b"/>
              <a:pathLst>
                <a:path fill="none" w="828" h="1">
                  <a:moveTo>
                    <a:pt x="1" y="1"/>
                  </a:moveTo>
                  <a:lnTo>
                    <a:pt x="828" y="1"/>
                  </a:lnTo>
                </a:path>
              </a:pathLst>
            </a:custGeom>
            <a:noFill/>
            <a:ln cap="rnd" w="9525">
              <a:solidFill>
                <a:srgbClr val="00f4ad"/>
              </a:solidFill>
              <a:round/>
            </a:ln>
          </p:spPr>
          <p:style>
            <a:lnRef idx="0"/>
            <a:fillRef idx="0"/>
            <a:effectRef idx="0"/>
            <a:fontRef idx="minor"/>
          </p:style>
        </p:sp>
        <p:sp>
          <p:nvSpPr>
            <p:cNvPr id="1651" name="Google Shape;2016;p29"/>
            <p:cNvSpPr/>
            <p:nvPr/>
          </p:nvSpPr>
          <p:spPr>
            <a:xfrm flipH="1">
              <a:off x="5053320" y="3580200"/>
              <a:ext cx="75960" cy="360"/>
            </a:xfrm>
            <a:custGeom>
              <a:avLst/>
              <a:gdLst/>
              <a:ahLst/>
              <a:rect l="l" t="t" r="r" b="b"/>
              <a:pathLst>
                <a:path fill="none" w="628" h="1">
                  <a:moveTo>
                    <a:pt x="1" y="1"/>
                  </a:moveTo>
                  <a:lnTo>
                    <a:pt x="627" y="1"/>
                  </a:lnTo>
                </a:path>
              </a:pathLst>
            </a:custGeom>
            <a:noFill/>
            <a:ln cap="rnd" w="9525">
              <a:solidFill>
                <a:srgbClr val="00f4ad"/>
              </a:solidFill>
              <a:round/>
            </a:ln>
          </p:spPr>
          <p:style>
            <a:lnRef idx="0"/>
            <a:fillRef idx="0"/>
            <a:effectRef idx="0"/>
            <a:fontRef idx="minor"/>
          </p:style>
        </p:sp>
        <p:grpSp>
          <p:nvGrpSpPr>
            <p:cNvPr id="1652" name="Google Shape;2017;p29"/>
            <p:cNvGrpSpPr/>
            <p:nvPr/>
          </p:nvGrpSpPr>
          <p:grpSpPr>
            <a:xfrm>
              <a:off x="5343120" y="3525840"/>
              <a:ext cx="454320" cy="364680"/>
              <a:chOff x="5343120" y="3525840"/>
              <a:chExt cx="454320" cy="364680"/>
            </a:xfrm>
          </p:grpSpPr>
          <p:sp>
            <p:nvSpPr>
              <p:cNvPr id="1653" name="Google Shape;2018;p29"/>
              <p:cNvSpPr/>
              <p:nvPr/>
            </p:nvSpPr>
            <p:spPr>
              <a:xfrm>
                <a:off x="5525640" y="3681720"/>
                <a:ext cx="182160" cy="208800"/>
              </a:xfrm>
              <a:custGeom>
                <a:avLst/>
                <a:gdLst/>
                <a:ahLst/>
                <a:rect l="l" t="t" r="r" b="b"/>
                <a:pathLst>
                  <a:path fill="none" w="3259" h="3736">
                    <a:moveTo>
                      <a:pt x="3259" y="928"/>
                    </a:moveTo>
                    <a:lnTo>
                      <a:pt x="3259" y="2808"/>
                    </a:lnTo>
                    <a:lnTo>
                      <a:pt x="1629" y="3735"/>
                    </a:lnTo>
                    <a:lnTo>
                      <a:pt x="0" y="2808"/>
                    </a:lnTo>
                    <a:lnTo>
                      <a:pt x="0" y="928"/>
                    </a:lnTo>
                    <a:lnTo>
                      <a:pt x="1629" y="1"/>
                    </a:lnTo>
                    <a:close/>
                  </a:path>
                </a:pathLst>
              </a:custGeom>
              <a:noFill/>
              <a:ln cap="rnd" w="9525">
                <a:solidFill>
                  <a:srgbClr val="ffffff"/>
                </a:solidFill>
                <a:round/>
              </a:ln>
            </p:spPr>
            <p:style>
              <a:lnRef idx="0"/>
              <a:fillRef idx="0"/>
              <a:effectRef idx="0"/>
              <a:fontRef idx="minor"/>
            </p:style>
          </p:sp>
          <p:sp>
            <p:nvSpPr>
              <p:cNvPr id="1654" name="Google Shape;2019;p29"/>
              <p:cNvSpPr/>
              <p:nvPr/>
            </p:nvSpPr>
            <p:spPr>
              <a:xfrm>
                <a:off x="5343120" y="3681720"/>
                <a:ext cx="182160" cy="208800"/>
              </a:xfrm>
              <a:custGeom>
                <a:avLst/>
                <a:gdLst/>
                <a:ahLst/>
                <a:rect l="l" t="t" r="r" b="b"/>
                <a:pathLst>
                  <a:path w="3259" h="3736">
                    <a:moveTo>
                      <a:pt x="1629" y="1"/>
                    </a:moveTo>
                    <a:lnTo>
                      <a:pt x="0" y="928"/>
                    </a:lnTo>
                    <a:lnTo>
                      <a:pt x="0" y="2808"/>
                    </a:lnTo>
                    <a:lnTo>
                      <a:pt x="1629" y="3735"/>
                    </a:lnTo>
                    <a:lnTo>
                      <a:pt x="3258" y="2808"/>
                    </a:lnTo>
                    <a:lnTo>
                      <a:pt x="3258" y="928"/>
                    </a:lnTo>
                    <a:lnTo>
                      <a:pt x="1629" y="1"/>
                    </a:lnTo>
                    <a:close/>
                  </a:path>
                </a:pathLst>
              </a:custGeom>
              <a:solidFill>
                <a:schemeClr val="accent2"/>
              </a:solidFill>
              <a:ln w="0">
                <a:noFill/>
              </a:ln>
            </p:spPr>
            <p:style>
              <a:lnRef idx="0"/>
              <a:fillRef idx="0"/>
              <a:effectRef idx="0"/>
              <a:fontRef idx="minor"/>
            </p:style>
          </p:sp>
          <p:sp>
            <p:nvSpPr>
              <p:cNvPr id="1655" name="Google Shape;2020;p29"/>
              <p:cNvSpPr/>
              <p:nvPr/>
            </p:nvSpPr>
            <p:spPr>
              <a:xfrm>
                <a:off x="5343120" y="3681720"/>
                <a:ext cx="182160" cy="208800"/>
              </a:xfrm>
              <a:custGeom>
                <a:avLst/>
                <a:gdLst/>
                <a:ahLst/>
                <a:rect l="l" t="t" r="r" b="b"/>
                <a:pathLst>
                  <a:path fill="none" w="3259" h="3736">
                    <a:moveTo>
                      <a:pt x="3258" y="928"/>
                    </a:moveTo>
                    <a:lnTo>
                      <a:pt x="3258" y="2808"/>
                    </a:lnTo>
                    <a:lnTo>
                      <a:pt x="1629" y="3735"/>
                    </a:lnTo>
                    <a:lnTo>
                      <a:pt x="0" y="2808"/>
                    </a:lnTo>
                    <a:lnTo>
                      <a:pt x="0" y="928"/>
                    </a:lnTo>
                    <a:lnTo>
                      <a:pt x="1629" y="1"/>
                    </a:lnTo>
                    <a:close/>
                  </a:path>
                </a:pathLst>
              </a:custGeom>
              <a:solidFill>
                <a:schemeClr val="accent2"/>
              </a:solidFill>
              <a:ln cap="rnd" w="9525">
                <a:solidFill>
                  <a:srgbClr val="ffffff"/>
                </a:solidFill>
                <a:round/>
              </a:ln>
            </p:spPr>
            <p:style>
              <a:lnRef idx="0"/>
              <a:fillRef idx="0"/>
              <a:effectRef idx="0"/>
              <a:fontRef idx="minor"/>
            </p:style>
          </p:sp>
          <p:sp>
            <p:nvSpPr>
              <p:cNvPr id="1656" name="Google Shape;2021;p29"/>
              <p:cNvSpPr/>
              <p:nvPr/>
            </p:nvSpPr>
            <p:spPr>
              <a:xfrm>
                <a:off x="5616720" y="3525840"/>
                <a:ext cx="180720" cy="208800"/>
              </a:xfrm>
              <a:custGeom>
                <a:avLst/>
                <a:gdLst/>
                <a:ahLst/>
                <a:rect l="l" t="t" r="r" b="b"/>
                <a:pathLst>
                  <a:path w="3234" h="3736">
                    <a:moveTo>
                      <a:pt x="1630" y="1"/>
                    </a:moveTo>
                    <a:lnTo>
                      <a:pt x="0" y="928"/>
                    </a:lnTo>
                    <a:lnTo>
                      <a:pt x="0" y="2808"/>
                    </a:lnTo>
                    <a:lnTo>
                      <a:pt x="1630" y="3735"/>
                    </a:lnTo>
                    <a:lnTo>
                      <a:pt x="3234" y="2808"/>
                    </a:lnTo>
                    <a:lnTo>
                      <a:pt x="3234" y="928"/>
                    </a:lnTo>
                    <a:lnTo>
                      <a:pt x="1630" y="1"/>
                    </a:lnTo>
                    <a:close/>
                  </a:path>
                </a:pathLst>
              </a:custGeom>
              <a:solidFill>
                <a:schemeClr val="accent2"/>
              </a:solidFill>
              <a:ln w="0">
                <a:noFill/>
              </a:ln>
            </p:spPr>
            <p:style>
              <a:lnRef idx="0"/>
              <a:fillRef idx="0"/>
              <a:effectRef idx="0"/>
              <a:fontRef idx="minor"/>
            </p:style>
          </p:sp>
          <p:sp>
            <p:nvSpPr>
              <p:cNvPr id="1657" name="Google Shape;2022;p29"/>
              <p:cNvSpPr/>
              <p:nvPr/>
            </p:nvSpPr>
            <p:spPr>
              <a:xfrm>
                <a:off x="5616720" y="3525840"/>
                <a:ext cx="180720" cy="208800"/>
              </a:xfrm>
              <a:custGeom>
                <a:avLst/>
                <a:gdLst/>
                <a:ahLst/>
                <a:rect l="l" t="t" r="r" b="b"/>
                <a:pathLst>
                  <a:path fill="none" w="3234" h="3736">
                    <a:moveTo>
                      <a:pt x="3234" y="928"/>
                    </a:moveTo>
                    <a:lnTo>
                      <a:pt x="3234" y="2808"/>
                    </a:lnTo>
                    <a:lnTo>
                      <a:pt x="1630" y="3735"/>
                    </a:lnTo>
                    <a:lnTo>
                      <a:pt x="0" y="2808"/>
                    </a:lnTo>
                    <a:lnTo>
                      <a:pt x="0" y="928"/>
                    </a:lnTo>
                    <a:lnTo>
                      <a:pt x="1630" y="1"/>
                    </a:lnTo>
                    <a:close/>
                  </a:path>
                </a:pathLst>
              </a:custGeom>
              <a:noFill/>
              <a:ln cap="rnd" w="9525">
                <a:solidFill>
                  <a:srgbClr val="ffffff"/>
                </a:solidFill>
                <a:round/>
              </a:ln>
            </p:spPr>
            <p:style>
              <a:lnRef idx="0"/>
              <a:fillRef idx="0"/>
              <a:effectRef idx="0"/>
              <a:fontRef idx="minor"/>
            </p:style>
          </p:sp>
        </p:grpSp>
        <p:sp>
          <p:nvSpPr>
            <p:cNvPr id="1658" name="Google Shape;2023;p29"/>
            <p:cNvSpPr/>
            <p:nvPr/>
          </p:nvSpPr>
          <p:spPr>
            <a:xfrm flipH="1">
              <a:off x="5062320" y="3821040"/>
              <a:ext cx="63720" cy="360"/>
            </a:xfrm>
            <a:custGeom>
              <a:avLst/>
              <a:gdLst/>
              <a:ahLst/>
              <a:rect l="l" t="t" r="r" b="b"/>
              <a:pathLst>
                <a:path fill="none" w="528" h="1">
                  <a:moveTo>
                    <a:pt x="1" y="0"/>
                  </a:moveTo>
                  <a:lnTo>
                    <a:pt x="527" y="0"/>
                  </a:lnTo>
                </a:path>
              </a:pathLst>
            </a:custGeom>
            <a:noFill/>
            <a:ln cap="rnd" w="9525">
              <a:solidFill>
                <a:srgbClr val="00f4ad"/>
              </a:solidFill>
              <a:round/>
            </a:ln>
          </p:spPr>
          <p:style>
            <a:lnRef idx="0"/>
            <a:fillRef idx="0"/>
            <a:effectRef idx="0"/>
            <a:fontRef idx="minor"/>
          </p:style>
        </p:sp>
      </p:grpSp>
      <p:grpSp>
        <p:nvGrpSpPr>
          <p:cNvPr id="1659" name="Google Shape;2024;p29"/>
          <p:cNvGrpSpPr/>
          <p:nvPr/>
        </p:nvGrpSpPr>
        <p:grpSpPr>
          <a:xfrm>
            <a:off x="4010400" y="2216880"/>
            <a:ext cx="1117080" cy="1716480"/>
            <a:chOff x="4010400" y="2216880"/>
            <a:chExt cx="1117080" cy="1716480"/>
          </a:xfrm>
        </p:grpSpPr>
        <p:sp>
          <p:nvSpPr>
            <p:cNvPr id="1660" name="Google Shape;2025;p29"/>
            <p:cNvSpPr/>
            <p:nvPr/>
          </p:nvSpPr>
          <p:spPr>
            <a:xfrm>
              <a:off x="4114440" y="2391480"/>
              <a:ext cx="360" cy="1084320"/>
            </a:xfrm>
            <a:custGeom>
              <a:avLst/>
              <a:gdLst/>
              <a:ahLst/>
              <a:rect l="l" t="t" r="r" b="b"/>
              <a:pathLst>
                <a:path fill="none" w="1" h="43392">
                  <a:moveTo>
                    <a:pt x="0" y="43391"/>
                  </a:moveTo>
                  <a:lnTo>
                    <a:pt x="0" y="0"/>
                  </a:lnTo>
                </a:path>
              </a:pathLst>
            </a:custGeom>
            <a:noFill/>
            <a:ln w="13125">
              <a:solidFill>
                <a:srgbClr val="00f4ad"/>
              </a:solidFill>
              <a:miter/>
            </a:ln>
          </p:spPr>
          <p:style>
            <a:lnRef idx="0"/>
            <a:fillRef idx="0"/>
            <a:effectRef idx="0"/>
            <a:fontRef idx="minor"/>
          </p:style>
        </p:sp>
        <p:sp>
          <p:nvSpPr>
            <p:cNvPr id="1661" name="Google Shape;2026;p29"/>
            <p:cNvSpPr/>
            <p:nvPr/>
          </p:nvSpPr>
          <p:spPr>
            <a:xfrm>
              <a:off x="4626360" y="2216880"/>
              <a:ext cx="445320" cy="1607760"/>
            </a:xfrm>
            <a:custGeom>
              <a:avLst/>
              <a:gdLst/>
              <a:ahLst/>
              <a:rect l="l" t="t" r="r" b="b"/>
              <a:pathLst>
                <a:path fill="none" w="17827" h="64734">
                  <a:moveTo>
                    <a:pt x="17827" y="64733"/>
                  </a:moveTo>
                  <a:lnTo>
                    <a:pt x="4314" y="51221"/>
                  </a:lnTo>
                  <a:lnTo>
                    <a:pt x="4314" y="28258"/>
                  </a:lnTo>
                  <a:lnTo>
                    <a:pt x="0" y="23944"/>
                  </a:lnTo>
                  <a:lnTo>
                    <a:pt x="0" y="1"/>
                  </a:lnTo>
                </a:path>
              </a:pathLst>
            </a:custGeom>
            <a:noFill/>
            <a:ln w="13125">
              <a:solidFill>
                <a:srgbClr val="00f4ad"/>
              </a:solidFill>
              <a:miter/>
            </a:ln>
          </p:spPr>
          <p:style>
            <a:lnRef idx="0"/>
            <a:fillRef idx="0"/>
            <a:effectRef idx="0"/>
            <a:fontRef idx="minor"/>
          </p:style>
        </p:sp>
        <p:sp>
          <p:nvSpPr>
            <p:cNvPr id="1662" name="Google Shape;2027;p29"/>
            <p:cNvSpPr/>
            <p:nvPr/>
          </p:nvSpPr>
          <p:spPr>
            <a:xfrm rot="16200000">
              <a:off x="4432680" y="1794960"/>
              <a:ext cx="174240" cy="1018800"/>
            </a:xfrm>
            <a:custGeom>
              <a:avLst/>
              <a:gdLst/>
              <a:ahLst/>
              <a:rect l="l" t="t" r="r" b="b"/>
              <a:pathLst>
                <a:path fill="none" w="6985" h="22279">
                  <a:moveTo>
                    <a:pt x="0" y="22278"/>
                  </a:moveTo>
                  <a:lnTo>
                    <a:pt x="6985" y="15294"/>
                  </a:lnTo>
                  <a:lnTo>
                    <a:pt x="6985" y="1"/>
                  </a:lnTo>
                </a:path>
              </a:pathLst>
            </a:custGeom>
            <a:noFill/>
            <a:ln w="13125">
              <a:solidFill>
                <a:srgbClr val="00f4ad"/>
              </a:solidFill>
              <a:miter/>
            </a:ln>
          </p:spPr>
          <p:style>
            <a:lnRef idx="0"/>
            <a:fillRef idx="0"/>
            <a:effectRef idx="0"/>
            <a:fontRef idx="minor"/>
          </p:style>
        </p:sp>
        <p:sp>
          <p:nvSpPr>
            <p:cNvPr id="1663" name="Google Shape;2028;p29"/>
            <p:cNvSpPr/>
            <p:nvPr/>
          </p:nvSpPr>
          <p:spPr>
            <a:xfrm>
              <a:off x="5012640" y="2364480"/>
              <a:ext cx="59040" cy="59040"/>
            </a:xfrm>
            <a:prstGeom prst="ellipse">
              <a:avLst/>
            </a:prstGeom>
            <a:solidFill>
              <a:schemeClr val="accent4"/>
            </a:solidFill>
            <a:ln w="0">
              <a:noFill/>
            </a:ln>
          </p:spPr>
          <p:style>
            <a:lnRef idx="0"/>
            <a:fillRef idx="0"/>
            <a:effectRef idx="0"/>
            <a:fontRef idx="minor"/>
          </p:style>
        </p:sp>
        <p:sp>
          <p:nvSpPr>
            <p:cNvPr id="1664" name="Google Shape;2029;p29"/>
            <p:cNvSpPr/>
            <p:nvPr/>
          </p:nvSpPr>
          <p:spPr>
            <a:xfrm>
              <a:off x="5041080" y="3789000"/>
              <a:ext cx="59040" cy="59040"/>
            </a:xfrm>
            <a:prstGeom prst="ellipse">
              <a:avLst/>
            </a:prstGeom>
            <a:solidFill>
              <a:schemeClr val="accent4"/>
            </a:solidFill>
            <a:ln w="0">
              <a:noFill/>
            </a:ln>
          </p:spPr>
          <p:style>
            <a:lnRef idx="0"/>
            <a:fillRef idx="0"/>
            <a:effectRef idx="0"/>
            <a:fontRef idx="minor"/>
          </p:style>
        </p:sp>
        <p:sp>
          <p:nvSpPr>
            <p:cNvPr id="1665" name="Google Shape;2030;p29"/>
            <p:cNvSpPr/>
            <p:nvPr/>
          </p:nvSpPr>
          <p:spPr>
            <a:xfrm>
              <a:off x="4015800" y="3933000"/>
              <a:ext cx="1111680" cy="360"/>
            </a:xfrm>
            <a:custGeom>
              <a:avLst/>
              <a:gdLst/>
              <a:ahLst/>
              <a:rect l="l" t="t" r="r" b="b"/>
              <a:pathLst>
                <a:path w="21600" h="21600">
                  <a:moveTo>
                    <a:pt x="0" y="0"/>
                  </a:moveTo>
                  <a:lnTo>
                    <a:pt x="21600" y="21600"/>
                  </a:lnTo>
                </a:path>
              </a:pathLst>
            </a:custGeom>
            <a:noFill/>
            <a:ln w="9525">
              <a:solidFill>
                <a:srgbClr val="00f4ad"/>
              </a:solidFill>
              <a:round/>
            </a:ln>
          </p:spPr>
          <p:style>
            <a:lnRef idx="0"/>
            <a:fillRef idx="0"/>
            <a:effectRef idx="0"/>
            <a:fontRef idx="minor"/>
          </p:style>
        </p:sp>
        <p:sp>
          <p:nvSpPr>
            <p:cNvPr id="1666" name="Google Shape;2031;p29"/>
            <p:cNvSpPr/>
            <p:nvPr/>
          </p:nvSpPr>
          <p:spPr>
            <a:xfrm>
              <a:off x="4084560" y="3454920"/>
              <a:ext cx="59040" cy="59040"/>
            </a:xfrm>
            <a:prstGeom prst="ellipse">
              <a:avLst/>
            </a:prstGeom>
            <a:solidFill>
              <a:schemeClr val="accent4"/>
            </a:solidFill>
            <a:ln w="0">
              <a:noFill/>
            </a:ln>
          </p:spPr>
          <p:style>
            <a:lnRef idx="0"/>
            <a:fillRef idx="0"/>
            <a:effectRef idx="0"/>
            <a:fontRef idx="minor"/>
          </p:style>
        </p:sp>
        <p:sp>
          <p:nvSpPr>
            <p:cNvPr id="1667" name="Google Shape;2032;p29"/>
            <p:cNvSpPr/>
            <p:nvPr/>
          </p:nvSpPr>
          <p:spPr>
            <a:xfrm>
              <a:off x="4084560" y="2364480"/>
              <a:ext cx="59040" cy="59040"/>
            </a:xfrm>
            <a:prstGeom prst="ellipse">
              <a:avLst/>
            </a:prstGeom>
            <a:solidFill>
              <a:schemeClr val="accent4"/>
            </a:solidFill>
            <a:ln w="0">
              <a:noFill/>
            </a:ln>
          </p:spPr>
          <p:style>
            <a:lnRef idx="0"/>
            <a:fillRef idx="0"/>
            <a:effectRef idx="0"/>
            <a:fontRef idx="minor"/>
          </p:style>
        </p:sp>
      </p:grpSp>
    </p:spTree>
  </p:cSld>
  <p:transition>
    <p:cover dir="r"/>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8" name="PlaceHolder 1"/>
          <p:cNvSpPr>
            <a:spLocks noGrp="1"/>
          </p:cNvSpPr>
          <p:nvPr>
            <p:ph type="title"/>
          </p:nvPr>
        </p:nvSpPr>
        <p:spPr>
          <a:xfrm>
            <a:off x="306360" y="183600"/>
            <a:ext cx="4442400" cy="540360"/>
          </a:xfrm>
          <a:prstGeom prst="rect">
            <a:avLst/>
          </a:prstGeom>
          <a:noFill/>
          <a:ln w="0">
            <a:noFill/>
          </a:ln>
        </p:spPr>
        <p:txBody>
          <a:bodyPr lIns="0" rIns="0" tIns="0" bIns="0" anchor="ctr">
            <a:noAutofit/>
          </a:bodyPr>
          <a:p>
            <a:pPr>
              <a:lnSpc>
                <a:spcPct val="100000"/>
              </a:lnSpc>
              <a:buNone/>
            </a:pPr>
            <a:r>
              <a:rPr b="0" lang="en-US" sz="3600" spc="-1" strike="noStrike">
                <a:solidFill>
                  <a:srgbClr val="00f4ad"/>
                </a:solidFill>
                <a:latin typeface="Times New Roman"/>
                <a:ea typeface="Bebas Neue"/>
              </a:rPr>
              <a:t>Phần 2: Nội dung chính</a:t>
            </a:r>
            <a:endParaRPr b="0" lang="en-US" sz="3600" spc="-1" strike="noStrike">
              <a:solidFill>
                <a:srgbClr val="000000"/>
              </a:solidFill>
              <a:latin typeface="Arial"/>
            </a:endParaRPr>
          </a:p>
        </p:txBody>
      </p:sp>
      <p:sp>
        <p:nvSpPr>
          <p:cNvPr id="1669" name="PlaceHolder 2"/>
          <p:cNvSpPr>
            <a:spLocks noGrp="1"/>
          </p:cNvSpPr>
          <p:nvPr>
            <p:ph type="subTitle"/>
          </p:nvPr>
        </p:nvSpPr>
        <p:spPr>
          <a:xfrm>
            <a:off x="306360" y="1622520"/>
            <a:ext cx="3940920" cy="2543760"/>
          </a:xfrm>
          <a:prstGeom prst="rect">
            <a:avLst/>
          </a:prstGeom>
          <a:noFill/>
          <a:ln w="0">
            <a:noFill/>
          </a:ln>
        </p:spPr>
        <p:txBody>
          <a:bodyPr lIns="0" rIns="0" tIns="0" bIns="0" anchor="ctr">
            <a:noAutofit/>
          </a:bodyPr>
          <a:p>
            <a:pPr>
              <a:lnSpc>
                <a:spcPct val="100000"/>
              </a:lnSpc>
              <a:buNone/>
              <a:tabLst>
                <a:tab algn="l" pos="0"/>
              </a:tabLst>
            </a:pPr>
            <a:r>
              <a:rPr b="0" lang="vi-VN" sz="1600" spc="-1" strike="noStrike">
                <a:solidFill>
                  <a:srgbClr val="ffffff"/>
                </a:solidFill>
                <a:latin typeface="Times New Roman"/>
                <a:ea typeface="Roboto"/>
              </a:rPr>
              <a:t>Xây dựng chương trình minh họa giải thuật lập lịch hồi tiếp đa mức (Multilevel Feedback Queue Scheduling). Yêu cầu đặt ra là phân phối CPU cho các tiến trình sao cho:</a:t>
            </a:r>
            <a:endParaRPr b="0" lang="en-US" sz="1600" spc="-1" strike="noStrike">
              <a:latin typeface="Arial"/>
            </a:endParaRPr>
          </a:p>
          <a:p>
            <a:pPr marL="285840" indent="-285840">
              <a:lnSpc>
                <a:spcPct val="100000"/>
              </a:lnSpc>
              <a:buClr>
                <a:srgbClr val="ffffff"/>
              </a:buClr>
              <a:buFont typeface="Wingdings" charset="2"/>
              <a:buChar char=""/>
              <a:tabLst>
                <a:tab algn="l" pos="0"/>
              </a:tabLst>
            </a:pPr>
            <a:r>
              <a:rPr b="0" lang="vi-VN" sz="1600" spc="-1" strike="noStrike">
                <a:solidFill>
                  <a:srgbClr val="ffffff"/>
                </a:solidFill>
                <a:latin typeface="Times New Roman"/>
                <a:ea typeface="Roboto"/>
              </a:rPr>
              <a:t> </a:t>
            </a:r>
            <a:r>
              <a:rPr b="0" lang="vi-VN" sz="1600" spc="-1" strike="noStrike">
                <a:solidFill>
                  <a:srgbClr val="ffffff"/>
                </a:solidFill>
                <a:latin typeface="Times New Roman"/>
                <a:ea typeface="Roboto"/>
              </a:rPr>
              <a:t>Có các tiến trình với thời gian vào và thời gian xử lí riêng .</a:t>
            </a:r>
            <a:endParaRPr b="0" lang="en-US" sz="1600" spc="-1" strike="noStrike">
              <a:latin typeface="Arial"/>
            </a:endParaRPr>
          </a:p>
          <a:p>
            <a:pPr marL="285840" indent="-285840">
              <a:lnSpc>
                <a:spcPct val="100000"/>
              </a:lnSpc>
              <a:buClr>
                <a:srgbClr val="ffffff"/>
              </a:buClr>
              <a:buFont typeface="Wingdings" charset="2"/>
              <a:buChar char=""/>
              <a:tabLst>
                <a:tab algn="l" pos="0"/>
              </a:tabLst>
            </a:pPr>
            <a:r>
              <a:rPr b="0" lang="vi-VN" sz="1600" spc="-1" strike="noStrike">
                <a:solidFill>
                  <a:srgbClr val="ffffff"/>
                </a:solidFill>
                <a:latin typeface="Times New Roman"/>
                <a:ea typeface="Roboto"/>
              </a:rPr>
              <a:t> </a:t>
            </a:r>
            <a:r>
              <a:rPr b="0" lang="vi-VN" sz="1600" spc="-1" strike="noStrike">
                <a:solidFill>
                  <a:srgbClr val="ffffff"/>
                </a:solidFill>
                <a:latin typeface="Times New Roman"/>
                <a:ea typeface="Roboto"/>
              </a:rPr>
              <a:t>Có các hàng đợi và mức độ ưu tiên.</a:t>
            </a:r>
            <a:endParaRPr b="0" lang="en-US" sz="1600" spc="-1" strike="noStrike">
              <a:latin typeface="Arial"/>
            </a:endParaRPr>
          </a:p>
          <a:p>
            <a:pPr marL="285840" indent="-285840">
              <a:lnSpc>
                <a:spcPct val="100000"/>
              </a:lnSpc>
              <a:buClr>
                <a:srgbClr val="ffffff"/>
              </a:buClr>
              <a:buFont typeface="Wingdings" charset="2"/>
              <a:buChar char=""/>
              <a:tabLst>
                <a:tab algn="l" pos="0"/>
              </a:tabLst>
            </a:pPr>
            <a:r>
              <a:rPr b="0" lang="vi-VN" sz="1600" spc="-1" strike="noStrike">
                <a:solidFill>
                  <a:srgbClr val="ffffff"/>
                </a:solidFill>
                <a:latin typeface="Times New Roman"/>
                <a:ea typeface="Roboto"/>
              </a:rPr>
              <a:t> </a:t>
            </a:r>
            <a:r>
              <a:rPr b="0" lang="vi-VN" sz="1600" spc="-1" strike="noStrike">
                <a:solidFill>
                  <a:srgbClr val="ffffff"/>
                </a:solidFill>
                <a:latin typeface="Times New Roman"/>
                <a:ea typeface="Roboto"/>
              </a:rPr>
              <a:t>Chỉ có 1 tiến trình sử dụng CPU tại 1 thời điểm</a:t>
            </a:r>
            <a:endParaRPr b="0" lang="en-US" sz="1600" spc="-1" strike="noStrike">
              <a:latin typeface="Arial"/>
            </a:endParaRPr>
          </a:p>
          <a:p>
            <a:pPr marL="285840" indent="-285840">
              <a:lnSpc>
                <a:spcPct val="100000"/>
              </a:lnSpc>
              <a:buClr>
                <a:srgbClr val="ffffff"/>
              </a:buClr>
              <a:buFont typeface="Wingdings" charset="2"/>
              <a:buChar char=""/>
              <a:tabLst>
                <a:tab algn="l" pos="0"/>
              </a:tabLst>
            </a:pPr>
            <a:r>
              <a:rPr b="0" lang="vi-VN" sz="1600" spc="-1" strike="noStrike">
                <a:solidFill>
                  <a:srgbClr val="ffffff"/>
                </a:solidFill>
                <a:latin typeface="Times New Roman"/>
                <a:ea typeface="Roboto"/>
              </a:rPr>
              <a:t> </a:t>
            </a:r>
            <a:r>
              <a:rPr b="0" lang="vi-VN" sz="1600" spc="-1" strike="noStrike">
                <a:solidFill>
                  <a:srgbClr val="ffffff"/>
                </a:solidFill>
                <a:latin typeface="Times New Roman"/>
                <a:ea typeface="Roboto"/>
              </a:rPr>
              <a:t>Các tiến trình ở hàng đợi ưu tiên thấp không được phân phối CPU trừ khi hàng đợi ưu tiên cao hơn nó trống</a:t>
            </a:r>
            <a:r>
              <a:rPr b="0" lang="en-US" sz="1600" spc="-1" strike="noStrike">
                <a:solidFill>
                  <a:srgbClr val="ffffff"/>
                </a:solidFill>
                <a:latin typeface="Times New Roman"/>
                <a:ea typeface="Roboto"/>
              </a:rPr>
              <a:t>.</a:t>
            </a:r>
            <a:endParaRPr b="0" lang="en-US" sz="1600" spc="-1" strike="noStrike">
              <a:latin typeface="Arial"/>
            </a:endParaRPr>
          </a:p>
        </p:txBody>
      </p:sp>
      <p:pic>
        <p:nvPicPr>
          <p:cNvPr id="1670" name="Google Shape;2039;p30" descr=""/>
          <p:cNvPicPr/>
          <p:nvPr/>
        </p:nvPicPr>
        <p:blipFill>
          <a:blip r:embed="rId1"/>
          <a:srcRect l="11075" t="0" r="11075" b="0"/>
          <a:stretch/>
        </p:blipFill>
        <p:spPr>
          <a:xfrm>
            <a:off x="4653000" y="724320"/>
            <a:ext cx="4237560" cy="3694320"/>
          </a:xfrm>
          <a:prstGeom prst="rect">
            <a:avLst/>
          </a:prstGeom>
          <a:ln w="9525">
            <a:solidFill>
              <a:srgbClr val="00f4ad"/>
            </a:solidFill>
            <a:round/>
          </a:ln>
        </p:spPr>
      </p:pic>
      <p:sp>
        <p:nvSpPr>
          <p:cNvPr id="1671" name="Google Shape;1938;p29"/>
          <p:cNvSpPr/>
          <p:nvPr/>
        </p:nvSpPr>
        <p:spPr>
          <a:xfrm>
            <a:off x="582120" y="766440"/>
            <a:ext cx="2699280" cy="54036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0" lang="vi-VN" sz="2400" spc="-1" strike="noStrike">
                <a:solidFill>
                  <a:srgbClr val="00f4ad"/>
                </a:solidFill>
                <a:latin typeface="Times New Roman"/>
                <a:ea typeface="Arial"/>
              </a:rPr>
              <a:t>Mô tả bài toán</a:t>
            </a:r>
            <a:endParaRPr b="0" lang="en-US" sz="2400" spc="-1" strike="noStrike">
              <a:latin typeface="Arial"/>
            </a:endParaRPr>
          </a:p>
        </p:txBody>
      </p:sp>
    </p:spTree>
  </p:cSld>
  <p:transition>
    <p:pull dir="r"/>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2" name="PlaceHolder 1"/>
          <p:cNvSpPr>
            <a:spLocks noGrp="1"/>
          </p:cNvSpPr>
          <p:nvPr>
            <p:ph type="subTitle"/>
          </p:nvPr>
        </p:nvSpPr>
        <p:spPr>
          <a:xfrm>
            <a:off x="957240" y="1781640"/>
            <a:ext cx="6750360" cy="1961280"/>
          </a:xfrm>
          <a:prstGeom prst="rect">
            <a:avLst/>
          </a:prstGeom>
          <a:noFill/>
          <a:ln w="0">
            <a:noFill/>
          </a:ln>
        </p:spPr>
        <p:txBody>
          <a:bodyPr lIns="0" rIns="0" tIns="0" bIns="0" anchor="ctr">
            <a:noAutofit/>
          </a:bodyPr>
          <a:p>
            <a:pPr>
              <a:lnSpc>
                <a:spcPct val="100000"/>
              </a:lnSpc>
              <a:buNone/>
              <a:tabLst>
                <a:tab algn="l" pos="0"/>
              </a:tabLst>
            </a:pPr>
            <a:r>
              <a:rPr b="0" lang="vi-VN" sz="2400" spc="-1" strike="noStrike">
                <a:solidFill>
                  <a:srgbClr val="00f4ad"/>
                </a:solidFill>
                <a:latin typeface="Times New Roman"/>
                <a:ea typeface="Roboto"/>
              </a:rPr>
              <a:t>Lời giải đã lựa chọn:</a:t>
            </a:r>
            <a:endParaRPr b="0" lang="en-US" sz="2400" spc="-1" strike="noStrike">
              <a:latin typeface="Times New Roman"/>
            </a:endParaRPr>
          </a:p>
          <a:p>
            <a:pPr>
              <a:lnSpc>
                <a:spcPct val="100000"/>
              </a:lnSpc>
              <a:buNone/>
              <a:tabLst>
                <a:tab algn="l" pos="0"/>
              </a:tabLst>
            </a:pPr>
            <a:r>
              <a:rPr b="0" lang="vi-VN" sz="2000" spc="-1" strike="noStrike">
                <a:solidFill>
                  <a:srgbClr val="ffffff"/>
                </a:solidFill>
                <a:latin typeface="Times New Roman"/>
                <a:ea typeface="Roboto"/>
              </a:rPr>
              <a:t>Xây dựng chương trình có 3 hàng đợi với 3 mức độ ưu tiên lần lượt là 1, 2, 3. Các tiến trình trên cùng 1 hàng đợi có cùng mức độ ưu tiên. Khi tiến trình đang chạy nghĩa là nó đang được phân phối CPU</a:t>
            </a:r>
            <a:r>
              <a:rPr b="0" lang="en-US" sz="2000" spc="-1" strike="noStrike">
                <a:solidFill>
                  <a:srgbClr val="ffffff"/>
                </a:solidFill>
                <a:latin typeface="Times New Roman"/>
                <a:ea typeface="Roboto"/>
              </a:rPr>
              <a:t>.</a:t>
            </a:r>
            <a:endParaRPr b="0" lang="en-US" sz="2000" spc="-1" strike="noStrike">
              <a:latin typeface="Times New Roman"/>
            </a:endParaRPr>
          </a:p>
        </p:txBody>
      </p:sp>
      <p:sp>
        <p:nvSpPr>
          <p:cNvPr id="1673" name="PlaceHolder 2"/>
          <p:cNvSpPr>
            <a:spLocks noGrp="1"/>
          </p:cNvSpPr>
          <p:nvPr>
            <p:ph type="title"/>
          </p:nvPr>
        </p:nvSpPr>
        <p:spPr>
          <a:xfrm>
            <a:off x="1836000" y="668160"/>
            <a:ext cx="5471640" cy="316440"/>
          </a:xfrm>
          <a:prstGeom prst="rect">
            <a:avLst/>
          </a:prstGeom>
          <a:noFill/>
          <a:ln w="0">
            <a:noFill/>
          </a:ln>
        </p:spPr>
        <p:txBody>
          <a:bodyPr lIns="0" rIns="0" tIns="0" bIns="0" anchor="ctr">
            <a:noAutofit/>
          </a:bodyPr>
          <a:p>
            <a:pPr algn="ctr">
              <a:lnSpc>
                <a:spcPct val="100000"/>
              </a:lnSpc>
              <a:buNone/>
              <a:tabLst>
                <a:tab algn="l" pos="0"/>
              </a:tabLst>
            </a:pPr>
            <a:r>
              <a:rPr b="0" lang="vi-VN" sz="3600" spc="-1" strike="noStrike">
                <a:solidFill>
                  <a:srgbClr val="00f4ad"/>
                </a:solidFill>
                <a:latin typeface="Times New Roman"/>
                <a:ea typeface="Bebas Neue"/>
              </a:rPr>
              <a:t>Phần 3: Miêu tả chương trình</a:t>
            </a:r>
            <a:endParaRPr b="0" lang="en-US" sz="3600" spc="-1" strike="noStrike">
              <a:solidFill>
                <a:srgbClr val="000000"/>
              </a:solidFill>
              <a:latin typeface="Arial"/>
            </a:endParaRPr>
          </a:p>
        </p:txBody>
      </p:sp>
    </p:spTree>
  </p:cSld>
  <p:transition>
    <p:wheel spokes="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LibreOffice/7.3.3.2$Linux_X86_64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2022-07-12T15:51:46Z</dcterms:modified>
  <cp:revision>37</cp:revision>
  <dc:subject/>
  <dc:title>Chủ đề 04: XÂY DỰNG CHƯƠNG TRÌNH MINH HỌA GIẢI THUẬT HỒI TIẾP ĐA MỨC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24</vt:i4>
  </property>
  <property fmtid="{D5CDD505-2E9C-101B-9397-08002B2CF9AE}" pid="3" name="PresentationFormat">
    <vt:lpwstr>On-screen Show (16:9)</vt:lpwstr>
  </property>
  <property fmtid="{D5CDD505-2E9C-101B-9397-08002B2CF9AE}" pid="4" name="Slides">
    <vt:i4>25</vt:i4>
  </property>
</Properties>
</file>