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EE401711-02DC-4F5A-B0A4-D7A4CFB82638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36BD-BA89-4B92-9DBC-679F61142570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C7-A3C7-439B-802A-DFE3FCA7ADBD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65EA-47B7-4DBF-958B-A3D4DA4F431A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AAA-CF98-48DB-9517-D7ADD1FD1213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F696-D0E7-4C66-925E-251F9C0B0F21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2E-4FBC-4B01-A175-6B1CAC9B226D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4AFC5-17E4-4A26-A144-49682BD36ECA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9482-E0DA-4858-9A19-F8B792C0C3D9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CD3A-8283-4FC4-856C-D5E0BF662449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EE8-FC08-4C54-BE1B-81CB6CA05FC8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24E7-1432-4F89-B9E6-59843C6C91FE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smtClean="0">
                <a:latin typeface="Times New Roman" pitchFamily="18" charset="0"/>
                <a:cs typeface="Times New Roman" pitchFamily="18" charset="0"/>
              </a:rPr>
              <a:t>XÂY DỰNG HỆ THỐNG CHO CÔNG TY KINH DOANH MÔ HÌNH NHẬT BẢN-JAPAN FIGURE </a:t>
            </a:r>
            <a:endParaRPr lang="en-US" sz="4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Nhóm</a:t>
            </a:r>
            <a:r>
              <a:rPr lang="en-US" smtClean="0"/>
              <a:t> 14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21405084">
            <a:off x="5562869" y="4434168"/>
            <a:ext cx="5681472" cy="143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01638" indent="1427163"/>
            <a:r>
              <a:rPr lang="en-US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 Trung Phụng	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Dương 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vi-VN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Mai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Kiều Nhất Thống		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Lâm </a:t>
            </a: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Yến Nhi</a:t>
            </a:r>
            <a:b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Bùi Ngọc Khang</a:t>
            </a:r>
            <a:b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Phạm Thanh Thiên</a:t>
            </a:r>
          </a:p>
        </p:txBody>
      </p:sp>
    </p:spTree>
    <p:extLst>
      <p:ext uri="{BB962C8B-B14F-4D97-AF65-F5344CB8AC3E}">
        <p14:creationId xmlns:p14="http://schemas.microsoft.com/office/powerpoint/2010/main" val="36543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err="1" smtClean="0"/>
              <a:t>NetBean</a:t>
            </a:r>
            <a:endParaRPr lang="en-US" smtClean="0"/>
          </a:p>
          <a:p>
            <a:r>
              <a:rPr lang="en-US" err="1" smtClean="0"/>
              <a:t>MIcrosoft</a:t>
            </a:r>
            <a:r>
              <a:rPr lang="en-US" smtClean="0"/>
              <a:t> SQL Server </a:t>
            </a:r>
          </a:p>
          <a:p>
            <a:r>
              <a:rPr lang="en-US" smtClean="0"/>
              <a:t> </a:t>
            </a:r>
            <a:r>
              <a:rPr lang="en-US" err="1" smtClean="0"/>
              <a:t>sqljdbc</a:t>
            </a:r>
            <a:r>
              <a:rPr lang="en-US" smtClean="0"/>
              <a:t> 4-20.jar 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26" y="3880847"/>
            <a:ext cx="7373998" cy="6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9" y="234696"/>
            <a:ext cx="10396882" cy="1151965"/>
          </a:xfrm>
        </p:spPr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17669" y="1703177"/>
            <a:ext cx="1866308" cy="120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9446230" y="1605641"/>
            <a:ext cx="2023872" cy="13045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b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460567" y="3563389"/>
            <a:ext cx="2978828" cy="1840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việc Order sản phẩm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Không có mô tả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157" y="404234"/>
            <a:ext cx="3981450" cy="502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79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17" y="124968"/>
            <a:ext cx="10396882" cy="1151965"/>
          </a:xfrm>
        </p:spPr>
        <p:txBody>
          <a:bodyPr/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6" name="Picture 6" descr="Không có mô tả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691" y="1076763"/>
            <a:ext cx="9674143" cy="4575891"/>
          </a:xfrm>
          <a:prstGeom prst="rect">
            <a:avLst/>
          </a:prstGeom>
          <a:noFill/>
        </p:spPr>
      </p:pic>
      <p:sp>
        <p:nvSpPr>
          <p:cNvPr id="13" name="Oval 12"/>
          <p:cNvSpPr/>
          <p:nvPr/>
        </p:nvSpPr>
        <p:spPr>
          <a:xfrm>
            <a:off x="0" y="1749925"/>
            <a:ext cx="2755392" cy="1342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Ô nhập thông tin nhân viên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4014845"/>
            <a:ext cx="2755392" cy="1342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lương nhân viên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486064" y="2869947"/>
            <a:ext cx="2755392" cy="13422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 Jtable để chứa dữ liệu từ database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755392" y="2243584"/>
            <a:ext cx="790181" cy="177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132064" y="2332307"/>
            <a:ext cx="757518" cy="734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55392" y="4508504"/>
            <a:ext cx="790181" cy="177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1417" y="124968"/>
            <a:ext cx="10396882" cy="1151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Không có mô tả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230" y="1031152"/>
            <a:ext cx="7696200" cy="5105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09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thanks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7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162</TotalTime>
  <Words>72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Impact</vt:lpstr>
      <vt:lpstr>Times New Roman</vt:lpstr>
      <vt:lpstr>Main Event</vt:lpstr>
      <vt:lpstr>XÂY DỰNG HỆ THỐNG CHO CÔNG TY KINH DOANH MÔ HÌNH NHẬT BẢN-JAPAN FIGURE </vt:lpstr>
      <vt:lpstr>Các thư viện và công cụ</vt:lpstr>
      <vt:lpstr>Trang chủ</vt:lpstr>
      <vt:lpstr>QUẢN LÝ NHÂN VIÊN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QUÁN CÀ PHÊ</dc:title>
  <dc:creator>Admin</dc:creator>
  <cp:lastModifiedBy>Phụng Nguyễn</cp:lastModifiedBy>
  <cp:revision>19</cp:revision>
  <dcterms:created xsi:type="dcterms:W3CDTF">2019-03-21T08:47:46Z</dcterms:created>
  <dcterms:modified xsi:type="dcterms:W3CDTF">2020-06-10T02:58:17Z</dcterms:modified>
</cp:coreProperties>
</file>