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0E1"/>
    <a:srgbClr val="0A0FDA"/>
    <a:srgbClr val="0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08A0-DFB1-489C-A277-6A1B3B21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E9A7E-A56E-4B4B-BE75-BEE30B81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B6FC-6BB2-48DE-BC33-B0A00281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318F-D263-4A7E-9E05-136F9C57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5A26-50FF-4543-8DCD-6AE60879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C2BE-ADA9-4F3F-833E-C43669D3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FEB53-D2DA-4CAA-83F7-722CB57E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662C-F44C-45BD-8508-D1AFF6E5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7B35-0351-4D2A-B394-955B8FEE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B527-FFAF-4741-892C-FEF29390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E9A6D-73A1-4556-BFA4-18FCD1B8C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20C4F-BA47-4414-BDB7-89C6E297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17AB-2951-4902-BD23-89F07F1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7D66-D75A-4AFD-814E-9ADAF5D7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F64C-3AC8-46CA-A7BE-64CDC297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BE46-ED1D-4EC3-8350-687B77F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A02-6E4E-4B86-B064-F55842AB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C024-64D0-4132-A767-5A08944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17CE-2A4C-4EB0-9911-4AA4088A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47C0-8B07-4B69-B3DF-3CBB6F29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5FD7-0416-42E8-8486-5D445A5C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D15A-8F75-414A-BAE4-71AED682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E852-565A-4B51-AC5E-EEC30E06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778-6BA1-47D8-B509-E538DF32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56B7-17DF-4A71-877C-A7950504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920B-9B4F-46AA-8725-6AA5C15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AE85-078D-45D2-BA6F-AC3BD270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15378-2CD6-4E1F-96F5-72E6ECA3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1F735-6314-42D0-94A7-373E27BC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22F9-DBED-48A2-A94C-305DC41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19C17-75E0-45FA-9B10-D674F5D1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24FA-CD29-4A1F-B24F-EEBC2CC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3AF5-70B2-4F22-9D0D-A0E7FF84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9838-C8FD-48DF-A651-D337B7EC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AB93A-B41A-452A-B366-76DDD301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590E9-EB43-4C9D-8446-5279770B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21D24-78EF-4F32-A478-351535A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B03F9-B4B2-4784-A59E-5483CC5D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579FA-561A-4E07-AB40-2D1255F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0BA6-8D62-45D8-81D1-92E4D8D3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785A-87D8-4B29-88C0-279F8EB3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59B20-FCDC-4003-8644-325C83D9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74ACA-7691-4DD7-927C-7B0086B9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7DA1B-E267-4882-B0D4-64B08E96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92DEC-8EF1-4968-85EF-E7E3C88F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3C57-4A7C-4162-84AF-A77EB137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ABA-0A48-49B4-BDED-6231B211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C27-1292-462A-97B8-1AAFAF6F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0736-9C6D-4D26-99F9-73469E56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3D1C-E667-4A5E-97EA-83F3777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389F-97F9-47B9-A898-F3D36617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F837-540C-4F5E-BC85-0B2B76AD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1310-F7F6-4844-B9CF-323CC04E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9B7EE-EFBB-4C50-84C8-9E6522169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4721-5680-48E7-9C62-35901E8E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1CB4-CD65-4620-9297-855AAF4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8E5-0486-4707-A36B-65F2C7C3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91E3-45B8-40DE-9CC3-E08F5C6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9A583-7F15-44FE-AC3F-E23C8B9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4079D-CD54-46CD-8D54-4F3395D0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217C-276B-4459-8D16-AB57387A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6929-DB9B-4650-9EE2-96B35A15843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A569-787B-4204-9383-9498D15F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7BA4-90C2-4A71-8004-A44BD22D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6AA2-81A5-4E0C-B223-A08EF57E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47B-44D5-4142-8A92-E6FC471C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0"/>
            <a:ext cx="348615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0D61F-1DEC-4B57-9128-1EC8974D40F6}"/>
              </a:ext>
            </a:extLst>
          </p:cNvPr>
          <p:cNvSpPr/>
          <p:nvPr/>
        </p:nvSpPr>
        <p:spPr>
          <a:xfrm>
            <a:off x="4829175" y="1019174"/>
            <a:ext cx="2362200" cy="25812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EA2B7-BE9F-42C0-8E1C-FB3E69A0F0AB}"/>
              </a:ext>
            </a:extLst>
          </p:cNvPr>
          <p:cNvSpPr txBox="1"/>
          <p:nvPr/>
        </p:nvSpPr>
        <p:spPr>
          <a:xfrm>
            <a:off x="4914900" y="323111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4335F-5CD5-410C-A3EF-A3A9A658FFF2}"/>
              </a:ext>
            </a:extLst>
          </p:cNvPr>
          <p:cNvSpPr txBox="1"/>
          <p:nvPr/>
        </p:nvSpPr>
        <p:spPr>
          <a:xfrm>
            <a:off x="4267200" y="5423327"/>
            <a:ext cx="348615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0CA03-CAA6-4F67-8E05-6CD43AA12458}"/>
              </a:ext>
            </a:extLst>
          </p:cNvPr>
          <p:cNvSpPr txBox="1"/>
          <p:nvPr/>
        </p:nvSpPr>
        <p:spPr>
          <a:xfrm>
            <a:off x="4267200" y="6396335"/>
            <a:ext cx="34861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FB022-DB58-47E5-A4CE-12B61FE31614}"/>
              </a:ext>
            </a:extLst>
          </p:cNvPr>
          <p:cNvSpPr txBox="1"/>
          <p:nvPr/>
        </p:nvSpPr>
        <p:spPr>
          <a:xfrm>
            <a:off x="4267200" y="-1"/>
            <a:ext cx="34861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Bird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377EC-B262-4DB1-9377-F8DA99DD31F0}"/>
              </a:ext>
            </a:extLst>
          </p:cNvPr>
          <p:cNvSpPr txBox="1"/>
          <p:nvPr/>
        </p:nvSpPr>
        <p:spPr>
          <a:xfrm>
            <a:off x="4267200" y="0"/>
            <a:ext cx="457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4337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47B-44D5-4142-8A92-E6FC471C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0"/>
            <a:ext cx="348615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FB022-DB58-47E5-A4CE-12B61FE31614}"/>
              </a:ext>
            </a:extLst>
          </p:cNvPr>
          <p:cNvSpPr txBox="1"/>
          <p:nvPr/>
        </p:nvSpPr>
        <p:spPr>
          <a:xfrm>
            <a:off x="4267200" y="-1"/>
            <a:ext cx="34861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377EC-B262-4DB1-9377-F8DA99DD31F0}"/>
              </a:ext>
            </a:extLst>
          </p:cNvPr>
          <p:cNvSpPr txBox="1"/>
          <p:nvPr/>
        </p:nvSpPr>
        <p:spPr>
          <a:xfrm>
            <a:off x="4267200" y="0"/>
            <a:ext cx="457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pic>
        <p:nvPicPr>
          <p:cNvPr id="11" name="Picture 10" descr="A bird flying in the sky&#10;&#10;Description automatically generated">
            <a:extLst>
              <a:ext uri="{FF2B5EF4-FFF2-40B4-BE49-F238E27FC236}">
                <a16:creationId xmlns:a16="http://schemas.microsoft.com/office/drawing/2014/main" id="{7607F902-F92F-4279-BE07-AD247DCC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670440"/>
            <a:ext cx="1828800" cy="1828800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24E25-7741-456C-A37D-DD30B557059E}"/>
              </a:ext>
            </a:extLst>
          </p:cNvPr>
          <p:cNvSpPr txBox="1"/>
          <p:nvPr/>
        </p:nvSpPr>
        <p:spPr>
          <a:xfrm>
            <a:off x="5095875" y="25669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60E1"/>
                </a:solidFill>
              </a:rPr>
              <a:t>Change Photo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1B4ADA-8BE7-42EB-BEC2-20AB33F3D4A8}"/>
              </a:ext>
            </a:extLst>
          </p:cNvPr>
          <p:cNvGrpSpPr/>
          <p:nvPr/>
        </p:nvGrpSpPr>
        <p:grpSpPr>
          <a:xfrm>
            <a:off x="4267200" y="3330058"/>
            <a:ext cx="3486150" cy="660917"/>
            <a:chOff x="4267200" y="3330058"/>
            <a:chExt cx="3486150" cy="6609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157C1C-F2D5-4851-B718-272E748D6E7E}"/>
                </a:ext>
              </a:extLst>
            </p:cNvPr>
            <p:cNvSpPr txBox="1"/>
            <p:nvPr/>
          </p:nvSpPr>
          <p:spPr>
            <a:xfrm>
              <a:off x="4267200" y="3330058"/>
              <a:ext cx="3486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A8BB9-C8E5-4295-87F6-B2448430D400}"/>
                </a:ext>
              </a:extLst>
            </p:cNvPr>
            <p:cNvSpPr txBox="1"/>
            <p:nvPr/>
          </p:nvSpPr>
          <p:spPr>
            <a:xfrm>
              <a:off x="4267200" y="3582469"/>
              <a:ext cx="348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Eagle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1DF69A-7F2D-42F4-A218-FAA0C7753092}"/>
                </a:ext>
              </a:extLst>
            </p:cNvPr>
            <p:cNvCxnSpPr/>
            <p:nvPr/>
          </p:nvCxnSpPr>
          <p:spPr>
            <a:xfrm>
              <a:off x="4267200" y="3990975"/>
              <a:ext cx="3486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17DBB4-26E1-4B48-B165-3B500F74B643}"/>
              </a:ext>
            </a:extLst>
          </p:cNvPr>
          <p:cNvSpPr txBox="1"/>
          <p:nvPr/>
        </p:nvSpPr>
        <p:spPr>
          <a:xfrm>
            <a:off x="4267200" y="6508254"/>
            <a:ext cx="34861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Remove bird</a:t>
            </a:r>
          </a:p>
        </p:txBody>
      </p:sp>
    </p:spTree>
    <p:extLst>
      <p:ext uri="{BB962C8B-B14F-4D97-AF65-F5344CB8AC3E}">
        <p14:creationId xmlns:p14="http://schemas.microsoft.com/office/powerpoint/2010/main" val="27749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647B-44D5-4142-8A92-E6FC471C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0"/>
            <a:ext cx="348615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FB022-DB58-47E5-A4CE-12B61FE31614}"/>
              </a:ext>
            </a:extLst>
          </p:cNvPr>
          <p:cNvSpPr txBox="1"/>
          <p:nvPr/>
        </p:nvSpPr>
        <p:spPr>
          <a:xfrm>
            <a:off x="4267200" y="-1"/>
            <a:ext cx="34861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377EC-B262-4DB1-9377-F8DA99DD31F0}"/>
              </a:ext>
            </a:extLst>
          </p:cNvPr>
          <p:cNvSpPr txBox="1"/>
          <p:nvPr/>
        </p:nvSpPr>
        <p:spPr>
          <a:xfrm>
            <a:off x="4267200" y="0"/>
            <a:ext cx="4572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7F902-F92F-4279-BE07-AD247DCC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r="16663"/>
          <a:stretch/>
        </p:blipFill>
        <p:spPr>
          <a:xfrm>
            <a:off x="5181600" y="676274"/>
            <a:ext cx="1828800" cy="1828800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24E25-7741-456C-A37D-DD30B557059E}"/>
              </a:ext>
            </a:extLst>
          </p:cNvPr>
          <p:cNvSpPr txBox="1"/>
          <p:nvPr/>
        </p:nvSpPr>
        <p:spPr>
          <a:xfrm>
            <a:off x="4267200" y="2653783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0E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Photo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1B4ADA-8BE7-42EB-BEC2-20AB33F3D4A8}"/>
              </a:ext>
            </a:extLst>
          </p:cNvPr>
          <p:cNvGrpSpPr/>
          <p:nvPr/>
        </p:nvGrpSpPr>
        <p:grpSpPr>
          <a:xfrm>
            <a:off x="4267200" y="3330058"/>
            <a:ext cx="3486150" cy="660917"/>
            <a:chOff x="4267200" y="3330058"/>
            <a:chExt cx="3486150" cy="6609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157C1C-F2D5-4851-B718-272E748D6E7E}"/>
                </a:ext>
              </a:extLst>
            </p:cNvPr>
            <p:cNvSpPr txBox="1"/>
            <p:nvPr/>
          </p:nvSpPr>
          <p:spPr>
            <a:xfrm>
              <a:off x="4267200" y="3330058"/>
              <a:ext cx="3486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A8BB9-C8E5-4295-87F6-B2448430D400}"/>
                </a:ext>
              </a:extLst>
            </p:cNvPr>
            <p:cNvSpPr txBox="1"/>
            <p:nvPr/>
          </p:nvSpPr>
          <p:spPr>
            <a:xfrm>
              <a:off x="4267200" y="3582469"/>
              <a:ext cx="348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Nathan Truong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1DF69A-7F2D-42F4-A218-FAA0C7753092}"/>
                </a:ext>
              </a:extLst>
            </p:cNvPr>
            <p:cNvCxnSpPr/>
            <p:nvPr/>
          </p:nvCxnSpPr>
          <p:spPr>
            <a:xfrm>
              <a:off x="4267200" y="3990975"/>
              <a:ext cx="3486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1F7D69-E057-41D0-B4E9-9832147902F0}"/>
              </a:ext>
            </a:extLst>
          </p:cNvPr>
          <p:cNvGrpSpPr/>
          <p:nvPr/>
        </p:nvGrpSpPr>
        <p:grpSpPr>
          <a:xfrm>
            <a:off x="4267200" y="4138136"/>
            <a:ext cx="3486150" cy="660917"/>
            <a:chOff x="4267200" y="3330058"/>
            <a:chExt cx="3486150" cy="6609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E0444-B581-46B4-A6A4-C4B75BFA9033}"/>
                </a:ext>
              </a:extLst>
            </p:cNvPr>
            <p:cNvSpPr txBox="1"/>
            <p:nvPr/>
          </p:nvSpPr>
          <p:spPr>
            <a:xfrm>
              <a:off x="4267200" y="3330058"/>
              <a:ext cx="3486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824C81-FF97-4046-AC5B-F883223AED45}"/>
                </a:ext>
              </a:extLst>
            </p:cNvPr>
            <p:cNvSpPr txBox="1"/>
            <p:nvPr/>
          </p:nvSpPr>
          <p:spPr>
            <a:xfrm>
              <a:off x="4267200" y="3582469"/>
              <a:ext cx="348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Augustana College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62E7B-F7AD-477C-BAEE-BD53C2CB7DEB}"/>
                </a:ext>
              </a:extLst>
            </p:cNvPr>
            <p:cNvCxnSpPr/>
            <p:nvPr/>
          </p:nvCxnSpPr>
          <p:spPr>
            <a:xfrm>
              <a:off x="4267200" y="3990975"/>
              <a:ext cx="3486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82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Truong</dc:creator>
  <cp:lastModifiedBy>Nguyen Truong</cp:lastModifiedBy>
  <cp:revision>9</cp:revision>
  <dcterms:created xsi:type="dcterms:W3CDTF">2020-02-15T21:07:57Z</dcterms:created>
  <dcterms:modified xsi:type="dcterms:W3CDTF">2020-02-16T04:36:08Z</dcterms:modified>
</cp:coreProperties>
</file>