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72" r:id="rId7"/>
    <p:sldId id="27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51937-D074-44C0-BE4E-4FD4B23C4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D8B40-1FA4-4EA9-B0DF-D337442D3EAC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047BC6-FFFF-4AA2-97D7-AD354E386A27}" type="parTrans" cxnId="{6F153C22-40E0-4A18-9D31-52D6FCCC6099}">
      <dgm:prSet/>
      <dgm:spPr/>
      <dgm:t>
        <a:bodyPr/>
        <a:lstStyle/>
        <a:p>
          <a:endParaRPr lang="en-US"/>
        </a:p>
      </dgm:t>
    </dgm:pt>
    <dgm:pt modelId="{9E80E92C-8640-4CD9-B4E4-9DD0535B937B}" type="sibTrans" cxnId="{6F153C22-40E0-4A18-9D31-52D6FCCC6099}">
      <dgm:prSet/>
      <dgm:spPr/>
      <dgm:t>
        <a:bodyPr/>
        <a:lstStyle/>
        <a:p>
          <a:endParaRPr lang="en-US"/>
        </a:p>
      </dgm:t>
    </dgm:pt>
    <dgm:pt modelId="{B902BCD7-5246-47C5-8C3E-38B2212D7902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5AB4A-8302-4683-BBEE-4ECB284936CA}" type="parTrans" cxnId="{13C59317-D301-4A75-AA83-79C59BA2951B}">
      <dgm:prSet/>
      <dgm:spPr/>
      <dgm:t>
        <a:bodyPr/>
        <a:lstStyle/>
        <a:p>
          <a:endParaRPr lang="en-US"/>
        </a:p>
      </dgm:t>
    </dgm:pt>
    <dgm:pt modelId="{50A97743-E4AA-443C-863C-E50B8123B371}" type="sibTrans" cxnId="{13C59317-D301-4A75-AA83-79C59BA2951B}">
      <dgm:prSet/>
      <dgm:spPr/>
      <dgm:t>
        <a:bodyPr/>
        <a:lstStyle/>
        <a:p>
          <a:endParaRPr lang="en-US"/>
        </a:p>
      </dgm:t>
    </dgm:pt>
    <dgm:pt modelId="{5C83E26D-3B52-4E0A-B783-8373B933D6F5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Demo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85617-43DE-4A2D-AF1B-DA2BA7AF73B3}" type="parTrans" cxnId="{0DD05D9B-E371-4D4E-92B2-A7C183BD0B26}">
      <dgm:prSet/>
      <dgm:spPr/>
      <dgm:t>
        <a:bodyPr/>
        <a:lstStyle/>
        <a:p>
          <a:endParaRPr lang="en-US"/>
        </a:p>
      </dgm:t>
    </dgm:pt>
    <dgm:pt modelId="{D45A21A7-4A0E-4DD7-B0E2-D9CD265BCC0F}" type="sibTrans" cxnId="{0DD05D9B-E371-4D4E-92B2-A7C183BD0B26}">
      <dgm:prSet/>
      <dgm:spPr/>
      <dgm:t>
        <a:bodyPr/>
        <a:lstStyle/>
        <a:p>
          <a:endParaRPr lang="en-US"/>
        </a:p>
      </dgm:t>
    </dgm:pt>
    <dgm:pt modelId="{DB705F26-9755-40CC-BC8A-9E51D1B296B7}" type="pres">
      <dgm:prSet presAssocID="{CF851937-D074-44C0-BE4E-4FD4B23C4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D65757-62BA-489E-BC40-39767403CE2A}" type="pres">
      <dgm:prSet presAssocID="{6CDD8B40-1FA4-4EA9-B0DF-D337442D3EAC}" presName="parentLin" presStyleCnt="0"/>
      <dgm:spPr/>
    </dgm:pt>
    <dgm:pt modelId="{6E13368D-09A8-487A-A79C-CED6941C573E}" type="pres">
      <dgm:prSet presAssocID="{6CDD8B40-1FA4-4EA9-B0DF-D337442D3E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86DD14-8D61-4E55-A2B9-F6B991A64E5F}" type="pres">
      <dgm:prSet presAssocID="{6CDD8B40-1FA4-4EA9-B0DF-D337442D3E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D6FA1-BBE6-44AE-AFA4-CE23E90FC0F5}" type="pres">
      <dgm:prSet presAssocID="{6CDD8B40-1FA4-4EA9-B0DF-D337442D3EAC}" presName="negativeSpace" presStyleCnt="0"/>
      <dgm:spPr/>
    </dgm:pt>
    <dgm:pt modelId="{AE688BC7-AB56-422D-A1BF-74EE6AD78D54}" type="pres">
      <dgm:prSet presAssocID="{6CDD8B40-1FA4-4EA9-B0DF-D337442D3EAC}" presName="childText" presStyleLbl="conFgAcc1" presStyleIdx="0" presStyleCnt="3">
        <dgm:presLayoutVars>
          <dgm:bulletEnabled val="1"/>
        </dgm:presLayoutVars>
      </dgm:prSet>
      <dgm:spPr/>
    </dgm:pt>
    <dgm:pt modelId="{E672098E-5970-4B41-8CA1-7579428E6473}" type="pres">
      <dgm:prSet presAssocID="{9E80E92C-8640-4CD9-B4E4-9DD0535B937B}" presName="spaceBetweenRectangles" presStyleCnt="0"/>
      <dgm:spPr/>
    </dgm:pt>
    <dgm:pt modelId="{D8773D9B-5739-43DA-AAE6-9FCFF71EB556}" type="pres">
      <dgm:prSet presAssocID="{B902BCD7-5246-47C5-8C3E-38B2212D7902}" presName="parentLin" presStyleCnt="0"/>
      <dgm:spPr/>
    </dgm:pt>
    <dgm:pt modelId="{8405AF1E-1A8F-4B5C-9C54-46A5EEF21981}" type="pres">
      <dgm:prSet presAssocID="{B902BCD7-5246-47C5-8C3E-38B2212D790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D27FB5-E1DD-480E-B23A-F80B201DAE15}" type="pres">
      <dgm:prSet presAssocID="{B902BCD7-5246-47C5-8C3E-38B2212D790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6CB4D-9711-422A-8DCF-BBEABBAA0488}" type="pres">
      <dgm:prSet presAssocID="{B902BCD7-5246-47C5-8C3E-38B2212D7902}" presName="negativeSpace" presStyleCnt="0"/>
      <dgm:spPr/>
    </dgm:pt>
    <dgm:pt modelId="{2B7F1C51-CE0C-4214-A292-811C2722395D}" type="pres">
      <dgm:prSet presAssocID="{B902BCD7-5246-47C5-8C3E-38B2212D7902}" presName="childText" presStyleLbl="conFgAcc1" presStyleIdx="1" presStyleCnt="3">
        <dgm:presLayoutVars>
          <dgm:bulletEnabled val="1"/>
        </dgm:presLayoutVars>
      </dgm:prSet>
      <dgm:spPr/>
    </dgm:pt>
    <dgm:pt modelId="{FFACA932-1886-4F40-90A6-44A48874ED70}" type="pres">
      <dgm:prSet presAssocID="{50A97743-E4AA-443C-863C-E50B8123B371}" presName="spaceBetweenRectangles" presStyleCnt="0"/>
      <dgm:spPr/>
    </dgm:pt>
    <dgm:pt modelId="{DE80BE66-0629-48C3-836C-F30A6F386E78}" type="pres">
      <dgm:prSet presAssocID="{5C83E26D-3B52-4E0A-B783-8373B933D6F5}" presName="parentLin" presStyleCnt="0"/>
      <dgm:spPr/>
    </dgm:pt>
    <dgm:pt modelId="{731FED8F-91A1-41B7-A250-98C991C116E8}" type="pres">
      <dgm:prSet presAssocID="{5C83E26D-3B52-4E0A-B783-8373B933D6F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1D41A7-0360-4024-9DF8-2B0EE71A5B01}" type="pres">
      <dgm:prSet presAssocID="{5C83E26D-3B52-4E0A-B783-8373B933D6F5}" presName="parentText" presStyleLbl="node1" presStyleIdx="2" presStyleCnt="3" custLinFactNeighborX="-5778" custLinFactNeighborY="3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830F-E254-4253-912E-7F2381AC0A3E}" type="pres">
      <dgm:prSet presAssocID="{5C83E26D-3B52-4E0A-B783-8373B933D6F5}" presName="negativeSpace" presStyleCnt="0"/>
      <dgm:spPr/>
    </dgm:pt>
    <dgm:pt modelId="{6A39F502-D076-4AEF-8E08-B4ED42F199DB}" type="pres">
      <dgm:prSet presAssocID="{5C83E26D-3B52-4E0A-B783-8373B933D6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4179F4-BE70-4672-946B-46AC682EBA1C}" type="presOf" srcId="{CF851937-D074-44C0-BE4E-4FD4B23C4E51}" destId="{DB705F26-9755-40CC-BC8A-9E51D1B296B7}" srcOrd="0" destOrd="0" presId="urn:microsoft.com/office/officeart/2005/8/layout/list1"/>
    <dgm:cxn modelId="{7D9C2AFE-3789-4075-ADD0-413D1D611AA3}" type="presOf" srcId="{B902BCD7-5246-47C5-8C3E-38B2212D7902}" destId="{8405AF1E-1A8F-4B5C-9C54-46A5EEF21981}" srcOrd="0" destOrd="0" presId="urn:microsoft.com/office/officeart/2005/8/layout/list1"/>
    <dgm:cxn modelId="{0DD05D9B-E371-4D4E-92B2-A7C183BD0B26}" srcId="{CF851937-D074-44C0-BE4E-4FD4B23C4E51}" destId="{5C83E26D-3B52-4E0A-B783-8373B933D6F5}" srcOrd="2" destOrd="0" parTransId="{4DB85617-43DE-4A2D-AF1B-DA2BA7AF73B3}" sibTransId="{D45A21A7-4A0E-4DD7-B0E2-D9CD265BCC0F}"/>
    <dgm:cxn modelId="{6F153C22-40E0-4A18-9D31-52D6FCCC6099}" srcId="{CF851937-D074-44C0-BE4E-4FD4B23C4E51}" destId="{6CDD8B40-1FA4-4EA9-B0DF-D337442D3EAC}" srcOrd="0" destOrd="0" parTransId="{4A047BC6-FFFF-4AA2-97D7-AD354E386A27}" sibTransId="{9E80E92C-8640-4CD9-B4E4-9DD0535B937B}"/>
    <dgm:cxn modelId="{16613DE2-35E3-431D-9EBB-BBB99AE463F0}" type="presOf" srcId="{6CDD8B40-1FA4-4EA9-B0DF-D337442D3EAC}" destId="{B786DD14-8D61-4E55-A2B9-F6B991A64E5F}" srcOrd="1" destOrd="0" presId="urn:microsoft.com/office/officeart/2005/8/layout/list1"/>
    <dgm:cxn modelId="{13C59317-D301-4A75-AA83-79C59BA2951B}" srcId="{CF851937-D074-44C0-BE4E-4FD4B23C4E51}" destId="{B902BCD7-5246-47C5-8C3E-38B2212D7902}" srcOrd="1" destOrd="0" parTransId="{1935AB4A-8302-4683-BBEE-4ECB284936CA}" sibTransId="{50A97743-E4AA-443C-863C-E50B8123B371}"/>
    <dgm:cxn modelId="{55489498-11FC-4D06-98E8-0D37D77B304F}" type="presOf" srcId="{5C83E26D-3B52-4E0A-B783-8373B933D6F5}" destId="{731FED8F-91A1-41B7-A250-98C991C116E8}" srcOrd="0" destOrd="0" presId="urn:microsoft.com/office/officeart/2005/8/layout/list1"/>
    <dgm:cxn modelId="{CECD8D10-C338-4E3B-9CCA-7597DF43A6E4}" type="presOf" srcId="{6CDD8B40-1FA4-4EA9-B0DF-D337442D3EAC}" destId="{6E13368D-09A8-487A-A79C-CED6941C573E}" srcOrd="0" destOrd="0" presId="urn:microsoft.com/office/officeart/2005/8/layout/list1"/>
    <dgm:cxn modelId="{FAB76323-2122-4548-8C29-2F6433D61975}" type="presOf" srcId="{5C83E26D-3B52-4E0A-B783-8373B933D6F5}" destId="{5D1D41A7-0360-4024-9DF8-2B0EE71A5B01}" srcOrd="1" destOrd="0" presId="urn:microsoft.com/office/officeart/2005/8/layout/list1"/>
    <dgm:cxn modelId="{D4AC321C-125F-47C6-B8F5-EDDBEB033F70}" type="presOf" srcId="{B902BCD7-5246-47C5-8C3E-38B2212D7902}" destId="{E8D27FB5-E1DD-480E-B23A-F80B201DAE15}" srcOrd="1" destOrd="0" presId="urn:microsoft.com/office/officeart/2005/8/layout/list1"/>
    <dgm:cxn modelId="{44F1198B-865B-40DB-845F-8582A043EC90}" type="presParOf" srcId="{DB705F26-9755-40CC-BC8A-9E51D1B296B7}" destId="{89D65757-62BA-489E-BC40-39767403CE2A}" srcOrd="0" destOrd="0" presId="urn:microsoft.com/office/officeart/2005/8/layout/list1"/>
    <dgm:cxn modelId="{68F1D350-8567-4B44-8B15-8680B40C3C30}" type="presParOf" srcId="{89D65757-62BA-489E-BC40-39767403CE2A}" destId="{6E13368D-09A8-487A-A79C-CED6941C573E}" srcOrd="0" destOrd="0" presId="urn:microsoft.com/office/officeart/2005/8/layout/list1"/>
    <dgm:cxn modelId="{C5339631-4740-4EAE-A83D-E3EB5BCA189D}" type="presParOf" srcId="{89D65757-62BA-489E-BC40-39767403CE2A}" destId="{B786DD14-8D61-4E55-A2B9-F6B991A64E5F}" srcOrd="1" destOrd="0" presId="urn:microsoft.com/office/officeart/2005/8/layout/list1"/>
    <dgm:cxn modelId="{0832F956-5589-4339-89E6-3890C138795C}" type="presParOf" srcId="{DB705F26-9755-40CC-BC8A-9E51D1B296B7}" destId="{E4AD6FA1-BBE6-44AE-AFA4-CE23E90FC0F5}" srcOrd="1" destOrd="0" presId="urn:microsoft.com/office/officeart/2005/8/layout/list1"/>
    <dgm:cxn modelId="{A0BA8F75-A12C-49A0-98EF-12D10BE60923}" type="presParOf" srcId="{DB705F26-9755-40CC-BC8A-9E51D1B296B7}" destId="{AE688BC7-AB56-422D-A1BF-74EE6AD78D54}" srcOrd="2" destOrd="0" presId="urn:microsoft.com/office/officeart/2005/8/layout/list1"/>
    <dgm:cxn modelId="{F70AF3D8-58BC-45EB-A68B-743D1C9939B7}" type="presParOf" srcId="{DB705F26-9755-40CC-BC8A-9E51D1B296B7}" destId="{E672098E-5970-4B41-8CA1-7579428E6473}" srcOrd="3" destOrd="0" presId="urn:microsoft.com/office/officeart/2005/8/layout/list1"/>
    <dgm:cxn modelId="{98DFE08B-80E5-4692-86F7-53283C175259}" type="presParOf" srcId="{DB705F26-9755-40CC-BC8A-9E51D1B296B7}" destId="{D8773D9B-5739-43DA-AAE6-9FCFF71EB556}" srcOrd="4" destOrd="0" presId="urn:microsoft.com/office/officeart/2005/8/layout/list1"/>
    <dgm:cxn modelId="{3E493496-2EF0-48E4-8D11-2FAEE0666257}" type="presParOf" srcId="{D8773D9B-5739-43DA-AAE6-9FCFF71EB556}" destId="{8405AF1E-1A8F-4B5C-9C54-46A5EEF21981}" srcOrd="0" destOrd="0" presId="urn:microsoft.com/office/officeart/2005/8/layout/list1"/>
    <dgm:cxn modelId="{102981D1-1B60-4128-B9BF-4A595C4FB590}" type="presParOf" srcId="{D8773D9B-5739-43DA-AAE6-9FCFF71EB556}" destId="{E8D27FB5-E1DD-480E-B23A-F80B201DAE15}" srcOrd="1" destOrd="0" presId="urn:microsoft.com/office/officeart/2005/8/layout/list1"/>
    <dgm:cxn modelId="{A77CA7F1-D706-45C3-BA7E-4D1513C16060}" type="presParOf" srcId="{DB705F26-9755-40CC-BC8A-9E51D1B296B7}" destId="{2F76CB4D-9711-422A-8DCF-BBEABBAA0488}" srcOrd="5" destOrd="0" presId="urn:microsoft.com/office/officeart/2005/8/layout/list1"/>
    <dgm:cxn modelId="{70A3734C-1409-452F-812F-4CBCA31CAD5C}" type="presParOf" srcId="{DB705F26-9755-40CC-BC8A-9E51D1B296B7}" destId="{2B7F1C51-CE0C-4214-A292-811C2722395D}" srcOrd="6" destOrd="0" presId="urn:microsoft.com/office/officeart/2005/8/layout/list1"/>
    <dgm:cxn modelId="{13AC2A63-2F12-4D47-9B48-D30BD5774A31}" type="presParOf" srcId="{DB705F26-9755-40CC-BC8A-9E51D1B296B7}" destId="{FFACA932-1886-4F40-90A6-44A48874ED70}" srcOrd="7" destOrd="0" presId="urn:microsoft.com/office/officeart/2005/8/layout/list1"/>
    <dgm:cxn modelId="{7EAADA69-861C-4EC5-8A12-096A87289A07}" type="presParOf" srcId="{DB705F26-9755-40CC-BC8A-9E51D1B296B7}" destId="{DE80BE66-0629-48C3-836C-F30A6F386E78}" srcOrd="8" destOrd="0" presId="urn:microsoft.com/office/officeart/2005/8/layout/list1"/>
    <dgm:cxn modelId="{7F49F933-9AA3-441E-BE2F-9E4234B648CA}" type="presParOf" srcId="{DE80BE66-0629-48C3-836C-F30A6F386E78}" destId="{731FED8F-91A1-41B7-A250-98C991C116E8}" srcOrd="0" destOrd="0" presId="urn:microsoft.com/office/officeart/2005/8/layout/list1"/>
    <dgm:cxn modelId="{51842C00-E898-45DA-9940-5838EB979039}" type="presParOf" srcId="{DE80BE66-0629-48C3-836C-F30A6F386E78}" destId="{5D1D41A7-0360-4024-9DF8-2B0EE71A5B01}" srcOrd="1" destOrd="0" presId="urn:microsoft.com/office/officeart/2005/8/layout/list1"/>
    <dgm:cxn modelId="{53E26878-F4BE-4E3C-B686-8CF8626EFDD0}" type="presParOf" srcId="{DB705F26-9755-40CC-BC8A-9E51D1B296B7}" destId="{1B7D830F-E254-4253-912E-7F2381AC0A3E}" srcOrd="9" destOrd="0" presId="urn:microsoft.com/office/officeart/2005/8/layout/list1"/>
    <dgm:cxn modelId="{3C0F19A4-ED79-40B2-8AB5-6D8E90AE36CA}" type="presParOf" srcId="{DB705F26-9755-40CC-BC8A-9E51D1B296B7}" destId="{6A39F502-D076-4AEF-8E08-B4ED42F199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1843-B08D-4935-BABD-74D66C2D5F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B44F6-DBBB-42D4-BD6F-A45230B80FF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nét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901C65-5AFA-4329-9E02-65F803A46EF9}" type="parTrans" cxnId="{A81F5298-D003-4ED9-8672-F08D1AFAE165}">
      <dgm:prSet/>
      <dgm:spPr/>
      <dgm:t>
        <a:bodyPr/>
        <a:lstStyle/>
        <a:p>
          <a:endParaRPr lang="en-US"/>
        </a:p>
      </dgm:t>
    </dgm:pt>
    <dgm:pt modelId="{F393C3DD-1B6D-4D45-B2DA-ABAB1310B303}" type="sibTrans" cxnId="{A81F5298-D003-4ED9-8672-F08D1AFAE165}">
      <dgm:prSet/>
      <dgm:spPr/>
      <dgm:t>
        <a:bodyPr/>
        <a:lstStyle/>
        <a:p>
          <a:endParaRPr lang="en-US"/>
        </a:p>
      </dgm:t>
    </dgm:pt>
    <dgm:pt modelId="{F290D3BD-E83F-42F4-8AE3-0F4DEDBA7ABE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669ED-F975-4F61-9A03-8AC38F9BA44C}" type="sibTrans" cxnId="{34D1B317-3456-4751-B35C-1F918570D97D}">
      <dgm:prSet/>
      <dgm:spPr/>
      <dgm:t>
        <a:bodyPr/>
        <a:lstStyle/>
        <a:p>
          <a:endParaRPr lang="en-US"/>
        </a:p>
      </dgm:t>
    </dgm:pt>
    <dgm:pt modelId="{5A9D8E57-9B03-4D9F-B543-2387B04EF4B2}" type="parTrans" cxnId="{34D1B317-3456-4751-B35C-1F918570D97D}">
      <dgm:prSet/>
      <dgm:spPr/>
      <dgm:t>
        <a:bodyPr/>
        <a:lstStyle/>
        <a:p>
          <a:endParaRPr lang="en-US"/>
        </a:p>
      </dgm:t>
    </dgm:pt>
    <dgm:pt modelId="{FE5C1317-D670-4E97-BB80-107CFC54F66D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228EB-7A7A-4146-A433-31DFB3702E5B}" type="sibTrans" cxnId="{D94EF591-BA4F-4FF4-8271-60A932CEF730}">
      <dgm:prSet/>
      <dgm:spPr/>
      <dgm:t>
        <a:bodyPr/>
        <a:lstStyle/>
        <a:p>
          <a:endParaRPr lang="en-US"/>
        </a:p>
      </dgm:t>
    </dgm:pt>
    <dgm:pt modelId="{33F3B757-F2C9-4459-828F-5E8F7DC71410}" type="parTrans" cxnId="{D94EF591-BA4F-4FF4-8271-60A932CEF730}">
      <dgm:prSet/>
      <dgm:spPr/>
      <dgm:t>
        <a:bodyPr/>
        <a:lstStyle/>
        <a:p>
          <a:endParaRPr lang="en-US"/>
        </a:p>
      </dgm:t>
    </dgm:pt>
    <dgm:pt modelId="{02718B84-EC6C-4D00-AF53-69ABF0210AD0}" type="pres">
      <dgm:prSet presAssocID="{4AFD1843-B08D-4935-BABD-74D66C2D5F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61A0DA-2913-44E8-8E10-67816BE24EB8}" type="pres">
      <dgm:prSet presAssocID="{010B44F6-DBBB-42D4-BD6F-A45230B80FFC}" presName="parentLin" presStyleCnt="0"/>
      <dgm:spPr/>
    </dgm:pt>
    <dgm:pt modelId="{E4183E95-4212-499D-8C5B-C3EDEF8A0235}" type="pres">
      <dgm:prSet presAssocID="{010B44F6-DBBB-42D4-BD6F-A45230B80FFC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0CE549F-7AEF-45DC-AD94-8DABA6880D3A}" type="pres">
      <dgm:prSet presAssocID="{010B44F6-DBBB-42D4-BD6F-A45230B80FFC}" presName="parentText" presStyleLbl="node1" presStyleIdx="0" presStyleCnt="1" custLinFactNeighborX="-5778" custLinFactNeighborY="-15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9F232-5BB0-4016-8AAF-A06366E169C3}" type="pres">
      <dgm:prSet presAssocID="{010B44F6-DBBB-42D4-BD6F-A45230B80FFC}" presName="negativeSpace" presStyleCnt="0"/>
      <dgm:spPr/>
    </dgm:pt>
    <dgm:pt modelId="{11EDD52B-220B-4359-840E-F0324E05E5F3}" type="pres">
      <dgm:prSet presAssocID="{010B44F6-DBBB-42D4-BD6F-A45230B80FF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EE8DC-082F-4290-8E5E-968F43EC2F48}" type="presOf" srcId="{FE5C1317-D670-4E97-BB80-107CFC54F66D}" destId="{11EDD52B-220B-4359-840E-F0324E05E5F3}" srcOrd="0" destOrd="0" presId="urn:microsoft.com/office/officeart/2005/8/layout/list1"/>
    <dgm:cxn modelId="{796EEDD0-86A6-439C-9611-8B76D13B16E5}" type="presOf" srcId="{010B44F6-DBBB-42D4-BD6F-A45230B80FFC}" destId="{E4183E95-4212-499D-8C5B-C3EDEF8A0235}" srcOrd="0" destOrd="0" presId="urn:microsoft.com/office/officeart/2005/8/layout/list1"/>
    <dgm:cxn modelId="{D94EF591-BA4F-4FF4-8271-60A932CEF730}" srcId="{010B44F6-DBBB-42D4-BD6F-A45230B80FFC}" destId="{FE5C1317-D670-4E97-BB80-107CFC54F66D}" srcOrd="0" destOrd="0" parTransId="{33F3B757-F2C9-4459-828F-5E8F7DC71410}" sibTransId="{0FD228EB-7A7A-4146-A433-31DFB3702E5B}"/>
    <dgm:cxn modelId="{A81F5298-D003-4ED9-8672-F08D1AFAE165}" srcId="{4AFD1843-B08D-4935-BABD-74D66C2D5F53}" destId="{010B44F6-DBBB-42D4-BD6F-A45230B80FFC}" srcOrd="0" destOrd="0" parTransId="{28901C65-5AFA-4329-9E02-65F803A46EF9}" sibTransId="{F393C3DD-1B6D-4D45-B2DA-ABAB1310B303}"/>
    <dgm:cxn modelId="{F5D31D54-7218-41D6-89AE-EB07852A9F4F}" type="presOf" srcId="{010B44F6-DBBB-42D4-BD6F-A45230B80FFC}" destId="{20CE549F-7AEF-45DC-AD94-8DABA6880D3A}" srcOrd="1" destOrd="0" presId="urn:microsoft.com/office/officeart/2005/8/layout/list1"/>
    <dgm:cxn modelId="{AE1D9877-A67F-4046-8695-AB7FC6DA7737}" type="presOf" srcId="{4AFD1843-B08D-4935-BABD-74D66C2D5F53}" destId="{02718B84-EC6C-4D00-AF53-69ABF0210AD0}" srcOrd="0" destOrd="0" presId="urn:microsoft.com/office/officeart/2005/8/layout/list1"/>
    <dgm:cxn modelId="{546FF64E-1655-4BA2-BA26-D3E3E8C8D244}" type="presOf" srcId="{F290D3BD-E83F-42F4-8AE3-0F4DEDBA7ABE}" destId="{11EDD52B-220B-4359-840E-F0324E05E5F3}" srcOrd="0" destOrd="1" presId="urn:microsoft.com/office/officeart/2005/8/layout/list1"/>
    <dgm:cxn modelId="{34D1B317-3456-4751-B35C-1F918570D97D}" srcId="{010B44F6-DBBB-42D4-BD6F-A45230B80FFC}" destId="{F290D3BD-E83F-42F4-8AE3-0F4DEDBA7ABE}" srcOrd="1" destOrd="0" parTransId="{5A9D8E57-9B03-4D9F-B543-2387B04EF4B2}" sibTransId="{120669ED-F975-4F61-9A03-8AC38F9BA44C}"/>
    <dgm:cxn modelId="{E46F5140-CB79-4BFB-BDC4-99AD0FE4D216}" type="presParOf" srcId="{02718B84-EC6C-4D00-AF53-69ABF0210AD0}" destId="{4361A0DA-2913-44E8-8E10-67816BE24EB8}" srcOrd="0" destOrd="0" presId="urn:microsoft.com/office/officeart/2005/8/layout/list1"/>
    <dgm:cxn modelId="{6DC5923F-F04B-4E3E-9507-92E81B1C6A66}" type="presParOf" srcId="{4361A0DA-2913-44E8-8E10-67816BE24EB8}" destId="{E4183E95-4212-499D-8C5B-C3EDEF8A0235}" srcOrd="0" destOrd="0" presId="urn:microsoft.com/office/officeart/2005/8/layout/list1"/>
    <dgm:cxn modelId="{AA53A2EA-D315-416F-BB18-192C0082D7C5}" type="presParOf" srcId="{4361A0DA-2913-44E8-8E10-67816BE24EB8}" destId="{20CE549F-7AEF-45DC-AD94-8DABA6880D3A}" srcOrd="1" destOrd="0" presId="urn:microsoft.com/office/officeart/2005/8/layout/list1"/>
    <dgm:cxn modelId="{E4326DCE-F2B4-423A-AA5C-828F047B9AB9}" type="presParOf" srcId="{02718B84-EC6C-4D00-AF53-69ABF0210AD0}" destId="{61C9F232-5BB0-4016-8AAF-A06366E169C3}" srcOrd="1" destOrd="0" presId="urn:microsoft.com/office/officeart/2005/8/layout/list1"/>
    <dgm:cxn modelId="{61B29BC8-0842-44B6-8D9E-96FC04D91D6E}" type="presParOf" srcId="{02718B84-EC6C-4D00-AF53-69ABF0210AD0}" destId="{11EDD52B-220B-4359-840E-F0324E05E5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59417-69D4-4E29-82E2-22532BD44615}" type="doc">
      <dgm:prSet loTypeId="urn:microsoft.com/office/officeart/2008/layout/CircularPictureCallou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576F3F7E-91BE-4C5E-A4BF-79AEA4A3C7F5}">
      <dgm:prSet/>
      <dgm:spPr/>
      <dgm:t>
        <a:bodyPr/>
        <a:lstStyle/>
        <a:p>
          <a:endParaRPr lang="vi-VN" dirty="0"/>
        </a:p>
      </dgm:t>
    </dgm:pt>
    <dgm:pt modelId="{555A49E2-C36B-4575-BFD2-BBB7555CCB3C}" type="parTrans" cxnId="{7466D610-7E67-4612-A999-2D5DE257E07D}">
      <dgm:prSet/>
      <dgm:spPr/>
      <dgm:t>
        <a:bodyPr/>
        <a:lstStyle/>
        <a:p>
          <a:endParaRPr lang="vi-VN"/>
        </a:p>
      </dgm:t>
    </dgm:pt>
    <dgm:pt modelId="{D08ADD34-8A93-4638-8062-0BE53B15CF8F}" type="sibTrans" cxnId="{7466D610-7E67-4612-A999-2D5DE257E07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E7A0A43B-6145-4DEB-A1B7-B5CC1EBAD9A1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6A242-4346-480A-ABC7-172690087C78}" type="parTrans" cxnId="{93420CC3-3ACE-448F-9176-D3C9F9EB2492}">
      <dgm:prSet/>
      <dgm:spPr/>
      <dgm:t>
        <a:bodyPr/>
        <a:lstStyle/>
        <a:p>
          <a:endParaRPr lang="vi-VN"/>
        </a:p>
      </dgm:t>
    </dgm:pt>
    <dgm:pt modelId="{E69B18AD-5A6B-47B9-873F-043ABF7B76F5}" type="sibTrans" cxnId="{93420CC3-3ACE-448F-9176-D3C9F9EB2492}">
      <dgm:prSet/>
      <dgm:spPr/>
      <dgm:t>
        <a:bodyPr/>
        <a:lstStyle/>
        <a:p>
          <a:endParaRPr lang="vi-VN"/>
        </a:p>
      </dgm:t>
    </dgm:pt>
    <dgm:pt modelId="{7092CBA3-7574-4BA1-9EFE-8F21B356AF1A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85ADE-D2E6-4315-898B-ADED08E95674}" type="parTrans" cxnId="{CA5F16BE-2869-47F2-A1C6-DC36659056A7}">
      <dgm:prSet/>
      <dgm:spPr/>
      <dgm:t>
        <a:bodyPr/>
        <a:lstStyle/>
        <a:p>
          <a:endParaRPr lang="vi-VN"/>
        </a:p>
      </dgm:t>
    </dgm:pt>
    <dgm:pt modelId="{1A1D6F32-33A1-4250-807A-752A04BFD57B}" type="sibTrans" cxnId="{CA5F16BE-2869-47F2-A1C6-DC36659056A7}">
      <dgm:prSet/>
      <dgm:spPr/>
      <dgm:t>
        <a:bodyPr/>
        <a:lstStyle/>
        <a:p>
          <a:endParaRPr lang="vi-VN"/>
        </a:p>
      </dgm:t>
    </dgm:pt>
    <dgm:pt modelId="{B7AB8F7F-6CC2-45F5-A55E-A0C5A38B886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2DB92-6AE5-4D77-9250-A25F33C52DAD}" type="parTrans" cxnId="{E02607B5-C556-4880-9D75-60A8BD3468C5}">
      <dgm:prSet/>
      <dgm:spPr/>
      <dgm:t>
        <a:bodyPr/>
        <a:lstStyle/>
        <a:p>
          <a:endParaRPr lang="vi-VN"/>
        </a:p>
      </dgm:t>
    </dgm:pt>
    <dgm:pt modelId="{1786CC69-5D1A-46D4-8B8B-B43C8C405D1F}" type="sibTrans" cxnId="{E02607B5-C556-4880-9D75-60A8BD3468C5}">
      <dgm:prSet/>
      <dgm:spPr/>
      <dgm:t>
        <a:bodyPr/>
        <a:lstStyle/>
        <a:p>
          <a:endParaRPr lang="vi-VN"/>
        </a:p>
      </dgm:t>
    </dgm:pt>
    <dgm:pt modelId="{5DCBFA6B-5B07-4B0F-8FC7-652481664837}" type="pres">
      <dgm:prSet presAssocID="{CEB59417-69D4-4E29-82E2-22532BD446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1B4770-9AE1-453F-ADE8-A25DFAD1B425}" type="pres">
      <dgm:prSet presAssocID="{CEB59417-69D4-4E29-82E2-22532BD44615}" presName="Name1" presStyleCnt="0"/>
      <dgm:spPr/>
      <dgm:t>
        <a:bodyPr/>
        <a:lstStyle/>
        <a:p>
          <a:endParaRPr lang="en-US"/>
        </a:p>
      </dgm:t>
    </dgm:pt>
    <dgm:pt modelId="{2EEBCFA5-5799-4B0B-ACC9-6B4BF8BE46AA}" type="pres">
      <dgm:prSet presAssocID="{D08ADD34-8A93-4638-8062-0BE53B15CF8F}" presName="picture_1" presStyleCnt="0"/>
      <dgm:spPr/>
      <dgm:t>
        <a:bodyPr/>
        <a:lstStyle/>
        <a:p>
          <a:endParaRPr lang="en-US"/>
        </a:p>
      </dgm:t>
    </dgm:pt>
    <dgm:pt modelId="{193AFEEC-D01D-4DA2-998F-A311902B0C74}" type="pres">
      <dgm:prSet presAssocID="{D08ADD34-8A93-4638-8062-0BE53B15CF8F}" presName="pictureRepeatNode" presStyleLbl="alignImgPlace1" presStyleIdx="0" presStyleCnt="4" custScaleX="80190" custScaleY="66813" custLinFactNeighborX="-21248" custLinFactNeighborY="411"/>
      <dgm:spPr/>
      <dgm:t>
        <a:bodyPr/>
        <a:lstStyle/>
        <a:p>
          <a:endParaRPr lang="en-US"/>
        </a:p>
      </dgm:t>
    </dgm:pt>
    <dgm:pt modelId="{AF23975C-BA03-44AF-9169-98FBEB5C456C}" type="pres">
      <dgm:prSet presAssocID="{576F3F7E-91BE-4C5E-A4BF-79AEA4A3C7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812F42-AB3F-4819-A80D-25C565E867B5}" type="pres">
      <dgm:prSet presAssocID="{E69B18AD-5A6B-47B9-873F-043ABF7B76F5}" presName="picture_2" presStyleCnt="0"/>
      <dgm:spPr/>
      <dgm:t>
        <a:bodyPr/>
        <a:lstStyle/>
        <a:p>
          <a:endParaRPr lang="en-US"/>
        </a:p>
      </dgm:t>
    </dgm:pt>
    <dgm:pt modelId="{DBF06F26-276C-49BD-98F8-299F28FC0BF8}" type="pres">
      <dgm:prSet presAssocID="{E69B18AD-5A6B-47B9-873F-043ABF7B76F5}" presName="pictureRepeatNode" presStyleLbl="alignImgPlace1" presStyleIdx="1" presStyleCnt="4" custLinFactNeighborX="10939"/>
      <dgm:spPr/>
      <dgm:t>
        <a:bodyPr/>
        <a:lstStyle/>
        <a:p>
          <a:endParaRPr lang="en-US"/>
        </a:p>
      </dgm:t>
    </dgm:pt>
    <dgm:pt modelId="{A779A74D-1BAE-4661-AE4B-6C19FB7FC477}" type="pres">
      <dgm:prSet presAssocID="{E7A0A43B-6145-4DEB-A1B7-B5CC1EBAD9A1}" presName="line_2" presStyleLbl="parChTrans1D1" presStyleIdx="0" presStyleCnt="3"/>
      <dgm:spPr/>
      <dgm:t>
        <a:bodyPr/>
        <a:lstStyle/>
        <a:p>
          <a:endParaRPr lang="en-US"/>
        </a:p>
      </dgm:t>
    </dgm:pt>
    <dgm:pt modelId="{85438824-D0EA-4F5F-8D34-1282990A234D}" type="pres">
      <dgm:prSet presAssocID="{E7A0A43B-6145-4DEB-A1B7-B5CC1EBAD9A1}" presName="textparent_2" presStyleLbl="node1" presStyleIdx="0" presStyleCnt="0"/>
      <dgm:spPr/>
      <dgm:t>
        <a:bodyPr/>
        <a:lstStyle/>
        <a:p>
          <a:endParaRPr lang="en-US"/>
        </a:p>
      </dgm:t>
    </dgm:pt>
    <dgm:pt modelId="{BC1C6B0B-A5C5-40FA-957B-C4B8B61C3925}" type="pres">
      <dgm:prSet presAssocID="{E7A0A43B-6145-4DEB-A1B7-B5CC1EBAD9A1}" presName="text_2" presStyleLbl="revTx" presStyleIdx="0" presStyleCnt="3" custScaleX="1339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C3CE1BE-8363-4CE3-9519-F00908760410}" type="pres">
      <dgm:prSet presAssocID="{1A1D6F32-33A1-4250-807A-752A04BFD57B}" presName="picture_3" presStyleCnt="0"/>
      <dgm:spPr/>
      <dgm:t>
        <a:bodyPr/>
        <a:lstStyle/>
        <a:p>
          <a:endParaRPr lang="en-US"/>
        </a:p>
      </dgm:t>
    </dgm:pt>
    <dgm:pt modelId="{CE09FDC6-3272-4B4C-B398-7600675C073A}" type="pres">
      <dgm:prSet presAssocID="{1A1D6F32-33A1-4250-807A-752A04BFD57B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C77870CF-22F7-40DD-90CA-8411CA00E2E0}" type="pres">
      <dgm:prSet presAssocID="{7092CBA3-7574-4BA1-9EFE-8F21B356AF1A}" presName="line_3" presStyleLbl="parChTrans1D1" presStyleIdx="1" presStyleCnt="3"/>
      <dgm:spPr/>
      <dgm:t>
        <a:bodyPr/>
        <a:lstStyle/>
        <a:p>
          <a:endParaRPr lang="en-US"/>
        </a:p>
      </dgm:t>
    </dgm:pt>
    <dgm:pt modelId="{B46C5370-6ED3-4C34-B444-684077046A30}" type="pres">
      <dgm:prSet presAssocID="{7092CBA3-7574-4BA1-9EFE-8F21B356AF1A}" presName="textparent_3" presStyleLbl="node1" presStyleIdx="0" presStyleCnt="0"/>
      <dgm:spPr/>
      <dgm:t>
        <a:bodyPr/>
        <a:lstStyle/>
        <a:p>
          <a:endParaRPr lang="en-US"/>
        </a:p>
      </dgm:t>
    </dgm:pt>
    <dgm:pt modelId="{08B2B843-D244-4DD5-824B-A8685C7AEB81}" type="pres">
      <dgm:prSet presAssocID="{7092CBA3-7574-4BA1-9EFE-8F21B356AF1A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77DB588-E1B5-4E62-BC23-26F9B9CC5ED3}" type="pres">
      <dgm:prSet presAssocID="{1786CC69-5D1A-46D4-8B8B-B43C8C405D1F}" presName="picture_4" presStyleCnt="0"/>
      <dgm:spPr/>
      <dgm:t>
        <a:bodyPr/>
        <a:lstStyle/>
        <a:p>
          <a:endParaRPr lang="en-US"/>
        </a:p>
      </dgm:t>
    </dgm:pt>
    <dgm:pt modelId="{BA9DC072-82AC-4314-8F11-2A54C4FB2303}" type="pres">
      <dgm:prSet presAssocID="{1786CC69-5D1A-46D4-8B8B-B43C8C405D1F}" presName="pictureRepeatNode" presStyleLbl="alignImgPlace1" presStyleIdx="3" presStyleCnt="4" custLinFactNeighborX="12306" custLinFactNeighborY="-2735"/>
      <dgm:spPr/>
      <dgm:t>
        <a:bodyPr/>
        <a:lstStyle/>
        <a:p>
          <a:endParaRPr lang="en-US"/>
        </a:p>
      </dgm:t>
    </dgm:pt>
    <dgm:pt modelId="{A0AC960F-75EF-4F9A-9F16-B71F3A52BC70}" type="pres">
      <dgm:prSet presAssocID="{B7AB8F7F-6CC2-45F5-A55E-A0C5A38B8864}" presName="line_4" presStyleLbl="parChTrans1D1" presStyleIdx="2" presStyleCnt="3"/>
      <dgm:spPr/>
      <dgm:t>
        <a:bodyPr/>
        <a:lstStyle/>
        <a:p>
          <a:endParaRPr lang="en-US"/>
        </a:p>
      </dgm:t>
    </dgm:pt>
    <dgm:pt modelId="{55046F60-1B0E-4A03-8FFD-A05163A317B1}" type="pres">
      <dgm:prSet presAssocID="{B7AB8F7F-6CC2-45F5-A55E-A0C5A38B8864}" presName="textparent_4" presStyleLbl="node1" presStyleIdx="0" presStyleCnt="0"/>
      <dgm:spPr/>
      <dgm:t>
        <a:bodyPr/>
        <a:lstStyle/>
        <a:p>
          <a:endParaRPr lang="en-US"/>
        </a:p>
      </dgm:t>
    </dgm:pt>
    <dgm:pt modelId="{A88C5A19-7F91-454E-A9C1-C4E2976364C5}" type="pres">
      <dgm:prSet presAssocID="{B7AB8F7F-6CC2-45F5-A55E-A0C5A38B8864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3E578-2DA7-48B1-8FC9-59D29F913736}" type="presOf" srcId="{7092CBA3-7574-4BA1-9EFE-8F21B356AF1A}" destId="{08B2B843-D244-4DD5-824B-A8685C7AEB81}" srcOrd="0" destOrd="0" presId="urn:microsoft.com/office/officeart/2008/layout/CircularPictureCallout"/>
    <dgm:cxn modelId="{FCD73EA9-C8AA-496E-814C-863B9D56E20F}" type="presOf" srcId="{B7AB8F7F-6CC2-45F5-A55E-A0C5A38B8864}" destId="{A88C5A19-7F91-454E-A9C1-C4E2976364C5}" srcOrd="0" destOrd="0" presId="urn:microsoft.com/office/officeart/2008/layout/CircularPictureCallout"/>
    <dgm:cxn modelId="{16748DD8-92BE-4876-94FA-5D8F1EF580FE}" type="presOf" srcId="{E7A0A43B-6145-4DEB-A1B7-B5CC1EBAD9A1}" destId="{BC1C6B0B-A5C5-40FA-957B-C4B8B61C3925}" srcOrd="0" destOrd="0" presId="urn:microsoft.com/office/officeart/2008/layout/CircularPictureCallout"/>
    <dgm:cxn modelId="{D5DBBF64-6FF4-48EB-95F4-E988D215560C}" type="presOf" srcId="{E69B18AD-5A6B-47B9-873F-043ABF7B76F5}" destId="{DBF06F26-276C-49BD-98F8-299F28FC0BF8}" srcOrd="0" destOrd="0" presId="urn:microsoft.com/office/officeart/2008/layout/CircularPictureCallout"/>
    <dgm:cxn modelId="{7466D610-7E67-4612-A999-2D5DE257E07D}" srcId="{CEB59417-69D4-4E29-82E2-22532BD44615}" destId="{576F3F7E-91BE-4C5E-A4BF-79AEA4A3C7F5}" srcOrd="0" destOrd="0" parTransId="{555A49E2-C36B-4575-BFD2-BBB7555CCB3C}" sibTransId="{D08ADD34-8A93-4638-8062-0BE53B15CF8F}"/>
    <dgm:cxn modelId="{6297EA40-04C9-4FD5-AC06-B0D751691190}" type="presOf" srcId="{1786CC69-5D1A-46D4-8B8B-B43C8C405D1F}" destId="{BA9DC072-82AC-4314-8F11-2A54C4FB2303}" srcOrd="0" destOrd="0" presId="urn:microsoft.com/office/officeart/2008/layout/CircularPictureCallout"/>
    <dgm:cxn modelId="{AA0ADD68-9695-4FE5-BF46-EDCA6392E943}" type="presOf" srcId="{576F3F7E-91BE-4C5E-A4BF-79AEA4A3C7F5}" destId="{AF23975C-BA03-44AF-9169-98FBEB5C456C}" srcOrd="0" destOrd="0" presId="urn:microsoft.com/office/officeart/2008/layout/CircularPictureCallout"/>
    <dgm:cxn modelId="{C88DE084-5101-4F03-9059-676D8080EE13}" type="presOf" srcId="{1A1D6F32-33A1-4250-807A-752A04BFD57B}" destId="{CE09FDC6-3272-4B4C-B398-7600675C073A}" srcOrd="0" destOrd="0" presId="urn:microsoft.com/office/officeart/2008/layout/CircularPictureCallout"/>
    <dgm:cxn modelId="{CA5F16BE-2869-47F2-A1C6-DC36659056A7}" srcId="{CEB59417-69D4-4E29-82E2-22532BD44615}" destId="{7092CBA3-7574-4BA1-9EFE-8F21B356AF1A}" srcOrd="2" destOrd="0" parTransId="{D8E85ADE-D2E6-4315-898B-ADED08E95674}" sibTransId="{1A1D6F32-33A1-4250-807A-752A04BFD57B}"/>
    <dgm:cxn modelId="{E02607B5-C556-4880-9D75-60A8BD3468C5}" srcId="{CEB59417-69D4-4E29-82E2-22532BD44615}" destId="{B7AB8F7F-6CC2-45F5-A55E-A0C5A38B8864}" srcOrd="3" destOrd="0" parTransId="{18B2DB92-6AE5-4D77-9250-A25F33C52DAD}" sibTransId="{1786CC69-5D1A-46D4-8B8B-B43C8C405D1F}"/>
    <dgm:cxn modelId="{CEB0A943-A7E9-4B81-A8C4-2E8F5D8AA76A}" type="presOf" srcId="{CEB59417-69D4-4E29-82E2-22532BD44615}" destId="{5DCBFA6B-5B07-4B0F-8FC7-652481664837}" srcOrd="0" destOrd="0" presId="urn:microsoft.com/office/officeart/2008/layout/CircularPictureCallout"/>
    <dgm:cxn modelId="{93420CC3-3ACE-448F-9176-D3C9F9EB2492}" srcId="{CEB59417-69D4-4E29-82E2-22532BD44615}" destId="{E7A0A43B-6145-4DEB-A1B7-B5CC1EBAD9A1}" srcOrd="1" destOrd="0" parTransId="{0A36A242-4346-480A-ABC7-172690087C78}" sibTransId="{E69B18AD-5A6B-47B9-873F-043ABF7B76F5}"/>
    <dgm:cxn modelId="{ECFE2FB8-DF08-4AF4-A9B5-76D1BADE99A0}" type="presOf" srcId="{D08ADD34-8A93-4638-8062-0BE53B15CF8F}" destId="{193AFEEC-D01D-4DA2-998F-A311902B0C74}" srcOrd="0" destOrd="0" presId="urn:microsoft.com/office/officeart/2008/layout/CircularPictureCallout"/>
    <dgm:cxn modelId="{2F8FAF5F-D025-4621-8311-85E618789308}" type="presParOf" srcId="{5DCBFA6B-5B07-4B0F-8FC7-652481664837}" destId="{691B4770-9AE1-453F-ADE8-A25DFAD1B425}" srcOrd="0" destOrd="0" presId="urn:microsoft.com/office/officeart/2008/layout/CircularPictureCallout"/>
    <dgm:cxn modelId="{329B23A7-78D7-451C-9E33-DAA99B4C5AFE}" type="presParOf" srcId="{691B4770-9AE1-453F-ADE8-A25DFAD1B425}" destId="{2EEBCFA5-5799-4B0B-ACC9-6B4BF8BE46AA}" srcOrd="0" destOrd="0" presId="urn:microsoft.com/office/officeart/2008/layout/CircularPictureCallout"/>
    <dgm:cxn modelId="{C3393B86-77C8-4178-8559-359CBF18B234}" type="presParOf" srcId="{2EEBCFA5-5799-4B0B-ACC9-6B4BF8BE46AA}" destId="{193AFEEC-D01D-4DA2-998F-A311902B0C74}" srcOrd="0" destOrd="0" presId="urn:microsoft.com/office/officeart/2008/layout/CircularPictureCallout"/>
    <dgm:cxn modelId="{46C700D3-F2D6-4536-9CA1-18393ACE89F3}" type="presParOf" srcId="{691B4770-9AE1-453F-ADE8-A25DFAD1B425}" destId="{AF23975C-BA03-44AF-9169-98FBEB5C456C}" srcOrd="1" destOrd="0" presId="urn:microsoft.com/office/officeart/2008/layout/CircularPictureCallout"/>
    <dgm:cxn modelId="{1F698E4A-94E8-4DA3-8066-AF93645AB3A6}" type="presParOf" srcId="{691B4770-9AE1-453F-ADE8-A25DFAD1B425}" destId="{49812F42-AB3F-4819-A80D-25C565E867B5}" srcOrd="2" destOrd="0" presId="urn:microsoft.com/office/officeart/2008/layout/CircularPictureCallout"/>
    <dgm:cxn modelId="{EB00F788-F2AF-4937-905C-749B7E7A9177}" type="presParOf" srcId="{49812F42-AB3F-4819-A80D-25C565E867B5}" destId="{DBF06F26-276C-49BD-98F8-299F28FC0BF8}" srcOrd="0" destOrd="0" presId="urn:microsoft.com/office/officeart/2008/layout/CircularPictureCallout"/>
    <dgm:cxn modelId="{6FEF9FA2-3203-4772-BFF3-4AED54390E45}" type="presParOf" srcId="{691B4770-9AE1-453F-ADE8-A25DFAD1B425}" destId="{A779A74D-1BAE-4661-AE4B-6C19FB7FC477}" srcOrd="3" destOrd="0" presId="urn:microsoft.com/office/officeart/2008/layout/CircularPictureCallout"/>
    <dgm:cxn modelId="{9258F870-FB2C-47DA-B93D-2755335A4989}" type="presParOf" srcId="{691B4770-9AE1-453F-ADE8-A25DFAD1B425}" destId="{85438824-D0EA-4F5F-8D34-1282990A234D}" srcOrd="4" destOrd="0" presId="urn:microsoft.com/office/officeart/2008/layout/CircularPictureCallout"/>
    <dgm:cxn modelId="{DBDDB004-2C15-48B6-A63D-77CD1B4976F0}" type="presParOf" srcId="{85438824-D0EA-4F5F-8D34-1282990A234D}" destId="{BC1C6B0B-A5C5-40FA-957B-C4B8B61C3925}" srcOrd="0" destOrd="0" presId="urn:microsoft.com/office/officeart/2008/layout/CircularPictureCallout"/>
    <dgm:cxn modelId="{7087B1F5-D256-4AD8-AAE0-664826F54602}" type="presParOf" srcId="{691B4770-9AE1-453F-ADE8-A25DFAD1B425}" destId="{3C3CE1BE-8363-4CE3-9519-F00908760410}" srcOrd="5" destOrd="0" presId="urn:microsoft.com/office/officeart/2008/layout/CircularPictureCallout"/>
    <dgm:cxn modelId="{327EAC9F-9B6C-4BC3-8960-41B1A2F0DC03}" type="presParOf" srcId="{3C3CE1BE-8363-4CE3-9519-F00908760410}" destId="{CE09FDC6-3272-4B4C-B398-7600675C073A}" srcOrd="0" destOrd="0" presId="urn:microsoft.com/office/officeart/2008/layout/CircularPictureCallout"/>
    <dgm:cxn modelId="{D9CE6331-569F-4A46-A776-9EA3A7409F15}" type="presParOf" srcId="{691B4770-9AE1-453F-ADE8-A25DFAD1B425}" destId="{C77870CF-22F7-40DD-90CA-8411CA00E2E0}" srcOrd="6" destOrd="0" presId="urn:microsoft.com/office/officeart/2008/layout/CircularPictureCallout"/>
    <dgm:cxn modelId="{13858CFA-F68D-4087-86C6-7A9147862D8A}" type="presParOf" srcId="{691B4770-9AE1-453F-ADE8-A25DFAD1B425}" destId="{B46C5370-6ED3-4C34-B444-684077046A30}" srcOrd="7" destOrd="0" presId="urn:microsoft.com/office/officeart/2008/layout/CircularPictureCallout"/>
    <dgm:cxn modelId="{F9B9275F-352C-4DF8-8E1F-237AFE6D7C2E}" type="presParOf" srcId="{B46C5370-6ED3-4C34-B444-684077046A30}" destId="{08B2B843-D244-4DD5-824B-A8685C7AEB81}" srcOrd="0" destOrd="0" presId="urn:microsoft.com/office/officeart/2008/layout/CircularPictureCallout"/>
    <dgm:cxn modelId="{E71839C8-4B5A-466E-81C6-9579D761EE91}" type="presParOf" srcId="{691B4770-9AE1-453F-ADE8-A25DFAD1B425}" destId="{A77DB588-E1B5-4E62-BC23-26F9B9CC5ED3}" srcOrd="8" destOrd="0" presId="urn:microsoft.com/office/officeart/2008/layout/CircularPictureCallout"/>
    <dgm:cxn modelId="{7687F862-78BA-43F7-A8D2-A54135609C62}" type="presParOf" srcId="{A77DB588-E1B5-4E62-BC23-26F9B9CC5ED3}" destId="{BA9DC072-82AC-4314-8F11-2A54C4FB2303}" srcOrd="0" destOrd="0" presId="urn:microsoft.com/office/officeart/2008/layout/CircularPictureCallout"/>
    <dgm:cxn modelId="{D358A2ED-0008-4722-B0E6-A42FD145EB54}" type="presParOf" srcId="{691B4770-9AE1-453F-ADE8-A25DFAD1B425}" destId="{A0AC960F-75EF-4F9A-9F16-B71F3A52BC70}" srcOrd="9" destOrd="0" presId="urn:microsoft.com/office/officeart/2008/layout/CircularPictureCallout"/>
    <dgm:cxn modelId="{7281919B-FE0E-4D41-8FF3-7CD15A3D921F}" type="presParOf" srcId="{691B4770-9AE1-453F-ADE8-A25DFAD1B425}" destId="{55046F60-1B0E-4A03-8FFD-A05163A317B1}" srcOrd="10" destOrd="0" presId="urn:microsoft.com/office/officeart/2008/layout/CircularPictureCallout"/>
    <dgm:cxn modelId="{AC621F2B-0B50-4B42-AEBD-D6CBAE312A46}" type="presParOf" srcId="{55046F60-1B0E-4A03-8FFD-A05163A317B1}" destId="{A88C5A19-7F91-454E-A9C1-C4E2976364C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88BC7-AB56-422D-A1BF-74EE6AD78D54}">
      <dsp:nvSpPr>
        <dsp:cNvPr id="0" name=""/>
        <dsp:cNvSpPr/>
      </dsp:nvSpPr>
      <dsp:spPr>
        <a:xfrm>
          <a:off x="0" y="472884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6DD14-8D61-4E55-A2B9-F6B991A64E5F}">
      <dsp:nvSpPr>
        <dsp:cNvPr id="0" name=""/>
        <dsp:cNvSpPr/>
      </dsp:nvSpPr>
      <dsp:spPr>
        <a:xfrm>
          <a:off x="445770" y="5960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119" y="99953"/>
        <a:ext cx="6160082" cy="745862"/>
      </dsp:txXfrm>
    </dsp:sp>
    <dsp:sp modelId="{2B7F1C51-CE0C-4214-A292-811C2722395D}">
      <dsp:nvSpPr>
        <dsp:cNvPr id="0" name=""/>
        <dsp:cNvSpPr/>
      </dsp:nvSpPr>
      <dsp:spPr>
        <a:xfrm>
          <a:off x="0" y="174296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27FB5-E1DD-480E-B23A-F80B201DAE15}">
      <dsp:nvSpPr>
        <dsp:cNvPr id="0" name=""/>
        <dsp:cNvSpPr/>
      </dsp:nvSpPr>
      <dsp:spPr>
        <a:xfrm>
          <a:off x="445770" y="1329684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winforms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119" y="1370033"/>
        <a:ext cx="6160082" cy="745862"/>
      </dsp:txXfrm>
    </dsp:sp>
    <dsp:sp modelId="{6A39F502-D076-4AEF-8E08-B4ED42F199DB}">
      <dsp:nvSpPr>
        <dsp:cNvPr id="0" name=""/>
        <dsp:cNvSpPr/>
      </dsp:nvSpPr>
      <dsp:spPr>
        <a:xfrm>
          <a:off x="0" y="3013045"/>
          <a:ext cx="89154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D41A7-0360-4024-9DF8-2B0EE71A5B01}">
      <dsp:nvSpPr>
        <dsp:cNvPr id="0" name=""/>
        <dsp:cNvSpPr/>
      </dsp:nvSpPr>
      <dsp:spPr>
        <a:xfrm>
          <a:off x="420013" y="2625520"/>
          <a:ext cx="624078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Demo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0362" y="2665869"/>
        <a:ext cx="616008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DD52B-220B-4359-840E-F0324E05E5F3}">
      <dsp:nvSpPr>
        <dsp:cNvPr id="0" name=""/>
        <dsp:cNvSpPr/>
      </dsp:nvSpPr>
      <dsp:spPr>
        <a:xfrm>
          <a:off x="0" y="506769"/>
          <a:ext cx="8915400" cy="326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708152" rIns="691934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là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được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nền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.Net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controls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quá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6769"/>
        <a:ext cx="8915400" cy="3266550"/>
      </dsp:txXfrm>
    </dsp:sp>
    <dsp:sp modelId="{20CE549F-7AEF-45DC-AD94-8DABA6880D3A}">
      <dsp:nvSpPr>
        <dsp:cNvPr id="0" name=""/>
        <dsp:cNvSpPr/>
      </dsp:nvSpPr>
      <dsp:spPr>
        <a:xfrm>
          <a:off x="420013" y="0"/>
          <a:ext cx="624078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Đôi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nét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DevExpress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009" y="48996"/>
        <a:ext cx="6142788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C960F-75EF-4F9A-9F16-B71F3A52BC70}">
      <dsp:nvSpPr>
        <dsp:cNvPr id="0" name=""/>
        <dsp:cNvSpPr/>
      </dsp:nvSpPr>
      <dsp:spPr>
        <a:xfrm>
          <a:off x="1702977" y="3211512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870CF-22F7-40DD-90CA-8411CA00E2E0}">
      <dsp:nvSpPr>
        <dsp:cNvPr id="0" name=""/>
        <dsp:cNvSpPr/>
      </dsp:nvSpPr>
      <dsp:spPr>
        <a:xfrm>
          <a:off x="1702977" y="1889125"/>
          <a:ext cx="3249295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A74D-1BAE-4661-AE4B-6C19FB7FC477}">
      <dsp:nvSpPr>
        <dsp:cNvPr id="0" name=""/>
        <dsp:cNvSpPr/>
      </dsp:nvSpPr>
      <dsp:spPr>
        <a:xfrm>
          <a:off x="1702977" y="566737"/>
          <a:ext cx="3793363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AFEEC-D01D-4DA2-998F-A311902B0C74}">
      <dsp:nvSpPr>
        <dsp:cNvPr id="0" name=""/>
        <dsp:cNvSpPr/>
      </dsp:nvSpPr>
      <dsp:spPr>
        <a:xfrm>
          <a:off x="0" y="642472"/>
          <a:ext cx="3029778" cy="2524362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23975C-BA03-44AF-9169-98FBEB5C456C}">
      <dsp:nvSpPr>
        <dsp:cNvPr id="0" name=""/>
        <dsp:cNvSpPr/>
      </dsp:nvSpPr>
      <dsp:spPr>
        <a:xfrm>
          <a:off x="493937" y="2006250"/>
          <a:ext cx="2418080" cy="124682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6500" kern="1200" dirty="0"/>
        </a:p>
      </dsp:txBody>
      <dsp:txXfrm>
        <a:off x="493937" y="2006250"/>
        <a:ext cx="2418080" cy="1246822"/>
      </dsp:txXfrm>
    </dsp:sp>
    <dsp:sp modelId="{DBF06F26-276C-49BD-98F8-299F28FC0BF8}">
      <dsp:nvSpPr>
        <dsp:cNvPr id="0" name=""/>
        <dsp:cNvSpPr/>
      </dsp:nvSpPr>
      <dsp:spPr>
        <a:xfrm>
          <a:off x="5053594" y="0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1C6B0B-A5C5-40FA-957B-C4B8B61C3925}">
      <dsp:nvSpPr>
        <dsp:cNvPr id="0" name=""/>
        <dsp:cNvSpPr/>
      </dsp:nvSpPr>
      <dsp:spPr>
        <a:xfrm>
          <a:off x="6063078" y="0"/>
          <a:ext cx="445299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Ribbon Control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0"/>
        <a:ext cx="4452994" cy="1133475"/>
      </dsp:txXfrm>
    </dsp:sp>
    <dsp:sp modelId="{CE09FDC6-3272-4B4C-B398-7600675C073A}">
      <dsp:nvSpPr>
        <dsp:cNvPr id="0" name=""/>
        <dsp:cNvSpPr/>
      </dsp:nvSpPr>
      <dsp:spPr>
        <a:xfrm>
          <a:off x="4385535" y="1322387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2B843-D244-4DD5-824B-A8685C7AEB81}">
      <dsp:nvSpPr>
        <dsp:cNvPr id="0" name=""/>
        <dsp:cNvSpPr/>
      </dsp:nvSpPr>
      <dsp:spPr>
        <a:xfrm>
          <a:off x="5519010" y="1322387"/>
          <a:ext cx="2890049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ToolBars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9010" y="1322387"/>
        <a:ext cx="2890049" cy="1133475"/>
      </dsp:txXfrm>
    </dsp:sp>
    <dsp:sp modelId="{BA9DC072-82AC-4314-8F11-2A54C4FB2303}">
      <dsp:nvSpPr>
        <dsp:cNvPr id="0" name=""/>
        <dsp:cNvSpPr/>
      </dsp:nvSpPr>
      <dsp:spPr>
        <a:xfrm>
          <a:off x="5069088" y="2613774"/>
          <a:ext cx="1133475" cy="113347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8C5A19-7F91-454E-A9C1-C4E2976364C5}">
      <dsp:nvSpPr>
        <dsp:cNvPr id="0" name=""/>
        <dsp:cNvSpPr/>
      </dsp:nvSpPr>
      <dsp:spPr>
        <a:xfrm>
          <a:off x="6063078" y="2644775"/>
          <a:ext cx="1949034" cy="1133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0" rIns="194310" bIns="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Menu</a:t>
          </a:r>
          <a:endParaRPr lang="vi-VN" sz="5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3078" y="2644775"/>
        <a:ext cx="1949034" cy="1133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344" y="813566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9343" y="355523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subtitlestyle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45628" y="6130437"/>
            <a:ext cx="7619999" cy="365125"/>
          </a:xfrm>
        </p:spPr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95072" y="4529540"/>
            <a:ext cx="180441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DEVEXPRESS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15" y="5779036"/>
            <a:ext cx="3373628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84" y="2846052"/>
            <a:ext cx="9963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 algn="ctr"/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dirty="0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rgbClr val="7030A0"/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6000" b="1" dirty="0">
              <a:ln w="22225">
                <a:solidFill>
                  <a:srgbClr val="7030A0"/>
                </a:solidFill>
                <a:prstDash val="solid"/>
              </a:ln>
              <a:solidFill>
                <a:srgbClr val="0070C0"/>
              </a:solidFill>
              <a:effectLst>
                <a:reflection blurRad="6350" stA="55000" endA="30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90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32" y="4369979"/>
            <a:ext cx="9627151" cy="1433236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2341500"/>
            <a:ext cx="8915400" cy="1043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Styles: Ribbon Controls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65666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7795" y="3385143"/>
            <a:ext cx="9016110" cy="746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“Universal Office”</a:t>
            </a: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231107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0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09" y="3720265"/>
            <a:ext cx="9762187" cy="2109434"/>
          </a:xfrm>
        </p:spPr>
      </p:pic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592925" y="3373063"/>
            <a:ext cx="8915400" cy="556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65666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87795" y="2414715"/>
            <a:ext cx="8915400" cy="109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</a:pP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Office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92" y="6172259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902" y="2219333"/>
            <a:ext cx="7458098" cy="19631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DEVEXPRESS</a:t>
            </a:r>
            <a:endParaRPr lang="vi-V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0"/>
            <a:ext cx="4397387" cy="274836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42" y="319262"/>
            <a:ext cx="4478864" cy="1876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6" y="2748367"/>
            <a:ext cx="4584166" cy="359356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33902" y="4378814"/>
            <a:ext cx="7458098" cy="196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1.Nguyễn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	 1251012003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2.Nguyễn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1354052140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3.Phùng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1354050057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8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6141991"/>
            <a:ext cx="3055749" cy="572953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419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822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93140"/>
              </p:ext>
            </p:extLst>
          </p:nvPr>
        </p:nvGraphicFramePr>
        <p:xfrm>
          <a:off x="2529089" y="1905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141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803043"/>
            <a:ext cx="8911687" cy="4906850"/>
          </a:xfrm>
        </p:spPr>
      </p:pic>
    </p:spTree>
    <p:extLst>
      <p:ext uri="{BB962C8B-B14F-4D97-AF65-F5344CB8AC3E}">
        <p14:creationId xmlns:p14="http://schemas.microsoft.com/office/powerpoint/2010/main" val="3785308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</a:t>
            </a:r>
            <a:endParaRPr lang="vi-VN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560023"/>
              </p:ext>
            </p:extLst>
          </p:nvPr>
        </p:nvGraphicFramePr>
        <p:xfrm>
          <a:off x="1487838" y="1905000"/>
          <a:ext cx="10704162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6214872"/>
            <a:ext cx="2810256" cy="5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5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221" y="638593"/>
            <a:ext cx="8911687" cy="1280890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679305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Controls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Robbin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086233"/>
            <a:ext cx="8915400" cy="134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Toolbar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1508" y="4138104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2" y="6202657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Ribbon 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1016338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UI Elements: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Ribbon Controls</a:t>
            </a:r>
          </a:p>
          <a:p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423266"/>
            <a:ext cx="8915400" cy="53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2742" y="3360544"/>
            <a:ext cx="7504165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66701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6" y="2249130"/>
            <a:ext cx="9650053" cy="4362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336406"/>
            <a:ext cx="2810500" cy="48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62" y="6371954"/>
            <a:ext cx="2810500" cy="4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endParaRPr lang="vi-V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508" y="2406928"/>
            <a:ext cx="8915400" cy="526619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Ribbon UI Elements</a:t>
            </a:r>
            <a:endParaRPr lang="vi-VN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91508" y="1430215"/>
            <a:ext cx="9800492" cy="4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2391508" y="3447096"/>
            <a:ext cx="8915400" cy="28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53010"/>
              </a:buCl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5086" y="2857755"/>
            <a:ext cx="8574655" cy="3702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Region: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Ribbon Group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Pages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Toolbar(QAT):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Bar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Ribbon Form :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DevExpress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Ribbon</a:t>
            </a:r>
          </a:p>
          <a:p>
            <a:pPr marL="457200" lvl="1" indent="0">
              <a:buClr>
                <a:srgbClr val="A53010"/>
              </a:buClr>
              <a:buNone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91508" y="4799729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2925" y="5091498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A53010"/>
              </a:buClr>
              <a:buFont typeface="Wingdings 3" charset="2"/>
              <a:buNone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391508" y="1796353"/>
            <a:ext cx="8915400" cy="577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i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A53010"/>
              </a:buClr>
            </a:pPr>
            <a:endParaRPr lang="vi-VN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986" y="6250813"/>
            <a:ext cx="2810500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87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558</TotalTime>
  <Words>300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PowerPoint Presentation</vt:lpstr>
      <vt:lpstr>Tìm hiểu về         DEVEXPRESS</vt:lpstr>
      <vt:lpstr>Nội dung bài học</vt:lpstr>
      <vt:lpstr>1. Giới thiệu DevExpress</vt:lpstr>
      <vt:lpstr>Tổng quan:</vt:lpstr>
      <vt:lpstr>2. Giới thiệu các winforms controls</vt:lpstr>
      <vt:lpstr>a. Ribbon Controls</vt:lpstr>
      <vt:lpstr>a. Ribbon Controls</vt:lpstr>
      <vt:lpstr>a. Ribbon Controls</vt:lpstr>
      <vt:lpstr>a. Ribbon Controls</vt:lpstr>
      <vt:lpstr>a. Ribbon Controls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Kính chào th</dc:title>
  <dc:creator>Thi Ngan</dc:creator>
  <cp:lastModifiedBy>Kim Hue</cp:lastModifiedBy>
  <cp:revision>26</cp:revision>
  <dcterms:created xsi:type="dcterms:W3CDTF">2016-08-27T02:58:29Z</dcterms:created>
  <dcterms:modified xsi:type="dcterms:W3CDTF">2016-08-29T12:00:52Z</dcterms:modified>
</cp:coreProperties>
</file>