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90" r:id="rId4"/>
    <p:sldId id="291" r:id="rId5"/>
    <p:sldId id="292" r:id="rId6"/>
    <p:sldId id="257" r:id="rId7"/>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37B76A4-8691-4635-A0DE-60ADD06791A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1146DFF-ADB6-4455-B3C0-EA67EA095E2C}">
      <dgm:prSet phldrT="[Text]" custT="1"/>
      <dgm:spPr>
        <a:solidFill>
          <a:schemeClr val="accent3">
            <a:lumMod val="75000"/>
          </a:schemeClr>
        </a:solidFill>
      </dgm:spPr>
      <dgm:t>
        <a:bodyPr/>
        <a:lstStyle/>
        <a:p>
          <a:r>
            <a:rPr lang="en-GB" altLang="en-US" sz="2800" b="1" i="1" dirty="0">
              <a:solidFill>
                <a:schemeClr val="tx1"/>
              </a:solidFill>
              <a:latin typeface="Times New Roman" panose="02020603050405020304" pitchFamily="18" charset="0"/>
              <a:cs typeface="Times New Roman" panose="02020603050405020304" pitchFamily="18" charset="0"/>
            </a:rPr>
            <a:t>a. </a:t>
          </a:r>
          <a:r>
            <a:rPr lang="en-GB" altLang="en-US" sz="2800" b="1" i="1" dirty="0" err="1">
              <a:solidFill>
                <a:schemeClr val="tx1"/>
              </a:solidFill>
              <a:latin typeface="Times New Roman" panose="02020603050405020304" pitchFamily="18" charset="0"/>
              <a:cs typeface="Times New Roman" panose="02020603050405020304" pitchFamily="18" charset="0"/>
            </a:rPr>
            <a:t>Nguồn</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gốc</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của</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triết</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học</a:t>
          </a:r>
          <a:endParaRPr lang="en-US" sz="2800" dirty="0">
            <a:solidFill>
              <a:schemeClr val="tx1"/>
            </a:solidFill>
          </a:endParaRPr>
        </a:p>
      </dgm:t>
    </dgm:pt>
    <dgm:pt modelId="{C7F6ED6E-CFF7-4D3E-8D62-65046BC241EE}" cxnId="{3CD0AD23-4A8D-4E10-8E27-ECE1F4258AA8}" type="parTrans">
      <dgm:prSet/>
      <dgm:spPr/>
      <dgm:t>
        <a:bodyPr/>
        <a:lstStyle/>
        <a:p>
          <a:endParaRPr lang="en-US" sz="2800"/>
        </a:p>
      </dgm:t>
    </dgm:pt>
    <dgm:pt modelId="{C59A250A-A99F-4C94-8303-EAC80770284D}" cxnId="{3CD0AD23-4A8D-4E10-8E27-ECE1F4258AA8}" type="sibTrans">
      <dgm:prSet/>
      <dgm:spPr/>
      <dgm:t>
        <a:bodyPr/>
        <a:lstStyle/>
        <a:p>
          <a:endParaRPr lang="en-US" sz="2800"/>
        </a:p>
      </dgm:t>
    </dgm:pt>
    <dgm:pt modelId="{FBECAC9F-25EF-4308-8001-7B42247A5A8C}">
      <dgm:prSet phldrT="[Text]" custT="1"/>
      <dgm:spPr>
        <a:solidFill>
          <a:schemeClr val="accent3">
            <a:lumMod val="75000"/>
          </a:schemeClr>
        </a:solidFill>
      </dgm:spPr>
      <dgm:t>
        <a:bodyPr/>
        <a:lstStyle/>
        <a:p>
          <a:r>
            <a:rPr lang="en-GB" altLang="en-US" sz="2800" b="1" i="1" dirty="0">
              <a:solidFill>
                <a:schemeClr val="tx1"/>
              </a:solidFill>
              <a:latin typeface="Times New Roman" panose="02020603050405020304" pitchFamily="18" charset="0"/>
              <a:cs typeface="Times New Roman" panose="02020603050405020304" pitchFamily="18" charset="0"/>
            </a:rPr>
            <a:t>b. </a:t>
          </a:r>
          <a:r>
            <a:rPr lang="en-GB" altLang="en-US" sz="2800" b="1" i="1" dirty="0" err="1">
              <a:solidFill>
                <a:schemeClr val="tx1"/>
              </a:solidFill>
              <a:latin typeface="Times New Roman" panose="02020603050405020304" pitchFamily="18" charset="0"/>
              <a:cs typeface="Times New Roman" panose="02020603050405020304" pitchFamily="18" charset="0"/>
            </a:rPr>
            <a:t>Khái</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niệm</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Triết</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học</a:t>
          </a:r>
          <a:endParaRPr lang="en-US" sz="2800" dirty="0">
            <a:solidFill>
              <a:schemeClr val="tx1"/>
            </a:solidFill>
          </a:endParaRPr>
        </a:p>
      </dgm:t>
    </dgm:pt>
    <dgm:pt modelId="{54E0CD08-2196-4A57-82A5-A7CDA4EEA3CF}" cxnId="{1FFBD906-0F91-484E-8456-455F214AC5F5}" type="parTrans">
      <dgm:prSet/>
      <dgm:spPr/>
      <dgm:t>
        <a:bodyPr/>
        <a:lstStyle/>
        <a:p>
          <a:endParaRPr lang="en-US" sz="2800"/>
        </a:p>
      </dgm:t>
    </dgm:pt>
    <dgm:pt modelId="{A5B9F72E-5AC7-4059-ABA5-B54DA1C8BF34}" cxnId="{1FFBD906-0F91-484E-8456-455F214AC5F5}" type="sibTrans">
      <dgm:prSet/>
      <dgm:spPr/>
      <dgm:t>
        <a:bodyPr/>
        <a:lstStyle/>
        <a:p>
          <a:endParaRPr lang="en-US" sz="2800"/>
        </a:p>
      </dgm:t>
    </dgm:pt>
    <dgm:pt modelId="{F1AC0AB8-1CB3-4DC2-A53F-3182AF347861}">
      <dgm:prSet phldrT="[Text]" custT="1"/>
      <dgm:spPr>
        <a:solidFill>
          <a:schemeClr val="accent3">
            <a:lumMod val="75000"/>
          </a:schemeClr>
        </a:solidFill>
      </dgm:spPr>
      <dgm:t>
        <a:bodyPr/>
        <a:lstStyle/>
        <a:p>
          <a:r>
            <a:rPr lang="en-GB" altLang="en-US" sz="2800" b="1" i="1" dirty="0">
              <a:solidFill>
                <a:schemeClr val="tx1"/>
              </a:solidFill>
              <a:latin typeface="Times New Roman" panose="02020603050405020304" pitchFamily="18" charset="0"/>
              <a:cs typeface="Times New Roman" panose="02020603050405020304" pitchFamily="18" charset="0"/>
            </a:rPr>
            <a:t>c. </a:t>
          </a:r>
          <a:r>
            <a:rPr lang="en-GB" altLang="en-US" sz="2800" b="1" i="1" dirty="0" err="1">
              <a:solidFill>
                <a:schemeClr val="tx1"/>
              </a:solidFill>
              <a:latin typeface="Times New Roman" panose="02020603050405020304" pitchFamily="18" charset="0"/>
              <a:cs typeface="Times New Roman" panose="02020603050405020304" pitchFamily="18" charset="0"/>
            </a:rPr>
            <a:t>Vấn</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đề</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đối</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tượng</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của</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triết</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học</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trong</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lịch</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sử</a:t>
          </a:r>
          <a:r>
            <a:rPr lang="en-GB" altLang="en-US" sz="2800" b="1" i="1" dirty="0">
              <a:solidFill>
                <a:schemeClr val="tx1"/>
              </a:solidFill>
              <a:latin typeface="Times New Roman" panose="02020603050405020304" pitchFamily="18" charset="0"/>
              <a:cs typeface="Times New Roman" panose="02020603050405020304" pitchFamily="18" charset="0"/>
            </a:rPr>
            <a:t> </a:t>
          </a:r>
          <a:endParaRPr lang="en-US" sz="2800" dirty="0">
            <a:solidFill>
              <a:schemeClr val="tx1"/>
            </a:solidFill>
          </a:endParaRPr>
        </a:p>
      </dgm:t>
    </dgm:pt>
    <dgm:pt modelId="{3E1DDB99-1034-4628-A212-97440D24B7F9}" cxnId="{111EE23E-E4C9-430E-AB8C-382B665A22C9}" type="parTrans">
      <dgm:prSet/>
      <dgm:spPr/>
      <dgm:t>
        <a:bodyPr/>
        <a:lstStyle/>
        <a:p>
          <a:endParaRPr lang="en-US" sz="2800"/>
        </a:p>
      </dgm:t>
    </dgm:pt>
    <dgm:pt modelId="{11506577-93D4-4636-994F-BB16FA3B023C}" cxnId="{111EE23E-E4C9-430E-AB8C-382B665A22C9}" type="sibTrans">
      <dgm:prSet/>
      <dgm:spPr/>
      <dgm:t>
        <a:bodyPr/>
        <a:lstStyle/>
        <a:p>
          <a:endParaRPr lang="en-US" sz="2800"/>
        </a:p>
      </dgm:t>
    </dgm:pt>
    <dgm:pt modelId="{8F96B43E-A147-46CA-9BA0-BD1FA6812585}">
      <dgm:prSet phldrT="[Text]" custT="1"/>
      <dgm:spPr>
        <a:solidFill>
          <a:schemeClr val="accent3">
            <a:lumMod val="75000"/>
          </a:schemeClr>
        </a:solidFill>
      </dgm:spPr>
      <dgm:t>
        <a:bodyPr/>
        <a:lstStyle/>
        <a:p>
          <a:r>
            <a:rPr lang="en-GB" altLang="en-US" sz="2800" b="1" i="1" dirty="0">
              <a:solidFill>
                <a:schemeClr val="tx1"/>
              </a:solidFill>
              <a:latin typeface="Times New Roman" panose="02020603050405020304" pitchFamily="18" charset="0"/>
              <a:cs typeface="Times New Roman" panose="02020603050405020304" pitchFamily="18" charset="0"/>
            </a:rPr>
            <a:t>d. </a:t>
          </a:r>
          <a:r>
            <a:rPr lang="en-GB" altLang="en-US" sz="2800" b="1" i="1" dirty="0" err="1">
              <a:solidFill>
                <a:schemeClr val="tx1"/>
              </a:solidFill>
              <a:latin typeface="Times New Roman" panose="02020603050405020304" pitchFamily="18" charset="0"/>
              <a:cs typeface="Times New Roman" panose="02020603050405020304" pitchFamily="18" charset="0"/>
            </a:rPr>
            <a:t>Triết</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học</a:t>
          </a:r>
          <a:r>
            <a:rPr lang="en-GB" altLang="en-US" sz="2800" b="1" i="1" dirty="0">
              <a:solidFill>
                <a:schemeClr val="tx1"/>
              </a:solidFill>
              <a:latin typeface="Times New Roman" panose="02020603050405020304" pitchFamily="18" charset="0"/>
              <a:cs typeface="Times New Roman" panose="02020603050405020304" pitchFamily="18" charset="0"/>
            </a:rPr>
            <a:t> - </a:t>
          </a:r>
          <a:r>
            <a:rPr lang="en-GB" altLang="en-US" sz="2800" b="1" i="1" dirty="0" err="1">
              <a:solidFill>
                <a:schemeClr val="tx1"/>
              </a:solidFill>
              <a:latin typeface="Times New Roman" panose="02020603050405020304" pitchFamily="18" charset="0"/>
              <a:cs typeface="Times New Roman" panose="02020603050405020304" pitchFamily="18" charset="0"/>
            </a:rPr>
            <a:t>hạt</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nhân</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lý</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luận</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của</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thế</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giới</a:t>
          </a:r>
          <a:r>
            <a:rPr lang="en-GB" altLang="en-US" sz="2800" b="1" i="1" dirty="0">
              <a:solidFill>
                <a:schemeClr val="tx1"/>
              </a:solidFill>
              <a:latin typeface="Times New Roman" panose="02020603050405020304" pitchFamily="18" charset="0"/>
              <a:cs typeface="Times New Roman" panose="02020603050405020304" pitchFamily="18" charset="0"/>
            </a:rPr>
            <a:t> </a:t>
          </a:r>
          <a:r>
            <a:rPr lang="en-GB" altLang="en-US" sz="2800" b="1" i="1" dirty="0" err="1">
              <a:solidFill>
                <a:schemeClr val="tx1"/>
              </a:solidFill>
              <a:latin typeface="Times New Roman" panose="02020603050405020304" pitchFamily="18" charset="0"/>
              <a:cs typeface="Times New Roman" panose="02020603050405020304" pitchFamily="18" charset="0"/>
            </a:rPr>
            <a:t>quan</a:t>
          </a:r>
          <a:endParaRPr lang="en-US" sz="2800" dirty="0">
            <a:solidFill>
              <a:schemeClr val="tx1"/>
            </a:solidFill>
          </a:endParaRPr>
        </a:p>
      </dgm:t>
    </dgm:pt>
    <dgm:pt modelId="{6E9895DE-0ACA-46D5-AA20-E05EF7D5B7CF}" cxnId="{DCF011D8-0D1F-4ADB-AADE-6EC6D564BBFD}" type="parTrans">
      <dgm:prSet/>
      <dgm:spPr/>
      <dgm:t>
        <a:bodyPr/>
        <a:lstStyle/>
        <a:p>
          <a:endParaRPr lang="en-US" sz="2800"/>
        </a:p>
      </dgm:t>
    </dgm:pt>
    <dgm:pt modelId="{500F0427-F945-43CC-8F3E-6A2980416683}" cxnId="{DCF011D8-0D1F-4ADB-AADE-6EC6D564BBFD}" type="sibTrans">
      <dgm:prSet/>
      <dgm:spPr/>
      <dgm:t>
        <a:bodyPr/>
        <a:lstStyle/>
        <a:p>
          <a:endParaRPr lang="en-US" sz="2800"/>
        </a:p>
      </dgm:t>
    </dgm:pt>
    <dgm:pt modelId="{566A56B5-E73A-44F1-9D13-1807C4259276}" type="pres">
      <dgm:prSet presAssocID="{737B76A4-8691-4635-A0DE-60ADD06791AA}" presName="linear" presStyleCnt="0">
        <dgm:presLayoutVars>
          <dgm:dir/>
          <dgm:animLvl val="lvl"/>
          <dgm:resizeHandles val="exact"/>
        </dgm:presLayoutVars>
      </dgm:prSet>
      <dgm:spPr/>
      <dgm:t>
        <a:bodyPr/>
        <a:lstStyle/>
        <a:p>
          <a:endParaRPr lang="en-US"/>
        </a:p>
      </dgm:t>
    </dgm:pt>
    <dgm:pt modelId="{CE77C810-090D-4C9B-B2D4-47CC92759C24}" type="pres">
      <dgm:prSet presAssocID="{B1146DFF-ADB6-4455-B3C0-EA67EA095E2C}" presName="parentLin" presStyleCnt="0"/>
      <dgm:spPr/>
    </dgm:pt>
    <dgm:pt modelId="{33431AED-3F5B-42BC-8EDF-B34D7914DE6C}" type="pres">
      <dgm:prSet presAssocID="{B1146DFF-ADB6-4455-B3C0-EA67EA095E2C}" presName="parentLeftMargin" presStyleLbl="node1" presStyleIdx="0" presStyleCnt="4"/>
      <dgm:spPr/>
      <dgm:t>
        <a:bodyPr/>
        <a:lstStyle/>
        <a:p>
          <a:endParaRPr lang="en-US"/>
        </a:p>
      </dgm:t>
    </dgm:pt>
    <dgm:pt modelId="{6F6158A5-82F0-4DC2-9F76-6698B18BB6B3}" type="pres">
      <dgm:prSet presAssocID="{B1146DFF-ADB6-4455-B3C0-EA67EA095E2C}" presName="parentText" presStyleLbl="node1" presStyleIdx="0" presStyleCnt="4" custLinFactNeighborX="-49070" custLinFactNeighborY="47945">
        <dgm:presLayoutVars>
          <dgm:chMax val="0"/>
          <dgm:bulletEnabled val="1"/>
        </dgm:presLayoutVars>
      </dgm:prSet>
      <dgm:spPr/>
      <dgm:t>
        <a:bodyPr/>
        <a:lstStyle/>
        <a:p>
          <a:endParaRPr lang="en-US"/>
        </a:p>
      </dgm:t>
    </dgm:pt>
    <dgm:pt modelId="{A20A65E1-0F37-4B54-94D5-F24F7A42737B}" type="pres">
      <dgm:prSet presAssocID="{B1146DFF-ADB6-4455-B3C0-EA67EA095E2C}" presName="negativeSpace" presStyleCnt="0"/>
      <dgm:spPr/>
    </dgm:pt>
    <dgm:pt modelId="{19BC2D99-2FE5-45B3-860D-15392FF51FBE}" type="pres">
      <dgm:prSet presAssocID="{B1146DFF-ADB6-4455-B3C0-EA67EA095E2C}" presName="childText" presStyleLbl="conFgAcc1" presStyleIdx="0" presStyleCnt="4">
        <dgm:presLayoutVars>
          <dgm:bulletEnabled val="1"/>
        </dgm:presLayoutVars>
      </dgm:prSet>
      <dgm:spPr/>
    </dgm:pt>
    <dgm:pt modelId="{8D35D855-E420-4F3A-9EF3-2776CB770A2E}" type="pres">
      <dgm:prSet presAssocID="{C59A250A-A99F-4C94-8303-EAC80770284D}" presName="spaceBetweenRectangles" presStyleCnt="0"/>
      <dgm:spPr/>
    </dgm:pt>
    <dgm:pt modelId="{B2128210-8E12-449F-A890-A1B6D38D664A}" type="pres">
      <dgm:prSet presAssocID="{FBECAC9F-25EF-4308-8001-7B42247A5A8C}" presName="parentLin" presStyleCnt="0"/>
      <dgm:spPr/>
    </dgm:pt>
    <dgm:pt modelId="{2AB7E8E7-CB47-4D9A-9764-727974A26AD0}" type="pres">
      <dgm:prSet presAssocID="{FBECAC9F-25EF-4308-8001-7B42247A5A8C}" presName="parentLeftMargin" presStyleLbl="node1" presStyleIdx="0" presStyleCnt="4"/>
      <dgm:spPr/>
      <dgm:t>
        <a:bodyPr/>
        <a:lstStyle/>
        <a:p>
          <a:endParaRPr lang="en-US"/>
        </a:p>
      </dgm:t>
    </dgm:pt>
    <dgm:pt modelId="{1C0DC53D-D6A2-4741-A738-7A19B4D609CE}" type="pres">
      <dgm:prSet presAssocID="{FBECAC9F-25EF-4308-8001-7B42247A5A8C}" presName="parentText" presStyleLbl="node1" presStyleIdx="1" presStyleCnt="4" custScaleX="113018" custLinFactNeighborX="-52341" custLinFactNeighborY="46232">
        <dgm:presLayoutVars>
          <dgm:chMax val="0"/>
          <dgm:bulletEnabled val="1"/>
        </dgm:presLayoutVars>
      </dgm:prSet>
      <dgm:spPr/>
      <dgm:t>
        <a:bodyPr/>
        <a:lstStyle/>
        <a:p>
          <a:endParaRPr lang="en-US"/>
        </a:p>
      </dgm:t>
    </dgm:pt>
    <dgm:pt modelId="{B42B0AA7-C3D1-43FD-8896-F1EF3F5D7E16}" type="pres">
      <dgm:prSet presAssocID="{FBECAC9F-25EF-4308-8001-7B42247A5A8C}" presName="negativeSpace" presStyleCnt="0"/>
      <dgm:spPr/>
    </dgm:pt>
    <dgm:pt modelId="{1EB5B47B-B850-4E8A-899E-039B2A73A423}" type="pres">
      <dgm:prSet presAssocID="{FBECAC9F-25EF-4308-8001-7B42247A5A8C}" presName="childText" presStyleLbl="conFgAcc1" presStyleIdx="1" presStyleCnt="4">
        <dgm:presLayoutVars>
          <dgm:bulletEnabled val="1"/>
        </dgm:presLayoutVars>
      </dgm:prSet>
      <dgm:spPr/>
    </dgm:pt>
    <dgm:pt modelId="{486040AC-8F28-49F7-9DD6-F8E37B91B25B}" type="pres">
      <dgm:prSet presAssocID="{A5B9F72E-5AC7-4059-ABA5-B54DA1C8BF34}" presName="spaceBetweenRectangles" presStyleCnt="0"/>
      <dgm:spPr/>
    </dgm:pt>
    <dgm:pt modelId="{87ACA3B2-EA05-440C-B92A-EA65B751B2A7}" type="pres">
      <dgm:prSet presAssocID="{F1AC0AB8-1CB3-4DC2-A53F-3182AF347861}" presName="parentLin" presStyleCnt="0"/>
      <dgm:spPr/>
    </dgm:pt>
    <dgm:pt modelId="{F6D69EC9-9E73-4B3E-9D20-F32484F03852}" type="pres">
      <dgm:prSet presAssocID="{F1AC0AB8-1CB3-4DC2-A53F-3182AF347861}" presName="parentLeftMargin" presStyleLbl="node1" presStyleIdx="1" presStyleCnt="4"/>
      <dgm:spPr/>
      <dgm:t>
        <a:bodyPr/>
        <a:lstStyle/>
        <a:p>
          <a:endParaRPr lang="en-US"/>
        </a:p>
      </dgm:t>
    </dgm:pt>
    <dgm:pt modelId="{0BB8A126-6ECA-4733-BC84-93336A6B7228}" type="pres">
      <dgm:prSet presAssocID="{F1AC0AB8-1CB3-4DC2-A53F-3182AF347861}" presName="parentText" presStyleLbl="node1" presStyleIdx="2" presStyleCnt="4" custScaleX="127278" custLinFactNeighborX="-88326" custLinFactNeighborY="44520">
        <dgm:presLayoutVars>
          <dgm:chMax val="0"/>
          <dgm:bulletEnabled val="1"/>
        </dgm:presLayoutVars>
      </dgm:prSet>
      <dgm:spPr/>
      <dgm:t>
        <a:bodyPr/>
        <a:lstStyle/>
        <a:p>
          <a:endParaRPr lang="en-US"/>
        </a:p>
      </dgm:t>
    </dgm:pt>
    <dgm:pt modelId="{B89F334D-2EB8-4D80-94C2-3E953EB7A5B6}" type="pres">
      <dgm:prSet presAssocID="{F1AC0AB8-1CB3-4DC2-A53F-3182AF347861}" presName="negativeSpace" presStyleCnt="0"/>
      <dgm:spPr/>
    </dgm:pt>
    <dgm:pt modelId="{3C6F3076-302E-40AD-8F5B-9F299D146ECB}" type="pres">
      <dgm:prSet presAssocID="{F1AC0AB8-1CB3-4DC2-A53F-3182AF347861}" presName="childText" presStyleLbl="conFgAcc1" presStyleIdx="2" presStyleCnt="4">
        <dgm:presLayoutVars>
          <dgm:bulletEnabled val="1"/>
        </dgm:presLayoutVars>
      </dgm:prSet>
      <dgm:spPr/>
    </dgm:pt>
    <dgm:pt modelId="{68624AF6-0405-4FE2-8195-49D8B542F917}" type="pres">
      <dgm:prSet presAssocID="{11506577-93D4-4636-994F-BB16FA3B023C}" presName="spaceBetweenRectangles" presStyleCnt="0"/>
      <dgm:spPr/>
    </dgm:pt>
    <dgm:pt modelId="{63A56A90-51FF-4EA2-B187-1516D80E3051}" type="pres">
      <dgm:prSet presAssocID="{8F96B43E-A147-46CA-9BA0-BD1FA6812585}" presName="parentLin" presStyleCnt="0"/>
      <dgm:spPr/>
    </dgm:pt>
    <dgm:pt modelId="{89206260-A4B9-4A83-A512-5C951882C011}" type="pres">
      <dgm:prSet presAssocID="{8F96B43E-A147-46CA-9BA0-BD1FA6812585}" presName="parentLeftMargin" presStyleLbl="node1" presStyleIdx="2" presStyleCnt="4"/>
      <dgm:spPr/>
      <dgm:t>
        <a:bodyPr/>
        <a:lstStyle/>
        <a:p>
          <a:endParaRPr lang="en-US"/>
        </a:p>
      </dgm:t>
    </dgm:pt>
    <dgm:pt modelId="{6C9E2779-001E-43E4-B246-EC5728769501}" type="pres">
      <dgm:prSet presAssocID="{8F96B43E-A147-46CA-9BA0-BD1FA6812585}" presName="parentText" presStyleLbl="node1" presStyleIdx="3" presStyleCnt="4" custScaleX="136369" custLinFactNeighborX="-72322" custLinFactNeighborY="44520">
        <dgm:presLayoutVars>
          <dgm:chMax val="0"/>
          <dgm:bulletEnabled val="1"/>
        </dgm:presLayoutVars>
      </dgm:prSet>
      <dgm:spPr/>
      <dgm:t>
        <a:bodyPr/>
        <a:lstStyle/>
        <a:p>
          <a:endParaRPr lang="en-US"/>
        </a:p>
      </dgm:t>
    </dgm:pt>
    <dgm:pt modelId="{D439126A-5E98-4B6D-B2D3-B50009450D84}" type="pres">
      <dgm:prSet presAssocID="{8F96B43E-A147-46CA-9BA0-BD1FA6812585}" presName="negativeSpace" presStyleCnt="0"/>
      <dgm:spPr/>
    </dgm:pt>
    <dgm:pt modelId="{B76D20A8-BE07-4CF5-BE8D-F17B4EFF970A}" type="pres">
      <dgm:prSet presAssocID="{8F96B43E-A147-46CA-9BA0-BD1FA6812585}" presName="childText" presStyleLbl="conFgAcc1" presStyleIdx="3" presStyleCnt="4">
        <dgm:presLayoutVars>
          <dgm:bulletEnabled val="1"/>
        </dgm:presLayoutVars>
      </dgm:prSet>
      <dgm:spPr/>
    </dgm:pt>
  </dgm:ptLst>
  <dgm:cxnLst>
    <dgm:cxn modelId="{1A36A541-A946-4D1A-A38B-7C49EEDF2E5E}" type="presOf" srcId="{F1AC0AB8-1CB3-4DC2-A53F-3182AF347861}" destId="{0BB8A126-6ECA-4733-BC84-93336A6B7228}" srcOrd="1" destOrd="0" presId="urn:microsoft.com/office/officeart/2005/8/layout/list1"/>
    <dgm:cxn modelId="{10AD43E4-842C-4421-85DC-A4DB5EA1EB51}" type="presOf" srcId="{8F96B43E-A147-46CA-9BA0-BD1FA6812585}" destId="{89206260-A4B9-4A83-A512-5C951882C011}" srcOrd="0" destOrd="0" presId="urn:microsoft.com/office/officeart/2005/8/layout/list1"/>
    <dgm:cxn modelId="{0C6E73CA-B237-4458-866B-583BC4DAD43E}" type="presOf" srcId="{8F96B43E-A147-46CA-9BA0-BD1FA6812585}" destId="{6C9E2779-001E-43E4-B246-EC5728769501}" srcOrd="1" destOrd="0" presId="urn:microsoft.com/office/officeart/2005/8/layout/list1"/>
    <dgm:cxn modelId="{47BE39F2-5E6F-428C-A918-BF2118171E94}" type="presOf" srcId="{B1146DFF-ADB6-4455-B3C0-EA67EA095E2C}" destId="{6F6158A5-82F0-4DC2-9F76-6698B18BB6B3}" srcOrd="1" destOrd="0" presId="urn:microsoft.com/office/officeart/2005/8/layout/list1"/>
    <dgm:cxn modelId="{111EE23E-E4C9-430E-AB8C-382B665A22C9}" srcId="{737B76A4-8691-4635-A0DE-60ADD06791AA}" destId="{F1AC0AB8-1CB3-4DC2-A53F-3182AF347861}" srcOrd="2" destOrd="0" parTransId="{3E1DDB99-1034-4628-A212-97440D24B7F9}" sibTransId="{11506577-93D4-4636-994F-BB16FA3B023C}"/>
    <dgm:cxn modelId="{C778B3CC-21B3-4A93-89CC-5319C0EE3F08}" type="presOf" srcId="{FBECAC9F-25EF-4308-8001-7B42247A5A8C}" destId="{2AB7E8E7-CB47-4D9A-9764-727974A26AD0}" srcOrd="0" destOrd="0" presId="urn:microsoft.com/office/officeart/2005/8/layout/list1"/>
    <dgm:cxn modelId="{DCF011D8-0D1F-4ADB-AADE-6EC6D564BBFD}" srcId="{737B76A4-8691-4635-A0DE-60ADD06791AA}" destId="{8F96B43E-A147-46CA-9BA0-BD1FA6812585}" srcOrd="3" destOrd="0" parTransId="{6E9895DE-0ACA-46D5-AA20-E05EF7D5B7CF}" sibTransId="{500F0427-F945-43CC-8F3E-6A2980416683}"/>
    <dgm:cxn modelId="{9B8BADC5-165E-4FB4-BA31-7B394C6C7CD9}" type="presOf" srcId="{B1146DFF-ADB6-4455-B3C0-EA67EA095E2C}" destId="{33431AED-3F5B-42BC-8EDF-B34D7914DE6C}" srcOrd="0" destOrd="0" presId="urn:microsoft.com/office/officeart/2005/8/layout/list1"/>
    <dgm:cxn modelId="{1FFBD906-0F91-484E-8456-455F214AC5F5}" srcId="{737B76A4-8691-4635-A0DE-60ADD06791AA}" destId="{FBECAC9F-25EF-4308-8001-7B42247A5A8C}" srcOrd="1" destOrd="0" parTransId="{54E0CD08-2196-4A57-82A5-A7CDA4EEA3CF}" sibTransId="{A5B9F72E-5AC7-4059-ABA5-B54DA1C8BF34}"/>
    <dgm:cxn modelId="{9F7DBCBE-63DD-4A5C-88C2-CE5ECA774BF1}" type="presOf" srcId="{FBECAC9F-25EF-4308-8001-7B42247A5A8C}" destId="{1C0DC53D-D6A2-4741-A738-7A19B4D609CE}" srcOrd="1" destOrd="0" presId="urn:microsoft.com/office/officeart/2005/8/layout/list1"/>
    <dgm:cxn modelId="{CBE8D171-BD26-486A-B870-85732D8F59EF}" type="presOf" srcId="{F1AC0AB8-1CB3-4DC2-A53F-3182AF347861}" destId="{F6D69EC9-9E73-4B3E-9D20-F32484F03852}" srcOrd="0" destOrd="0" presId="urn:microsoft.com/office/officeart/2005/8/layout/list1"/>
    <dgm:cxn modelId="{3CD0AD23-4A8D-4E10-8E27-ECE1F4258AA8}" srcId="{737B76A4-8691-4635-A0DE-60ADD06791AA}" destId="{B1146DFF-ADB6-4455-B3C0-EA67EA095E2C}" srcOrd="0" destOrd="0" parTransId="{C7F6ED6E-CFF7-4D3E-8D62-65046BC241EE}" sibTransId="{C59A250A-A99F-4C94-8303-EAC80770284D}"/>
    <dgm:cxn modelId="{6A080C6C-984E-4B28-A283-31F796BA718E}" type="presOf" srcId="{737B76A4-8691-4635-A0DE-60ADD06791AA}" destId="{566A56B5-E73A-44F1-9D13-1807C4259276}" srcOrd="0" destOrd="0" presId="urn:microsoft.com/office/officeart/2005/8/layout/list1"/>
    <dgm:cxn modelId="{304F3E2A-DF7B-440D-B672-AE164541275F}" type="presParOf" srcId="{566A56B5-E73A-44F1-9D13-1807C4259276}" destId="{CE77C810-090D-4C9B-B2D4-47CC92759C24}" srcOrd="0" destOrd="0" presId="urn:microsoft.com/office/officeart/2005/8/layout/list1"/>
    <dgm:cxn modelId="{C62BAE93-90A8-42A0-A952-A68520FEA63B}" type="presParOf" srcId="{CE77C810-090D-4C9B-B2D4-47CC92759C24}" destId="{33431AED-3F5B-42BC-8EDF-B34D7914DE6C}" srcOrd="0" destOrd="0" presId="urn:microsoft.com/office/officeart/2005/8/layout/list1"/>
    <dgm:cxn modelId="{E8003686-7AA2-4835-9D2A-08CD4637B74B}" type="presParOf" srcId="{CE77C810-090D-4C9B-B2D4-47CC92759C24}" destId="{6F6158A5-82F0-4DC2-9F76-6698B18BB6B3}" srcOrd="1" destOrd="0" presId="urn:microsoft.com/office/officeart/2005/8/layout/list1"/>
    <dgm:cxn modelId="{A56FE6A4-A9F2-4E64-8F24-62BAF4EA25FF}" type="presParOf" srcId="{566A56B5-E73A-44F1-9D13-1807C4259276}" destId="{A20A65E1-0F37-4B54-94D5-F24F7A42737B}" srcOrd="1" destOrd="0" presId="urn:microsoft.com/office/officeart/2005/8/layout/list1"/>
    <dgm:cxn modelId="{07B30F5F-8032-400B-A0A1-25A4EB020014}" type="presParOf" srcId="{566A56B5-E73A-44F1-9D13-1807C4259276}" destId="{19BC2D99-2FE5-45B3-860D-15392FF51FBE}" srcOrd="2" destOrd="0" presId="urn:microsoft.com/office/officeart/2005/8/layout/list1"/>
    <dgm:cxn modelId="{063A8E79-8AE1-49DA-BB8E-911578929BB1}" type="presParOf" srcId="{566A56B5-E73A-44F1-9D13-1807C4259276}" destId="{8D35D855-E420-4F3A-9EF3-2776CB770A2E}" srcOrd="3" destOrd="0" presId="urn:microsoft.com/office/officeart/2005/8/layout/list1"/>
    <dgm:cxn modelId="{CBB0A6A0-B167-4B8B-A3D7-40B7734A675E}" type="presParOf" srcId="{566A56B5-E73A-44F1-9D13-1807C4259276}" destId="{B2128210-8E12-449F-A890-A1B6D38D664A}" srcOrd="4" destOrd="0" presId="urn:microsoft.com/office/officeart/2005/8/layout/list1"/>
    <dgm:cxn modelId="{8EBA6E41-3049-453A-8075-C7B76CB63E15}" type="presParOf" srcId="{B2128210-8E12-449F-A890-A1B6D38D664A}" destId="{2AB7E8E7-CB47-4D9A-9764-727974A26AD0}" srcOrd="0" destOrd="0" presId="urn:microsoft.com/office/officeart/2005/8/layout/list1"/>
    <dgm:cxn modelId="{D6B8FA25-6180-44D1-8BC4-21D514639A58}" type="presParOf" srcId="{B2128210-8E12-449F-A890-A1B6D38D664A}" destId="{1C0DC53D-D6A2-4741-A738-7A19B4D609CE}" srcOrd="1" destOrd="0" presId="urn:microsoft.com/office/officeart/2005/8/layout/list1"/>
    <dgm:cxn modelId="{0A952537-3AA9-4ABB-A0E1-218A30D28026}" type="presParOf" srcId="{566A56B5-E73A-44F1-9D13-1807C4259276}" destId="{B42B0AA7-C3D1-43FD-8896-F1EF3F5D7E16}" srcOrd="5" destOrd="0" presId="urn:microsoft.com/office/officeart/2005/8/layout/list1"/>
    <dgm:cxn modelId="{C61EE5DA-937E-435A-9702-0B80E3F49562}" type="presParOf" srcId="{566A56B5-E73A-44F1-9D13-1807C4259276}" destId="{1EB5B47B-B850-4E8A-899E-039B2A73A423}" srcOrd="6" destOrd="0" presId="urn:microsoft.com/office/officeart/2005/8/layout/list1"/>
    <dgm:cxn modelId="{45C3314B-89D7-4B0C-AA13-74ADED14B0B4}" type="presParOf" srcId="{566A56B5-E73A-44F1-9D13-1807C4259276}" destId="{486040AC-8F28-49F7-9DD6-F8E37B91B25B}" srcOrd="7" destOrd="0" presId="urn:microsoft.com/office/officeart/2005/8/layout/list1"/>
    <dgm:cxn modelId="{FF7DA071-2988-4259-81A8-32F00A0F468B}" type="presParOf" srcId="{566A56B5-E73A-44F1-9D13-1807C4259276}" destId="{87ACA3B2-EA05-440C-B92A-EA65B751B2A7}" srcOrd="8" destOrd="0" presId="urn:microsoft.com/office/officeart/2005/8/layout/list1"/>
    <dgm:cxn modelId="{0CA74F32-6A90-4C29-AD9B-5A136854FC0E}" type="presParOf" srcId="{87ACA3B2-EA05-440C-B92A-EA65B751B2A7}" destId="{F6D69EC9-9E73-4B3E-9D20-F32484F03852}" srcOrd="0" destOrd="0" presId="urn:microsoft.com/office/officeart/2005/8/layout/list1"/>
    <dgm:cxn modelId="{BB6321B2-6352-4E80-A6FA-8E6D7FBAB92E}" type="presParOf" srcId="{87ACA3B2-EA05-440C-B92A-EA65B751B2A7}" destId="{0BB8A126-6ECA-4733-BC84-93336A6B7228}" srcOrd="1" destOrd="0" presId="urn:microsoft.com/office/officeart/2005/8/layout/list1"/>
    <dgm:cxn modelId="{584832AE-0E6B-43F4-BC22-6D03FCC396B7}" type="presParOf" srcId="{566A56B5-E73A-44F1-9D13-1807C4259276}" destId="{B89F334D-2EB8-4D80-94C2-3E953EB7A5B6}" srcOrd="9" destOrd="0" presId="urn:microsoft.com/office/officeart/2005/8/layout/list1"/>
    <dgm:cxn modelId="{FFEDB664-1711-47F2-BC54-54914F472802}" type="presParOf" srcId="{566A56B5-E73A-44F1-9D13-1807C4259276}" destId="{3C6F3076-302E-40AD-8F5B-9F299D146ECB}" srcOrd="10" destOrd="0" presId="urn:microsoft.com/office/officeart/2005/8/layout/list1"/>
    <dgm:cxn modelId="{8D661345-FE20-418F-A839-181957DF35C1}" type="presParOf" srcId="{566A56B5-E73A-44F1-9D13-1807C4259276}" destId="{68624AF6-0405-4FE2-8195-49D8B542F917}" srcOrd="11" destOrd="0" presId="urn:microsoft.com/office/officeart/2005/8/layout/list1"/>
    <dgm:cxn modelId="{0A489F8C-E13B-48DE-9E73-58135DFFA7EC}" type="presParOf" srcId="{566A56B5-E73A-44F1-9D13-1807C4259276}" destId="{63A56A90-51FF-4EA2-B187-1516D80E3051}" srcOrd="12" destOrd="0" presId="urn:microsoft.com/office/officeart/2005/8/layout/list1"/>
    <dgm:cxn modelId="{D6C1A33B-7797-4906-8D4A-69719CBD03BB}" type="presParOf" srcId="{63A56A90-51FF-4EA2-B187-1516D80E3051}" destId="{89206260-A4B9-4A83-A512-5C951882C011}" srcOrd="0" destOrd="0" presId="urn:microsoft.com/office/officeart/2005/8/layout/list1"/>
    <dgm:cxn modelId="{BFDE1EB9-794D-45CA-BC76-AC906C4B3B05}" type="presParOf" srcId="{63A56A90-51FF-4EA2-B187-1516D80E3051}" destId="{6C9E2779-001E-43E4-B246-EC5728769501}" srcOrd="1" destOrd="0" presId="urn:microsoft.com/office/officeart/2005/8/layout/list1"/>
    <dgm:cxn modelId="{257FFB90-EAAB-46E2-9E6D-2A0D3BB2BF64}" type="presParOf" srcId="{566A56B5-E73A-44F1-9D13-1807C4259276}" destId="{D439126A-5E98-4B6D-B2D3-B50009450D84}" srcOrd="13" destOrd="0" presId="urn:microsoft.com/office/officeart/2005/8/layout/list1"/>
    <dgm:cxn modelId="{4E132AF4-75D0-4A08-A974-36C346092373}" type="presParOf" srcId="{566A56B5-E73A-44F1-9D13-1807C4259276}" destId="{B76D20A8-BE07-4CF5-BE8D-F17B4EFF970A}"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256613-A77B-422C-BB7B-F40DC65874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A9E5E7F-98AA-42DE-945C-D458374CD94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600" b="1" dirty="0">
              <a:latin typeface="Times New Roman" panose="02020603050405020304" pitchFamily="18" charset="0"/>
              <a:cs typeface="Times New Roman" panose="02020603050405020304" pitchFamily="18" charset="0"/>
            </a:rPr>
            <a:t>a</a:t>
          </a:r>
        </a:p>
      </dgm:t>
    </dgm:pt>
    <dgm:pt modelId="{9C0537FD-442A-4BCB-B1B1-4D8E58D1058C}" cxnId="{A1091BD4-B129-46A0-818F-9AFCAF214AFA}" type="parTrans">
      <dgm:prSet/>
      <dgm:spPr/>
      <dgm:t>
        <a:bodyPr/>
        <a:lstStyle/>
        <a:p>
          <a:endParaRPr lang="en-US"/>
        </a:p>
      </dgm:t>
    </dgm:pt>
    <dgm:pt modelId="{8B0EAE04-74F7-4E7F-8AC5-A8755AC8F9A8}" cxnId="{A1091BD4-B129-46A0-818F-9AFCAF214AFA}" type="sibTrans">
      <dgm:prSet/>
      <dgm:spPr/>
      <dgm:t>
        <a:bodyPr/>
        <a:lstStyle/>
        <a:p>
          <a:endParaRPr lang="en-US"/>
        </a:p>
      </dgm:t>
    </dgm:pt>
    <dgm:pt modelId="{66686A0B-1E65-4F30-A949-98D656D6A2E5}">
      <dgm:prSet phldrT="[Text]">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i="1" dirty="0" err="1">
              <a:latin typeface="Times New Roman" panose="02020603050405020304" pitchFamily="18" charset="0"/>
              <a:cs typeface="Times New Roman" panose="02020603050405020304" pitchFamily="18" charset="0"/>
            </a:rPr>
            <a:t>Nội</a:t>
          </a:r>
          <a:r>
            <a:rPr lang="en-GB" altLang="en-US" i="1" dirty="0">
              <a:latin typeface="Times New Roman" panose="02020603050405020304" pitchFamily="18" charset="0"/>
              <a:cs typeface="Times New Roman" panose="02020603050405020304" pitchFamily="18" charset="0"/>
            </a:rPr>
            <a:t> dung </a:t>
          </a:r>
          <a:r>
            <a:rPr lang="en-GB" altLang="en-US" i="1" dirty="0" err="1">
              <a:latin typeface="Times New Roman" panose="02020603050405020304" pitchFamily="18" charset="0"/>
              <a:cs typeface="Times New Roman" panose="02020603050405020304" pitchFamily="18" charset="0"/>
            </a:rPr>
            <a:t>vấn</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đề</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cơ</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bản</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của</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triết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học</a:t>
          </a:r>
          <a:r>
            <a:rPr lang="en-GB" altLang="en-US" i="1" dirty="0">
              <a:latin typeface="Times New Roman" panose="02020603050405020304" pitchFamily="18" charset="0"/>
              <a:cs typeface="Times New Roman" panose="02020603050405020304" pitchFamily="18" charset="0"/>
            </a:rPr>
            <a:t> </a:t>
          </a:r>
          <a:endParaRPr lang="en-US" dirty="0"/>
        </a:p>
      </dgm:t>
    </dgm:pt>
    <dgm:pt modelId="{FB872079-7916-47EF-A1FF-79EDA639373C}" cxnId="{4C7B7A89-A924-4637-8CB2-64D241FF2A30}" type="parTrans">
      <dgm:prSet/>
      <dgm:spPr/>
      <dgm:t>
        <a:bodyPr/>
        <a:lstStyle/>
        <a:p>
          <a:endParaRPr lang="en-US"/>
        </a:p>
      </dgm:t>
    </dgm:pt>
    <dgm:pt modelId="{4DEC7C55-FA9C-41B7-BAB8-F61E07658076}" cxnId="{4C7B7A89-A924-4637-8CB2-64D241FF2A30}" type="sibTrans">
      <dgm:prSet/>
      <dgm:spPr/>
      <dgm:t>
        <a:bodyPr/>
        <a:lstStyle/>
        <a:p>
          <a:endParaRPr lang="en-US"/>
        </a:p>
      </dgm:t>
    </dgm:pt>
    <dgm:pt modelId="{F80100CE-1A4D-4D65-A22D-6034CB9285BF}">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600" b="1" dirty="0">
              <a:latin typeface="Times New Roman" panose="02020603050405020304" pitchFamily="18" charset="0"/>
              <a:cs typeface="Times New Roman" panose="02020603050405020304" pitchFamily="18" charset="0"/>
            </a:rPr>
            <a:t>b</a:t>
          </a:r>
        </a:p>
      </dgm:t>
    </dgm:pt>
    <dgm:pt modelId="{0BEEDF22-C602-486C-A59D-44FB05D6C022}" cxnId="{AF3431C6-BFC2-4897-A185-545F1E0CB7B1}" type="parTrans">
      <dgm:prSet/>
      <dgm:spPr/>
      <dgm:t>
        <a:bodyPr/>
        <a:lstStyle/>
        <a:p>
          <a:endParaRPr lang="en-US"/>
        </a:p>
      </dgm:t>
    </dgm:pt>
    <dgm:pt modelId="{271BF922-DCDE-405F-8EAF-0F9FA63D46A6}" cxnId="{AF3431C6-BFC2-4897-A185-545F1E0CB7B1}" type="sibTrans">
      <dgm:prSet/>
      <dgm:spPr/>
      <dgm:t>
        <a:bodyPr/>
        <a:lstStyle/>
        <a:p>
          <a:endParaRPr lang="en-US"/>
        </a:p>
      </dgm:t>
    </dgm:pt>
    <dgm:pt modelId="{B773DE2A-5F73-4B05-985C-FFC0F7D41703}">
      <dgm:prSet phldrT="[Text]">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i="1" dirty="0">
              <a:latin typeface="Times New Roman" panose="02020603050405020304" pitchFamily="18" charset="0"/>
              <a:cs typeface="Times New Roman" panose="02020603050405020304" pitchFamily="18" charset="0"/>
            </a:rPr>
            <a:t>Chủ </a:t>
          </a:r>
          <a:r>
            <a:rPr lang="en-GB" altLang="en-US" i="1" dirty="0" err="1">
              <a:latin typeface="Times New Roman" panose="02020603050405020304" pitchFamily="18" charset="0"/>
              <a:cs typeface="Times New Roman" panose="02020603050405020304" pitchFamily="18" charset="0"/>
            </a:rPr>
            <a:t>nghĩa</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duy</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vật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và</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chu</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nghĩa</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duy</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tâm</a:t>
          </a:r>
          <a:endParaRPr lang="en-US" dirty="0"/>
        </a:p>
      </dgm:t>
    </dgm:pt>
    <dgm:pt modelId="{0BB0979E-17DC-40F7-97B5-4B7D29E05371}" cxnId="{F1648B5A-CB03-4E84-B62C-BFA2D4E13FB9}" type="parTrans">
      <dgm:prSet/>
      <dgm:spPr/>
      <dgm:t>
        <a:bodyPr/>
        <a:lstStyle/>
        <a:p>
          <a:endParaRPr lang="en-US"/>
        </a:p>
      </dgm:t>
    </dgm:pt>
    <dgm:pt modelId="{F8D69853-7477-492A-BD72-15DC06949EF8}" cxnId="{F1648B5A-CB03-4E84-B62C-BFA2D4E13FB9}" type="sibTrans">
      <dgm:prSet/>
      <dgm:spPr/>
      <dgm:t>
        <a:bodyPr/>
        <a:lstStyle/>
        <a:p>
          <a:endParaRPr lang="en-US"/>
        </a:p>
      </dgm:t>
    </dgm:pt>
    <dgm:pt modelId="{0262F7A5-392C-44B1-8F53-E3D3F79C1812}">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600" b="1" dirty="0">
              <a:latin typeface="Times New Roman" panose="02020603050405020304" pitchFamily="18" charset="0"/>
              <a:cs typeface="Times New Roman" panose="02020603050405020304" pitchFamily="18" charset="0"/>
            </a:rPr>
            <a:t>c</a:t>
          </a:r>
        </a:p>
      </dgm:t>
    </dgm:pt>
    <dgm:pt modelId="{A865A689-7A62-4FC8-991C-279D71E64863}" cxnId="{3CCC36B8-7CE2-40B2-99DA-322010A3FFDC}" type="parTrans">
      <dgm:prSet/>
      <dgm:spPr/>
      <dgm:t>
        <a:bodyPr/>
        <a:lstStyle/>
        <a:p>
          <a:endParaRPr lang="en-US"/>
        </a:p>
      </dgm:t>
    </dgm:pt>
    <dgm:pt modelId="{5F2F7F20-6DE4-4F7A-80C0-1CE15BD09C68}" cxnId="{3CCC36B8-7CE2-40B2-99DA-322010A3FFDC}" type="sibTrans">
      <dgm:prSet/>
      <dgm:spPr/>
      <dgm:t>
        <a:bodyPr/>
        <a:lstStyle/>
        <a:p>
          <a:endParaRPr lang="en-US"/>
        </a:p>
      </dgm:t>
    </dgm:pt>
    <dgm:pt modelId="{A02FB895-12D2-4E84-BDF5-5D538522616C}">
      <dgm:prSet phldrT="[Text]">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i="1" dirty="0" err="1">
              <a:latin typeface="Times New Roman" panose="02020603050405020304" pitchFamily="18" charset="0"/>
              <a:cs typeface="Times New Roman" panose="02020603050405020304" pitchFamily="18" charset="0"/>
            </a:rPr>
            <a:t>Thuyết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có</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thể</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biết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Khả</a:t>
          </a:r>
          <a:r>
            <a:rPr lang="en-GB" altLang="en-US" i="1" dirty="0">
              <a:latin typeface="Times New Roman" panose="02020603050405020304" pitchFamily="18" charset="0"/>
              <a:cs typeface="Times New Roman" panose="02020603050405020304" pitchFamily="18" charset="0"/>
            </a:rPr>
            <a:t> tri </a:t>
          </a:r>
          <a:r>
            <a:rPr lang="en-GB" altLang="en-US" i="1" dirty="0" err="1">
              <a:latin typeface="Times New Roman" panose="02020603050405020304" pitchFamily="18" charset="0"/>
              <a:cs typeface="Times New Roman" panose="02020603050405020304" pitchFamily="18" charset="0"/>
            </a:rPr>
            <a:t>luận</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và</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thuyết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không</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thể</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biết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Bất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khả</a:t>
          </a:r>
          <a:r>
            <a:rPr lang="en-GB" altLang="en-US" i="1" dirty="0">
              <a:latin typeface="Times New Roman" panose="02020603050405020304" pitchFamily="18" charset="0"/>
              <a:cs typeface="Times New Roman" panose="02020603050405020304" pitchFamily="18" charset="0"/>
            </a:rPr>
            <a:t> tri </a:t>
          </a:r>
          <a:r>
            <a:rPr lang="en-GB" altLang="en-US" i="1" dirty="0" err="1">
              <a:latin typeface="Times New Roman" panose="02020603050405020304" pitchFamily="18" charset="0"/>
              <a:cs typeface="Times New Roman" panose="02020603050405020304" pitchFamily="18" charset="0"/>
            </a:rPr>
            <a:t>luận</a:t>
          </a:r>
          <a:r>
            <a:rPr lang="en-GB" altLang="en-US" i="1" dirty="0">
              <a:latin typeface="Times New Roman" panose="02020603050405020304" pitchFamily="18" charset="0"/>
              <a:cs typeface="Times New Roman" panose="02020603050405020304" pitchFamily="18" charset="0"/>
            </a:rPr>
            <a:t>)</a:t>
          </a:r>
          <a:endParaRPr lang="en-US" dirty="0"/>
        </a:p>
      </dgm:t>
    </dgm:pt>
    <dgm:pt modelId="{8500647D-566F-47F9-8912-8CAEA2EBEBA7}" cxnId="{C84982E8-A536-41D9-B4D3-6F9C3FA4C2E4}" type="parTrans">
      <dgm:prSet/>
      <dgm:spPr/>
      <dgm:t>
        <a:bodyPr/>
        <a:lstStyle/>
        <a:p>
          <a:endParaRPr lang="en-US"/>
        </a:p>
      </dgm:t>
    </dgm:pt>
    <dgm:pt modelId="{A0DC365B-1E94-4914-8992-05EB04FD409E}" cxnId="{C84982E8-A536-41D9-B4D3-6F9C3FA4C2E4}" type="sibTrans">
      <dgm:prSet/>
      <dgm:spPr/>
      <dgm:t>
        <a:bodyPr/>
        <a:lstStyle/>
        <a:p>
          <a:endParaRPr lang="en-US"/>
        </a:p>
      </dgm:t>
    </dgm:pt>
    <dgm:pt modelId="{95A0F954-24AB-4519-9766-4C65E6B6EF5E}" type="pres">
      <dgm:prSet presAssocID="{42256613-A77B-422C-BB7B-F40DC65874F8}" presName="linearFlow" presStyleCnt="0">
        <dgm:presLayoutVars>
          <dgm:dir/>
          <dgm:animLvl val="lvl"/>
          <dgm:resizeHandles val="exact"/>
        </dgm:presLayoutVars>
      </dgm:prSet>
      <dgm:spPr/>
      <dgm:t>
        <a:bodyPr/>
        <a:lstStyle/>
        <a:p>
          <a:endParaRPr lang="en-US"/>
        </a:p>
      </dgm:t>
    </dgm:pt>
    <dgm:pt modelId="{4014F772-40B0-47B8-ACC7-7A02D4AB739D}" type="pres">
      <dgm:prSet presAssocID="{AA9E5E7F-98AA-42DE-945C-D458374CD947}" presName="composite" presStyleCnt="0"/>
      <dgm:spPr/>
    </dgm:pt>
    <dgm:pt modelId="{C2CD5C3F-1EB3-413A-9B94-BC3F57031A72}" type="pres">
      <dgm:prSet presAssocID="{AA9E5E7F-98AA-42DE-945C-D458374CD947}" presName="parentText" presStyleLbl="alignNode1" presStyleIdx="0" presStyleCnt="3">
        <dgm:presLayoutVars>
          <dgm:chMax val="1"/>
          <dgm:bulletEnabled val="1"/>
        </dgm:presLayoutVars>
      </dgm:prSet>
      <dgm:spPr/>
      <dgm:t>
        <a:bodyPr/>
        <a:lstStyle/>
        <a:p>
          <a:endParaRPr lang="en-US"/>
        </a:p>
      </dgm:t>
    </dgm:pt>
    <dgm:pt modelId="{049C494F-401A-4A86-98A3-5DCA1AD977C6}" type="pres">
      <dgm:prSet presAssocID="{AA9E5E7F-98AA-42DE-945C-D458374CD947}" presName="descendantText" presStyleLbl="alignAcc1" presStyleIdx="0" presStyleCnt="3">
        <dgm:presLayoutVars>
          <dgm:bulletEnabled val="1"/>
        </dgm:presLayoutVars>
      </dgm:prSet>
      <dgm:spPr/>
      <dgm:t>
        <a:bodyPr/>
        <a:lstStyle/>
        <a:p>
          <a:endParaRPr lang="en-US"/>
        </a:p>
      </dgm:t>
    </dgm:pt>
    <dgm:pt modelId="{A9E38D3F-0E42-4223-B940-B776EE2F317D}" type="pres">
      <dgm:prSet presAssocID="{8B0EAE04-74F7-4E7F-8AC5-A8755AC8F9A8}" presName="sp" presStyleCnt="0"/>
      <dgm:spPr/>
    </dgm:pt>
    <dgm:pt modelId="{E8373F39-D801-4D1E-A6C3-E2A463864B91}" type="pres">
      <dgm:prSet presAssocID="{F80100CE-1A4D-4D65-A22D-6034CB9285BF}" presName="composite" presStyleCnt="0"/>
      <dgm:spPr/>
    </dgm:pt>
    <dgm:pt modelId="{71A282A1-3C6C-4FB3-997C-3E5BED990682}" type="pres">
      <dgm:prSet presAssocID="{F80100CE-1A4D-4D65-A22D-6034CB9285BF}" presName="parentText" presStyleLbl="alignNode1" presStyleIdx="1" presStyleCnt="3">
        <dgm:presLayoutVars>
          <dgm:chMax val="1"/>
          <dgm:bulletEnabled val="1"/>
        </dgm:presLayoutVars>
      </dgm:prSet>
      <dgm:spPr/>
      <dgm:t>
        <a:bodyPr/>
        <a:lstStyle/>
        <a:p>
          <a:endParaRPr lang="en-US"/>
        </a:p>
      </dgm:t>
    </dgm:pt>
    <dgm:pt modelId="{98D6EEE2-944A-4E6D-8EF4-AAED068B6CBE}" type="pres">
      <dgm:prSet presAssocID="{F80100CE-1A4D-4D65-A22D-6034CB9285BF}" presName="descendantText" presStyleLbl="alignAcc1" presStyleIdx="1" presStyleCnt="3">
        <dgm:presLayoutVars>
          <dgm:bulletEnabled val="1"/>
        </dgm:presLayoutVars>
      </dgm:prSet>
      <dgm:spPr/>
      <dgm:t>
        <a:bodyPr/>
        <a:lstStyle/>
        <a:p>
          <a:endParaRPr lang="en-US"/>
        </a:p>
      </dgm:t>
    </dgm:pt>
    <dgm:pt modelId="{2E73EC6C-AA71-4B49-899D-8049FC2BB660}" type="pres">
      <dgm:prSet presAssocID="{271BF922-DCDE-405F-8EAF-0F9FA63D46A6}" presName="sp" presStyleCnt="0"/>
      <dgm:spPr/>
    </dgm:pt>
    <dgm:pt modelId="{42FD7DE8-68E5-4389-B350-85A7BA6FE3E6}" type="pres">
      <dgm:prSet presAssocID="{0262F7A5-392C-44B1-8F53-E3D3F79C1812}" presName="composite" presStyleCnt="0"/>
      <dgm:spPr/>
    </dgm:pt>
    <dgm:pt modelId="{49C98E54-C10E-47D5-BEFB-B0FE34A481B8}" type="pres">
      <dgm:prSet presAssocID="{0262F7A5-392C-44B1-8F53-E3D3F79C1812}" presName="parentText" presStyleLbl="alignNode1" presStyleIdx="2" presStyleCnt="3">
        <dgm:presLayoutVars>
          <dgm:chMax val="1"/>
          <dgm:bulletEnabled val="1"/>
        </dgm:presLayoutVars>
      </dgm:prSet>
      <dgm:spPr/>
      <dgm:t>
        <a:bodyPr/>
        <a:lstStyle/>
        <a:p>
          <a:endParaRPr lang="en-US"/>
        </a:p>
      </dgm:t>
    </dgm:pt>
    <dgm:pt modelId="{353B9EAF-E3FB-48B0-A62A-BD42D5D9B16A}" type="pres">
      <dgm:prSet presAssocID="{0262F7A5-392C-44B1-8F53-E3D3F79C1812}" presName="descendantText" presStyleLbl="alignAcc1" presStyleIdx="2" presStyleCnt="3">
        <dgm:presLayoutVars>
          <dgm:bulletEnabled val="1"/>
        </dgm:presLayoutVars>
      </dgm:prSet>
      <dgm:spPr/>
      <dgm:t>
        <a:bodyPr/>
        <a:lstStyle/>
        <a:p>
          <a:endParaRPr lang="en-US"/>
        </a:p>
      </dgm:t>
    </dgm:pt>
  </dgm:ptLst>
  <dgm:cxnLst>
    <dgm:cxn modelId="{2F9781CD-D121-4CC9-A7F5-019550113058}" type="presOf" srcId="{66686A0B-1E65-4F30-A949-98D656D6A2E5}" destId="{049C494F-401A-4A86-98A3-5DCA1AD977C6}" srcOrd="0" destOrd="0" presId="urn:microsoft.com/office/officeart/2005/8/layout/chevron2"/>
    <dgm:cxn modelId="{F1648B5A-CB03-4E84-B62C-BFA2D4E13FB9}" srcId="{F80100CE-1A4D-4D65-A22D-6034CB9285BF}" destId="{B773DE2A-5F73-4B05-985C-FFC0F7D41703}" srcOrd="0" destOrd="0" parTransId="{0BB0979E-17DC-40F7-97B5-4B7D29E05371}" sibTransId="{F8D69853-7477-492A-BD72-15DC06949EF8}"/>
    <dgm:cxn modelId="{791BD023-BA08-47ED-A185-735794D5EC48}" type="presOf" srcId="{F80100CE-1A4D-4D65-A22D-6034CB9285BF}" destId="{71A282A1-3C6C-4FB3-997C-3E5BED990682}" srcOrd="0" destOrd="0" presId="urn:microsoft.com/office/officeart/2005/8/layout/chevron2"/>
    <dgm:cxn modelId="{91C97704-2C32-46F6-81BD-32842835D9F2}" type="presOf" srcId="{0262F7A5-392C-44B1-8F53-E3D3F79C1812}" destId="{49C98E54-C10E-47D5-BEFB-B0FE34A481B8}" srcOrd="0" destOrd="0" presId="urn:microsoft.com/office/officeart/2005/8/layout/chevron2"/>
    <dgm:cxn modelId="{E4237554-43F5-4C5C-8C5D-95183A6CE20E}" type="presOf" srcId="{42256613-A77B-422C-BB7B-F40DC65874F8}" destId="{95A0F954-24AB-4519-9766-4C65E6B6EF5E}" srcOrd="0" destOrd="0" presId="urn:microsoft.com/office/officeart/2005/8/layout/chevron2"/>
    <dgm:cxn modelId="{94C842EA-5DD8-46AE-9FF9-76A13065FFCF}" type="presOf" srcId="{AA9E5E7F-98AA-42DE-945C-D458374CD947}" destId="{C2CD5C3F-1EB3-413A-9B94-BC3F57031A72}" srcOrd="0" destOrd="0" presId="urn:microsoft.com/office/officeart/2005/8/layout/chevron2"/>
    <dgm:cxn modelId="{0AD2E94A-9786-409E-9313-E4ABCB523B3E}" type="presOf" srcId="{B773DE2A-5F73-4B05-985C-FFC0F7D41703}" destId="{98D6EEE2-944A-4E6D-8EF4-AAED068B6CBE}" srcOrd="0" destOrd="0" presId="urn:microsoft.com/office/officeart/2005/8/layout/chevron2"/>
    <dgm:cxn modelId="{A1091BD4-B129-46A0-818F-9AFCAF214AFA}" srcId="{42256613-A77B-422C-BB7B-F40DC65874F8}" destId="{AA9E5E7F-98AA-42DE-945C-D458374CD947}" srcOrd="0" destOrd="0" parTransId="{9C0537FD-442A-4BCB-B1B1-4D8E58D1058C}" sibTransId="{8B0EAE04-74F7-4E7F-8AC5-A8755AC8F9A8}"/>
    <dgm:cxn modelId="{3CCC36B8-7CE2-40B2-99DA-322010A3FFDC}" srcId="{42256613-A77B-422C-BB7B-F40DC65874F8}" destId="{0262F7A5-392C-44B1-8F53-E3D3F79C1812}" srcOrd="2" destOrd="0" parTransId="{A865A689-7A62-4FC8-991C-279D71E64863}" sibTransId="{5F2F7F20-6DE4-4F7A-80C0-1CE15BD09C68}"/>
    <dgm:cxn modelId="{AF3431C6-BFC2-4897-A185-545F1E0CB7B1}" srcId="{42256613-A77B-422C-BB7B-F40DC65874F8}" destId="{F80100CE-1A4D-4D65-A22D-6034CB9285BF}" srcOrd="1" destOrd="0" parTransId="{0BEEDF22-C602-486C-A59D-44FB05D6C022}" sibTransId="{271BF922-DCDE-405F-8EAF-0F9FA63D46A6}"/>
    <dgm:cxn modelId="{4C7B7A89-A924-4637-8CB2-64D241FF2A30}" srcId="{AA9E5E7F-98AA-42DE-945C-D458374CD947}" destId="{66686A0B-1E65-4F30-A949-98D656D6A2E5}" srcOrd="0" destOrd="0" parTransId="{FB872079-7916-47EF-A1FF-79EDA639373C}" sibTransId="{4DEC7C55-FA9C-41B7-BAB8-F61E07658076}"/>
    <dgm:cxn modelId="{F34C718B-1D3A-49C3-BDDF-DB8313A41F05}" type="presOf" srcId="{A02FB895-12D2-4E84-BDF5-5D538522616C}" destId="{353B9EAF-E3FB-48B0-A62A-BD42D5D9B16A}" srcOrd="0" destOrd="0" presId="urn:microsoft.com/office/officeart/2005/8/layout/chevron2"/>
    <dgm:cxn modelId="{C84982E8-A536-41D9-B4D3-6F9C3FA4C2E4}" srcId="{0262F7A5-392C-44B1-8F53-E3D3F79C1812}" destId="{A02FB895-12D2-4E84-BDF5-5D538522616C}" srcOrd="0" destOrd="0" parTransId="{8500647D-566F-47F9-8912-8CAEA2EBEBA7}" sibTransId="{A0DC365B-1E94-4914-8992-05EB04FD409E}"/>
    <dgm:cxn modelId="{D2089374-F8F0-41A5-869E-49AEB403D6BE}" type="presParOf" srcId="{95A0F954-24AB-4519-9766-4C65E6B6EF5E}" destId="{4014F772-40B0-47B8-ACC7-7A02D4AB739D}" srcOrd="0" destOrd="0" presId="urn:microsoft.com/office/officeart/2005/8/layout/chevron2"/>
    <dgm:cxn modelId="{989C4BB6-51DA-4EEC-9AF0-F2FA27F05EDF}" type="presParOf" srcId="{4014F772-40B0-47B8-ACC7-7A02D4AB739D}" destId="{C2CD5C3F-1EB3-413A-9B94-BC3F57031A72}" srcOrd="0" destOrd="0" presId="urn:microsoft.com/office/officeart/2005/8/layout/chevron2"/>
    <dgm:cxn modelId="{4F84F5FB-6778-4B41-AC2D-D634D142D0A9}" type="presParOf" srcId="{4014F772-40B0-47B8-ACC7-7A02D4AB739D}" destId="{049C494F-401A-4A86-98A3-5DCA1AD977C6}" srcOrd="1" destOrd="0" presId="urn:microsoft.com/office/officeart/2005/8/layout/chevron2"/>
    <dgm:cxn modelId="{C9D07479-5DBC-4F64-BD26-9D4B22266460}" type="presParOf" srcId="{95A0F954-24AB-4519-9766-4C65E6B6EF5E}" destId="{A9E38D3F-0E42-4223-B940-B776EE2F317D}" srcOrd="1" destOrd="0" presId="urn:microsoft.com/office/officeart/2005/8/layout/chevron2"/>
    <dgm:cxn modelId="{A7615193-E026-460C-AB67-56ADA9FB597A}" type="presParOf" srcId="{95A0F954-24AB-4519-9766-4C65E6B6EF5E}" destId="{E8373F39-D801-4D1E-A6C3-E2A463864B91}" srcOrd="2" destOrd="0" presId="urn:microsoft.com/office/officeart/2005/8/layout/chevron2"/>
    <dgm:cxn modelId="{482A0016-64EF-41BA-9FCF-EF3B45B75516}" type="presParOf" srcId="{E8373F39-D801-4D1E-A6C3-E2A463864B91}" destId="{71A282A1-3C6C-4FB3-997C-3E5BED990682}" srcOrd="0" destOrd="0" presId="urn:microsoft.com/office/officeart/2005/8/layout/chevron2"/>
    <dgm:cxn modelId="{EEAD26AE-3454-447F-A317-0F057B6B4569}" type="presParOf" srcId="{E8373F39-D801-4D1E-A6C3-E2A463864B91}" destId="{98D6EEE2-944A-4E6D-8EF4-AAED068B6CBE}" srcOrd="1" destOrd="0" presId="urn:microsoft.com/office/officeart/2005/8/layout/chevron2"/>
    <dgm:cxn modelId="{D541B9A6-7510-4DC7-88B1-9BD144FD9950}" type="presParOf" srcId="{95A0F954-24AB-4519-9766-4C65E6B6EF5E}" destId="{2E73EC6C-AA71-4B49-899D-8049FC2BB660}" srcOrd="3" destOrd="0" presId="urn:microsoft.com/office/officeart/2005/8/layout/chevron2"/>
    <dgm:cxn modelId="{5919DC15-A38C-47B3-A541-2354C8CDDF93}" type="presParOf" srcId="{95A0F954-24AB-4519-9766-4C65E6B6EF5E}" destId="{42FD7DE8-68E5-4389-B350-85A7BA6FE3E6}" srcOrd="4" destOrd="0" presId="urn:microsoft.com/office/officeart/2005/8/layout/chevron2"/>
    <dgm:cxn modelId="{46DBA2E7-41AB-4968-97AB-2D7CD86DC9E7}" type="presParOf" srcId="{42FD7DE8-68E5-4389-B350-85A7BA6FE3E6}" destId="{49C98E54-C10E-47D5-BEFB-B0FE34A481B8}" srcOrd="0" destOrd="0" presId="urn:microsoft.com/office/officeart/2005/8/layout/chevron2"/>
    <dgm:cxn modelId="{0577CFCA-9AC4-4FC4-B260-1C94C1AF21C1}" type="presParOf" srcId="{42FD7DE8-68E5-4389-B350-85A7BA6FE3E6}" destId="{353B9EAF-E3FB-48B0-A62A-BD42D5D9B1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4BC5C3-1D20-49D9-85BC-F2AAB0E7AD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5A43CC6-9D0E-41F6-8D07-6605DE64E7F4}">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a:latin typeface="Times New Roman" panose="02020603050405020304" pitchFamily="18" charset="0"/>
              <a:cs typeface="Times New Roman" panose="02020603050405020304" pitchFamily="18" charset="0"/>
            </a:rPr>
            <a:t>a.</a:t>
          </a:r>
        </a:p>
      </dgm:t>
    </dgm:pt>
    <dgm:pt modelId="{E3564D17-4831-480A-9F8B-E32E6F7EF67E}" cxnId="{7ECF4955-C41D-4068-BCF2-FA58B66A0E0F}" type="parTrans">
      <dgm:prSet/>
      <dgm:spPr/>
      <dgm:t>
        <a:bodyPr/>
        <a:lstStyle/>
        <a:p>
          <a:endParaRPr lang="en-US"/>
        </a:p>
      </dgm:t>
    </dgm:pt>
    <dgm:pt modelId="{81396477-A4C8-4B71-9004-387F49D948EB}" cxnId="{7ECF4955-C41D-4068-BCF2-FA58B66A0E0F}" type="sibTrans">
      <dgm:prSet/>
      <dgm:spPr/>
      <dgm:t>
        <a:bodyPr/>
        <a:lstStyle/>
        <a:p>
          <a:endParaRPr lang="en-US"/>
        </a:p>
      </dgm:t>
    </dgm:pt>
    <dgm:pt modelId="{E9580A04-73D2-4CBE-A59D-AE60A2D448F1}">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nl-NL" altLang="en-US" sz="3600" b="1" i="1" dirty="0">
              <a:latin typeface="Times New Roman" panose="02020603050405020304" pitchFamily="18" charset="0"/>
              <a:cs typeface="Times New Roman" panose="02020603050405020304" pitchFamily="18" charset="0"/>
            </a:rPr>
            <a:t>Khái niệm biện chứng và siêu hình trong lịch sử </a:t>
          </a:r>
          <a:endParaRPr lang="en-US" sz="3600" dirty="0">
            <a:latin typeface="Times New Roman" panose="02020603050405020304" pitchFamily="18" charset="0"/>
            <a:cs typeface="Times New Roman" panose="02020603050405020304" pitchFamily="18" charset="0"/>
          </a:endParaRPr>
        </a:p>
      </dgm:t>
    </dgm:pt>
    <dgm:pt modelId="{D1CAEA91-4AE4-4C26-8804-5EBB6A121174}" cxnId="{BA853F57-9192-4343-BB56-18CD29677E4F}" type="parTrans">
      <dgm:prSet/>
      <dgm:spPr/>
      <dgm:t>
        <a:bodyPr/>
        <a:lstStyle/>
        <a:p>
          <a:endParaRPr lang="en-US"/>
        </a:p>
      </dgm:t>
    </dgm:pt>
    <dgm:pt modelId="{D852DC4C-C1A5-4EAC-BDD3-4942F91A6258}" cxnId="{BA853F57-9192-4343-BB56-18CD29677E4F}" type="sibTrans">
      <dgm:prSet/>
      <dgm:spPr/>
      <dgm:t>
        <a:bodyPr/>
        <a:lstStyle/>
        <a:p>
          <a:endParaRPr lang="en-US"/>
        </a:p>
      </dgm:t>
    </dgm:pt>
    <dgm:pt modelId="{2BF34506-2766-410C-994C-AE005031095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a:latin typeface="Times New Roman" panose="02020603050405020304" pitchFamily="18" charset="0"/>
              <a:cs typeface="Times New Roman" panose="02020603050405020304" pitchFamily="18" charset="0"/>
            </a:rPr>
            <a:t>b.</a:t>
          </a:r>
        </a:p>
      </dgm:t>
    </dgm:pt>
    <dgm:pt modelId="{72B35CDA-1656-4534-806D-67C0DF16C2D6}" cxnId="{3C2062D0-B600-471F-8902-AF61E928B9F5}" type="parTrans">
      <dgm:prSet/>
      <dgm:spPr/>
      <dgm:t>
        <a:bodyPr/>
        <a:lstStyle/>
        <a:p>
          <a:endParaRPr lang="en-US"/>
        </a:p>
      </dgm:t>
    </dgm:pt>
    <dgm:pt modelId="{DFB37E0E-E8AF-4027-B0ED-5F10B45250AD}" cxnId="{3C2062D0-B600-471F-8902-AF61E928B9F5}" type="sibTrans">
      <dgm:prSet/>
      <dgm:spPr/>
      <dgm:t>
        <a:bodyPr/>
        <a:lstStyle/>
        <a:p>
          <a:endParaRPr lang="en-US"/>
        </a:p>
      </dgm:t>
    </dgm:pt>
    <dgm:pt modelId="{B17B94CC-3E99-48BD-BACE-DDD962F0C5C3}">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GB" altLang="en-US" sz="3600" b="1" i="1" dirty="0" err="1">
              <a:latin typeface="Times New Roman" panose="02020603050405020304" pitchFamily="18" charset="0"/>
              <a:cs typeface="Times New Roman" panose="02020603050405020304" pitchFamily="18" charset="0"/>
            </a:rPr>
            <a:t>Các</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hình</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thức</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của</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phép</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biện</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chứng</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trong</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lịch</a:t>
          </a:r>
          <a:r>
            <a:rPr lang="en-GB" altLang="en-US" sz="3600" b="1" i="1" dirty="0">
              <a:latin typeface="Times New Roman" panose="02020603050405020304" pitchFamily="18" charset="0"/>
              <a:cs typeface="Times New Roman" panose="02020603050405020304" pitchFamily="18" charset="0"/>
            </a:rPr>
            <a:t> </a:t>
          </a:r>
          <a:r>
            <a:rPr lang="en-GB" altLang="en-US" sz="3600" b="1" i="1" dirty="0" err="1">
              <a:latin typeface="Times New Roman" panose="02020603050405020304" pitchFamily="18" charset="0"/>
              <a:cs typeface="Times New Roman" panose="02020603050405020304" pitchFamily="18" charset="0"/>
            </a:rPr>
            <a:t>sử</a:t>
          </a:r>
          <a:r>
            <a:rPr lang="en-GB" altLang="en-US" sz="3600" b="1" i="1"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dgm:t>
    </dgm:pt>
    <dgm:pt modelId="{C342CB0E-B28D-40F9-ABD0-F962100E54B2}" cxnId="{D77A10C2-6A06-4483-B796-0BB86F4A70B5}" type="parTrans">
      <dgm:prSet/>
      <dgm:spPr/>
      <dgm:t>
        <a:bodyPr/>
        <a:lstStyle/>
        <a:p>
          <a:endParaRPr lang="en-US"/>
        </a:p>
      </dgm:t>
    </dgm:pt>
    <dgm:pt modelId="{DA0F5A29-0497-4F32-AA69-FF28BEA50A4F}" cxnId="{D77A10C2-6A06-4483-B796-0BB86F4A70B5}" type="sibTrans">
      <dgm:prSet/>
      <dgm:spPr/>
      <dgm:t>
        <a:bodyPr/>
        <a:lstStyle/>
        <a:p>
          <a:endParaRPr lang="en-US"/>
        </a:p>
      </dgm:t>
    </dgm:pt>
    <dgm:pt modelId="{55631E90-400D-4738-A891-A72FB16D99C1}" type="pres">
      <dgm:prSet presAssocID="{194BC5C3-1D20-49D9-85BC-F2AAB0E7ADA4}" presName="linearFlow" presStyleCnt="0">
        <dgm:presLayoutVars>
          <dgm:dir/>
          <dgm:animLvl val="lvl"/>
          <dgm:resizeHandles val="exact"/>
        </dgm:presLayoutVars>
      </dgm:prSet>
      <dgm:spPr/>
      <dgm:t>
        <a:bodyPr/>
        <a:lstStyle/>
        <a:p>
          <a:endParaRPr lang="en-US"/>
        </a:p>
      </dgm:t>
    </dgm:pt>
    <dgm:pt modelId="{C9B00F1B-D1F2-49CE-B833-BD6902F6EB35}" type="pres">
      <dgm:prSet presAssocID="{35A43CC6-9D0E-41F6-8D07-6605DE64E7F4}" presName="composite" presStyleCnt="0"/>
      <dgm:spPr/>
    </dgm:pt>
    <dgm:pt modelId="{C6F1B561-DACA-489B-A3CC-0BEA4E520A85}" type="pres">
      <dgm:prSet presAssocID="{35A43CC6-9D0E-41F6-8D07-6605DE64E7F4}" presName="parentText" presStyleLbl="alignNode1" presStyleIdx="0" presStyleCnt="2">
        <dgm:presLayoutVars>
          <dgm:chMax val="1"/>
          <dgm:bulletEnabled val="1"/>
        </dgm:presLayoutVars>
      </dgm:prSet>
      <dgm:spPr/>
      <dgm:t>
        <a:bodyPr/>
        <a:lstStyle/>
        <a:p>
          <a:endParaRPr lang="en-US"/>
        </a:p>
      </dgm:t>
    </dgm:pt>
    <dgm:pt modelId="{790DBAA6-30EA-418C-BE70-FCE8E82870B1}" type="pres">
      <dgm:prSet presAssocID="{35A43CC6-9D0E-41F6-8D07-6605DE64E7F4}" presName="descendantText" presStyleLbl="alignAcc1" presStyleIdx="0" presStyleCnt="2" custLinFactNeighborX="3773" custLinFactNeighborY="16197">
        <dgm:presLayoutVars>
          <dgm:bulletEnabled val="1"/>
        </dgm:presLayoutVars>
      </dgm:prSet>
      <dgm:spPr/>
      <dgm:t>
        <a:bodyPr/>
        <a:lstStyle/>
        <a:p>
          <a:endParaRPr lang="en-US"/>
        </a:p>
      </dgm:t>
    </dgm:pt>
    <dgm:pt modelId="{63A95E3A-5509-4E89-BD01-462F73C69383}" type="pres">
      <dgm:prSet presAssocID="{81396477-A4C8-4B71-9004-387F49D948EB}" presName="sp" presStyleCnt="0"/>
      <dgm:spPr/>
    </dgm:pt>
    <dgm:pt modelId="{583C249A-56BC-4A51-848B-C9D6AC5D18AB}" type="pres">
      <dgm:prSet presAssocID="{2BF34506-2766-410C-994C-AE0050310950}" presName="composite" presStyleCnt="0"/>
      <dgm:spPr/>
    </dgm:pt>
    <dgm:pt modelId="{839EA51A-AFCC-4D1D-BB11-644601DC98DE}" type="pres">
      <dgm:prSet presAssocID="{2BF34506-2766-410C-994C-AE0050310950}" presName="parentText" presStyleLbl="alignNode1" presStyleIdx="1" presStyleCnt="2">
        <dgm:presLayoutVars>
          <dgm:chMax val="1"/>
          <dgm:bulletEnabled val="1"/>
        </dgm:presLayoutVars>
      </dgm:prSet>
      <dgm:spPr/>
      <dgm:t>
        <a:bodyPr/>
        <a:lstStyle/>
        <a:p>
          <a:endParaRPr lang="en-US"/>
        </a:p>
      </dgm:t>
    </dgm:pt>
    <dgm:pt modelId="{46EC967B-98C0-49C5-A0B4-3D2C3DD077F9}" type="pres">
      <dgm:prSet presAssocID="{2BF34506-2766-410C-994C-AE0050310950}" presName="descendantText" presStyleLbl="alignAcc1" presStyleIdx="1" presStyleCnt="2" custLinFactNeighborX="253" custLinFactNeighborY="13466">
        <dgm:presLayoutVars>
          <dgm:bulletEnabled val="1"/>
        </dgm:presLayoutVars>
      </dgm:prSet>
      <dgm:spPr/>
      <dgm:t>
        <a:bodyPr/>
        <a:lstStyle/>
        <a:p>
          <a:endParaRPr lang="en-US"/>
        </a:p>
      </dgm:t>
    </dgm:pt>
  </dgm:ptLst>
  <dgm:cxnLst>
    <dgm:cxn modelId="{BA853F57-9192-4343-BB56-18CD29677E4F}" srcId="{35A43CC6-9D0E-41F6-8D07-6605DE64E7F4}" destId="{E9580A04-73D2-4CBE-A59D-AE60A2D448F1}" srcOrd="0" destOrd="0" parTransId="{D1CAEA91-4AE4-4C26-8804-5EBB6A121174}" sibTransId="{D852DC4C-C1A5-4EAC-BDD3-4942F91A6258}"/>
    <dgm:cxn modelId="{CCBD972B-8732-4824-824B-475DBBB7EA9A}" type="presOf" srcId="{E9580A04-73D2-4CBE-A59D-AE60A2D448F1}" destId="{790DBAA6-30EA-418C-BE70-FCE8E82870B1}" srcOrd="0" destOrd="0" presId="urn:microsoft.com/office/officeart/2005/8/layout/chevron2"/>
    <dgm:cxn modelId="{3C2062D0-B600-471F-8902-AF61E928B9F5}" srcId="{194BC5C3-1D20-49D9-85BC-F2AAB0E7ADA4}" destId="{2BF34506-2766-410C-994C-AE0050310950}" srcOrd="1" destOrd="0" parTransId="{72B35CDA-1656-4534-806D-67C0DF16C2D6}" sibTransId="{DFB37E0E-E8AF-4027-B0ED-5F10B45250AD}"/>
    <dgm:cxn modelId="{BD6089C6-712E-4A10-9739-6E92DD36E4D1}" type="presOf" srcId="{35A43CC6-9D0E-41F6-8D07-6605DE64E7F4}" destId="{C6F1B561-DACA-489B-A3CC-0BEA4E520A85}" srcOrd="0" destOrd="0" presId="urn:microsoft.com/office/officeart/2005/8/layout/chevron2"/>
    <dgm:cxn modelId="{D77A10C2-6A06-4483-B796-0BB86F4A70B5}" srcId="{2BF34506-2766-410C-994C-AE0050310950}" destId="{B17B94CC-3E99-48BD-BACE-DDD962F0C5C3}" srcOrd="0" destOrd="0" parTransId="{C342CB0E-B28D-40F9-ABD0-F962100E54B2}" sibTransId="{DA0F5A29-0497-4F32-AA69-FF28BEA50A4F}"/>
    <dgm:cxn modelId="{08C13F9D-4D24-422C-BE2D-BB47A4E263B4}" type="presOf" srcId="{194BC5C3-1D20-49D9-85BC-F2AAB0E7ADA4}" destId="{55631E90-400D-4738-A891-A72FB16D99C1}" srcOrd="0" destOrd="0" presId="urn:microsoft.com/office/officeart/2005/8/layout/chevron2"/>
    <dgm:cxn modelId="{7ECF4955-C41D-4068-BCF2-FA58B66A0E0F}" srcId="{194BC5C3-1D20-49D9-85BC-F2AAB0E7ADA4}" destId="{35A43CC6-9D0E-41F6-8D07-6605DE64E7F4}" srcOrd="0" destOrd="0" parTransId="{E3564D17-4831-480A-9F8B-E32E6F7EF67E}" sibTransId="{81396477-A4C8-4B71-9004-387F49D948EB}"/>
    <dgm:cxn modelId="{BF045D6B-9CBF-4D9D-8046-421F06B44D86}" type="presOf" srcId="{B17B94CC-3E99-48BD-BACE-DDD962F0C5C3}" destId="{46EC967B-98C0-49C5-A0B4-3D2C3DD077F9}" srcOrd="0" destOrd="0" presId="urn:microsoft.com/office/officeart/2005/8/layout/chevron2"/>
    <dgm:cxn modelId="{47B4A318-4424-4091-8090-B3B6F51693E6}" type="presOf" srcId="{2BF34506-2766-410C-994C-AE0050310950}" destId="{839EA51A-AFCC-4D1D-BB11-644601DC98DE}" srcOrd="0" destOrd="0" presId="urn:microsoft.com/office/officeart/2005/8/layout/chevron2"/>
    <dgm:cxn modelId="{6FD4F0A1-CA1D-47A1-8E31-2CA0D1409DCF}" type="presParOf" srcId="{55631E90-400D-4738-A891-A72FB16D99C1}" destId="{C9B00F1B-D1F2-49CE-B833-BD6902F6EB35}" srcOrd="0" destOrd="0" presId="urn:microsoft.com/office/officeart/2005/8/layout/chevron2"/>
    <dgm:cxn modelId="{CF80BC29-3DA3-4F11-BFF5-AA46574C657B}" type="presParOf" srcId="{C9B00F1B-D1F2-49CE-B833-BD6902F6EB35}" destId="{C6F1B561-DACA-489B-A3CC-0BEA4E520A85}" srcOrd="0" destOrd="0" presId="urn:microsoft.com/office/officeart/2005/8/layout/chevron2"/>
    <dgm:cxn modelId="{5415FF0D-33BA-4262-9563-64779F7DF3B0}" type="presParOf" srcId="{C9B00F1B-D1F2-49CE-B833-BD6902F6EB35}" destId="{790DBAA6-30EA-418C-BE70-FCE8E82870B1}" srcOrd="1" destOrd="0" presId="urn:microsoft.com/office/officeart/2005/8/layout/chevron2"/>
    <dgm:cxn modelId="{EA02130E-402B-45FB-8387-AB704DCFDEE2}" type="presParOf" srcId="{55631E90-400D-4738-A891-A72FB16D99C1}" destId="{63A95E3A-5509-4E89-BD01-462F73C69383}" srcOrd="1" destOrd="0" presId="urn:microsoft.com/office/officeart/2005/8/layout/chevron2"/>
    <dgm:cxn modelId="{87003A36-C4BA-4E7B-B587-825327F1B4FD}" type="presParOf" srcId="{55631E90-400D-4738-A891-A72FB16D99C1}" destId="{583C249A-56BC-4A51-848B-C9D6AC5D18AB}" srcOrd="2" destOrd="0" presId="urn:microsoft.com/office/officeart/2005/8/layout/chevron2"/>
    <dgm:cxn modelId="{38033EBF-B960-4A0C-B08B-F65F710AC568}" type="presParOf" srcId="{583C249A-56BC-4A51-848B-C9D6AC5D18AB}" destId="{839EA51A-AFCC-4D1D-BB11-644601DC98DE}" srcOrd="0" destOrd="0" presId="urn:microsoft.com/office/officeart/2005/8/layout/chevron2"/>
    <dgm:cxn modelId="{E8664701-F244-42B5-8F59-0734E851DA11}" type="presParOf" srcId="{583C249A-56BC-4A51-848B-C9D6AC5D18AB}" destId="{46EC967B-98C0-49C5-A0B4-3D2C3DD077F9}"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DCB07B-EE74-4BFD-98E1-545865C4EF6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2BB4322F-2FFC-4C61-97CC-D129705AF99D}">
      <dgm:prSet phldrT="[Text]" custT="1"/>
      <dgm:spPr/>
      <dgm:t>
        <a:bodyPr/>
        <a:lstStyle/>
        <a:p>
          <a:r>
            <a:rPr lang="en-US" sz="4000" dirty="0">
              <a:latin typeface="Times New Roman" panose="02020603050405020304" pitchFamily="18" charset="0"/>
              <a:cs typeface="Times New Roman" panose="02020603050405020304" pitchFamily="18" charset="0"/>
            </a:rPr>
            <a:t>1</a:t>
          </a:r>
        </a:p>
      </dgm:t>
    </dgm:pt>
    <dgm:pt modelId="{F8A2AF29-70FE-4D3B-97B2-C652EC9A18BC}" cxnId="{5BACAF82-EE2B-4264-9815-8234F1E72CEC}" type="parTrans">
      <dgm:prSet/>
      <dgm:spPr/>
      <dgm:t>
        <a:bodyPr/>
        <a:lstStyle/>
        <a:p>
          <a:endParaRPr lang="en-US"/>
        </a:p>
      </dgm:t>
    </dgm:pt>
    <dgm:pt modelId="{3A85655A-2DAF-4F3E-958B-C17B2B64593D}" cxnId="{5BACAF82-EE2B-4264-9815-8234F1E72CEC}" type="sibTrans">
      <dgm:prSet/>
      <dgm:spPr/>
      <dgm:t>
        <a:bodyPr/>
        <a:lstStyle/>
        <a:p>
          <a:endParaRPr lang="en-US"/>
        </a:p>
      </dgm:t>
    </dgm:pt>
    <dgm:pt modelId="{29F5F880-97DE-41A5-BE7B-F9BCF2D1A48E}">
      <dgm:prSet phldrT="[Text]" custT="1"/>
      <dgm:spPr/>
      <dgm:t>
        <a:bodyPr anchor="ctr"/>
        <a:lstStyle/>
        <a:p>
          <a:r>
            <a:rPr lang="en-US" altLang="en-US" sz="3200" dirty="0" err="1">
              <a:latin typeface="Times New Roman" panose="02020603050405020304" pitchFamily="18" charset="0"/>
              <a:cs typeface="Times New Roman" panose="02020603050405020304" pitchFamily="18" charset="0"/>
            </a:rPr>
            <a:t>Sự</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ra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đời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phát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triển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triết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học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Mác</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Lênin</a:t>
          </a:r>
          <a:endParaRPr lang="en-US" sz="3200" dirty="0"/>
        </a:p>
      </dgm:t>
    </dgm:pt>
    <dgm:pt modelId="{79BA249D-42A4-42A0-9C9D-DF2038CAA8A3}" cxnId="{CC9FB105-D182-466C-B4CE-8EA731AB2C46}" type="parTrans">
      <dgm:prSet/>
      <dgm:spPr/>
      <dgm:t>
        <a:bodyPr/>
        <a:lstStyle/>
        <a:p>
          <a:endParaRPr lang="en-US"/>
        </a:p>
      </dgm:t>
    </dgm:pt>
    <dgm:pt modelId="{BC0291A6-B16D-4DA4-B199-41FADB9656E6}" cxnId="{CC9FB105-D182-466C-B4CE-8EA731AB2C46}" type="sibTrans">
      <dgm:prSet/>
      <dgm:spPr/>
      <dgm:t>
        <a:bodyPr/>
        <a:lstStyle/>
        <a:p>
          <a:endParaRPr lang="en-US"/>
        </a:p>
      </dgm:t>
    </dgm:pt>
    <dgm:pt modelId="{A635A257-1AAE-40CF-A1D0-F7009A3926A4}">
      <dgm:prSet phldrT="[Text]" custT="1"/>
      <dgm:spPr/>
      <dgm:t>
        <a:bodyPr/>
        <a:lstStyle/>
        <a:p>
          <a:r>
            <a:rPr lang="en-US" sz="4000" dirty="0">
              <a:latin typeface="Times New Roman" panose="02020603050405020304" pitchFamily="18" charset="0"/>
              <a:cs typeface="Times New Roman" panose="02020603050405020304" pitchFamily="18" charset="0"/>
            </a:rPr>
            <a:t>2</a:t>
          </a:r>
        </a:p>
      </dgm:t>
    </dgm:pt>
    <dgm:pt modelId="{9454DE5C-80A3-455D-8613-B1F277FC5889}" cxnId="{A57F4CF2-7752-4CDE-B208-6A09361E393A}" type="parTrans">
      <dgm:prSet/>
      <dgm:spPr/>
      <dgm:t>
        <a:bodyPr/>
        <a:lstStyle/>
        <a:p>
          <a:endParaRPr lang="en-US"/>
        </a:p>
      </dgm:t>
    </dgm:pt>
    <dgm:pt modelId="{8DC50E92-DA13-4EE1-B583-6A7A0FC9825C}" cxnId="{A57F4CF2-7752-4CDE-B208-6A09361E393A}" type="sibTrans">
      <dgm:prSet/>
      <dgm:spPr/>
      <dgm:t>
        <a:bodyPr/>
        <a:lstStyle/>
        <a:p>
          <a:endParaRPr lang="en-US"/>
        </a:p>
      </dgm:t>
    </dgm:pt>
    <dgm:pt modelId="{84117A4E-989C-4FCC-AB0F-6E77FBEF59BE}">
      <dgm:prSet phldrT="[Text]" custT="1"/>
      <dgm:spPr/>
      <dgm:t>
        <a:bodyPr/>
        <a:lstStyle/>
        <a:p>
          <a:r>
            <a:rPr lang="en-US" sz="4000" dirty="0">
              <a:latin typeface="Times New Roman" panose="02020603050405020304" pitchFamily="18" charset="0"/>
              <a:cs typeface="Times New Roman" panose="02020603050405020304" pitchFamily="18" charset="0"/>
            </a:rPr>
            <a:t>3</a:t>
          </a:r>
        </a:p>
      </dgm:t>
    </dgm:pt>
    <dgm:pt modelId="{7B8D85CD-2099-4FE5-BE41-52E9C005066A}" cxnId="{F82F5842-B2F2-48C5-B2E4-1C4AF43227E7}" type="parTrans">
      <dgm:prSet/>
      <dgm:spPr/>
      <dgm:t>
        <a:bodyPr/>
        <a:lstStyle/>
        <a:p>
          <a:endParaRPr lang="en-US"/>
        </a:p>
      </dgm:t>
    </dgm:pt>
    <dgm:pt modelId="{4D3F0622-92B0-41B2-BEBA-3B3C0D49215D}" cxnId="{F82F5842-B2F2-48C5-B2E4-1C4AF43227E7}" type="sibTrans">
      <dgm:prSet/>
      <dgm:spPr/>
      <dgm:t>
        <a:bodyPr/>
        <a:lstStyle/>
        <a:p>
          <a:endParaRPr lang="en-US"/>
        </a:p>
      </dgm:t>
    </dgm:pt>
    <dgm:pt modelId="{6D3DE07E-6270-48D4-84F8-6CE55C638CA8}">
      <dgm:prSet custT="1"/>
      <dgm:spPr/>
      <dgm:t>
        <a:bodyPr anchor="ctr"/>
        <a:lstStyle/>
        <a:p>
          <a:r>
            <a:rPr lang="en-US" altLang="en-US" sz="3200" dirty="0" err="1">
              <a:latin typeface="Times New Roman" panose="02020603050405020304" pitchFamily="18" charset="0"/>
              <a:cs typeface="Times New Roman" panose="02020603050405020304" pitchFamily="18" charset="0"/>
            </a:rPr>
            <a:t>Đối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tượng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chức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năng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triết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học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Mác</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Lênin</a:t>
          </a:r>
          <a:endParaRPr lang="en-US" sz="3200" dirty="0"/>
        </a:p>
      </dgm:t>
    </dgm:pt>
    <dgm:pt modelId="{E63A5E1A-33F3-4B4F-A2F2-59424F8C2048}" cxnId="{F391D6F7-B4BA-4955-9863-16BAE97B6801}" type="parTrans">
      <dgm:prSet/>
      <dgm:spPr/>
      <dgm:t>
        <a:bodyPr/>
        <a:lstStyle/>
        <a:p>
          <a:endParaRPr lang="en-US"/>
        </a:p>
      </dgm:t>
    </dgm:pt>
    <dgm:pt modelId="{FC4C056E-BD0F-4E9D-A604-D57BB1A99066}" cxnId="{F391D6F7-B4BA-4955-9863-16BAE97B6801}" type="sibTrans">
      <dgm:prSet/>
      <dgm:spPr/>
      <dgm:t>
        <a:bodyPr/>
        <a:lstStyle/>
        <a:p>
          <a:endParaRPr lang="en-US"/>
        </a:p>
      </dgm:t>
    </dgm:pt>
    <dgm:pt modelId="{E69A15C1-55C3-448F-A1BF-4A1FD9AD57BB}">
      <dgm:prSet custT="1"/>
      <dgm:spPr/>
      <dgm:t>
        <a:bodyPr anchor="ctr"/>
        <a:lstStyle/>
        <a:p>
          <a:r>
            <a:rPr lang="en-US" altLang="en-US" sz="3200" dirty="0" err="1">
              <a:latin typeface="Times New Roman" panose="02020603050405020304" pitchFamily="18" charset="0"/>
              <a:cs typeface="Times New Roman" panose="02020603050405020304" pitchFamily="18" charset="0"/>
            </a:rPr>
            <a:t>Vai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trò</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triết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học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Mác</a:t>
          </a:r>
          <a:r>
            <a:rPr lang="en-US" altLang="en-US" sz="3200" dirty="0">
              <a:latin typeface="Times New Roman" panose="02020603050405020304" pitchFamily="18" charset="0"/>
              <a:cs typeface="Times New Roman" panose="02020603050405020304" pitchFamily="18" charset="0"/>
            </a:rPr>
            <a:t> - </a:t>
          </a:r>
          <a:r>
            <a:rPr lang="en-US" altLang="en-US" sz="3200" dirty="0" err="1">
              <a:latin typeface="Times New Roman" panose="02020603050405020304" pitchFamily="18" charset="0"/>
              <a:cs typeface="Times New Roman" panose="02020603050405020304" pitchFamily="18" charset="0"/>
            </a:rPr>
            <a:t>Lênin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trong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đời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sống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xã</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hội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và</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trong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sự</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nghiệp</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đổi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mới</a:t>
          </a:r>
          <a:r>
            <a:rPr lang="en-US" altLang="en-US" sz="3200" dirty="0">
              <a:latin typeface="Times New Roman" panose="02020603050405020304" pitchFamily="18" charset="0"/>
              <a:cs typeface="Times New Roman" panose="02020603050405020304" pitchFamily="18" charset="0"/>
            </a:rPr>
            <a:t> ở </a:t>
          </a:r>
          <a:r>
            <a:rPr lang="en-US" altLang="en-US" sz="3200" dirty="0" err="1">
              <a:latin typeface="Times New Roman" panose="02020603050405020304" pitchFamily="18" charset="0"/>
              <a:cs typeface="Times New Roman" panose="02020603050405020304" pitchFamily="18" charset="0"/>
            </a:rPr>
            <a:t>Việt</a:t>
          </a:r>
          <a:r>
            <a:rPr lang="en-US" altLang="en-US" sz="3200" dirty="0">
              <a:latin typeface="Times New Roman" panose="02020603050405020304" pitchFamily="18" charset="0"/>
              <a:cs typeface="Times New Roman" panose="02020603050405020304" pitchFamily="18" charset="0"/>
            </a:rPr>
            <a:t> Nam </a:t>
          </a:r>
          <a:r>
            <a:rPr lang="en-US" altLang="en-US" sz="3200" dirty="0" err="1">
              <a:latin typeface="Times New Roman" panose="02020603050405020304" pitchFamily="18" charset="0"/>
              <a:cs typeface="Times New Roman" panose="02020603050405020304" pitchFamily="18" charset="0"/>
            </a:rPr>
            <a:t>hiện</a:t>
          </a:r>
          <a:r>
            <a:rPr lang="en-US" altLang="en-US" sz="3200" dirty="0">
              <a:latin typeface="Times New Roman" panose="02020603050405020304" pitchFamily="18" charset="0"/>
              <a:cs typeface="Times New Roman" panose="02020603050405020304" pitchFamily="18" charset="0"/>
            </a:rPr>
            <a:t> nay</a:t>
          </a:r>
          <a:endParaRPr lang="en-US" sz="3200" dirty="0"/>
        </a:p>
      </dgm:t>
    </dgm:pt>
    <dgm:pt modelId="{9EC0D03D-42BA-4929-ADDD-A70AC0F8ABC1}" cxnId="{84FC0F71-7563-4488-8DE6-AEDBED0ACDE3}" type="parTrans">
      <dgm:prSet/>
      <dgm:spPr/>
      <dgm:t>
        <a:bodyPr/>
        <a:lstStyle/>
        <a:p>
          <a:endParaRPr lang="en-US"/>
        </a:p>
      </dgm:t>
    </dgm:pt>
    <dgm:pt modelId="{CADF5144-E0E3-4530-9DE7-71FBDC6A58CC}" cxnId="{84FC0F71-7563-4488-8DE6-AEDBED0ACDE3}" type="sibTrans">
      <dgm:prSet/>
      <dgm:spPr/>
      <dgm:t>
        <a:bodyPr/>
        <a:lstStyle/>
        <a:p>
          <a:endParaRPr lang="en-US"/>
        </a:p>
      </dgm:t>
    </dgm:pt>
    <dgm:pt modelId="{8A0208B7-5D10-48CA-A4C3-6436D1883195}" type="pres">
      <dgm:prSet presAssocID="{4ADCB07B-EE74-4BFD-98E1-545865C4EF66}" presName="Name0" presStyleCnt="0">
        <dgm:presLayoutVars>
          <dgm:dir/>
          <dgm:animLvl val="lvl"/>
          <dgm:resizeHandles/>
        </dgm:presLayoutVars>
      </dgm:prSet>
      <dgm:spPr/>
      <dgm:t>
        <a:bodyPr/>
        <a:lstStyle/>
        <a:p>
          <a:endParaRPr lang="en-US"/>
        </a:p>
      </dgm:t>
    </dgm:pt>
    <dgm:pt modelId="{80F3D875-7675-4016-8B73-BFB1617402C6}" type="pres">
      <dgm:prSet presAssocID="{2BB4322F-2FFC-4C61-97CC-D129705AF99D}" presName="linNode" presStyleCnt="0"/>
      <dgm:spPr/>
    </dgm:pt>
    <dgm:pt modelId="{68085FE9-D129-4E60-AA75-103D4DEA8CE6}" type="pres">
      <dgm:prSet presAssocID="{2BB4322F-2FFC-4C61-97CC-D129705AF99D}" presName="parentShp" presStyleLbl="node1" presStyleIdx="0" presStyleCnt="3" custScaleX="41593" custScaleY="86148" custLinFactNeighborX="-201" custLinFactNeighborY="0">
        <dgm:presLayoutVars>
          <dgm:bulletEnabled val="1"/>
        </dgm:presLayoutVars>
      </dgm:prSet>
      <dgm:spPr/>
      <dgm:t>
        <a:bodyPr/>
        <a:lstStyle/>
        <a:p>
          <a:endParaRPr lang="en-US"/>
        </a:p>
      </dgm:t>
    </dgm:pt>
    <dgm:pt modelId="{0EAD6FE5-0CCD-4E78-A282-4CC9C351EF16}" type="pres">
      <dgm:prSet presAssocID="{2BB4322F-2FFC-4C61-97CC-D129705AF99D}" presName="childShp" presStyleLbl="bgAccFollowNode1" presStyleIdx="0" presStyleCnt="3" custScaleX="127139">
        <dgm:presLayoutVars>
          <dgm:bulletEnabled val="1"/>
        </dgm:presLayoutVars>
      </dgm:prSet>
      <dgm:spPr/>
      <dgm:t>
        <a:bodyPr/>
        <a:lstStyle/>
        <a:p>
          <a:endParaRPr lang="en-US"/>
        </a:p>
      </dgm:t>
    </dgm:pt>
    <dgm:pt modelId="{700CF49E-03E3-4A0E-AC0E-DDDC23614288}" type="pres">
      <dgm:prSet presAssocID="{3A85655A-2DAF-4F3E-958B-C17B2B64593D}" presName="spacing" presStyleCnt="0"/>
      <dgm:spPr/>
    </dgm:pt>
    <dgm:pt modelId="{6D7BBF78-EC02-4279-B886-77185A0C31BB}" type="pres">
      <dgm:prSet presAssocID="{A635A257-1AAE-40CF-A1D0-F7009A3926A4}" presName="linNode" presStyleCnt="0"/>
      <dgm:spPr/>
    </dgm:pt>
    <dgm:pt modelId="{01BF1412-7C5D-4D5F-85E3-273412381F74}" type="pres">
      <dgm:prSet presAssocID="{A635A257-1AAE-40CF-A1D0-F7009A3926A4}" presName="parentShp" presStyleLbl="node1" presStyleIdx="1" presStyleCnt="3" custScaleX="41593" custScaleY="86148" custLinFactNeighborX="-251" custLinFactNeighborY="5812">
        <dgm:presLayoutVars>
          <dgm:bulletEnabled val="1"/>
        </dgm:presLayoutVars>
      </dgm:prSet>
      <dgm:spPr/>
      <dgm:t>
        <a:bodyPr/>
        <a:lstStyle/>
        <a:p>
          <a:endParaRPr lang="en-US"/>
        </a:p>
      </dgm:t>
    </dgm:pt>
    <dgm:pt modelId="{ADD6B87E-A3EB-4EBA-AE78-DF64DB8E86B3}" type="pres">
      <dgm:prSet presAssocID="{A635A257-1AAE-40CF-A1D0-F7009A3926A4}" presName="childShp" presStyleLbl="bgAccFollowNode1" presStyleIdx="1" presStyleCnt="3" custScaleX="127038" custLinFactNeighborX="765" custLinFactNeighborY="3283">
        <dgm:presLayoutVars>
          <dgm:bulletEnabled val="1"/>
        </dgm:presLayoutVars>
      </dgm:prSet>
      <dgm:spPr/>
      <dgm:t>
        <a:bodyPr/>
        <a:lstStyle/>
        <a:p>
          <a:endParaRPr lang="en-US"/>
        </a:p>
      </dgm:t>
    </dgm:pt>
    <dgm:pt modelId="{D1DA40E3-E57E-4567-A42B-6903014CCC29}" type="pres">
      <dgm:prSet presAssocID="{8DC50E92-DA13-4EE1-B583-6A7A0FC9825C}" presName="spacing" presStyleCnt="0"/>
      <dgm:spPr/>
    </dgm:pt>
    <dgm:pt modelId="{F7290B5F-28F8-4D79-B36C-0E775AF6D845}" type="pres">
      <dgm:prSet presAssocID="{84117A4E-989C-4FCC-AB0F-6E77FBEF59BE}" presName="linNode" presStyleCnt="0"/>
      <dgm:spPr/>
    </dgm:pt>
    <dgm:pt modelId="{372E4A16-A1CB-4F2D-9F35-DC16A1037793}" type="pres">
      <dgm:prSet presAssocID="{84117A4E-989C-4FCC-AB0F-6E77FBEF59BE}" presName="parentShp" presStyleLbl="node1" presStyleIdx="2" presStyleCnt="3" custScaleX="41593" custScaleY="86148" custLinFactNeighborX="5698" custLinFactNeighborY="3497">
        <dgm:presLayoutVars>
          <dgm:bulletEnabled val="1"/>
        </dgm:presLayoutVars>
      </dgm:prSet>
      <dgm:spPr/>
      <dgm:t>
        <a:bodyPr/>
        <a:lstStyle/>
        <a:p>
          <a:endParaRPr lang="en-US"/>
        </a:p>
      </dgm:t>
    </dgm:pt>
    <dgm:pt modelId="{BA267FEF-5A87-4288-AB24-3CAA30529890}" type="pres">
      <dgm:prSet presAssocID="{84117A4E-989C-4FCC-AB0F-6E77FBEF59BE}" presName="childShp" presStyleLbl="bgAccFollowNode1" presStyleIdx="2" presStyleCnt="3" custScaleX="138938" custScaleY="111561">
        <dgm:presLayoutVars>
          <dgm:bulletEnabled val="1"/>
        </dgm:presLayoutVars>
      </dgm:prSet>
      <dgm:spPr/>
      <dgm:t>
        <a:bodyPr/>
        <a:lstStyle/>
        <a:p>
          <a:endParaRPr lang="en-US"/>
        </a:p>
      </dgm:t>
    </dgm:pt>
  </dgm:ptLst>
  <dgm:cxnLst>
    <dgm:cxn modelId="{F391D6F7-B4BA-4955-9863-16BAE97B6801}" srcId="{A635A257-1AAE-40CF-A1D0-F7009A3926A4}" destId="{6D3DE07E-6270-48D4-84F8-6CE55C638CA8}" srcOrd="0" destOrd="0" parTransId="{E63A5E1A-33F3-4B4F-A2F2-59424F8C2048}" sibTransId="{FC4C056E-BD0F-4E9D-A604-D57BB1A99066}"/>
    <dgm:cxn modelId="{5BACAF82-EE2B-4264-9815-8234F1E72CEC}" srcId="{4ADCB07B-EE74-4BFD-98E1-545865C4EF66}" destId="{2BB4322F-2FFC-4C61-97CC-D129705AF99D}" srcOrd="0" destOrd="0" parTransId="{F8A2AF29-70FE-4D3B-97B2-C652EC9A18BC}" sibTransId="{3A85655A-2DAF-4F3E-958B-C17B2B64593D}"/>
    <dgm:cxn modelId="{CC9FB105-D182-466C-B4CE-8EA731AB2C46}" srcId="{2BB4322F-2FFC-4C61-97CC-D129705AF99D}" destId="{29F5F880-97DE-41A5-BE7B-F9BCF2D1A48E}" srcOrd="0" destOrd="0" parTransId="{79BA249D-42A4-42A0-9C9D-DF2038CAA8A3}" sibTransId="{BC0291A6-B16D-4DA4-B199-41FADB9656E6}"/>
    <dgm:cxn modelId="{B07DF3B4-8517-4CAF-A6EC-8AA781AFB58B}" type="presOf" srcId="{29F5F880-97DE-41A5-BE7B-F9BCF2D1A48E}" destId="{0EAD6FE5-0CCD-4E78-A282-4CC9C351EF16}" srcOrd="0" destOrd="0" presId="urn:microsoft.com/office/officeart/2005/8/layout/vList6"/>
    <dgm:cxn modelId="{A1EE5DB8-FFDB-474C-8E7C-10DB14479308}" type="presOf" srcId="{6D3DE07E-6270-48D4-84F8-6CE55C638CA8}" destId="{ADD6B87E-A3EB-4EBA-AE78-DF64DB8E86B3}" srcOrd="0" destOrd="0" presId="urn:microsoft.com/office/officeart/2005/8/layout/vList6"/>
    <dgm:cxn modelId="{A57F4CF2-7752-4CDE-B208-6A09361E393A}" srcId="{4ADCB07B-EE74-4BFD-98E1-545865C4EF66}" destId="{A635A257-1AAE-40CF-A1D0-F7009A3926A4}" srcOrd="1" destOrd="0" parTransId="{9454DE5C-80A3-455D-8613-B1F277FC5889}" sibTransId="{8DC50E92-DA13-4EE1-B583-6A7A0FC9825C}"/>
    <dgm:cxn modelId="{0DD66A0A-3487-48CF-AFB1-9A702FC9BBC2}" type="presOf" srcId="{A635A257-1AAE-40CF-A1D0-F7009A3926A4}" destId="{01BF1412-7C5D-4D5F-85E3-273412381F74}" srcOrd="0" destOrd="0" presId="urn:microsoft.com/office/officeart/2005/8/layout/vList6"/>
    <dgm:cxn modelId="{9802B4AF-044C-42B4-8F84-96C975516C84}" type="presOf" srcId="{4ADCB07B-EE74-4BFD-98E1-545865C4EF66}" destId="{8A0208B7-5D10-48CA-A4C3-6436D1883195}" srcOrd="0" destOrd="0" presId="urn:microsoft.com/office/officeart/2005/8/layout/vList6"/>
    <dgm:cxn modelId="{84FC0F71-7563-4488-8DE6-AEDBED0ACDE3}" srcId="{84117A4E-989C-4FCC-AB0F-6E77FBEF59BE}" destId="{E69A15C1-55C3-448F-A1BF-4A1FD9AD57BB}" srcOrd="0" destOrd="0" parTransId="{9EC0D03D-42BA-4929-ADDD-A70AC0F8ABC1}" sibTransId="{CADF5144-E0E3-4530-9DE7-71FBDC6A58CC}"/>
    <dgm:cxn modelId="{F82F5842-B2F2-48C5-B2E4-1C4AF43227E7}" srcId="{4ADCB07B-EE74-4BFD-98E1-545865C4EF66}" destId="{84117A4E-989C-4FCC-AB0F-6E77FBEF59BE}" srcOrd="2" destOrd="0" parTransId="{7B8D85CD-2099-4FE5-BE41-52E9C005066A}" sibTransId="{4D3F0622-92B0-41B2-BEBA-3B3C0D49215D}"/>
    <dgm:cxn modelId="{B8B09122-B2B3-424C-9D0A-4FF174C2CDFB}" type="presOf" srcId="{84117A4E-989C-4FCC-AB0F-6E77FBEF59BE}" destId="{372E4A16-A1CB-4F2D-9F35-DC16A1037793}" srcOrd="0" destOrd="0" presId="urn:microsoft.com/office/officeart/2005/8/layout/vList6"/>
    <dgm:cxn modelId="{71BB780C-09CC-45AD-BB08-DB5F02539822}" type="presOf" srcId="{E69A15C1-55C3-448F-A1BF-4A1FD9AD57BB}" destId="{BA267FEF-5A87-4288-AB24-3CAA30529890}" srcOrd="0" destOrd="0" presId="urn:microsoft.com/office/officeart/2005/8/layout/vList6"/>
    <dgm:cxn modelId="{9451BF55-4AFF-4F2D-AF27-B6A07486FE9B}" type="presOf" srcId="{2BB4322F-2FFC-4C61-97CC-D129705AF99D}" destId="{68085FE9-D129-4E60-AA75-103D4DEA8CE6}" srcOrd="0" destOrd="0" presId="urn:microsoft.com/office/officeart/2005/8/layout/vList6"/>
    <dgm:cxn modelId="{AEBD4914-C44E-4B0B-80E5-19E2C30B1313}" type="presParOf" srcId="{8A0208B7-5D10-48CA-A4C3-6436D1883195}" destId="{80F3D875-7675-4016-8B73-BFB1617402C6}" srcOrd="0" destOrd="0" presId="urn:microsoft.com/office/officeart/2005/8/layout/vList6"/>
    <dgm:cxn modelId="{D9175204-4ABF-43C0-92B0-3629C2A9D951}" type="presParOf" srcId="{80F3D875-7675-4016-8B73-BFB1617402C6}" destId="{68085FE9-D129-4E60-AA75-103D4DEA8CE6}" srcOrd="0" destOrd="0" presId="urn:microsoft.com/office/officeart/2005/8/layout/vList6"/>
    <dgm:cxn modelId="{0280565D-C6DF-4151-AF98-1F644DE50A6C}" type="presParOf" srcId="{80F3D875-7675-4016-8B73-BFB1617402C6}" destId="{0EAD6FE5-0CCD-4E78-A282-4CC9C351EF16}" srcOrd="1" destOrd="0" presId="urn:microsoft.com/office/officeart/2005/8/layout/vList6"/>
    <dgm:cxn modelId="{9413B585-A420-48FF-B864-D54088E675C7}" type="presParOf" srcId="{8A0208B7-5D10-48CA-A4C3-6436D1883195}" destId="{700CF49E-03E3-4A0E-AC0E-DDDC23614288}" srcOrd="1" destOrd="0" presId="urn:microsoft.com/office/officeart/2005/8/layout/vList6"/>
    <dgm:cxn modelId="{20EAD664-5DBA-43F5-8E9C-ED2E46BDE4DD}" type="presParOf" srcId="{8A0208B7-5D10-48CA-A4C3-6436D1883195}" destId="{6D7BBF78-EC02-4279-B886-77185A0C31BB}" srcOrd="2" destOrd="0" presId="urn:microsoft.com/office/officeart/2005/8/layout/vList6"/>
    <dgm:cxn modelId="{DD1A7F4A-17A3-4F84-A714-492721944717}" type="presParOf" srcId="{6D7BBF78-EC02-4279-B886-77185A0C31BB}" destId="{01BF1412-7C5D-4D5F-85E3-273412381F74}" srcOrd="0" destOrd="0" presId="urn:microsoft.com/office/officeart/2005/8/layout/vList6"/>
    <dgm:cxn modelId="{A8D9C8C5-374A-4E3F-BAC2-CC6A046DD43A}" type="presParOf" srcId="{6D7BBF78-EC02-4279-B886-77185A0C31BB}" destId="{ADD6B87E-A3EB-4EBA-AE78-DF64DB8E86B3}" srcOrd="1" destOrd="0" presId="urn:microsoft.com/office/officeart/2005/8/layout/vList6"/>
    <dgm:cxn modelId="{89325B2B-B300-488E-BEC2-44663817C51C}" type="presParOf" srcId="{8A0208B7-5D10-48CA-A4C3-6436D1883195}" destId="{D1DA40E3-E57E-4567-A42B-6903014CCC29}" srcOrd="3" destOrd="0" presId="urn:microsoft.com/office/officeart/2005/8/layout/vList6"/>
    <dgm:cxn modelId="{4C0885C7-8497-43A0-B69F-9AF3653A389B}" type="presParOf" srcId="{8A0208B7-5D10-48CA-A4C3-6436D1883195}" destId="{F7290B5F-28F8-4D79-B36C-0E775AF6D845}" srcOrd="4" destOrd="0" presId="urn:microsoft.com/office/officeart/2005/8/layout/vList6"/>
    <dgm:cxn modelId="{8CF553A4-F4EB-401E-9ED7-D6CC060F0C8A}" type="presParOf" srcId="{F7290B5F-28F8-4D79-B36C-0E775AF6D845}" destId="{372E4A16-A1CB-4F2D-9F35-DC16A1037793}" srcOrd="0" destOrd="0" presId="urn:microsoft.com/office/officeart/2005/8/layout/vList6"/>
    <dgm:cxn modelId="{DC6167B3-3BA7-48BC-AC04-D86EF8D03A51}" type="presParOf" srcId="{F7290B5F-28F8-4D79-B36C-0E775AF6D845}" destId="{BA267FEF-5A87-4288-AB24-3CAA30529890}"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A75EA9-E0A8-42D0-AC60-4644702BF39F}"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3C0636AA-CA8E-4F38-919C-1115A805505D}">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a. </a:t>
          </a:r>
          <a:r>
            <a:rPr lang="en-GB" altLang="en-US" sz="2800" i="1" dirty="0" err="1">
              <a:solidFill>
                <a:schemeClr val="tx1"/>
              </a:solidFill>
              <a:latin typeface="Times New Roman" panose="02020603050405020304" pitchFamily="18" charset="0"/>
              <a:cs typeface="Times New Roman" panose="02020603050405020304" pitchFamily="18" charset="0"/>
            </a:rPr>
            <a:t>Những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điều</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kiện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lịch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sử</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của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sự</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ra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đời</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Mác</a:t>
          </a:r>
          <a:endParaRPr lang="en-US" sz="2800" dirty="0">
            <a:solidFill>
              <a:schemeClr val="tx1"/>
            </a:solidFill>
          </a:endParaRPr>
        </a:p>
      </dgm:t>
    </dgm:pt>
    <dgm:pt modelId="{7C8FF437-7914-4754-9FC4-A99B095F268E}" cxnId="{52D219CA-52E2-4561-A5EE-1F96EDDCA27D}" type="parTrans">
      <dgm:prSet/>
      <dgm:spPr/>
      <dgm:t>
        <a:bodyPr/>
        <a:lstStyle/>
        <a:p>
          <a:endParaRPr lang="en-US"/>
        </a:p>
      </dgm:t>
    </dgm:pt>
    <dgm:pt modelId="{67FE57D5-04DA-4AF2-B7DA-7DAAAB26DE73}" cxnId="{52D219CA-52E2-4561-A5EE-1F96EDDCA27D}" type="sibTrans">
      <dgm:prSet/>
      <dgm:spPr/>
      <dgm:t>
        <a:bodyPr/>
        <a:lstStyle/>
        <a:p>
          <a:endParaRPr lang="en-US"/>
        </a:p>
      </dgm:t>
    </dgm:pt>
    <dgm:pt modelId="{CB368E92-A96C-420A-BEFF-5443EAF7A768}">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b. </a:t>
          </a:r>
          <a:r>
            <a:rPr lang="vi-VN" altLang="en-US" sz="2800" i="1" dirty="0">
              <a:solidFill>
                <a:schemeClr val="tx1"/>
              </a:solidFill>
              <a:latin typeface="Times New Roman" panose="02020603050405020304" pitchFamily="18" charset="0"/>
              <a:cs typeface="Times New Roman" panose="02020603050405020304" pitchFamily="18" charset="0"/>
            </a:rPr>
            <a:t>Ba </a:t>
          </a:r>
          <a:r>
            <a:rPr lang="en-GB" altLang="en-US" sz="2800" i="1" dirty="0" err="1">
              <a:solidFill>
                <a:schemeClr val="tx1"/>
              </a:solidFill>
              <a:latin typeface="Times New Roman" panose="02020603050405020304" pitchFamily="18" charset="0"/>
              <a:cs typeface="Times New Roman" panose="02020603050405020304" pitchFamily="18" charset="0"/>
            </a:rPr>
            <a:t>thời</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kỳ</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chủ</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yếu</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trong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hình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thành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và</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phát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triển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của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Mác</a:t>
          </a:r>
          <a:r>
            <a:rPr lang="vi-VN" altLang="en-US" sz="2800" i="1" dirty="0">
              <a:solidFill>
                <a:schemeClr val="tx1"/>
              </a:solidFill>
              <a:latin typeface="Times New Roman" panose="02020603050405020304" pitchFamily="18" charset="0"/>
              <a:cs typeface="Times New Roman" panose="02020603050405020304" pitchFamily="18" charset="0"/>
            </a:rPr>
            <a:t> (Giai đoạn Mác và Ăngghen)</a:t>
          </a:r>
          <a:endParaRPr lang="en-US" sz="2800" dirty="0">
            <a:solidFill>
              <a:schemeClr val="tx1"/>
            </a:solidFill>
          </a:endParaRPr>
        </a:p>
      </dgm:t>
    </dgm:pt>
    <dgm:pt modelId="{2F45EAE0-BFB5-4E23-B823-210A97B62A73}" cxnId="{D45D2358-C781-4C1B-92FB-C85791580D40}" type="parTrans">
      <dgm:prSet/>
      <dgm:spPr/>
      <dgm:t>
        <a:bodyPr/>
        <a:lstStyle/>
        <a:p>
          <a:endParaRPr lang="en-US"/>
        </a:p>
      </dgm:t>
    </dgm:pt>
    <dgm:pt modelId="{FE626C4B-5195-4D32-B16A-CB23FB647539}" cxnId="{D45D2358-C781-4C1B-92FB-C85791580D40}" type="sibTrans">
      <dgm:prSet/>
      <dgm:spPr/>
      <dgm:t>
        <a:bodyPr/>
        <a:lstStyle/>
        <a:p>
          <a:endParaRPr lang="en-US"/>
        </a:p>
      </dgm:t>
    </dgm:pt>
    <dgm:pt modelId="{D8023AFA-4FA6-4C9F-92B6-F8746F72CA3C}">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c. </a:t>
          </a:r>
          <a:r>
            <a:rPr lang="en-GB" altLang="en-US" sz="2800" i="1" dirty="0" err="1">
              <a:solidFill>
                <a:schemeClr val="tx1"/>
              </a:solidFill>
              <a:latin typeface="Times New Roman" panose="02020603050405020304" pitchFamily="18" charset="0"/>
              <a:cs typeface="Times New Roman" panose="02020603050405020304" pitchFamily="18" charset="0"/>
            </a:rPr>
            <a:t>Thực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chất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và</a:t>
          </a:r>
          <a:r>
            <a:rPr lang="en-GB" altLang="en-US" sz="2800" i="1" dirty="0">
              <a:solidFill>
                <a:schemeClr val="tx1"/>
              </a:solidFill>
              <a:latin typeface="Times New Roman" panose="02020603050405020304" pitchFamily="18" charset="0"/>
              <a:cs typeface="Times New Roman" panose="02020603050405020304" pitchFamily="18" charset="0"/>
            </a:rPr>
            <a:t> ý </a:t>
          </a:r>
          <a:r>
            <a:rPr lang="en-GB" altLang="en-US" sz="2800" i="1" dirty="0" err="1">
              <a:solidFill>
                <a:schemeClr val="tx1"/>
              </a:solidFill>
              <a:latin typeface="Times New Roman" panose="02020603050405020304" pitchFamily="18" charset="0"/>
              <a:cs typeface="Times New Roman" panose="02020603050405020304" pitchFamily="18" charset="0"/>
            </a:rPr>
            <a:t>nghĩa</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cuộc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cách</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mạng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trong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do </a:t>
          </a:r>
          <a:r>
            <a:rPr lang="en-GB" altLang="en-US" sz="2800" i="1" dirty="0" err="1">
              <a:solidFill>
                <a:schemeClr val="tx1"/>
              </a:solidFill>
              <a:latin typeface="Times New Roman" panose="02020603050405020304" pitchFamily="18" charset="0"/>
              <a:cs typeface="Times New Roman" panose="02020603050405020304" pitchFamily="18" charset="0"/>
            </a:rPr>
            <a:t>C.Mác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và</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Ph.Ăngghen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thực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hiện</a:t>
          </a:r>
          <a:endParaRPr lang="en-US" sz="2800" dirty="0">
            <a:solidFill>
              <a:schemeClr val="tx1"/>
            </a:solidFill>
          </a:endParaRPr>
        </a:p>
      </dgm:t>
    </dgm:pt>
    <dgm:pt modelId="{A3B70DFC-7D89-4D71-8DCE-E13C4F581705}" cxnId="{A4A9DAF9-973D-4966-A1D8-16A11ADDA1C8}" type="parTrans">
      <dgm:prSet/>
      <dgm:spPr/>
      <dgm:t>
        <a:bodyPr/>
        <a:lstStyle/>
        <a:p>
          <a:endParaRPr lang="en-US"/>
        </a:p>
      </dgm:t>
    </dgm:pt>
    <dgm:pt modelId="{D28A411F-AC17-441E-B009-504E244060CC}" cxnId="{A4A9DAF9-973D-4966-A1D8-16A11ADDA1C8}" type="sibTrans">
      <dgm:prSet/>
      <dgm:spPr/>
      <dgm:t>
        <a:bodyPr/>
        <a:lstStyle/>
        <a:p>
          <a:endParaRPr lang="en-US"/>
        </a:p>
      </dgm:t>
    </dgm:pt>
    <dgm:pt modelId="{B6AE9175-5478-41FA-AA81-E752F0A794AA}">
      <dgm:prSet phldrT="[Text]" custT="1"/>
      <dgm:spPr>
        <a:solidFill>
          <a:schemeClr val="tx2">
            <a:lumMod val="20000"/>
            <a:lumOff val="80000"/>
          </a:schemeClr>
        </a:solidFill>
      </dgm:spPr>
      <dgm:t>
        <a:bodyPr/>
        <a:lstStyle/>
        <a:p>
          <a:r>
            <a:rPr lang="en-GB" altLang="en-US" sz="2800" i="1" dirty="0">
              <a:solidFill>
                <a:schemeClr val="tx1"/>
              </a:solidFill>
              <a:latin typeface="Times New Roman" panose="02020603050405020304" pitchFamily="18" charset="0"/>
              <a:cs typeface="Times New Roman" panose="02020603050405020304" pitchFamily="18" charset="0"/>
            </a:rPr>
            <a:t>d. </a:t>
          </a:r>
          <a:r>
            <a:rPr lang="en-GB" altLang="en-US" sz="2800" i="1" dirty="0" err="1">
              <a:solidFill>
                <a:schemeClr val="tx1"/>
              </a:solidFill>
              <a:latin typeface="Times New Roman" panose="02020603050405020304" pitchFamily="18" charset="0"/>
              <a:cs typeface="Times New Roman" panose="02020603050405020304" pitchFamily="18" charset="0"/>
            </a:rPr>
            <a:t>Giai</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đoạn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Lênin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trong</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sự</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phát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triển</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Triết</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học</a:t>
          </a:r>
          <a:r>
            <a:rPr lang="en-GB" altLang="en-US" sz="2800" i="1" dirty="0">
              <a:solidFill>
                <a:schemeClr val="tx1"/>
              </a:solidFill>
              <a:latin typeface="Times New Roman" panose="02020603050405020304" pitchFamily="18" charset="0"/>
              <a:cs typeface="Times New Roman" panose="02020603050405020304" pitchFamily="18" charset="0"/>
            </a:rPr>
            <a:t> </a:t>
          </a:r>
          <a:r>
            <a:rPr lang="en-GB" altLang="en-US" sz="2800" i="1" dirty="0" err="1">
              <a:solidFill>
                <a:schemeClr val="tx1"/>
              </a:solidFill>
              <a:latin typeface="Times New Roman" panose="02020603050405020304" pitchFamily="18" charset="0"/>
              <a:cs typeface="Times New Roman" panose="02020603050405020304" pitchFamily="18" charset="0"/>
            </a:rPr>
            <a:t>Mác</a:t>
          </a:r>
          <a:endParaRPr lang="en-US" sz="2800" dirty="0">
            <a:solidFill>
              <a:schemeClr val="tx1"/>
            </a:solidFill>
          </a:endParaRPr>
        </a:p>
      </dgm:t>
    </dgm:pt>
    <dgm:pt modelId="{5C42B1AA-1690-4688-8A8C-C3BAFC0B0E39}" cxnId="{DA96F9A2-ACBE-4403-8209-1272397F8F53}" type="parTrans">
      <dgm:prSet/>
      <dgm:spPr/>
      <dgm:t>
        <a:bodyPr/>
        <a:lstStyle/>
        <a:p>
          <a:endParaRPr lang="en-US"/>
        </a:p>
      </dgm:t>
    </dgm:pt>
    <dgm:pt modelId="{B8EACE00-D0DB-49FD-932F-E00D620521BE}" cxnId="{DA96F9A2-ACBE-4403-8209-1272397F8F53}" type="sibTrans">
      <dgm:prSet/>
      <dgm:spPr/>
      <dgm:t>
        <a:bodyPr/>
        <a:lstStyle/>
        <a:p>
          <a:endParaRPr lang="en-US"/>
        </a:p>
      </dgm:t>
    </dgm:pt>
    <dgm:pt modelId="{A3A40599-9BD3-4B95-9D6E-5B7EBB1B33C5}" type="pres">
      <dgm:prSet presAssocID="{43A75EA9-E0A8-42D0-AC60-4644702BF39F}" presName="linear" presStyleCnt="0">
        <dgm:presLayoutVars>
          <dgm:dir/>
          <dgm:animLvl val="lvl"/>
          <dgm:resizeHandles val="exact"/>
        </dgm:presLayoutVars>
      </dgm:prSet>
      <dgm:spPr/>
      <dgm:t>
        <a:bodyPr/>
        <a:lstStyle/>
        <a:p>
          <a:endParaRPr lang="en-US"/>
        </a:p>
      </dgm:t>
    </dgm:pt>
    <dgm:pt modelId="{F65477C3-75CF-4168-8FED-2160E571B0C3}" type="pres">
      <dgm:prSet presAssocID="{3C0636AA-CA8E-4F38-919C-1115A805505D}" presName="parentLin" presStyleCnt="0"/>
      <dgm:spPr/>
    </dgm:pt>
    <dgm:pt modelId="{B8D400AE-D761-4B06-B982-5BD45DFFAD72}" type="pres">
      <dgm:prSet presAssocID="{3C0636AA-CA8E-4F38-919C-1115A805505D}" presName="parentLeftMargin" presStyleLbl="node1" presStyleIdx="0" presStyleCnt="4"/>
      <dgm:spPr/>
      <dgm:t>
        <a:bodyPr/>
        <a:lstStyle/>
        <a:p>
          <a:endParaRPr lang="en-US"/>
        </a:p>
      </dgm:t>
    </dgm:pt>
    <dgm:pt modelId="{F47724EC-B68C-4877-8512-C55D98D2B565}" type="pres">
      <dgm:prSet presAssocID="{3C0636AA-CA8E-4F38-919C-1115A805505D}" presName="parentText" presStyleLbl="node1" presStyleIdx="0" presStyleCnt="4" custScaleX="130966" custLinFactNeighborX="-21417" custLinFactNeighborY="-1867">
        <dgm:presLayoutVars>
          <dgm:chMax val="0"/>
          <dgm:bulletEnabled val="1"/>
        </dgm:presLayoutVars>
      </dgm:prSet>
      <dgm:spPr/>
      <dgm:t>
        <a:bodyPr/>
        <a:lstStyle/>
        <a:p>
          <a:endParaRPr lang="en-US"/>
        </a:p>
      </dgm:t>
    </dgm:pt>
    <dgm:pt modelId="{A0EC7857-D2B6-4EEC-9378-49F3903CAD0E}" type="pres">
      <dgm:prSet presAssocID="{3C0636AA-CA8E-4F38-919C-1115A805505D}" presName="negativeSpace" presStyleCnt="0"/>
      <dgm:spPr/>
    </dgm:pt>
    <dgm:pt modelId="{32F684EB-876D-469D-B7C4-A681EE81C13C}" type="pres">
      <dgm:prSet presAssocID="{3C0636AA-CA8E-4F38-919C-1115A805505D}" presName="childText" presStyleLbl="conFgAcc1" presStyleIdx="0" presStyleCnt="4">
        <dgm:presLayoutVars>
          <dgm:bulletEnabled val="1"/>
        </dgm:presLayoutVars>
      </dgm:prSet>
      <dgm:spPr/>
    </dgm:pt>
    <dgm:pt modelId="{3EBE7645-7A1F-4C5A-8AC9-3AD4B50E7951}" type="pres">
      <dgm:prSet presAssocID="{67FE57D5-04DA-4AF2-B7DA-7DAAAB26DE73}" presName="spaceBetweenRectangles" presStyleCnt="0"/>
      <dgm:spPr/>
    </dgm:pt>
    <dgm:pt modelId="{39FCD9F1-FCEB-4B40-B708-FE99D76F5C54}" type="pres">
      <dgm:prSet presAssocID="{CB368E92-A96C-420A-BEFF-5443EAF7A768}" presName="parentLin" presStyleCnt="0"/>
      <dgm:spPr/>
    </dgm:pt>
    <dgm:pt modelId="{2CB8728D-0AB8-4E42-80F0-3E5593DE9F12}" type="pres">
      <dgm:prSet presAssocID="{CB368E92-A96C-420A-BEFF-5443EAF7A768}" presName="parentLeftMargin" presStyleLbl="node1" presStyleIdx="0" presStyleCnt="4"/>
      <dgm:spPr/>
      <dgm:t>
        <a:bodyPr/>
        <a:lstStyle/>
        <a:p>
          <a:endParaRPr lang="en-US"/>
        </a:p>
      </dgm:t>
    </dgm:pt>
    <dgm:pt modelId="{92207687-6BF3-42B5-8C63-6C5B7FA50145}" type="pres">
      <dgm:prSet presAssocID="{CB368E92-A96C-420A-BEFF-5443EAF7A768}" presName="parentText" presStyleLbl="node1" presStyleIdx="1" presStyleCnt="4" custScaleX="130966" custLinFactNeighborX="-21417" custLinFactNeighborY="-3722">
        <dgm:presLayoutVars>
          <dgm:chMax val="0"/>
          <dgm:bulletEnabled val="1"/>
        </dgm:presLayoutVars>
      </dgm:prSet>
      <dgm:spPr/>
      <dgm:t>
        <a:bodyPr/>
        <a:lstStyle/>
        <a:p>
          <a:endParaRPr lang="en-US"/>
        </a:p>
      </dgm:t>
    </dgm:pt>
    <dgm:pt modelId="{97BF607E-A0FB-41E3-A855-D955F1CEFD9C}" type="pres">
      <dgm:prSet presAssocID="{CB368E92-A96C-420A-BEFF-5443EAF7A768}" presName="negativeSpace" presStyleCnt="0"/>
      <dgm:spPr/>
    </dgm:pt>
    <dgm:pt modelId="{8B119F89-292B-432E-8FA5-6F292F57B4B0}" type="pres">
      <dgm:prSet presAssocID="{CB368E92-A96C-420A-BEFF-5443EAF7A768}" presName="childText" presStyleLbl="conFgAcc1" presStyleIdx="1" presStyleCnt="4">
        <dgm:presLayoutVars>
          <dgm:bulletEnabled val="1"/>
        </dgm:presLayoutVars>
      </dgm:prSet>
      <dgm:spPr/>
    </dgm:pt>
    <dgm:pt modelId="{867DB7CE-C04D-4FB3-B598-D4272C6454E5}" type="pres">
      <dgm:prSet presAssocID="{FE626C4B-5195-4D32-B16A-CB23FB647539}" presName="spaceBetweenRectangles" presStyleCnt="0"/>
      <dgm:spPr/>
    </dgm:pt>
    <dgm:pt modelId="{3DAEBC91-97BD-4CC5-9A1D-E4BEBF1145BC}" type="pres">
      <dgm:prSet presAssocID="{D8023AFA-4FA6-4C9F-92B6-F8746F72CA3C}" presName="parentLin" presStyleCnt="0"/>
      <dgm:spPr/>
    </dgm:pt>
    <dgm:pt modelId="{CAB98A32-44B8-41E9-8D2A-63ED1404ACA0}" type="pres">
      <dgm:prSet presAssocID="{D8023AFA-4FA6-4C9F-92B6-F8746F72CA3C}" presName="parentLeftMargin" presStyleLbl="node1" presStyleIdx="1" presStyleCnt="4"/>
      <dgm:spPr/>
      <dgm:t>
        <a:bodyPr/>
        <a:lstStyle/>
        <a:p>
          <a:endParaRPr lang="en-US"/>
        </a:p>
      </dgm:t>
    </dgm:pt>
    <dgm:pt modelId="{1D5DC2E0-8B3D-4016-A5D1-0404750CB636}" type="pres">
      <dgm:prSet presAssocID="{D8023AFA-4FA6-4C9F-92B6-F8746F72CA3C}" presName="parentText" presStyleLbl="node1" presStyleIdx="2" presStyleCnt="4" custScaleX="130966" custLinFactNeighborX="-21417" custLinFactNeighborY="-3722">
        <dgm:presLayoutVars>
          <dgm:chMax val="0"/>
          <dgm:bulletEnabled val="1"/>
        </dgm:presLayoutVars>
      </dgm:prSet>
      <dgm:spPr/>
      <dgm:t>
        <a:bodyPr/>
        <a:lstStyle/>
        <a:p>
          <a:endParaRPr lang="en-US"/>
        </a:p>
      </dgm:t>
    </dgm:pt>
    <dgm:pt modelId="{2D322009-0ABE-4B4C-A5B8-0A035F71AF61}" type="pres">
      <dgm:prSet presAssocID="{D8023AFA-4FA6-4C9F-92B6-F8746F72CA3C}" presName="negativeSpace" presStyleCnt="0"/>
      <dgm:spPr/>
    </dgm:pt>
    <dgm:pt modelId="{6CC01033-C1B9-4249-B12F-E6F55ECBC1AC}" type="pres">
      <dgm:prSet presAssocID="{D8023AFA-4FA6-4C9F-92B6-F8746F72CA3C}" presName="childText" presStyleLbl="conFgAcc1" presStyleIdx="2" presStyleCnt="4">
        <dgm:presLayoutVars>
          <dgm:bulletEnabled val="1"/>
        </dgm:presLayoutVars>
      </dgm:prSet>
      <dgm:spPr/>
    </dgm:pt>
    <dgm:pt modelId="{4FA4BDAF-12E2-4694-A939-F3D0E0FF04F8}" type="pres">
      <dgm:prSet presAssocID="{D28A411F-AC17-441E-B009-504E244060CC}" presName="spaceBetweenRectangles" presStyleCnt="0"/>
      <dgm:spPr/>
    </dgm:pt>
    <dgm:pt modelId="{64F5C8E6-8965-497C-B1C4-2D3025E6F6F5}" type="pres">
      <dgm:prSet presAssocID="{B6AE9175-5478-41FA-AA81-E752F0A794AA}" presName="parentLin" presStyleCnt="0"/>
      <dgm:spPr/>
    </dgm:pt>
    <dgm:pt modelId="{CF284B1E-BF6F-4CFD-AE09-0111AE09FB0B}" type="pres">
      <dgm:prSet presAssocID="{B6AE9175-5478-41FA-AA81-E752F0A794AA}" presName="parentLeftMargin" presStyleLbl="node1" presStyleIdx="2" presStyleCnt="4"/>
      <dgm:spPr/>
      <dgm:t>
        <a:bodyPr/>
        <a:lstStyle/>
        <a:p>
          <a:endParaRPr lang="en-US"/>
        </a:p>
      </dgm:t>
    </dgm:pt>
    <dgm:pt modelId="{48D1AAB1-E774-4622-B2D6-D4D0E7E576BF}" type="pres">
      <dgm:prSet presAssocID="{B6AE9175-5478-41FA-AA81-E752F0A794AA}" presName="parentText" presStyleLbl="node1" presStyleIdx="3" presStyleCnt="4" custScaleX="130966" custLinFactNeighborX="-21417" custLinFactNeighborY="-3722">
        <dgm:presLayoutVars>
          <dgm:chMax val="0"/>
          <dgm:bulletEnabled val="1"/>
        </dgm:presLayoutVars>
      </dgm:prSet>
      <dgm:spPr/>
      <dgm:t>
        <a:bodyPr/>
        <a:lstStyle/>
        <a:p>
          <a:endParaRPr lang="en-US"/>
        </a:p>
      </dgm:t>
    </dgm:pt>
    <dgm:pt modelId="{9ED798B6-8F52-4B40-AB0D-691A1F8F3CE7}" type="pres">
      <dgm:prSet presAssocID="{B6AE9175-5478-41FA-AA81-E752F0A794AA}" presName="negativeSpace" presStyleCnt="0"/>
      <dgm:spPr/>
    </dgm:pt>
    <dgm:pt modelId="{09E26647-7350-4853-8A79-3A77C8FD8364}" type="pres">
      <dgm:prSet presAssocID="{B6AE9175-5478-41FA-AA81-E752F0A794AA}" presName="childText" presStyleLbl="conFgAcc1" presStyleIdx="3" presStyleCnt="4">
        <dgm:presLayoutVars>
          <dgm:bulletEnabled val="1"/>
        </dgm:presLayoutVars>
      </dgm:prSet>
      <dgm:spPr/>
    </dgm:pt>
  </dgm:ptLst>
  <dgm:cxnLst>
    <dgm:cxn modelId="{E87D5193-1698-46E6-AF3B-1CAB4765A036}" type="presOf" srcId="{CB368E92-A96C-420A-BEFF-5443EAF7A768}" destId="{2CB8728D-0AB8-4E42-80F0-3E5593DE9F12}" srcOrd="0" destOrd="0" presId="urn:microsoft.com/office/officeart/2005/8/layout/list1"/>
    <dgm:cxn modelId="{6C09BA07-A89E-40C0-B416-4C79855C08CC}" type="presOf" srcId="{CB368E92-A96C-420A-BEFF-5443EAF7A768}" destId="{92207687-6BF3-42B5-8C63-6C5B7FA50145}" srcOrd="1" destOrd="0" presId="urn:microsoft.com/office/officeart/2005/8/layout/list1"/>
    <dgm:cxn modelId="{21E849E9-2B2C-4F36-913C-5FE67726EDAF}" type="presOf" srcId="{B6AE9175-5478-41FA-AA81-E752F0A794AA}" destId="{48D1AAB1-E774-4622-B2D6-D4D0E7E576BF}" srcOrd="1" destOrd="0" presId="urn:microsoft.com/office/officeart/2005/8/layout/list1"/>
    <dgm:cxn modelId="{EA51372E-9C58-49C7-95CC-F95EBD61B568}" type="presOf" srcId="{B6AE9175-5478-41FA-AA81-E752F0A794AA}" destId="{CF284B1E-BF6F-4CFD-AE09-0111AE09FB0B}" srcOrd="0" destOrd="0" presId="urn:microsoft.com/office/officeart/2005/8/layout/list1"/>
    <dgm:cxn modelId="{3BFB64F9-6097-4A4E-8406-4421D4A0922A}" type="presOf" srcId="{3C0636AA-CA8E-4F38-919C-1115A805505D}" destId="{B8D400AE-D761-4B06-B982-5BD45DFFAD72}" srcOrd="0" destOrd="0" presId="urn:microsoft.com/office/officeart/2005/8/layout/list1"/>
    <dgm:cxn modelId="{94A30C6C-F4CB-4D8E-8979-E0E13BD8E846}" type="presOf" srcId="{3C0636AA-CA8E-4F38-919C-1115A805505D}" destId="{F47724EC-B68C-4877-8512-C55D98D2B565}" srcOrd="1" destOrd="0" presId="urn:microsoft.com/office/officeart/2005/8/layout/list1"/>
    <dgm:cxn modelId="{DA96F9A2-ACBE-4403-8209-1272397F8F53}" srcId="{43A75EA9-E0A8-42D0-AC60-4644702BF39F}" destId="{B6AE9175-5478-41FA-AA81-E752F0A794AA}" srcOrd="3" destOrd="0" parTransId="{5C42B1AA-1690-4688-8A8C-C3BAFC0B0E39}" sibTransId="{B8EACE00-D0DB-49FD-932F-E00D620521BE}"/>
    <dgm:cxn modelId="{D45D2358-C781-4C1B-92FB-C85791580D40}" srcId="{43A75EA9-E0A8-42D0-AC60-4644702BF39F}" destId="{CB368E92-A96C-420A-BEFF-5443EAF7A768}" srcOrd="1" destOrd="0" parTransId="{2F45EAE0-BFB5-4E23-B823-210A97B62A73}" sibTransId="{FE626C4B-5195-4D32-B16A-CB23FB647539}"/>
    <dgm:cxn modelId="{1FB0D6DC-0FA7-4CF6-95D6-D0103D3C50BC}" type="presOf" srcId="{43A75EA9-E0A8-42D0-AC60-4644702BF39F}" destId="{A3A40599-9BD3-4B95-9D6E-5B7EBB1B33C5}" srcOrd="0" destOrd="0" presId="urn:microsoft.com/office/officeart/2005/8/layout/list1"/>
    <dgm:cxn modelId="{BAEB4096-FEB5-4B3D-84BD-370404D2B5C7}" type="presOf" srcId="{D8023AFA-4FA6-4C9F-92B6-F8746F72CA3C}" destId="{1D5DC2E0-8B3D-4016-A5D1-0404750CB636}" srcOrd="1" destOrd="0" presId="urn:microsoft.com/office/officeart/2005/8/layout/list1"/>
    <dgm:cxn modelId="{52D219CA-52E2-4561-A5EE-1F96EDDCA27D}" srcId="{43A75EA9-E0A8-42D0-AC60-4644702BF39F}" destId="{3C0636AA-CA8E-4F38-919C-1115A805505D}" srcOrd="0" destOrd="0" parTransId="{7C8FF437-7914-4754-9FC4-A99B095F268E}" sibTransId="{67FE57D5-04DA-4AF2-B7DA-7DAAAB26DE73}"/>
    <dgm:cxn modelId="{BBC1BA63-693A-4054-A52D-0026CBD439A9}" type="presOf" srcId="{D8023AFA-4FA6-4C9F-92B6-F8746F72CA3C}" destId="{CAB98A32-44B8-41E9-8D2A-63ED1404ACA0}" srcOrd="0" destOrd="0" presId="urn:microsoft.com/office/officeart/2005/8/layout/list1"/>
    <dgm:cxn modelId="{A4A9DAF9-973D-4966-A1D8-16A11ADDA1C8}" srcId="{43A75EA9-E0A8-42D0-AC60-4644702BF39F}" destId="{D8023AFA-4FA6-4C9F-92B6-F8746F72CA3C}" srcOrd="2" destOrd="0" parTransId="{A3B70DFC-7D89-4D71-8DCE-E13C4F581705}" sibTransId="{D28A411F-AC17-441E-B009-504E244060CC}"/>
    <dgm:cxn modelId="{D953E4AD-DD34-4A20-B2A2-E2322D9DFC7D}" type="presParOf" srcId="{A3A40599-9BD3-4B95-9D6E-5B7EBB1B33C5}" destId="{F65477C3-75CF-4168-8FED-2160E571B0C3}" srcOrd="0" destOrd="0" presId="urn:microsoft.com/office/officeart/2005/8/layout/list1"/>
    <dgm:cxn modelId="{5959DC5F-3264-4801-BB5F-E7EF669A8D98}" type="presParOf" srcId="{F65477C3-75CF-4168-8FED-2160E571B0C3}" destId="{B8D400AE-D761-4B06-B982-5BD45DFFAD72}" srcOrd="0" destOrd="0" presId="urn:microsoft.com/office/officeart/2005/8/layout/list1"/>
    <dgm:cxn modelId="{DAB6FB28-343C-4DA3-B2E3-776704A78FB4}" type="presParOf" srcId="{F65477C3-75CF-4168-8FED-2160E571B0C3}" destId="{F47724EC-B68C-4877-8512-C55D98D2B565}" srcOrd="1" destOrd="0" presId="urn:microsoft.com/office/officeart/2005/8/layout/list1"/>
    <dgm:cxn modelId="{BFA18F8A-CDF1-426D-903A-ED2925D712E7}" type="presParOf" srcId="{A3A40599-9BD3-4B95-9D6E-5B7EBB1B33C5}" destId="{A0EC7857-D2B6-4EEC-9378-49F3903CAD0E}" srcOrd="1" destOrd="0" presId="urn:microsoft.com/office/officeart/2005/8/layout/list1"/>
    <dgm:cxn modelId="{A2FB3742-B80B-40B1-BF6D-1D9F9BA95049}" type="presParOf" srcId="{A3A40599-9BD3-4B95-9D6E-5B7EBB1B33C5}" destId="{32F684EB-876D-469D-B7C4-A681EE81C13C}" srcOrd="2" destOrd="0" presId="urn:microsoft.com/office/officeart/2005/8/layout/list1"/>
    <dgm:cxn modelId="{FB65E60D-EA45-4EE6-9FA7-D2BACCCD2691}" type="presParOf" srcId="{A3A40599-9BD3-4B95-9D6E-5B7EBB1B33C5}" destId="{3EBE7645-7A1F-4C5A-8AC9-3AD4B50E7951}" srcOrd="3" destOrd="0" presId="urn:microsoft.com/office/officeart/2005/8/layout/list1"/>
    <dgm:cxn modelId="{B7465995-FA47-437D-A681-A012CFFFB9E7}" type="presParOf" srcId="{A3A40599-9BD3-4B95-9D6E-5B7EBB1B33C5}" destId="{39FCD9F1-FCEB-4B40-B708-FE99D76F5C54}" srcOrd="4" destOrd="0" presId="urn:microsoft.com/office/officeart/2005/8/layout/list1"/>
    <dgm:cxn modelId="{A83AAD7C-1006-4BDB-8FB7-E48FE17D32EE}" type="presParOf" srcId="{39FCD9F1-FCEB-4B40-B708-FE99D76F5C54}" destId="{2CB8728D-0AB8-4E42-80F0-3E5593DE9F12}" srcOrd="0" destOrd="0" presId="urn:microsoft.com/office/officeart/2005/8/layout/list1"/>
    <dgm:cxn modelId="{C624714B-5D93-43A7-8604-389A7932E8B6}" type="presParOf" srcId="{39FCD9F1-FCEB-4B40-B708-FE99D76F5C54}" destId="{92207687-6BF3-42B5-8C63-6C5B7FA50145}" srcOrd="1" destOrd="0" presId="urn:microsoft.com/office/officeart/2005/8/layout/list1"/>
    <dgm:cxn modelId="{757C8888-FCE1-474E-A9EB-1404DABDD1E6}" type="presParOf" srcId="{A3A40599-9BD3-4B95-9D6E-5B7EBB1B33C5}" destId="{97BF607E-A0FB-41E3-A855-D955F1CEFD9C}" srcOrd="5" destOrd="0" presId="urn:microsoft.com/office/officeart/2005/8/layout/list1"/>
    <dgm:cxn modelId="{C30057A1-AD25-4A2E-8D84-B1E0A89D4736}" type="presParOf" srcId="{A3A40599-9BD3-4B95-9D6E-5B7EBB1B33C5}" destId="{8B119F89-292B-432E-8FA5-6F292F57B4B0}" srcOrd="6" destOrd="0" presId="urn:microsoft.com/office/officeart/2005/8/layout/list1"/>
    <dgm:cxn modelId="{EAA94AA1-32E1-4CC8-885E-2EE0B5146781}" type="presParOf" srcId="{A3A40599-9BD3-4B95-9D6E-5B7EBB1B33C5}" destId="{867DB7CE-C04D-4FB3-B598-D4272C6454E5}" srcOrd="7" destOrd="0" presId="urn:microsoft.com/office/officeart/2005/8/layout/list1"/>
    <dgm:cxn modelId="{8AD723E7-8B71-4399-B9FF-62696B5CF7C2}" type="presParOf" srcId="{A3A40599-9BD3-4B95-9D6E-5B7EBB1B33C5}" destId="{3DAEBC91-97BD-4CC5-9A1D-E4BEBF1145BC}" srcOrd="8" destOrd="0" presId="urn:microsoft.com/office/officeart/2005/8/layout/list1"/>
    <dgm:cxn modelId="{37D98338-05FB-4774-98E6-2E029EBC94F4}" type="presParOf" srcId="{3DAEBC91-97BD-4CC5-9A1D-E4BEBF1145BC}" destId="{CAB98A32-44B8-41E9-8D2A-63ED1404ACA0}" srcOrd="0" destOrd="0" presId="urn:microsoft.com/office/officeart/2005/8/layout/list1"/>
    <dgm:cxn modelId="{2321A45B-D56C-446E-9496-B49865C66E1A}" type="presParOf" srcId="{3DAEBC91-97BD-4CC5-9A1D-E4BEBF1145BC}" destId="{1D5DC2E0-8B3D-4016-A5D1-0404750CB636}" srcOrd="1" destOrd="0" presId="urn:microsoft.com/office/officeart/2005/8/layout/list1"/>
    <dgm:cxn modelId="{F971133A-31ED-4602-A661-376B3016C97E}" type="presParOf" srcId="{A3A40599-9BD3-4B95-9D6E-5B7EBB1B33C5}" destId="{2D322009-0ABE-4B4C-A5B8-0A035F71AF61}" srcOrd="9" destOrd="0" presId="urn:microsoft.com/office/officeart/2005/8/layout/list1"/>
    <dgm:cxn modelId="{5F24BB41-DFA6-4A07-A933-D3AE5D38F7C1}" type="presParOf" srcId="{A3A40599-9BD3-4B95-9D6E-5B7EBB1B33C5}" destId="{6CC01033-C1B9-4249-B12F-E6F55ECBC1AC}" srcOrd="10" destOrd="0" presId="urn:microsoft.com/office/officeart/2005/8/layout/list1"/>
    <dgm:cxn modelId="{A754D65F-D1C8-44A3-84F0-8A024C9ECCCA}" type="presParOf" srcId="{A3A40599-9BD3-4B95-9D6E-5B7EBB1B33C5}" destId="{4FA4BDAF-12E2-4694-A939-F3D0E0FF04F8}" srcOrd="11" destOrd="0" presId="urn:microsoft.com/office/officeart/2005/8/layout/list1"/>
    <dgm:cxn modelId="{EBF63066-6FBE-4697-9A9F-BB1D1A204FF8}" type="presParOf" srcId="{A3A40599-9BD3-4B95-9D6E-5B7EBB1B33C5}" destId="{64F5C8E6-8965-497C-B1C4-2D3025E6F6F5}" srcOrd="12" destOrd="0" presId="urn:microsoft.com/office/officeart/2005/8/layout/list1"/>
    <dgm:cxn modelId="{A90CF49E-FE2E-4777-9AE2-70C5939BFDA3}" type="presParOf" srcId="{64F5C8E6-8965-497C-B1C4-2D3025E6F6F5}" destId="{CF284B1E-BF6F-4CFD-AE09-0111AE09FB0B}" srcOrd="0" destOrd="0" presId="urn:microsoft.com/office/officeart/2005/8/layout/list1"/>
    <dgm:cxn modelId="{30FAFF25-75E3-49A0-8245-A1A0F3D85D87}" type="presParOf" srcId="{64F5C8E6-8965-497C-B1C4-2D3025E6F6F5}" destId="{48D1AAB1-E774-4622-B2D6-D4D0E7E576BF}" srcOrd="1" destOrd="0" presId="urn:microsoft.com/office/officeart/2005/8/layout/list1"/>
    <dgm:cxn modelId="{56D9929C-733A-48A9-85BE-F3AB1EC33BE3}" type="presParOf" srcId="{A3A40599-9BD3-4B95-9D6E-5B7EBB1B33C5}" destId="{9ED798B6-8F52-4B40-AB0D-691A1F8F3CE7}" srcOrd="13" destOrd="0" presId="urn:microsoft.com/office/officeart/2005/8/layout/list1"/>
    <dgm:cxn modelId="{16615119-0250-4222-BDFE-AA0E409FCE55}" type="presParOf" srcId="{A3A40599-9BD3-4B95-9D6E-5B7EBB1B33C5}" destId="{09E26647-7350-4853-8A79-3A77C8FD8364}"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996624-5197-4E71-B017-D4C82F03161E}" type="doc">
      <dgm:prSet loTypeId="urn:microsoft.com/office/officeart/2005/8/layout/pyramid2" loCatId="pyramid" qsTypeId="urn:microsoft.com/office/officeart/2005/8/quickstyle/simple1" qsCatId="simple" csTypeId="urn:microsoft.com/office/officeart/2005/8/colors/accent1_2" csCatId="accent1" phldr="1"/>
      <dgm:spPr/>
    </dgm:pt>
    <dgm:pt modelId="{D0311DD1-6D6E-4C20-907D-2A83250ED320}">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GB" altLang="en-US" b="1" i="1" dirty="0">
              <a:latin typeface="Times New Roman" panose="02020603050405020304" pitchFamily="18" charset="0"/>
              <a:cs typeface="Times New Roman" panose="02020603050405020304" pitchFamily="18" charset="0"/>
            </a:rPr>
            <a:t>a. </a:t>
          </a:r>
          <a:r>
            <a:rPr lang="en-GB" altLang="en-US" b="1" i="1" dirty="0" err="1">
              <a:latin typeface="Times New Roman" panose="02020603050405020304" pitchFamily="18" charset="0"/>
              <a:cs typeface="Times New Roman" panose="02020603050405020304" pitchFamily="18" charset="0"/>
            </a:rPr>
            <a:t>Khái</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niệm</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triết</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học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Mác</a:t>
          </a:r>
          <a:r>
            <a:rPr lang="en-GB" altLang="en-US" b="1" i="1" dirty="0">
              <a:latin typeface="Times New Roman" panose="02020603050405020304" pitchFamily="18" charset="0"/>
              <a:cs typeface="Times New Roman" panose="02020603050405020304" pitchFamily="18" charset="0"/>
            </a:rPr>
            <a:t> – </a:t>
          </a:r>
          <a:r>
            <a:rPr lang="en-GB" altLang="en-US" b="1" i="1" dirty="0" err="1">
              <a:latin typeface="Times New Roman" panose="02020603050405020304" pitchFamily="18" charset="0"/>
              <a:cs typeface="Times New Roman" panose="02020603050405020304" pitchFamily="18" charset="0"/>
            </a:rPr>
            <a:t>Lênin</a:t>
          </a:r>
          <a:endParaRPr lang="en-US" dirty="0"/>
        </a:p>
      </dgm:t>
    </dgm:pt>
    <dgm:pt modelId="{4499755C-DD00-47CC-B07F-04891213CE44}" cxnId="{027AADA2-DA79-4625-ABCE-B2276585420F}" type="parTrans">
      <dgm:prSet/>
      <dgm:spPr/>
      <dgm:t>
        <a:bodyPr/>
        <a:lstStyle/>
        <a:p>
          <a:endParaRPr lang="en-US"/>
        </a:p>
      </dgm:t>
    </dgm:pt>
    <dgm:pt modelId="{B10ABB23-C3EA-4A38-AF56-C48060C6EFA8}" cxnId="{027AADA2-DA79-4625-ABCE-B2276585420F}" type="sibTrans">
      <dgm:prSet/>
      <dgm:spPr/>
      <dgm:t>
        <a:bodyPr/>
        <a:lstStyle/>
        <a:p>
          <a:endParaRPr lang="en-US"/>
        </a:p>
      </dgm:t>
    </dgm:pt>
    <dgm:pt modelId="{05CD5983-1F76-4207-B028-2102A17D8683}">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US" altLang="en-US" b="1" i="1" dirty="0">
              <a:latin typeface="Times New Roman" panose="02020603050405020304" pitchFamily="18" charset="0"/>
              <a:cs typeface="Times New Roman" panose="02020603050405020304" pitchFamily="18" charset="0"/>
            </a:rPr>
            <a:t>b. </a:t>
          </a:r>
          <a:r>
            <a:rPr lang="en-GB" altLang="en-US" b="1" i="1" dirty="0" err="1">
              <a:latin typeface="Times New Roman" panose="02020603050405020304" pitchFamily="18" charset="0"/>
              <a:cs typeface="Times New Roman" panose="02020603050405020304" pitchFamily="18" charset="0"/>
            </a:rPr>
            <a:t>Đối</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tượng</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của</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triết</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học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Mác</a:t>
          </a:r>
          <a:r>
            <a:rPr lang="en-GB" altLang="en-US" b="1" i="1" dirty="0">
              <a:latin typeface="Times New Roman" panose="02020603050405020304" pitchFamily="18" charset="0"/>
              <a:cs typeface="Times New Roman" panose="02020603050405020304" pitchFamily="18" charset="0"/>
            </a:rPr>
            <a:t> - </a:t>
          </a:r>
          <a:r>
            <a:rPr lang="en-GB" altLang="en-US" b="1" i="1" dirty="0" err="1">
              <a:latin typeface="Times New Roman" panose="02020603050405020304" pitchFamily="18" charset="0"/>
              <a:cs typeface="Times New Roman" panose="02020603050405020304" pitchFamily="18" charset="0"/>
            </a:rPr>
            <a:t>Lênin</a:t>
          </a:r>
          <a:endParaRPr lang="en-US" dirty="0"/>
        </a:p>
      </dgm:t>
    </dgm:pt>
    <dgm:pt modelId="{C7E64A62-7E45-4D9F-8387-5656596926E5}" cxnId="{497F2117-4A31-4316-963C-9B8BE4A2130D}" type="parTrans">
      <dgm:prSet/>
      <dgm:spPr/>
      <dgm:t>
        <a:bodyPr/>
        <a:lstStyle/>
        <a:p>
          <a:endParaRPr lang="en-US"/>
        </a:p>
      </dgm:t>
    </dgm:pt>
    <dgm:pt modelId="{BDF0EBCE-B75A-4B27-85FC-8806A8A18550}" cxnId="{497F2117-4A31-4316-963C-9B8BE4A2130D}" type="sibTrans">
      <dgm:prSet/>
      <dgm:spPr/>
      <dgm:t>
        <a:bodyPr/>
        <a:lstStyle/>
        <a:p>
          <a:endParaRPr lang="en-US"/>
        </a:p>
      </dgm:t>
    </dgm:pt>
    <dgm:pt modelId="{C0C951D6-21BF-4D3D-9421-0090B89005CF}">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US" altLang="en-US" b="1" i="1" dirty="0">
              <a:latin typeface="Times New Roman" panose="02020603050405020304" pitchFamily="18" charset="0"/>
              <a:cs typeface="Times New Roman" panose="02020603050405020304" pitchFamily="18" charset="0"/>
            </a:rPr>
            <a:t>c. </a:t>
          </a:r>
          <a:r>
            <a:rPr lang="en-GB" altLang="en-US" b="1" i="1" dirty="0" err="1">
              <a:latin typeface="Times New Roman" panose="02020603050405020304" pitchFamily="18" charset="0"/>
              <a:cs typeface="Times New Roman" panose="02020603050405020304" pitchFamily="18" charset="0"/>
            </a:rPr>
            <a:t>Chức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năng</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của</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triết</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học</a:t>
          </a:r>
          <a:r>
            <a:rPr lang="en-GB" altLang="en-US" b="1" i="1" dirty="0">
              <a:latin typeface="Times New Roman" panose="02020603050405020304" pitchFamily="18" charset="0"/>
              <a:cs typeface="Times New Roman" panose="02020603050405020304" pitchFamily="18" charset="0"/>
            </a:rPr>
            <a:t> </a:t>
          </a:r>
          <a:r>
            <a:rPr lang="en-GB" altLang="en-US" b="1" i="1" dirty="0" err="1">
              <a:latin typeface="Times New Roman" panose="02020603050405020304" pitchFamily="18" charset="0"/>
              <a:cs typeface="Times New Roman" panose="02020603050405020304" pitchFamily="18" charset="0"/>
            </a:rPr>
            <a:t>Mác</a:t>
          </a:r>
          <a:r>
            <a:rPr lang="en-GB" altLang="en-US" b="1" i="1" dirty="0">
              <a:latin typeface="Times New Roman" panose="02020603050405020304" pitchFamily="18" charset="0"/>
              <a:cs typeface="Times New Roman" panose="02020603050405020304" pitchFamily="18" charset="0"/>
            </a:rPr>
            <a:t> - </a:t>
          </a:r>
          <a:r>
            <a:rPr lang="en-GB" altLang="en-US" b="1" i="1" dirty="0" err="1">
              <a:latin typeface="Times New Roman" panose="02020603050405020304" pitchFamily="18" charset="0"/>
              <a:cs typeface="Times New Roman" panose="02020603050405020304" pitchFamily="18" charset="0"/>
            </a:rPr>
            <a:t>Lênin</a:t>
          </a:r>
          <a:endParaRPr lang="en-US" dirty="0"/>
        </a:p>
      </dgm:t>
    </dgm:pt>
    <dgm:pt modelId="{F909D0F9-8105-4675-8A11-B65A9C228201}" cxnId="{12ADF936-120C-406F-92FE-F9AF50FC7ABC}" type="parTrans">
      <dgm:prSet/>
      <dgm:spPr/>
      <dgm:t>
        <a:bodyPr/>
        <a:lstStyle/>
        <a:p>
          <a:endParaRPr lang="en-US"/>
        </a:p>
      </dgm:t>
    </dgm:pt>
    <dgm:pt modelId="{FBF89F12-E030-409B-9D79-3634CAAB6D42}" cxnId="{12ADF936-120C-406F-92FE-F9AF50FC7ABC}" type="sibTrans">
      <dgm:prSet/>
      <dgm:spPr/>
      <dgm:t>
        <a:bodyPr/>
        <a:lstStyle/>
        <a:p>
          <a:endParaRPr lang="en-US"/>
        </a:p>
      </dgm:t>
    </dgm:pt>
    <dgm:pt modelId="{217FA548-F15B-4F52-BC14-4C924B602FE7}" type="pres">
      <dgm:prSet presAssocID="{22996624-5197-4E71-B017-D4C82F03161E}" presName="compositeShape" presStyleCnt="0">
        <dgm:presLayoutVars>
          <dgm:dir/>
          <dgm:resizeHandles/>
        </dgm:presLayoutVars>
      </dgm:prSet>
      <dgm:spPr/>
    </dgm:pt>
    <dgm:pt modelId="{743A2B91-D183-4F39-A37A-22E3C2ECB910}" type="pres">
      <dgm:prSet presAssocID="{22996624-5197-4E71-B017-D4C82F03161E}" presName="pyramid" presStyleLbl="node1" presStyleIdx="0" presStyleCnt="1" custLinFactNeighborX="-58750" custLinFactNeighborY="-902"/>
      <dgm:spPr/>
    </dgm:pt>
    <dgm:pt modelId="{2DA2D946-4E28-4508-B87B-60C1D32583DF}" type="pres">
      <dgm:prSet presAssocID="{22996624-5197-4E71-B017-D4C82F03161E}" presName="theList" presStyleCnt="0"/>
      <dgm:spPr/>
    </dgm:pt>
    <dgm:pt modelId="{F7268DB7-7DF7-4E9C-B140-4B40FD32FEB1}" type="pres">
      <dgm:prSet presAssocID="{D0311DD1-6D6E-4C20-907D-2A83250ED320}" presName="aNode" presStyleLbl="fgAcc1" presStyleIdx="0" presStyleCnt="3" custScaleX="221153">
        <dgm:presLayoutVars>
          <dgm:bulletEnabled val="1"/>
        </dgm:presLayoutVars>
      </dgm:prSet>
      <dgm:spPr/>
      <dgm:t>
        <a:bodyPr/>
        <a:lstStyle/>
        <a:p>
          <a:endParaRPr lang="en-US"/>
        </a:p>
      </dgm:t>
    </dgm:pt>
    <dgm:pt modelId="{5799A510-D3D4-4E4C-903A-018761BC6E04}" type="pres">
      <dgm:prSet presAssocID="{D0311DD1-6D6E-4C20-907D-2A83250ED320}" presName="aSpace" presStyleCnt="0"/>
      <dgm:spPr/>
    </dgm:pt>
    <dgm:pt modelId="{834373C2-C74B-4D1C-8FED-D27621CB5503}" type="pres">
      <dgm:prSet presAssocID="{05CD5983-1F76-4207-B028-2102A17D8683}" presName="aNode" presStyleLbl="fgAcc1" presStyleIdx="1" presStyleCnt="3" custScaleX="221153">
        <dgm:presLayoutVars>
          <dgm:bulletEnabled val="1"/>
        </dgm:presLayoutVars>
      </dgm:prSet>
      <dgm:spPr/>
      <dgm:t>
        <a:bodyPr/>
        <a:lstStyle/>
        <a:p>
          <a:endParaRPr lang="en-US"/>
        </a:p>
      </dgm:t>
    </dgm:pt>
    <dgm:pt modelId="{7A94B2D5-1CEA-4412-8206-EAAA164881FB}" type="pres">
      <dgm:prSet presAssocID="{05CD5983-1F76-4207-B028-2102A17D8683}" presName="aSpace" presStyleCnt="0"/>
      <dgm:spPr/>
    </dgm:pt>
    <dgm:pt modelId="{6BEB828D-ACB2-4CB0-9F78-EDDB121CBDDE}" type="pres">
      <dgm:prSet presAssocID="{C0C951D6-21BF-4D3D-9421-0090B89005CF}" presName="aNode" presStyleLbl="fgAcc1" presStyleIdx="2" presStyleCnt="3" custScaleX="221153">
        <dgm:presLayoutVars>
          <dgm:bulletEnabled val="1"/>
        </dgm:presLayoutVars>
      </dgm:prSet>
      <dgm:spPr/>
      <dgm:t>
        <a:bodyPr/>
        <a:lstStyle/>
        <a:p>
          <a:endParaRPr lang="en-US"/>
        </a:p>
      </dgm:t>
    </dgm:pt>
    <dgm:pt modelId="{835360AB-B821-49F0-9493-0FB1CE175C8A}" type="pres">
      <dgm:prSet presAssocID="{C0C951D6-21BF-4D3D-9421-0090B89005CF}" presName="aSpace" presStyleCnt="0"/>
      <dgm:spPr/>
    </dgm:pt>
  </dgm:ptLst>
  <dgm:cxnLst>
    <dgm:cxn modelId="{48570029-9F87-489D-9421-8E57DB7D6407}" type="presOf" srcId="{C0C951D6-21BF-4D3D-9421-0090B89005CF}" destId="{6BEB828D-ACB2-4CB0-9F78-EDDB121CBDDE}" srcOrd="0" destOrd="0" presId="urn:microsoft.com/office/officeart/2005/8/layout/pyramid2"/>
    <dgm:cxn modelId="{F9733A24-E040-49A1-BD6C-474176994E1F}" type="presOf" srcId="{D0311DD1-6D6E-4C20-907D-2A83250ED320}" destId="{F7268DB7-7DF7-4E9C-B140-4B40FD32FEB1}" srcOrd="0" destOrd="0" presId="urn:microsoft.com/office/officeart/2005/8/layout/pyramid2"/>
    <dgm:cxn modelId="{027AADA2-DA79-4625-ABCE-B2276585420F}" srcId="{22996624-5197-4E71-B017-D4C82F03161E}" destId="{D0311DD1-6D6E-4C20-907D-2A83250ED320}" srcOrd="0" destOrd="0" parTransId="{4499755C-DD00-47CC-B07F-04891213CE44}" sibTransId="{B10ABB23-C3EA-4A38-AF56-C48060C6EFA8}"/>
    <dgm:cxn modelId="{5471877F-21BA-40FA-87AB-09BA8019567F}" type="presOf" srcId="{05CD5983-1F76-4207-B028-2102A17D8683}" destId="{834373C2-C74B-4D1C-8FED-D27621CB5503}" srcOrd="0" destOrd="0" presId="urn:microsoft.com/office/officeart/2005/8/layout/pyramid2"/>
    <dgm:cxn modelId="{12ADF936-120C-406F-92FE-F9AF50FC7ABC}" srcId="{22996624-5197-4E71-B017-D4C82F03161E}" destId="{C0C951D6-21BF-4D3D-9421-0090B89005CF}" srcOrd="2" destOrd="0" parTransId="{F909D0F9-8105-4675-8A11-B65A9C228201}" sibTransId="{FBF89F12-E030-409B-9D79-3634CAAB6D42}"/>
    <dgm:cxn modelId="{A8947482-A235-45CC-A8E7-0D8660227C97}" type="presOf" srcId="{22996624-5197-4E71-B017-D4C82F03161E}" destId="{217FA548-F15B-4F52-BC14-4C924B602FE7}" srcOrd="0" destOrd="0" presId="urn:microsoft.com/office/officeart/2005/8/layout/pyramid2"/>
    <dgm:cxn modelId="{497F2117-4A31-4316-963C-9B8BE4A2130D}" srcId="{22996624-5197-4E71-B017-D4C82F03161E}" destId="{05CD5983-1F76-4207-B028-2102A17D8683}" srcOrd="1" destOrd="0" parTransId="{C7E64A62-7E45-4D9F-8387-5656596926E5}" sibTransId="{BDF0EBCE-B75A-4B27-85FC-8806A8A18550}"/>
    <dgm:cxn modelId="{43DC3804-7BAC-468C-B8FC-B0A24AB13633}" type="presParOf" srcId="{217FA548-F15B-4F52-BC14-4C924B602FE7}" destId="{743A2B91-D183-4F39-A37A-22E3C2ECB910}" srcOrd="0" destOrd="0" presId="urn:microsoft.com/office/officeart/2005/8/layout/pyramid2"/>
    <dgm:cxn modelId="{120BA96A-7D17-4B3D-B951-1433CEF69AED}" type="presParOf" srcId="{217FA548-F15B-4F52-BC14-4C924B602FE7}" destId="{2DA2D946-4E28-4508-B87B-60C1D32583DF}" srcOrd="1" destOrd="0" presId="urn:microsoft.com/office/officeart/2005/8/layout/pyramid2"/>
    <dgm:cxn modelId="{149C4EAA-57E5-476F-97FE-062570134E48}" type="presParOf" srcId="{2DA2D946-4E28-4508-B87B-60C1D32583DF}" destId="{F7268DB7-7DF7-4E9C-B140-4B40FD32FEB1}" srcOrd="0" destOrd="0" presId="urn:microsoft.com/office/officeart/2005/8/layout/pyramid2"/>
    <dgm:cxn modelId="{595F45B0-AA0E-48DB-B014-852DBFE38107}" type="presParOf" srcId="{2DA2D946-4E28-4508-B87B-60C1D32583DF}" destId="{5799A510-D3D4-4E4C-903A-018761BC6E04}" srcOrd="1" destOrd="0" presId="urn:microsoft.com/office/officeart/2005/8/layout/pyramid2"/>
    <dgm:cxn modelId="{0CA0FF43-5053-4B5B-A585-087E97F3E8B7}" type="presParOf" srcId="{2DA2D946-4E28-4508-B87B-60C1D32583DF}" destId="{834373C2-C74B-4D1C-8FED-D27621CB5503}" srcOrd="2" destOrd="0" presId="urn:microsoft.com/office/officeart/2005/8/layout/pyramid2"/>
    <dgm:cxn modelId="{CFB88DEB-77F5-469F-BAF4-FBE3A469508A}" type="presParOf" srcId="{2DA2D946-4E28-4508-B87B-60C1D32583DF}" destId="{7A94B2D5-1CEA-4412-8206-EAAA164881FB}" srcOrd="3" destOrd="0" presId="urn:microsoft.com/office/officeart/2005/8/layout/pyramid2"/>
    <dgm:cxn modelId="{962836B3-5030-4D25-86E3-CF35959601E2}" type="presParOf" srcId="{2DA2D946-4E28-4508-B87B-60C1D32583DF}" destId="{6BEB828D-ACB2-4CB0-9F78-EDDB121CBDDE}" srcOrd="4" destOrd="0" presId="urn:microsoft.com/office/officeart/2005/8/layout/pyramid2"/>
    <dgm:cxn modelId="{B803F773-3F3C-4AF2-9C92-CCCC1F67222B}" type="presParOf" srcId="{2DA2D946-4E28-4508-B87B-60C1D32583DF}" destId="{835360AB-B821-49F0-9493-0FB1CE175C8A}" srcOrd="5" destOrd="0"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C2D99-2FE5-45B3-860D-15392FF51FBE}">
      <dsp:nvSpPr>
        <dsp:cNvPr id="0" name=""/>
        <dsp:cNvSpPr/>
      </dsp:nvSpPr>
      <dsp:spPr>
        <a:xfrm>
          <a:off x="0" y="422821"/>
          <a:ext cx="8343900"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6158A5-82F0-4DC2-9F76-6698B18BB6B3}">
      <dsp:nvSpPr>
        <dsp:cNvPr id="0" name=""/>
        <dsp:cNvSpPr/>
      </dsp:nvSpPr>
      <dsp:spPr>
        <a:xfrm>
          <a:off x="212477" y="406442"/>
          <a:ext cx="5840730" cy="797040"/>
        </a:xfrm>
        <a:prstGeom prst="roundRect">
          <a:avLst/>
        </a:prstGeom>
        <a:solidFill>
          <a:schemeClr val="accent3">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lvl="0" algn="l" defTabSz="1244600">
            <a:lnSpc>
              <a:spcPct val="90000"/>
            </a:lnSpc>
            <a:spcBef>
              <a:spcPct val="0"/>
            </a:spcBef>
            <a:spcAft>
              <a:spcPct val="35000"/>
            </a:spcAft>
          </a:pPr>
          <a:r>
            <a:rPr lang="en-GB" altLang="en-US" sz="2800" b="1" i="1" kern="1200" dirty="0">
              <a:solidFill>
                <a:schemeClr val="tx1"/>
              </a:solidFill>
              <a:latin typeface="Times New Roman" panose="02020603050405020304" pitchFamily="18" charset="0"/>
              <a:cs typeface="Times New Roman" panose="02020603050405020304" pitchFamily="18" charset="0"/>
            </a:rPr>
            <a:t>a. </a:t>
          </a:r>
          <a:r>
            <a:rPr lang="en-GB" altLang="en-US" sz="2800" b="1" i="1" kern="1200" dirty="0" err="1">
              <a:solidFill>
                <a:schemeClr val="tx1"/>
              </a:solidFill>
              <a:latin typeface="Times New Roman" panose="02020603050405020304" pitchFamily="18" charset="0"/>
              <a:cs typeface="Times New Roman" panose="02020603050405020304" pitchFamily="18" charset="0"/>
            </a:rPr>
            <a:t>Nguồn</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gốc</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của</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học</a:t>
          </a:r>
          <a:endParaRPr lang="en-US" sz="2800" kern="1200" dirty="0">
            <a:solidFill>
              <a:schemeClr val="tx1"/>
            </a:solidFill>
          </a:endParaRPr>
        </a:p>
      </dsp:txBody>
      <dsp:txXfrm>
        <a:off x="251385" y="445350"/>
        <a:ext cx="5762914" cy="719224"/>
      </dsp:txXfrm>
    </dsp:sp>
    <dsp:sp modelId="{1EB5B47B-B850-4E8A-899E-039B2A73A423}">
      <dsp:nvSpPr>
        <dsp:cNvPr id="0" name=""/>
        <dsp:cNvSpPr/>
      </dsp:nvSpPr>
      <dsp:spPr>
        <a:xfrm>
          <a:off x="0" y="1647541"/>
          <a:ext cx="8343900"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0DC53D-D6A2-4741-A738-7A19B4D609CE}">
      <dsp:nvSpPr>
        <dsp:cNvPr id="0" name=""/>
        <dsp:cNvSpPr/>
      </dsp:nvSpPr>
      <dsp:spPr>
        <a:xfrm>
          <a:off x="198830" y="1617509"/>
          <a:ext cx="6601076" cy="797040"/>
        </a:xfrm>
        <a:prstGeom prst="roundRect">
          <a:avLst/>
        </a:prstGeom>
        <a:solidFill>
          <a:schemeClr val="accent3">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lvl="0" algn="l" defTabSz="1244600">
            <a:lnSpc>
              <a:spcPct val="90000"/>
            </a:lnSpc>
            <a:spcBef>
              <a:spcPct val="0"/>
            </a:spcBef>
            <a:spcAft>
              <a:spcPct val="35000"/>
            </a:spcAft>
          </a:pPr>
          <a:r>
            <a:rPr lang="en-GB" altLang="en-US" sz="2800" b="1" i="1" kern="1200" dirty="0">
              <a:solidFill>
                <a:schemeClr val="tx1"/>
              </a:solidFill>
              <a:latin typeface="Times New Roman" panose="02020603050405020304" pitchFamily="18" charset="0"/>
              <a:cs typeface="Times New Roman" panose="02020603050405020304" pitchFamily="18" charset="0"/>
            </a:rPr>
            <a:t>b. </a:t>
          </a:r>
          <a:r>
            <a:rPr lang="en-GB" altLang="en-US" sz="2800" b="1" i="1" kern="1200" dirty="0" err="1">
              <a:solidFill>
                <a:schemeClr val="tx1"/>
              </a:solidFill>
              <a:latin typeface="Times New Roman" panose="02020603050405020304" pitchFamily="18" charset="0"/>
              <a:cs typeface="Times New Roman" panose="02020603050405020304" pitchFamily="18" charset="0"/>
            </a:rPr>
            <a:t>Khái</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niệm</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học</a:t>
          </a:r>
          <a:endParaRPr lang="en-US" sz="2800" kern="1200" dirty="0">
            <a:solidFill>
              <a:schemeClr val="tx1"/>
            </a:solidFill>
          </a:endParaRPr>
        </a:p>
      </dsp:txBody>
      <dsp:txXfrm>
        <a:off x="237738" y="1656417"/>
        <a:ext cx="6523260" cy="719224"/>
      </dsp:txXfrm>
    </dsp:sp>
    <dsp:sp modelId="{3C6F3076-302E-40AD-8F5B-9F299D146ECB}">
      <dsp:nvSpPr>
        <dsp:cNvPr id="0" name=""/>
        <dsp:cNvSpPr/>
      </dsp:nvSpPr>
      <dsp:spPr>
        <a:xfrm>
          <a:off x="0" y="2872261"/>
          <a:ext cx="8343900"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B8A126-6ECA-4733-BC84-93336A6B7228}">
      <dsp:nvSpPr>
        <dsp:cNvPr id="0" name=""/>
        <dsp:cNvSpPr/>
      </dsp:nvSpPr>
      <dsp:spPr>
        <a:xfrm>
          <a:off x="48703" y="2828583"/>
          <a:ext cx="7433964" cy="797040"/>
        </a:xfrm>
        <a:prstGeom prst="roundRect">
          <a:avLst/>
        </a:prstGeom>
        <a:solidFill>
          <a:schemeClr val="accent3">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lvl="0" algn="l" defTabSz="1244600">
            <a:lnSpc>
              <a:spcPct val="90000"/>
            </a:lnSpc>
            <a:spcBef>
              <a:spcPct val="0"/>
            </a:spcBef>
            <a:spcAft>
              <a:spcPct val="35000"/>
            </a:spcAft>
          </a:pPr>
          <a:r>
            <a:rPr lang="en-GB" altLang="en-US" sz="2800" b="1" i="1" kern="1200" dirty="0">
              <a:solidFill>
                <a:schemeClr val="tx1"/>
              </a:solidFill>
              <a:latin typeface="Times New Roman" panose="02020603050405020304" pitchFamily="18" charset="0"/>
              <a:cs typeface="Times New Roman" panose="02020603050405020304" pitchFamily="18" charset="0"/>
            </a:rPr>
            <a:t>c. </a:t>
          </a:r>
          <a:r>
            <a:rPr lang="en-GB" altLang="en-US" sz="2800" b="1" i="1" kern="1200" dirty="0" err="1">
              <a:solidFill>
                <a:schemeClr val="tx1"/>
              </a:solidFill>
              <a:latin typeface="Times New Roman" panose="02020603050405020304" pitchFamily="18" charset="0"/>
              <a:cs typeface="Times New Roman" panose="02020603050405020304" pitchFamily="18" charset="0"/>
            </a:rPr>
            <a:t>Vấn</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đề</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đối</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tượng</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của</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học</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trong</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lịch</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sử</a:t>
          </a:r>
          <a:r>
            <a:rPr lang="en-GB" altLang="en-US" sz="2800" b="1" i="1" kern="1200" dirty="0">
              <a:solidFill>
                <a:schemeClr val="tx1"/>
              </a:solidFill>
              <a:latin typeface="Times New Roman" panose="02020603050405020304" pitchFamily="18" charset="0"/>
              <a:cs typeface="Times New Roman" panose="02020603050405020304" pitchFamily="18" charset="0"/>
            </a:rPr>
            <a:t> </a:t>
          </a:r>
          <a:endParaRPr lang="en-US" sz="2800" kern="1200" dirty="0">
            <a:solidFill>
              <a:schemeClr val="tx1"/>
            </a:solidFill>
          </a:endParaRPr>
        </a:p>
      </dsp:txBody>
      <dsp:txXfrm>
        <a:off x="87611" y="2867491"/>
        <a:ext cx="7356148" cy="719224"/>
      </dsp:txXfrm>
    </dsp:sp>
    <dsp:sp modelId="{B76D20A8-BE07-4CF5-BE8D-F17B4EFF970A}">
      <dsp:nvSpPr>
        <dsp:cNvPr id="0" name=""/>
        <dsp:cNvSpPr/>
      </dsp:nvSpPr>
      <dsp:spPr>
        <a:xfrm>
          <a:off x="0" y="4096981"/>
          <a:ext cx="8343900"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9E2779-001E-43E4-B246-EC5728769501}">
      <dsp:nvSpPr>
        <dsp:cNvPr id="0" name=""/>
        <dsp:cNvSpPr/>
      </dsp:nvSpPr>
      <dsp:spPr>
        <a:xfrm>
          <a:off x="114907" y="4004643"/>
          <a:ext cx="7926053" cy="797040"/>
        </a:xfrm>
        <a:prstGeom prst="roundRect">
          <a:avLst/>
        </a:prstGeom>
        <a:solidFill>
          <a:schemeClr val="accent3">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lvl="0" algn="l" defTabSz="1244600">
            <a:lnSpc>
              <a:spcPct val="90000"/>
            </a:lnSpc>
            <a:spcBef>
              <a:spcPct val="0"/>
            </a:spcBef>
            <a:spcAft>
              <a:spcPct val="35000"/>
            </a:spcAft>
          </a:pPr>
          <a:r>
            <a:rPr lang="en-GB" altLang="en-US" sz="2800" b="1" i="1" kern="1200" dirty="0">
              <a:solidFill>
                <a:schemeClr val="tx1"/>
              </a:solidFill>
              <a:latin typeface="Times New Roman" panose="02020603050405020304" pitchFamily="18" charset="0"/>
              <a:cs typeface="Times New Roman" panose="02020603050405020304" pitchFamily="18" charset="0"/>
            </a:rPr>
            <a:t>d. </a:t>
          </a:r>
          <a:r>
            <a:rPr lang="en-GB" altLang="en-US" sz="2800" b="1"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học</a:t>
          </a:r>
          <a:r>
            <a:rPr lang="en-GB" altLang="en-US" sz="2800" b="1" i="1" kern="1200" dirty="0">
              <a:solidFill>
                <a:schemeClr val="tx1"/>
              </a:solidFill>
              <a:latin typeface="Times New Roman" panose="02020603050405020304" pitchFamily="18" charset="0"/>
              <a:cs typeface="Times New Roman" panose="02020603050405020304" pitchFamily="18" charset="0"/>
            </a:rPr>
            <a:t> - </a:t>
          </a:r>
          <a:r>
            <a:rPr lang="en-GB" altLang="en-US" sz="2800" b="1" i="1" kern="1200" dirty="0" err="1">
              <a:solidFill>
                <a:schemeClr val="tx1"/>
              </a:solidFill>
              <a:latin typeface="Times New Roman" panose="02020603050405020304" pitchFamily="18" charset="0"/>
              <a:cs typeface="Times New Roman" panose="02020603050405020304" pitchFamily="18" charset="0"/>
            </a:rPr>
            <a:t>hạt</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nhân</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lý</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luận</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của</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thế</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giới</a:t>
          </a:r>
          <a:r>
            <a:rPr lang="en-GB" altLang="en-US" sz="2800" b="1" i="1" kern="1200" dirty="0">
              <a:solidFill>
                <a:schemeClr val="tx1"/>
              </a:solidFill>
              <a:latin typeface="Times New Roman" panose="02020603050405020304" pitchFamily="18" charset="0"/>
              <a:cs typeface="Times New Roman" panose="02020603050405020304" pitchFamily="18" charset="0"/>
            </a:rPr>
            <a:t> </a:t>
          </a:r>
          <a:r>
            <a:rPr lang="en-GB" altLang="en-US" sz="2800" b="1" i="1" kern="1200" dirty="0" err="1">
              <a:solidFill>
                <a:schemeClr val="tx1"/>
              </a:solidFill>
              <a:latin typeface="Times New Roman" panose="02020603050405020304" pitchFamily="18" charset="0"/>
              <a:cs typeface="Times New Roman" panose="02020603050405020304" pitchFamily="18" charset="0"/>
            </a:rPr>
            <a:t>quan</a:t>
          </a:r>
          <a:endParaRPr lang="en-US" sz="2800" kern="1200" dirty="0">
            <a:solidFill>
              <a:schemeClr val="tx1"/>
            </a:solidFill>
          </a:endParaRPr>
        </a:p>
      </dsp:txBody>
      <dsp:txXfrm>
        <a:off x="153815" y="4043551"/>
        <a:ext cx="7848237"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D5C3F-1EB3-413A-9B94-BC3F57031A72}">
      <dsp:nvSpPr>
        <dsp:cNvPr id="0" name=""/>
        <dsp:cNvSpPr/>
      </dsp:nvSpPr>
      <dsp:spPr>
        <a:xfrm rot="5400000">
          <a:off x="-222429" y="225592"/>
          <a:ext cx="1482862" cy="1038004"/>
        </a:xfrm>
        <a:prstGeom prst="chevron">
          <a:avLst/>
        </a:prstGeom>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a</a:t>
          </a:r>
        </a:p>
      </dsp:txBody>
      <dsp:txXfrm rot="-5400000">
        <a:off x="0" y="522165"/>
        <a:ext cx="1038004" cy="444858"/>
      </dsp:txXfrm>
    </dsp:sp>
    <dsp:sp modelId="{049C494F-401A-4A86-98A3-5DCA1AD977C6}">
      <dsp:nvSpPr>
        <dsp:cNvPr id="0" name=""/>
        <dsp:cNvSpPr/>
      </dsp:nvSpPr>
      <dsp:spPr>
        <a:xfrm rot="5400000">
          <a:off x="4151618" y="-3110450"/>
          <a:ext cx="964367" cy="719159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flat" cmpd="sng" algn="ctr">
          <a:solidFill>
            <a:schemeClr val="accent1">
              <a:shade val="6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GB" altLang="en-US" sz="3100" i="1" kern="1200" dirty="0" err="1">
              <a:latin typeface="Times New Roman" panose="02020603050405020304" pitchFamily="18" charset="0"/>
              <a:cs typeface="Times New Roman" panose="02020603050405020304" pitchFamily="18" charset="0"/>
            </a:rPr>
            <a:t>Nội</a:t>
          </a:r>
          <a:r>
            <a:rPr lang="en-GB" altLang="en-US" sz="3100" i="1" kern="1200" dirty="0">
              <a:latin typeface="Times New Roman" panose="02020603050405020304" pitchFamily="18" charset="0"/>
              <a:cs typeface="Times New Roman" panose="02020603050405020304" pitchFamily="18" charset="0"/>
            </a:rPr>
            <a:t> dung </a:t>
          </a:r>
          <a:r>
            <a:rPr lang="en-GB" altLang="en-US" sz="3100" i="1" kern="1200" dirty="0" err="1">
              <a:latin typeface="Times New Roman" panose="02020603050405020304" pitchFamily="18" charset="0"/>
              <a:cs typeface="Times New Roman" panose="02020603050405020304" pitchFamily="18" charset="0"/>
            </a:rPr>
            <a:t>vấn</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đề</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cơ</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bản</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của</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triết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học</a:t>
          </a:r>
          <a:r>
            <a:rPr lang="en-GB" altLang="en-US" sz="3100" i="1" kern="1200" dirty="0">
              <a:latin typeface="Times New Roman" panose="02020603050405020304" pitchFamily="18" charset="0"/>
              <a:cs typeface="Times New Roman" panose="02020603050405020304" pitchFamily="18" charset="0"/>
            </a:rPr>
            <a:t> </a:t>
          </a:r>
          <a:endParaRPr lang="en-US" sz="3100" kern="1200" dirty="0"/>
        </a:p>
      </dsp:txBody>
      <dsp:txXfrm rot="-5400000">
        <a:off x="1038005" y="50240"/>
        <a:ext cx="7144518" cy="870213"/>
      </dsp:txXfrm>
    </dsp:sp>
    <dsp:sp modelId="{71A282A1-3C6C-4FB3-997C-3E5BED990682}">
      <dsp:nvSpPr>
        <dsp:cNvPr id="0" name=""/>
        <dsp:cNvSpPr/>
      </dsp:nvSpPr>
      <dsp:spPr>
        <a:xfrm rot="5400000">
          <a:off x="-222429" y="1512997"/>
          <a:ext cx="1482862" cy="1038004"/>
        </a:xfrm>
        <a:prstGeom prst="chevron">
          <a:avLst/>
        </a:prstGeom>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b</a:t>
          </a:r>
        </a:p>
      </dsp:txBody>
      <dsp:txXfrm rot="-5400000">
        <a:off x="0" y="1809570"/>
        <a:ext cx="1038004" cy="444858"/>
      </dsp:txXfrm>
    </dsp:sp>
    <dsp:sp modelId="{98D6EEE2-944A-4E6D-8EF4-AAED068B6CBE}">
      <dsp:nvSpPr>
        <dsp:cNvPr id="0" name=""/>
        <dsp:cNvSpPr/>
      </dsp:nvSpPr>
      <dsp:spPr>
        <a:xfrm rot="5400000">
          <a:off x="4151871" y="-1823298"/>
          <a:ext cx="963860" cy="719159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flat" cmpd="sng" algn="ctr">
          <a:solidFill>
            <a:schemeClr val="accent1">
              <a:shade val="6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GB" altLang="en-US" sz="3100" i="1" kern="1200" dirty="0">
              <a:latin typeface="Times New Roman" panose="02020603050405020304" pitchFamily="18" charset="0"/>
              <a:cs typeface="Times New Roman" panose="02020603050405020304" pitchFamily="18" charset="0"/>
            </a:rPr>
            <a:t>Chủ </a:t>
          </a:r>
          <a:r>
            <a:rPr lang="en-GB" altLang="en-US" sz="3100" i="1" kern="1200" dirty="0" err="1">
              <a:latin typeface="Times New Roman" panose="02020603050405020304" pitchFamily="18" charset="0"/>
              <a:cs typeface="Times New Roman" panose="02020603050405020304" pitchFamily="18" charset="0"/>
            </a:rPr>
            <a:t>nghĩa</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duy</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vật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và</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chu</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nghĩa</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duy</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tâm</a:t>
          </a:r>
          <a:endParaRPr lang="en-US" sz="3100" kern="1200" dirty="0"/>
        </a:p>
      </dsp:txBody>
      <dsp:txXfrm rot="-5400000">
        <a:off x="1038004" y="1337621"/>
        <a:ext cx="7144543" cy="869756"/>
      </dsp:txXfrm>
    </dsp:sp>
    <dsp:sp modelId="{49C98E54-C10E-47D5-BEFB-B0FE34A481B8}">
      <dsp:nvSpPr>
        <dsp:cNvPr id="0" name=""/>
        <dsp:cNvSpPr/>
      </dsp:nvSpPr>
      <dsp:spPr>
        <a:xfrm rot="5400000">
          <a:off x="-222429" y="2800403"/>
          <a:ext cx="1482862" cy="1038004"/>
        </a:xfrm>
        <a:prstGeom prst="chevron">
          <a:avLst/>
        </a:prstGeom>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c</a:t>
          </a:r>
        </a:p>
      </dsp:txBody>
      <dsp:txXfrm rot="-5400000">
        <a:off x="0" y="3096976"/>
        <a:ext cx="1038004" cy="444858"/>
      </dsp:txXfrm>
    </dsp:sp>
    <dsp:sp modelId="{353B9EAF-E3FB-48B0-A62A-BD42D5D9B16A}">
      <dsp:nvSpPr>
        <dsp:cNvPr id="0" name=""/>
        <dsp:cNvSpPr/>
      </dsp:nvSpPr>
      <dsp:spPr>
        <a:xfrm rot="5400000">
          <a:off x="4151871" y="-535893"/>
          <a:ext cx="963860" cy="719159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flat" cmpd="sng" algn="ctr">
          <a:solidFill>
            <a:schemeClr val="accent1">
              <a:shade val="6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GB" altLang="en-US" sz="3100" i="1" kern="1200" dirty="0" err="1">
              <a:latin typeface="Times New Roman" panose="02020603050405020304" pitchFamily="18" charset="0"/>
              <a:cs typeface="Times New Roman" panose="02020603050405020304" pitchFamily="18" charset="0"/>
            </a:rPr>
            <a:t>Thuyết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có</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thể</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biết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Khả</a:t>
          </a:r>
          <a:r>
            <a:rPr lang="en-GB" altLang="en-US" sz="3100" i="1" kern="1200" dirty="0">
              <a:latin typeface="Times New Roman" panose="02020603050405020304" pitchFamily="18" charset="0"/>
              <a:cs typeface="Times New Roman" panose="02020603050405020304" pitchFamily="18" charset="0"/>
            </a:rPr>
            <a:t> tri </a:t>
          </a:r>
          <a:r>
            <a:rPr lang="en-GB" altLang="en-US" sz="3100" i="1" kern="1200" dirty="0" err="1">
              <a:latin typeface="Times New Roman" panose="02020603050405020304" pitchFamily="18" charset="0"/>
              <a:cs typeface="Times New Roman" panose="02020603050405020304" pitchFamily="18" charset="0"/>
            </a:rPr>
            <a:t>luận</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và</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thuyết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không</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thể</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biết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Bất</a:t>
          </a:r>
          <a:r>
            <a:rPr lang="en-GB" altLang="en-US" sz="3100" i="1" kern="1200" dirty="0">
              <a:latin typeface="Times New Roman" panose="02020603050405020304" pitchFamily="18" charset="0"/>
              <a:cs typeface="Times New Roman" panose="02020603050405020304" pitchFamily="18" charset="0"/>
            </a:rPr>
            <a:t> </a:t>
          </a:r>
          <a:r>
            <a:rPr lang="en-GB" altLang="en-US" sz="3100" i="1" kern="1200" dirty="0" err="1">
              <a:latin typeface="Times New Roman" panose="02020603050405020304" pitchFamily="18" charset="0"/>
              <a:cs typeface="Times New Roman" panose="02020603050405020304" pitchFamily="18" charset="0"/>
            </a:rPr>
            <a:t>khả</a:t>
          </a:r>
          <a:r>
            <a:rPr lang="en-GB" altLang="en-US" sz="3100" i="1" kern="1200" dirty="0">
              <a:latin typeface="Times New Roman" panose="02020603050405020304" pitchFamily="18" charset="0"/>
              <a:cs typeface="Times New Roman" panose="02020603050405020304" pitchFamily="18" charset="0"/>
            </a:rPr>
            <a:t> tri </a:t>
          </a:r>
          <a:r>
            <a:rPr lang="en-GB" altLang="en-US" sz="3100" i="1" kern="1200" dirty="0" err="1">
              <a:latin typeface="Times New Roman" panose="02020603050405020304" pitchFamily="18" charset="0"/>
              <a:cs typeface="Times New Roman" panose="02020603050405020304" pitchFamily="18" charset="0"/>
            </a:rPr>
            <a:t>luận</a:t>
          </a:r>
          <a:r>
            <a:rPr lang="en-GB" altLang="en-US" sz="3100" i="1" kern="1200" dirty="0">
              <a:latin typeface="Times New Roman" panose="02020603050405020304" pitchFamily="18" charset="0"/>
              <a:cs typeface="Times New Roman" panose="02020603050405020304" pitchFamily="18" charset="0"/>
            </a:rPr>
            <a:t>)</a:t>
          </a:r>
          <a:endParaRPr lang="en-US" sz="3100" kern="1200" dirty="0"/>
        </a:p>
      </dsp:txBody>
      <dsp:txXfrm rot="-5400000">
        <a:off x="1038004" y="2625026"/>
        <a:ext cx="7144543" cy="869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1B561-DACA-489B-A3CC-0BEA4E520A85}">
      <dsp:nvSpPr>
        <dsp:cNvPr id="0" name=""/>
        <dsp:cNvSpPr/>
      </dsp:nvSpPr>
      <dsp:spPr>
        <a:xfrm rot="5400000">
          <a:off x="-323056" y="324908"/>
          <a:ext cx="2153713" cy="1507599"/>
        </a:xfrm>
        <a:prstGeom prst="chevron">
          <a:avLst/>
        </a:prstGeom>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a:latin typeface="Times New Roman" panose="02020603050405020304" pitchFamily="18" charset="0"/>
              <a:cs typeface="Times New Roman" panose="02020603050405020304" pitchFamily="18" charset="0"/>
            </a:rPr>
            <a:t>a.</a:t>
          </a:r>
        </a:p>
      </dsp:txBody>
      <dsp:txXfrm rot="-5400000">
        <a:off x="2" y="755651"/>
        <a:ext cx="1507599" cy="646114"/>
      </dsp:txXfrm>
    </dsp:sp>
    <dsp:sp modelId="{790DBAA6-30EA-418C-BE70-FCE8E82870B1}">
      <dsp:nvSpPr>
        <dsp:cNvPr id="0" name=""/>
        <dsp:cNvSpPr/>
      </dsp:nvSpPr>
      <dsp:spPr>
        <a:xfrm rot="5400000">
          <a:off x="4054342" y="-2318148"/>
          <a:ext cx="1399913" cy="6493400"/>
        </a:xfrm>
        <a:prstGeom prst="round2SameRect">
          <a:avLst/>
        </a:prstGeom>
        <a:solidFill>
          <a:schemeClr val="accent5">
            <a:tint val="69000"/>
            <a:satMod val="105000"/>
            <a:lumMod val="110000"/>
          </a:schemeClr>
        </a:solidFill>
        <a:ln w="9525" cap="flat" cmpd="sng" algn="ctr">
          <a:solidFill>
            <a:schemeClr val="accent5">
              <a:shade val="60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nl-NL" altLang="en-US" sz="3600" b="1" i="1" kern="1200" dirty="0">
              <a:latin typeface="Times New Roman" panose="02020603050405020304" pitchFamily="18" charset="0"/>
              <a:cs typeface="Times New Roman" panose="02020603050405020304" pitchFamily="18" charset="0"/>
            </a:rPr>
            <a:t>Khái niệm biện chứng và siêu hình trong lịch sử </a:t>
          </a:r>
          <a:endParaRPr lang="en-US" sz="3600" kern="1200" dirty="0">
            <a:latin typeface="Times New Roman" panose="02020603050405020304" pitchFamily="18" charset="0"/>
            <a:cs typeface="Times New Roman" panose="02020603050405020304" pitchFamily="18" charset="0"/>
          </a:endParaRPr>
        </a:p>
      </dsp:txBody>
      <dsp:txXfrm rot="-5400000">
        <a:off x="1507599" y="296933"/>
        <a:ext cx="6425062" cy="1263237"/>
      </dsp:txXfrm>
    </dsp:sp>
    <dsp:sp modelId="{839EA51A-AFCC-4D1D-BB11-644601DC98DE}">
      <dsp:nvSpPr>
        <dsp:cNvPr id="0" name=""/>
        <dsp:cNvSpPr/>
      </dsp:nvSpPr>
      <dsp:spPr>
        <a:xfrm rot="5400000">
          <a:off x="-323056" y="2191949"/>
          <a:ext cx="2153713" cy="1507599"/>
        </a:xfrm>
        <a:prstGeom prst="chevron">
          <a:avLst/>
        </a:prstGeom>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a:latin typeface="Times New Roman" panose="02020603050405020304" pitchFamily="18" charset="0"/>
              <a:cs typeface="Times New Roman" panose="02020603050405020304" pitchFamily="18" charset="0"/>
            </a:rPr>
            <a:t>b.</a:t>
          </a:r>
        </a:p>
      </dsp:txBody>
      <dsp:txXfrm rot="-5400000">
        <a:off x="2" y="2622692"/>
        <a:ext cx="1507599" cy="646114"/>
      </dsp:txXfrm>
    </dsp:sp>
    <dsp:sp modelId="{46EC967B-98C0-49C5-A0B4-3D2C3DD077F9}">
      <dsp:nvSpPr>
        <dsp:cNvPr id="0" name=""/>
        <dsp:cNvSpPr/>
      </dsp:nvSpPr>
      <dsp:spPr>
        <a:xfrm rot="5400000">
          <a:off x="4054342" y="-489338"/>
          <a:ext cx="1399913" cy="6493400"/>
        </a:xfrm>
        <a:prstGeom prst="round2SameRect">
          <a:avLst/>
        </a:prstGeom>
        <a:solidFill>
          <a:schemeClr val="accent5">
            <a:tint val="69000"/>
            <a:satMod val="105000"/>
            <a:lumMod val="110000"/>
          </a:schemeClr>
        </a:solidFill>
        <a:ln w="9525" cap="flat" cmpd="sng" algn="ctr">
          <a:solidFill>
            <a:schemeClr val="accent5">
              <a:shade val="60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GB" altLang="en-US" sz="3600" b="1" i="1" kern="1200" dirty="0" err="1">
              <a:latin typeface="Times New Roman" panose="02020603050405020304" pitchFamily="18" charset="0"/>
              <a:cs typeface="Times New Roman" panose="02020603050405020304" pitchFamily="18" charset="0"/>
            </a:rPr>
            <a:t>Các</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hình</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thức</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của</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phép</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biện</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chứng</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trong</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lịch</a:t>
          </a:r>
          <a:r>
            <a:rPr lang="en-GB" altLang="en-US" sz="3600" b="1" i="1" kern="1200" dirty="0">
              <a:latin typeface="Times New Roman" panose="02020603050405020304" pitchFamily="18" charset="0"/>
              <a:cs typeface="Times New Roman" panose="02020603050405020304" pitchFamily="18" charset="0"/>
            </a:rPr>
            <a:t> </a:t>
          </a:r>
          <a:r>
            <a:rPr lang="en-GB" altLang="en-US" sz="3600" b="1" i="1" kern="1200" dirty="0" err="1">
              <a:latin typeface="Times New Roman" panose="02020603050405020304" pitchFamily="18" charset="0"/>
              <a:cs typeface="Times New Roman" panose="02020603050405020304" pitchFamily="18" charset="0"/>
            </a:rPr>
            <a:t>sử</a:t>
          </a:r>
          <a:r>
            <a:rPr lang="en-GB" altLang="en-US" sz="3600" b="1" i="1" kern="1200" dirty="0">
              <a:latin typeface="Times New Roman" panose="02020603050405020304" pitchFamily="18" charset="0"/>
              <a:cs typeface="Times New Roman" panose="02020603050405020304" pitchFamily="18" charset="0"/>
            </a:rPr>
            <a:t> </a:t>
          </a:r>
          <a:endParaRPr lang="en-US" sz="3600" kern="1200" dirty="0">
            <a:latin typeface="Times New Roman" panose="02020603050405020304" pitchFamily="18" charset="0"/>
            <a:cs typeface="Times New Roman" panose="02020603050405020304" pitchFamily="18" charset="0"/>
          </a:endParaRPr>
        </a:p>
      </dsp:txBody>
      <dsp:txXfrm rot="-5400000">
        <a:off x="1507599" y="2125743"/>
        <a:ext cx="6425062" cy="12632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D6FE5-0CCD-4E78-A282-4CC9C351EF16}">
      <dsp:nvSpPr>
        <dsp:cNvPr id="0" name=""/>
        <dsp:cNvSpPr/>
      </dsp:nvSpPr>
      <dsp:spPr>
        <a:xfrm>
          <a:off x="1798851" y="2963"/>
          <a:ext cx="6800970" cy="161175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a:latin typeface="Times New Roman" panose="02020603050405020304" pitchFamily="18" charset="0"/>
              <a:cs typeface="Times New Roman" panose="02020603050405020304" pitchFamily="18" charset="0"/>
            </a:rPr>
            <a:t>Sự</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ra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đời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và</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phát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triển</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của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triết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học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Mác</a:t>
          </a:r>
          <a:r>
            <a:rPr lang="en-US" altLang="en-US" sz="3200" kern="1200" dirty="0">
              <a:latin typeface="Times New Roman" panose="02020603050405020304" pitchFamily="18" charset="0"/>
              <a:cs typeface="Times New Roman" panose="02020603050405020304" pitchFamily="18" charset="0"/>
            </a:rPr>
            <a:t> - </a:t>
          </a:r>
          <a:r>
            <a:rPr lang="en-US" altLang="en-US" sz="3200" kern="1200" dirty="0" err="1">
              <a:latin typeface="Times New Roman" panose="02020603050405020304" pitchFamily="18" charset="0"/>
              <a:cs typeface="Times New Roman" panose="02020603050405020304" pitchFamily="18" charset="0"/>
            </a:rPr>
            <a:t>Lênin</a:t>
          </a:r>
          <a:endParaRPr lang="en-US" sz="3200" kern="1200" dirty="0"/>
        </a:p>
      </dsp:txBody>
      <dsp:txXfrm>
        <a:off x="1798851" y="204432"/>
        <a:ext cx="6196562" cy="1208816"/>
      </dsp:txXfrm>
    </dsp:sp>
    <dsp:sp modelId="{68085FE9-D129-4E60-AA75-103D4DEA8CE6}">
      <dsp:nvSpPr>
        <dsp:cNvPr id="0" name=""/>
        <dsp:cNvSpPr/>
      </dsp:nvSpPr>
      <dsp:spPr>
        <a:xfrm>
          <a:off x="304826" y="114593"/>
          <a:ext cx="1483272" cy="1388494"/>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a:latin typeface="Times New Roman" panose="02020603050405020304" pitchFamily="18" charset="0"/>
              <a:cs typeface="Times New Roman" panose="02020603050405020304" pitchFamily="18" charset="0"/>
            </a:rPr>
            <a:t>1</a:t>
          </a:r>
        </a:p>
      </dsp:txBody>
      <dsp:txXfrm>
        <a:off x="372607" y="182374"/>
        <a:ext cx="1347710" cy="1252932"/>
      </dsp:txXfrm>
    </dsp:sp>
    <dsp:sp modelId="{ADD6B87E-A3EB-4EBA-AE78-DF64DB8E86B3}">
      <dsp:nvSpPr>
        <dsp:cNvPr id="0" name=""/>
        <dsp:cNvSpPr/>
      </dsp:nvSpPr>
      <dsp:spPr>
        <a:xfrm>
          <a:off x="1828807" y="1828806"/>
          <a:ext cx="6795621" cy="161175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a:latin typeface="Times New Roman" panose="02020603050405020304" pitchFamily="18" charset="0"/>
              <a:cs typeface="Times New Roman" panose="02020603050405020304" pitchFamily="18" charset="0"/>
            </a:rPr>
            <a:t>Đối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tượng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và</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chức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năng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của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triết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học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Mác</a:t>
          </a:r>
          <a:r>
            <a:rPr lang="en-US" altLang="en-US" sz="3200" kern="1200" dirty="0">
              <a:latin typeface="Times New Roman" panose="02020603050405020304" pitchFamily="18" charset="0"/>
              <a:cs typeface="Times New Roman" panose="02020603050405020304" pitchFamily="18" charset="0"/>
            </a:rPr>
            <a:t> - </a:t>
          </a:r>
          <a:r>
            <a:rPr lang="en-US" altLang="en-US" sz="3200" kern="1200" dirty="0" err="1">
              <a:latin typeface="Times New Roman" panose="02020603050405020304" pitchFamily="18" charset="0"/>
              <a:cs typeface="Times New Roman" panose="02020603050405020304" pitchFamily="18" charset="0"/>
            </a:rPr>
            <a:t>Lênin</a:t>
          </a:r>
          <a:endParaRPr lang="en-US" sz="3200" kern="1200" dirty="0"/>
        </a:p>
      </dsp:txBody>
      <dsp:txXfrm>
        <a:off x="1828807" y="2030275"/>
        <a:ext cx="6191213" cy="1208816"/>
      </dsp:txXfrm>
    </dsp:sp>
    <dsp:sp modelId="{01BF1412-7C5D-4D5F-85E3-273412381F74}">
      <dsp:nvSpPr>
        <dsp:cNvPr id="0" name=""/>
        <dsp:cNvSpPr/>
      </dsp:nvSpPr>
      <dsp:spPr>
        <a:xfrm>
          <a:off x="304826" y="1981198"/>
          <a:ext cx="1483272" cy="1388494"/>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a:latin typeface="Times New Roman" panose="02020603050405020304" pitchFamily="18" charset="0"/>
              <a:cs typeface="Times New Roman" panose="02020603050405020304" pitchFamily="18" charset="0"/>
            </a:rPr>
            <a:t>2</a:t>
          </a:r>
        </a:p>
      </dsp:txBody>
      <dsp:txXfrm>
        <a:off x="372607" y="2048979"/>
        <a:ext cx="1347710" cy="1252932"/>
      </dsp:txXfrm>
    </dsp:sp>
    <dsp:sp modelId="{BA267FEF-5A87-4288-AB24-3CAA30529890}">
      <dsp:nvSpPr>
        <dsp:cNvPr id="0" name=""/>
        <dsp:cNvSpPr/>
      </dsp:nvSpPr>
      <dsp:spPr>
        <a:xfrm>
          <a:off x="1486177" y="3548822"/>
          <a:ext cx="7424869" cy="1798089"/>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a:latin typeface="Times New Roman" panose="02020603050405020304" pitchFamily="18" charset="0"/>
              <a:cs typeface="Times New Roman" panose="02020603050405020304" pitchFamily="18" charset="0"/>
            </a:rPr>
            <a:t>Vai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trò</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của</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triết</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học</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Mác</a:t>
          </a:r>
          <a:r>
            <a:rPr lang="en-US" altLang="en-US" sz="3200" kern="1200" dirty="0">
              <a:latin typeface="Times New Roman" panose="02020603050405020304" pitchFamily="18" charset="0"/>
              <a:cs typeface="Times New Roman" panose="02020603050405020304" pitchFamily="18" charset="0"/>
            </a:rPr>
            <a:t> - </a:t>
          </a:r>
          <a:r>
            <a:rPr lang="en-US" altLang="en-US" sz="3200" kern="1200" dirty="0" err="1">
              <a:latin typeface="Times New Roman" panose="02020603050405020304" pitchFamily="18" charset="0"/>
              <a:cs typeface="Times New Roman" panose="02020603050405020304" pitchFamily="18" charset="0"/>
            </a:rPr>
            <a:t>Lênin</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trong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đời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sống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xã</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hội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và</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trong</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sự</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nghiệp</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đổi</a:t>
          </a:r>
          <a:r>
            <a:rPr lang="en-US" altLang="en-US" sz="3200" kern="1200" dirty="0">
              <a:latin typeface="Times New Roman" panose="02020603050405020304" pitchFamily="18" charset="0"/>
              <a:cs typeface="Times New Roman" panose="02020603050405020304" pitchFamily="18" charset="0"/>
            </a:rPr>
            <a:t> </a:t>
          </a:r>
          <a:r>
            <a:rPr lang="en-US" altLang="en-US" sz="3200" kern="1200" dirty="0" err="1">
              <a:latin typeface="Times New Roman" panose="02020603050405020304" pitchFamily="18" charset="0"/>
              <a:cs typeface="Times New Roman" panose="02020603050405020304" pitchFamily="18" charset="0"/>
            </a:rPr>
            <a:t>mới</a:t>
          </a:r>
          <a:r>
            <a:rPr lang="en-US" altLang="en-US" sz="3200" kern="1200" dirty="0">
              <a:latin typeface="Times New Roman" panose="02020603050405020304" pitchFamily="18" charset="0"/>
              <a:cs typeface="Times New Roman" panose="02020603050405020304" pitchFamily="18" charset="0"/>
            </a:rPr>
            <a:t> ở </a:t>
          </a:r>
          <a:r>
            <a:rPr lang="en-US" altLang="en-US" sz="3200" kern="1200" dirty="0" err="1">
              <a:latin typeface="Times New Roman" panose="02020603050405020304" pitchFamily="18" charset="0"/>
              <a:cs typeface="Times New Roman" panose="02020603050405020304" pitchFamily="18" charset="0"/>
            </a:rPr>
            <a:t>Việt</a:t>
          </a:r>
          <a:r>
            <a:rPr lang="en-US" altLang="en-US" sz="3200" kern="1200" dirty="0">
              <a:latin typeface="Times New Roman" panose="02020603050405020304" pitchFamily="18" charset="0"/>
              <a:cs typeface="Times New Roman" panose="02020603050405020304" pitchFamily="18" charset="0"/>
            </a:rPr>
            <a:t> Nam </a:t>
          </a:r>
          <a:r>
            <a:rPr lang="en-US" altLang="en-US" sz="3200" kern="1200" dirty="0" err="1">
              <a:latin typeface="Times New Roman" panose="02020603050405020304" pitchFamily="18" charset="0"/>
              <a:cs typeface="Times New Roman" panose="02020603050405020304" pitchFamily="18" charset="0"/>
            </a:rPr>
            <a:t>hiện</a:t>
          </a:r>
          <a:r>
            <a:rPr lang="en-US" altLang="en-US" sz="3200" kern="1200" dirty="0">
              <a:latin typeface="Times New Roman" panose="02020603050405020304" pitchFamily="18" charset="0"/>
              <a:cs typeface="Times New Roman" panose="02020603050405020304" pitchFamily="18" charset="0"/>
            </a:rPr>
            <a:t> nay</a:t>
          </a:r>
          <a:endParaRPr lang="en-US" sz="3200" kern="1200" dirty="0"/>
        </a:p>
      </dsp:txBody>
      <dsp:txXfrm>
        <a:off x="1486177" y="3773583"/>
        <a:ext cx="6750586" cy="1348567"/>
      </dsp:txXfrm>
    </dsp:sp>
    <dsp:sp modelId="{372E4A16-A1CB-4F2D-9F35-DC16A1037793}">
      <dsp:nvSpPr>
        <dsp:cNvPr id="0" name=""/>
        <dsp:cNvSpPr/>
      </dsp:nvSpPr>
      <dsp:spPr>
        <a:xfrm>
          <a:off x="308855" y="3809999"/>
          <a:ext cx="1481824" cy="1388494"/>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a:latin typeface="Times New Roman" panose="02020603050405020304" pitchFamily="18" charset="0"/>
              <a:cs typeface="Times New Roman" panose="02020603050405020304" pitchFamily="18" charset="0"/>
            </a:rPr>
            <a:t>3</a:t>
          </a:r>
        </a:p>
      </dsp:txBody>
      <dsp:txXfrm>
        <a:off x="376636" y="3877780"/>
        <a:ext cx="1346262" cy="12529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684EB-876D-469D-B7C4-A681EE81C13C}">
      <dsp:nvSpPr>
        <dsp:cNvPr id="0" name=""/>
        <dsp:cNvSpPr/>
      </dsp:nvSpPr>
      <dsp:spPr>
        <a:xfrm>
          <a:off x="0" y="428160"/>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 modelId="{F47724EC-B68C-4877-8512-C55D98D2B565}">
      <dsp:nvSpPr>
        <dsp:cNvPr id="0" name=""/>
        <dsp:cNvSpPr/>
      </dsp:nvSpPr>
      <dsp:spPr>
        <a:xfrm>
          <a:off x="346488" y="0"/>
          <a:ext cx="8084452" cy="856080"/>
        </a:xfrm>
        <a:prstGeom prst="roundRect">
          <a:avLst/>
        </a:prstGeom>
        <a:solidFill>
          <a:schemeClr val="tx2">
            <a:lumMod val="20000"/>
            <a:lumOff val="80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lvl="0" algn="l" defTabSz="1244600">
            <a:lnSpc>
              <a:spcPct val="90000"/>
            </a:lnSpc>
            <a:spcBef>
              <a:spcPct val="0"/>
            </a:spcBef>
            <a:spcAft>
              <a:spcPct val="35000"/>
            </a:spcAft>
          </a:pPr>
          <a:r>
            <a:rPr lang="en-GB" altLang="en-US" sz="2800" i="1" kern="1200" dirty="0">
              <a:solidFill>
                <a:schemeClr val="tx1"/>
              </a:solidFill>
              <a:latin typeface="Times New Roman" panose="02020603050405020304" pitchFamily="18" charset="0"/>
              <a:cs typeface="Times New Roman" panose="02020603050405020304" pitchFamily="18" charset="0"/>
            </a:rPr>
            <a:t>a. </a:t>
          </a:r>
          <a:r>
            <a:rPr lang="en-GB" altLang="en-US" sz="2800" i="1" kern="1200" dirty="0" err="1">
              <a:solidFill>
                <a:schemeClr val="tx1"/>
              </a:solidFill>
              <a:latin typeface="Times New Roman" panose="02020603050405020304" pitchFamily="18" charset="0"/>
              <a:cs typeface="Times New Roman" panose="02020603050405020304" pitchFamily="18" charset="0"/>
            </a:rPr>
            <a:t>Những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điều</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kiện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lịch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sử</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của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sự</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ra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đời</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Mác</a:t>
          </a:r>
          <a:endParaRPr lang="en-US" sz="2800" kern="1200" dirty="0">
            <a:solidFill>
              <a:schemeClr val="tx1"/>
            </a:solidFill>
          </a:endParaRPr>
        </a:p>
      </dsp:txBody>
      <dsp:txXfrm>
        <a:off x="388278" y="41790"/>
        <a:ext cx="8000872" cy="772500"/>
      </dsp:txXfrm>
    </dsp:sp>
    <dsp:sp modelId="{8B119F89-292B-432E-8FA5-6F292F57B4B0}">
      <dsp:nvSpPr>
        <dsp:cNvPr id="0" name=""/>
        <dsp:cNvSpPr/>
      </dsp:nvSpPr>
      <dsp:spPr>
        <a:xfrm>
          <a:off x="0" y="1743600"/>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 modelId="{92207687-6BF3-42B5-8C63-6C5B7FA50145}">
      <dsp:nvSpPr>
        <dsp:cNvPr id="0" name=""/>
        <dsp:cNvSpPr/>
      </dsp:nvSpPr>
      <dsp:spPr>
        <a:xfrm>
          <a:off x="346488" y="1283696"/>
          <a:ext cx="8084452" cy="856080"/>
        </a:xfrm>
        <a:prstGeom prst="roundRect">
          <a:avLst/>
        </a:prstGeom>
        <a:solidFill>
          <a:schemeClr val="tx2">
            <a:lumMod val="20000"/>
            <a:lumOff val="80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lvl="0" algn="l" defTabSz="1244600">
            <a:lnSpc>
              <a:spcPct val="90000"/>
            </a:lnSpc>
            <a:spcBef>
              <a:spcPct val="0"/>
            </a:spcBef>
            <a:spcAft>
              <a:spcPct val="35000"/>
            </a:spcAft>
          </a:pPr>
          <a:r>
            <a:rPr lang="en-GB" altLang="en-US" sz="2800" i="1" kern="1200" dirty="0">
              <a:solidFill>
                <a:schemeClr val="tx1"/>
              </a:solidFill>
              <a:latin typeface="Times New Roman" panose="02020603050405020304" pitchFamily="18" charset="0"/>
              <a:cs typeface="Times New Roman" panose="02020603050405020304" pitchFamily="18" charset="0"/>
            </a:rPr>
            <a:t>b. </a:t>
          </a:r>
          <a:r>
            <a:rPr lang="vi-VN" altLang="en-US" sz="2800" i="1" kern="1200" dirty="0">
              <a:solidFill>
                <a:schemeClr val="tx1"/>
              </a:solidFill>
              <a:latin typeface="Times New Roman" panose="02020603050405020304" pitchFamily="18" charset="0"/>
              <a:cs typeface="Times New Roman" panose="02020603050405020304" pitchFamily="18" charset="0"/>
            </a:rPr>
            <a:t>Ba </a:t>
          </a:r>
          <a:r>
            <a:rPr lang="en-GB" altLang="en-US" sz="2800" i="1" kern="1200" dirty="0" err="1">
              <a:solidFill>
                <a:schemeClr val="tx1"/>
              </a:solidFill>
              <a:latin typeface="Times New Roman" panose="02020603050405020304" pitchFamily="18" charset="0"/>
              <a:cs typeface="Times New Roman" panose="02020603050405020304" pitchFamily="18" charset="0"/>
            </a:rPr>
            <a:t>thời</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kỳ</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chủ</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yếu</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trong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hình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thành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và</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phát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triển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của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Mác</a:t>
          </a:r>
          <a:r>
            <a:rPr lang="vi-VN" altLang="en-US" sz="2800" i="1" kern="1200" dirty="0">
              <a:solidFill>
                <a:schemeClr val="tx1"/>
              </a:solidFill>
              <a:latin typeface="Times New Roman" panose="02020603050405020304" pitchFamily="18" charset="0"/>
              <a:cs typeface="Times New Roman" panose="02020603050405020304" pitchFamily="18" charset="0"/>
            </a:rPr>
            <a:t> (Giai đoạn Mác và Ăngghen)</a:t>
          </a:r>
          <a:endParaRPr lang="en-US" sz="2800" kern="1200" dirty="0">
            <a:solidFill>
              <a:schemeClr val="tx1"/>
            </a:solidFill>
          </a:endParaRPr>
        </a:p>
      </dsp:txBody>
      <dsp:txXfrm>
        <a:off x="388278" y="1325486"/>
        <a:ext cx="8000872" cy="772500"/>
      </dsp:txXfrm>
    </dsp:sp>
    <dsp:sp modelId="{6CC01033-C1B9-4249-B12F-E6F55ECBC1AC}">
      <dsp:nvSpPr>
        <dsp:cNvPr id="0" name=""/>
        <dsp:cNvSpPr/>
      </dsp:nvSpPr>
      <dsp:spPr>
        <a:xfrm>
          <a:off x="0" y="3059040"/>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 modelId="{1D5DC2E0-8B3D-4016-A5D1-0404750CB636}">
      <dsp:nvSpPr>
        <dsp:cNvPr id="0" name=""/>
        <dsp:cNvSpPr/>
      </dsp:nvSpPr>
      <dsp:spPr>
        <a:xfrm>
          <a:off x="346488" y="2599136"/>
          <a:ext cx="8084452" cy="856080"/>
        </a:xfrm>
        <a:prstGeom prst="roundRect">
          <a:avLst/>
        </a:prstGeom>
        <a:solidFill>
          <a:schemeClr val="tx2">
            <a:lumMod val="20000"/>
            <a:lumOff val="80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lvl="0" algn="l" defTabSz="1244600">
            <a:lnSpc>
              <a:spcPct val="90000"/>
            </a:lnSpc>
            <a:spcBef>
              <a:spcPct val="0"/>
            </a:spcBef>
            <a:spcAft>
              <a:spcPct val="35000"/>
            </a:spcAft>
          </a:pPr>
          <a:r>
            <a:rPr lang="en-GB" altLang="en-US" sz="2800" i="1" kern="1200" dirty="0">
              <a:solidFill>
                <a:schemeClr val="tx1"/>
              </a:solidFill>
              <a:latin typeface="Times New Roman" panose="02020603050405020304" pitchFamily="18" charset="0"/>
              <a:cs typeface="Times New Roman" panose="02020603050405020304" pitchFamily="18" charset="0"/>
            </a:rPr>
            <a:t>c. </a:t>
          </a:r>
          <a:r>
            <a:rPr lang="en-GB" altLang="en-US" sz="2800" i="1" kern="1200" dirty="0" err="1">
              <a:solidFill>
                <a:schemeClr val="tx1"/>
              </a:solidFill>
              <a:latin typeface="Times New Roman" panose="02020603050405020304" pitchFamily="18" charset="0"/>
              <a:cs typeface="Times New Roman" panose="02020603050405020304" pitchFamily="18" charset="0"/>
            </a:rPr>
            <a:t>Thực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chất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và</a:t>
          </a:r>
          <a:r>
            <a:rPr lang="en-GB" altLang="en-US" sz="2800" i="1" kern="1200" dirty="0">
              <a:solidFill>
                <a:schemeClr val="tx1"/>
              </a:solidFill>
              <a:latin typeface="Times New Roman" panose="02020603050405020304" pitchFamily="18" charset="0"/>
              <a:cs typeface="Times New Roman" panose="02020603050405020304" pitchFamily="18" charset="0"/>
            </a:rPr>
            <a:t> ý </a:t>
          </a:r>
          <a:r>
            <a:rPr lang="en-GB" altLang="en-US" sz="2800" i="1" kern="1200" dirty="0" err="1">
              <a:solidFill>
                <a:schemeClr val="tx1"/>
              </a:solidFill>
              <a:latin typeface="Times New Roman" panose="02020603050405020304" pitchFamily="18" charset="0"/>
              <a:cs typeface="Times New Roman" panose="02020603050405020304" pitchFamily="18" charset="0"/>
            </a:rPr>
            <a:t>nghĩa</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cuộc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cách</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mạng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trong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do </a:t>
          </a:r>
          <a:r>
            <a:rPr lang="en-GB" altLang="en-US" sz="2800" i="1" kern="1200" dirty="0" err="1">
              <a:solidFill>
                <a:schemeClr val="tx1"/>
              </a:solidFill>
              <a:latin typeface="Times New Roman" panose="02020603050405020304" pitchFamily="18" charset="0"/>
              <a:cs typeface="Times New Roman" panose="02020603050405020304" pitchFamily="18" charset="0"/>
            </a:rPr>
            <a:t>C.Mác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và</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Ph.Ăngghen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thực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hiện</a:t>
          </a:r>
          <a:endParaRPr lang="en-US" sz="2800" kern="1200" dirty="0">
            <a:solidFill>
              <a:schemeClr val="tx1"/>
            </a:solidFill>
          </a:endParaRPr>
        </a:p>
      </dsp:txBody>
      <dsp:txXfrm>
        <a:off x="388278" y="2640926"/>
        <a:ext cx="8000872" cy="772500"/>
      </dsp:txXfrm>
    </dsp:sp>
    <dsp:sp modelId="{09E26647-7350-4853-8A79-3A77C8FD8364}">
      <dsp:nvSpPr>
        <dsp:cNvPr id="0" name=""/>
        <dsp:cNvSpPr/>
      </dsp:nvSpPr>
      <dsp:spPr>
        <a:xfrm>
          <a:off x="0" y="4374479"/>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 modelId="{48D1AAB1-E774-4622-B2D6-D4D0E7E576BF}">
      <dsp:nvSpPr>
        <dsp:cNvPr id="0" name=""/>
        <dsp:cNvSpPr/>
      </dsp:nvSpPr>
      <dsp:spPr>
        <a:xfrm>
          <a:off x="346488" y="3914576"/>
          <a:ext cx="8084452" cy="856080"/>
        </a:xfrm>
        <a:prstGeom prst="roundRect">
          <a:avLst/>
        </a:prstGeom>
        <a:solidFill>
          <a:schemeClr val="tx2">
            <a:lumMod val="20000"/>
            <a:lumOff val="80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lvl="0" algn="l" defTabSz="1244600">
            <a:lnSpc>
              <a:spcPct val="90000"/>
            </a:lnSpc>
            <a:spcBef>
              <a:spcPct val="0"/>
            </a:spcBef>
            <a:spcAft>
              <a:spcPct val="35000"/>
            </a:spcAft>
          </a:pPr>
          <a:r>
            <a:rPr lang="en-GB" altLang="en-US" sz="2800" i="1" kern="1200" dirty="0">
              <a:solidFill>
                <a:schemeClr val="tx1"/>
              </a:solidFill>
              <a:latin typeface="Times New Roman" panose="02020603050405020304" pitchFamily="18" charset="0"/>
              <a:cs typeface="Times New Roman" panose="02020603050405020304" pitchFamily="18" charset="0"/>
            </a:rPr>
            <a:t>d. </a:t>
          </a:r>
          <a:r>
            <a:rPr lang="en-GB" altLang="en-US" sz="2800" i="1" kern="1200" dirty="0" err="1">
              <a:solidFill>
                <a:schemeClr val="tx1"/>
              </a:solidFill>
              <a:latin typeface="Times New Roman" panose="02020603050405020304" pitchFamily="18" charset="0"/>
              <a:cs typeface="Times New Roman" panose="02020603050405020304" pitchFamily="18" charset="0"/>
            </a:rPr>
            <a:t>Giai</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đoạn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Lênin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trong</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sự</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phát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triển</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Triết</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học</a:t>
          </a:r>
          <a:r>
            <a:rPr lang="en-GB" altLang="en-US" sz="2800" i="1" kern="1200" dirty="0">
              <a:solidFill>
                <a:schemeClr val="tx1"/>
              </a:solidFill>
              <a:latin typeface="Times New Roman" panose="02020603050405020304" pitchFamily="18" charset="0"/>
              <a:cs typeface="Times New Roman" panose="02020603050405020304" pitchFamily="18" charset="0"/>
            </a:rPr>
            <a:t> </a:t>
          </a:r>
          <a:r>
            <a:rPr lang="en-GB" altLang="en-US" sz="2800" i="1" kern="1200" dirty="0" err="1">
              <a:solidFill>
                <a:schemeClr val="tx1"/>
              </a:solidFill>
              <a:latin typeface="Times New Roman" panose="02020603050405020304" pitchFamily="18" charset="0"/>
              <a:cs typeface="Times New Roman" panose="02020603050405020304" pitchFamily="18" charset="0"/>
            </a:rPr>
            <a:t>Mác</a:t>
          </a:r>
          <a:endParaRPr lang="en-US" sz="2800" kern="1200" dirty="0">
            <a:solidFill>
              <a:schemeClr val="tx1"/>
            </a:solidFill>
          </a:endParaRPr>
        </a:p>
      </dsp:txBody>
      <dsp:txXfrm>
        <a:off x="388278" y="3956366"/>
        <a:ext cx="8000872" cy="772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A2B91-D183-4F39-A37A-22E3C2ECB910}">
      <dsp:nvSpPr>
        <dsp:cNvPr id="0" name=""/>
        <dsp:cNvSpPr/>
      </dsp:nvSpPr>
      <dsp:spPr>
        <a:xfrm>
          <a:off x="0" y="0"/>
          <a:ext cx="4292600" cy="4292600"/>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68DB7-7DF7-4E9C-B140-4B40FD32FEB1}">
      <dsp:nvSpPr>
        <dsp:cNvPr id="0" name=""/>
        <dsp:cNvSpPr/>
      </dsp:nvSpPr>
      <dsp:spPr>
        <a:xfrm>
          <a:off x="1257534" y="431565"/>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altLang="en-US" sz="2700" b="1" i="1" kern="1200" dirty="0">
              <a:latin typeface="Times New Roman" panose="02020603050405020304" pitchFamily="18" charset="0"/>
              <a:cs typeface="Times New Roman" panose="02020603050405020304" pitchFamily="18" charset="0"/>
            </a:rPr>
            <a:t>a. </a:t>
          </a:r>
          <a:r>
            <a:rPr lang="en-GB" altLang="en-US" sz="2700" b="1" i="1" kern="1200" dirty="0" err="1">
              <a:latin typeface="Times New Roman" panose="02020603050405020304" pitchFamily="18" charset="0"/>
              <a:cs typeface="Times New Roman" panose="02020603050405020304" pitchFamily="18" charset="0"/>
            </a:rPr>
            <a:t>Khái</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niệm</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triết</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học</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Mác</a:t>
          </a:r>
          <a:r>
            <a:rPr lang="en-GB" altLang="en-US" sz="2700" b="1" i="1" kern="1200" dirty="0">
              <a:latin typeface="Times New Roman" panose="02020603050405020304" pitchFamily="18" charset="0"/>
              <a:cs typeface="Times New Roman" panose="02020603050405020304" pitchFamily="18" charset="0"/>
            </a:rPr>
            <a:t> – </a:t>
          </a:r>
          <a:r>
            <a:rPr lang="en-GB" altLang="en-US" sz="2700" b="1" i="1" kern="1200" dirty="0" err="1">
              <a:latin typeface="Times New Roman" panose="02020603050405020304" pitchFamily="18" charset="0"/>
              <a:cs typeface="Times New Roman" panose="02020603050405020304" pitchFamily="18" charset="0"/>
            </a:rPr>
            <a:t>Lênin</a:t>
          </a:r>
          <a:endParaRPr lang="en-US" sz="2700" kern="1200" dirty="0"/>
        </a:p>
      </dsp:txBody>
      <dsp:txXfrm>
        <a:off x="1307138" y="481169"/>
        <a:ext cx="6071408" cy="916930"/>
      </dsp:txXfrm>
    </dsp:sp>
    <dsp:sp modelId="{834373C2-C74B-4D1C-8FED-D27621CB5503}">
      <dsp:nvSpPr>
        <dsp:cNvPr id="0" name=""/>
        <dsp:cNvSpPr/>
      </dsp:nvSpPr>
      <dsp:spPr>
        <a:xfrm>
          <a:off x="1257534" y="1574721"/>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en-US" sz="2700" b="1" i="1" kern="1200" dirty="0">
              <a:latin typeface="Times New Roman" panose="02020603050405020304" pitchFamily="18" charset="0"/>
              <a:cs typeface="Times New Roman" panose="02020603050405020304" pitchFamily="18" charset="0"/>
            </a:rPr>
            <a:t>b. </a:t>
          </a:r>
          <a:r>
            <a:rPr lang="en-GB" altLang="en-US" sz="2700" b="1" i="1" kern="1200" dirty="0" err="1">
              <a:latin typeface="Times New Roman" panose="02020603050405020304" pitchFamily="18" charset="0"/>
              <a:cs typeface="Times New Roman" panose="02020603050405020304" pitchFamily="18" charset="0"/>
            </a:rPr>
            <a:t>Đối</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tượng</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của</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triết</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học</a:t>
          </a:r>
          <a:r>
            <a:rPr lang="en-GB" altLang="en-US" sz="2700" b="1" i="1" kern="1200" dirty="0">
              <a:latin typeface="Times New Roman" panose="02020603050405020304" pitchFamily="18" charset="0"/>
              <a:cs typeface="Times New Roman" panose="02020603050405020304" pitchFamily="18" charset="0"/>
            </a:rPr>
            <a:t> </a:t>
          </a:r>
          <a:r>
            <a:rPr lang="en-GB" altLang="en-US" sz="2700" b="1" i="1" kern="1200" dirty="0" err="1">
              <a:latin typeface="Times New Roman" panose="02020603050405020304" pitchFamily="18" charset="0"/>
              <a:cs typeface="Times New Roman" panose="02020603050405020304" pitchFamily="18" charset="0"/>
            </a:rPr>
            <a:t>Mác</a:t>
          </a:r>
          <a:r>
            <a:rPr lang="en-GB" altLang="en-US" sz="2700" b="1" i="1" kern="1200" dirty="0">
              <a:latin typeface="Times New Roman" panose="02020603050405020304" pitchFamily="18" charset="0"/>
              <a:cs typeface="Times New Roman" panose="02020603050405020304" pitchFamily="18" charset="0"/>
            </a:rPr>
            <a:t> - </a:t>
          </a:r>
          <a:r>
            <a:rPr lang="en-GB" altLang="en-US" sz="2700" b="1" i="1" kern="1200" dirty="0" err="1">
              <a:latin typeface="Times New Roman" panose="02020603050405020304" pitchFamily="18" charset="0"/>
              <a:cs typeface="Times New Roman" panose="02020603050405020304" pitchFamily="18" charset="0"/>
            </a:rPr>
            <a:t>Lênin</a:t>
          </a:r>
          <a:endParaRPr lang="en-US" sz="2700" kern="1200" dirty="0"/>
        </a:p>
      </dsp:txBody>
      <dsp:txXfrm>
        <a:off x="1307138" y="1624325"/>
        <a:ext cx="6071408" cy="916930"/>
      </dsp:txXfrm>
    </dsp:sp>
    <dsp:sp modelId="{6BEB828D-ACB2-4CB0-9F78-EDDB121CBDDE}">
      <dsp:nvSpPr>
        <dsp:cNvPr id="0" name=""/>
        <dsp:cNvSpPr/>
      </dsp:nvSpPr>
      <dsp:spPr>
        <a:xfrm>
          <a:off x="1257534" y="2717878"/>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en-US" sz="2600" b="1" i="1" kern="1200" dirty="0">
              <a:latin typeface="Times New Roman" panose="02020603050405020304" pitchFamily="18" charset="0"/>
              <a:cs typeface="Times New Roman" panose="02020603050405020304" pitchFamily="18" charset="0"/>
            </a:rPr>
            <a:t>c. </a:t>
          </a:r>
          <a:r>
            <a:rPr lang="en-GB" altLang="en-US" sz="2600" b="1" i="1" kern="1200" dirty="0" err="1">
              <a:latin typeface="Times New Roman" panose="02020603050405020304" pitchFamily="18" charset="0"/>
              <a:cs typeface="Times New Roman" panose="02020603050405020304" pitchFamily="18" charset="0"/>
            </a:rPr>
            <a:t>Chức</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năng</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của</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triết</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học</a:t>
          </a:r>
          <a:r>
            <a:rPr lang="en-GB" altLang="en-US" sz="2600" b="1" i="1" kern="1200" dirty="0">
              <a:latin typeface="Times New Roman" panose="02020603050405020304" pitchFamily="18" charset="0"/>
              <a:cs typeface="Times New Roman" panose="02020603050405020304" pitchFamily="18" charset="0"/>
            </a:rPr>
            <a:t> </a:t>
          </a:r>
          <a:r>
            <a:rPr lang="en-GB" altLang="en-US" sz="2600" b="1" i="1" kern="1200" dirty="0" err="1">
              <a:latin typeface="Times New Roman" panose="02020603050405020304" pitchFamily="18" charset="0"/>
              <a:cs typeface="Times New Roman" panose="02020603050405020304" pitchFamily="18" charset="0"/>
            </a:rPr>
            <a:t>Mác</a:t>
          </a:r>
          <a:r>
            <a:rPr lang="en-GB" altLang="en-US" sz="2600" b="1" i="1" kern="1200" dirty="0">
              <a:latin typeface="Times New Roman" panose="02020603050405020304" pitchFamily="18" charset="0"/>
              <a:cs typeface="Times New Roman" panose="02020603050405020304" pitchFamily="18" charset="0"/>
            </a:rPr>
            <a:t> - </a:t>
          </a:r>
          <a:r>
            <a:rPr lang="en-GB" altLang="en-US" sz="2600" b="1" i="1" kern="1200" dirty="0" err="1">
              <a:latin typeface="Times New Roman" panose="02020603050405020304" pitchFamily="18" charset="0"/>
              <a:cs typeface="Times New Roman" panose="02020603050405020304" pitchFamily="18" charset="0"/>
            </a:rPr>
            <a:t>Lênin</a:t>
          </a:r>
          <a:endParaRPr lang="en-US" sz="2600" kern="1200" dirty="0"/>
        </a:p>
      </dsp:txBody>
      <dsp:txXfrm>
        <a:off x="1307138" y="2767482"/>
        <a:ext cx="6071408" cy="916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F610A-49BE-4DB1-8E8C-D9C09BF2BAB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67DC8-13A3-4A25-BC45-CEF3CCBAC6F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381000" y="685800"/>
            <a:ext cx="6096000" cy="3429000"/>
          </a:xfrm>
          <a:prstGeom prst="rect">
            <a:avLst/>
          </a:prstGeom>
          <a:noFill/>
          <a:ln>
            <a:solidFill>
              <a:srgbClr val="000000"/>
            </a:solidFill>
            <a:miter lim="800000"/>
          </a:ln>
        </p:spPr>
      </p:sp>
      <p:sp>
        <p:nvSpPr>
          <p:cNvPr id="13315" name="Notes Placeholder 2"/>
          <p:cNvSpPr>
            <a:spLocks noGrp="1"/>
          </p:cNvSpPr>
          <p:nvPr>
            <p:ph type="body" idx="1"/>
          </p:nvPr>
        </p:nvSpPr>
        <p:spPr bwMode="auto">
          <a:noFill/>
        </p:spPr>
        <p:txBody>
          <a:bodyPr wrap="square" numCol="1" anchor="t" anchorCtr="0" compatLnSpc="1"/>
          <a:lstStyle/>
          <a:p>
            <a:endParaRPr lang="vi-VN" altLang="en-US">
              <a:latin typeface="Calibri" panose="020F0502020204030204" pitchFamily="34" charset="0"/>
            </a:endParaRPr>
          </a:p>
        </p:txBody>
      </p:sp>
      <p:sp>
        <p:nvSpPr>
          <p:cNvPr id="13316" name="Slide Number Placeholder 3"/>
          <p:cNvSpPr>
            <a:spLocks noGrp="1"/>
          </p:cNvSpPr>
          <p:nvPr>
            <p:ph type="sldNum" sz="quarter" idx="5"/>
          </p:nvPr>
        </p:nvSpPr>
        <p:spPr bwMode="auto">
          <a:noFill/>
          <a:ln>
            <a:miter lim="800000"/>
          </a:ln>
        </p:spPr>
        <p:txBody>
          <a:bodyPr/>
          <a:lstStyle/>
          <a:p>
            <a:fld id="{03FCA6AE-D012-43BD-B019-2F5D0D59FC7E}" type="slidenum">
              <a:rPr lang="en-US" altLang="en-US"/>
            </a:fld>
            <a:endParaRPr lang="en-US" altLang="en-US"/>
          </a:p>
        </p:txBody>
      </p:sp>
      <p:sp>
        <p:nvSpPr>
          <p:cNvPr id="13317" name="Date Placeholder 4"/>
          <p:cNvSpPr>
            <a:spLocks noGrp="1"/>
          </p:cNvSpPr>
          <p:nvPr>
            <p:ph type="dt" sz="quarter" idx="1"/>
          </p:nvPr>
        </p:nvSpPr>
        <p:spPr bwMode="auto">
          <a:noFill/>
          <a:ln>
            <a:miter lim="800000"/>
          </a:ln>
        </p:spPr>
        <p:txBody>
          <a:bodyPr wrap="square" numCol="1" anchor="t" anchorCtr="0" compatLnSpc="1"/>
          <a:lstStyle/>
          <a:p>
            <a:fld id="{3014D32F-DE4B-46D5-A62D-863160B6FE2D}" type="datetime1">
              <a:rPr lang="en-US" altLang="en-US" smtClean="0">
                <a:latin typeface="Arial" panose="020B0604020202020204" pitchFamily="34" charset="0"/>
                <a:cs typeface="Arial" panose="020B0604020202020204" pitchFamily="34" charset="0"/>
              </a:rPr>
            </a:fld>
            <a:endParaRPr lang="en-US" altLang="en-US">
              <a:latin typeface="Arial" panose="020B0604020202020204" pitchFamily="34" charset="0"/>
              <a:cs typeface="Arial" panose="020B0604020202020204" pitchFamily="34" charset="0"/>
            </a:endParaRPr>
          </a:p>
        </p:txBody>
      </p:sp>
      <p:sp>
        <p:nvSpPr>
          <p:cNvPr id="13318" name="Footer Placeholder 5"/>
          <p:cNvSpPr>
            <a:spLocks noGrp="1"/>
          </p:cNvSpPr>
          <p:nvPr>
            <p:ph type="ftr" sz="quarter" idx="4"/>
          </p:nvPr>
        </p:nvSpPr>
        <p:spPr bwMode="auto">
          <a:noFill/>
          <a:ln>
            <a:miter lim="800000"/>
          </a:ln>
        </p:spPr>
        <p:txBody>
          <a:bodyPr wrap="square" numCol="1" anchorCtr="0" compatLnSpc="1"/>
          <a:lstStyle/>
          <a:p>
            <a:endParaRPr lang="vi-VN" altLang="en-US">
              <a:latin typeface="Arial" panose="020B0604020202020204" pitchFamily="34" charset="0"/>
              <a:cs typeface="Arial" panose="020B0604020202020204" pitchFamily="34" charset="0"/>
            </a:endParaRPr>
          </a:p>
        </p:txBody>
      </p:sp>
      <p:sp>
        <p:nvSpPr>
          <p:cNvPr id="13319" name="Header Placeholder 6"/>
          <p:cNvSpPr>
            <a:spLocks noGrp="1"/>
          </p:cNvSpPr>
          <p:nvPr>
            <p:ph type="hdr" sz="quarter"/>
          </p:nvPr>
        </p:nvSpPr>
        <p:spPr bwMode="auto">
          <a:noFill/>
          <a:ln>
            <a:miter lim="800000"/>
          </a:ln>
        </p:spPr>
        <p:txBody>
          <a:bodyPr wrap="square" numCol="1" anchor="t" anchorCtr="0" compatLnSpc="1"/>
          <a:lstStyle/>
          <a:p>
            <a:r>
              <a:rPr lang="en-US" altLang="en-US">
                <a:latin typeface="Arial" panose="020B0604020202020204" pitchFamily="34" charset="0"/>
                <a:cs typeface="Arial" panose="020B0604020202020204" pitchFamily="34" charset="0"/>
              </a:rPr>
              <a:t>TS. Tạ Thị Vân Hà</a:t>
            </a:r>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noFill/>
          <a:ln>
            <a:miter lim="800000"/>
          </a:ln>
        </p:spPr>
        <p:txBody>
          <a:bodyPr wrap="square" numCol="1" anchor="t" anchorCtr="0" compatLnSpc="1"/>
          <a:lstStyle/>
          <a:p>
            <a:r>
              <a:rPr lang="en-US" altLang="en-US">
                <a:latin typeface="Arial" panose="020B0604020202020204" pitchFamily="34" charset="0"/>
                <a:cs typeface="Cordia New" pitchFamily="34" charset="-34"/>
              </a:rPr>
              <a:t>TS. Tạ Thị Vân Hà</a:t>
            </a:r>
            <a:endParaRPr lang="en-US" altLang="en-US">
              <a:latin typeface="Arial" panose="020B0604020202020204" pitchFamily="34" charset="0"/>
              <a:cs typeface="Cordia New" pitchFamily="34" charset="-34"/>
            </a:endParaRPr>
          </a:p>
        </p:txBody>
      </p:sp>
      <p:sp>
        <p:nvSpPr>
          <p:cNvPr id="26627" name="Rectangle 6"/>
          <p:cNvSpPr>
            <a:spLocks noGrp="1" noChangeArrowheads="1"/>
          </p:cNvSpPr>
          <p:nvPr>
            <p:ph type="ftr" sz="quarter" idx="4"/>
          </p:nvPr>
        </p:nvSpPr>
        <p:spPr bwMode="auto">
          <a:noFill/>
          <a:ln>
            <a:miter lim="800000"/>
          </a:ln>
        </p:spPr>
        <p:txBody>
          <a:bodyPr wrap="square" numCol="1" anchorCtr="0" compatLnSpc="1"/>
          <a:lstStyle/>
          <a:p>
            <a:r>
              <a:rPr lang="en-US" altLang="en-US">
                <a:latin typeface="Arial" panose="020B0604020202020204" pitchFamily="34" charset="0"/>
                <a:cs typeface="Cordia New" pitchFamily="34" charset="-34"/>
              </a:rPr>
              <a:t>Nguyễn Thị Phi yến</a:t>
            </a:r>
            <a:endParaRPr lang="en-US" altLang="en-US">
              <a:latin typeface="Arial" panose="020B0604020202020204" pitchFamily="34" charset="0"/>
              <a:cs typeface="Cordia New" pitchFamily="34" charset="-34"/>
            </a:endParaRPr>
          </a:p>
        </p:txBody>
      </p:sp>
      <p:sp>
        <p:nvSpPr>
          <p:cNvPr id="26628" name="Rectangle 7"/>
          <p:cNvSpPr>
            <a:spLocks noGrp="1" noChangeArrowheads="1"/>
          </p:cNvSpPr>
          <p:nvPr>
            <p:ph type="sldNum" sz="quarter" idx="5"/>
          </p:nvPr>
        </p:nvSpPr>
        <p:spPr bwMode="auto">
          <a:noFill/>
          <a:ln>
            <a:miter lim="800000"/>
          </a:ln>
        </p:spPr>
        <p:txBody>
          <a:bodyPr/>
          <a:lstStyle/>
          <a:p>
            <a:fld id="{6301EDAB-051E-47AE-A7C6-FC6BD4453A80}" type="slidenum">
              <a:rPr lang="en-US" altLang="en-US">
                <a:cs typeface="Cordia New" pitchFamily="34" charset="-34"/>
              </a:rPr>
            </a:fld>
            <a:endParaRPr lang="en-US" altLang="en-US">
              <a:cs typeface="Cordia New" pitchFamily="34" charset="-34"/>
            </a:endParaRPr>
          </a:p>
        </p:txBody>
      </p:sp>
      <p:sp>
        <p:nvSpPr>
          <p:cNvPr id="26629"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ln>
        </p:spPr>
      </p:sp>
      <p:sp>
        <p:nvSpPr>
          <p:cNvPr id="26630" name="Rectangle 3"/>
          <p:cNvSpPr>
            <a:spLocks noGrp="1" noChangeArrowheads="1"/>
          </p:cNvSpPr>
          <p:nvPr>
            <p:ph type="body" idx="1"/>
          </p:nvPr>
        </p:nvSpPr>
        <p:spPr bwMode="auto">
          <a:noFill/>
        </p:spPr>
        <p:txBody>
          <a:bodyPr wrap="square" numCol="1" anchor="t" anchorCtr="0" compatLnSpc="1"/>
          <a:lstStyle/>
          <a:p>
            <a:pPr eaLnBrk="1" hangingPunct="1"/>
            <a:endParaRPr lang="vi-VN" altLang="en-US">
              <a:latin typeface="Calibri" panose="020F0502020204030204" pitchFamily="34" charset="0"/>
              <a:cs typeface="Cordia New" pitchFamily="34" charset="-34"/>
            </a:endParaRPr>
          </a:p>
        </p:txBody>
      </p:sp>
      <p:sp>
        <p:nvSpPr>
          <p:cNvPr id="26631" name="Date Placeholder 6"/>
          <p:cNvSpPr>
            <a:spLocks noGrp="1"/>
          </p:cNvSpPr>
          <p:nvPr>
            <p:ph type="dt" sz="quarter" idx="1"/>
          </p:nvPr>
        </p:nvSpPr>
        <p:spPr bwMode="auto">
          <a:noFill/>
          <a:ln>
            <a:miter lim="800000"/>
          </a:ln>
        </p:spPr>
        <p:txBody>
          <a:bodyPr wrap="square" numCol="1" anchor="t" anchorCtr="0" compatLnSpc="1"/>
          <a:lstStyle/>
          <a:p>
            <a:fld id="{4A32F7F6-FF0D-47DD-9E3D-27BFE41484BB}" type="datetime1">
              <a:rPr lang="en-US" altLang="en-US" smtClean="0">
                <a:latin typeface="Arial" panose="020B0604020202020204" pitchFamily="34" charset="0"/>
                <a:cs typeface="Arial" panose="020B0604020202020204" pitchFamily="34" charset="0"/>
              </a:rPr>
            </a:fld>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idx="10"/>
          </p:nvPr>
        </p:nvSpPr>
        <p:spPr/>
        <p:txBody>
          <a:bodyPr/>
          <a:lstStyle/>
          <a:p>
            <a:pPr algn="r">
              <a:buSzPct val="45000"/>
              <a:buFont typeface="StarSymbol"/>
              <a:buChar char=""/>
            </a:pPr>
            <a:fld id="{3B39862E-DC4C-4D8F-8BC0-E5A9BA86C8F8}" type="slidenum">
              <a:rPr lang="en-GB" sz="1200" smtClean="0">
                <a:latin typeface="Times New Roman" panose="02020603050405020304"/>
              </a:rPr>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ln>
        </p:spPr>
        <p:txBody>
          <a:bodyPr/>
          <a:lstStyle/>
          <a:p>
            <a:fld id="{9A1E9457-A54E-4721-A2A5-FB307D84716E}" type="slidenum">
              <a:rPr lang="en-US" altLang="en-US"/>
            </a:fld>
            <a:endParaRPr lang="en-US" altLang="en-US"/>
          </a:p>
        </p:txBody>
      </p:sp>
      <p:sp>
        <p:nvSpPr>
          <p:cNvPr id="40963"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ln>
        </p:spPr>
      </p:sp>
      <p:sp>
        <p:nvSpPr>
          <p:cNvPr id="40964" name="Rectangle 3"/>
          <p:cNvSpPr>
            <a:spLocks noGrp="1" noChangeArrowheads="1"/>
          </p:cNvSpPr>
          <p:nvPr>
            <p:ph type="body" idx="1"/>
          </p:nvPr>
        </p:nvSpPr>
        <p:spPr bwMode="auto">
          <a:noFill/>
        </p:spPr>
        <p:txBody>
          <a:bodyPr wrap="square" numCol="1" anchor="t" anchorCtr="0" compatLnSpc="1"/>
          <a:lstStyle/>
          <a:p>
            <a:pPr eaLnBrk="1" hangingPunct="1"/>
            <a:endParaRPr lang="vi-VN" altLang="en-US">
              <a:latin typeface="Calibri" panose="020F0502020204030204" pitchFamily="34" charset="0"/>
              <a:cs typeface="Cordia New" pitchFamily="34" charset="-34"/>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5C0FBA-E64B-4CE0-BB06-404AC8C98C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15C0FBA-E64B-4CE0-BB06-404AC8C98C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15C0FBA-E64B-4CE0-BB06-404AC8C98C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15C0FBA-E64B-4CE0-BB06-404AC8C98C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A79E-5C8F-49C7-B815-89EF608D03EF}" type="slidenum">
              <a:rPr lang="en-US" smtClean="0"/>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15C0FBA-E64B-4CE0-BB06-404AC8C98C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315C0FBA-E64B-4CE0-BB06-404AC8C98CF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315C0FBA-E64B-4CE0-BB06-404AC8C98CF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15C0FBA-E64B-4CE0-BB06-404AC8C98C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15C0FBA-E64B-4CE0-BB06-404AC8C98C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24320" y="585360"/>
            <a:ext cx="9720000" cy="6948720"/>
          </a:xfrm>
          <a:prstGeom prst="rect">
            <a:avLst/>
          </a:prstGeom>
        </p:spPr>
        <p:txBody>
          <a:bodyPr lIns="0" tIns="0" rIns="0" bIns="0" anchor="ctr"/>
          <a:lstStyle/>
          <a:p>
            <a:pPr algn="c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15C0FBA-E64B-4CE0-BB06-404AC8C98C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15C0FBA-E64B-4CE0-BB06-404AC8C98C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15C0FBA-E64B-4CE0-BB06-404AC8C98C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315C0FBA-E64B-4CE0-BB06-404AC8C98CF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5C0FBA-E64B-4CE0-BB06-404AC8C98CF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15C0FBA-E64B-4CE0-BB06-404AC8C98CF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15C0FBA-E64B-4CE0-BB06-404AC8C98C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15C0FBA-E64B-4CE0-BB06-404AC8C98C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A79E-5C8F-49C7-B815-89EF608D03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15C0FBA-E64B-4CE0-BB06-404AC8C98CF1}" type="datetimeFigureOut">
              <a:rPr lang="en-US" smtClean="0"/>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C3DA79E-5C8F-49C7-B815-89EF608D03E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hyperlink" Target="Lien%20ket-M&#272;/Tri&#7871;t%20h&#7885;c%20C&#272;%20&#272;&#7913;c.pptx" TargetMode="External"/><Relationship Id="rId2" Type="http://schemas.openxmlformats.org/officeDocument/2006/relationships/hyperlink" Target="Lien%20ket-M&#272;/KTCT%20-%20TSC&#272;%20Anh.pptx" TargetMode="External"/><Relationship Id="rId1" Type="http://schemas.openxmlformats.org/officeDocument/2006/relationships/hyperlink" Target="Lien%20ket-M&#272;/CNXHKH%20kh&#244;ng%20t&#432;&#7903;ng.ppt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0691" y="1071562"/>
            <a:ext cx="9144000" cy="988436"/>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Môn</a:t>
            </a:r>
            <a:r>
              <a:rPr lang="en-US" dirty="0" smtClean="0">
                <a:latin typeface="Times New Roman" panose="02020603050405020304" pitchFamily="18" charset="0"/>
                <a:cs typeface="Times New Roman" panose="02020603050405020304" pitchFamily="18" charset="0"/>
              </a:rPr>
              <a:t>: </a:t>
            </a:r>
            <a:r>
              <a:rPr lang="en-US" b="1" dirty="0" err="1" smtClean="0">
                <a:solidFill>
                  <a:srgbClr val="7030A0"/>
                </a:solidFill>
                <a:latin typeface="Times New Roman" panose="02020603050405020304" pitchFamily="18" charset="0"/>
                <a:cs typeface="Times New Roman" panose="02020603050405020304" pitchFamily="18" charset="0"/>
              </a:rPr>
              <a:t>Triết</a:t>
            </a:r>
            <a:r>
              <a:rPr lang="en-US" b="1" dirty="0" smtClean="0">
                <a:solidFill>
                  <a:srgbClr val="7030A0"/>
                </a:solidFill>
                <a:latin typeface="Times New Roman" panose="02020603050405020304" pitchFamily="18" charset="0"/>
                <a:cs typeface="Times New Roman" panose="02020603050405020304" pitchFamily="18" charset="0"/>
              </a:rPr>
              <a:t> </a:t>
            </a:r>
            <a:r>
              <a:rPr lang="en-US" b="1" dirty="0" err="1" smtClean="0">
                <a:solidFill>
                  <a:srgbClr val="7030A0"/>
                </a:solidFill>
                <a:latin typeface="Times New Roman" panose="02020603050405020304" pitchFamily="18" charset="0"/>
                <a:cs typeface="Times New Roman" panose="02020603050405020304" pitchFamily="18" charset="0"/>
              </a:rPr>
              <a:t>học</a:t>
            </a:r>
            <a:r>
              <a:rPr lang="en-US" b="1" dirty="0" smtClean="0">
                <a:solidFill>
                  <a:srgbClr val="7030A0"/>
                </a:solidFill>
                <a:latin typeface="Times New Roman" panose="02020603050405020304" pitchFamily="18" charset="0"/>
                <a:cs typeface="Times New Roman" panose="02020603050405020304" pitchFamily="18" charset="0"/>
              </a:rPr>
              <a:t> </a:t>
            </a:r>
            <a:r>
              <a:rPr lang="en-US" b="1" dirty="0" err="1" smtClean="0">
                <a:solidFill>
                  <a:srgbClr val="7030A0"/>
                </a:solidFill>
                <a:latin typeface="Times New Roman" panose="02020603050405020304" pitchFamily="18" charset="0"/>
                <a:cs typeface="Times New Roman" panose="02020603050405020304" pitchFamily="18" charset="0"/>
              </a:rPr>
              <a:t>Mác</a:t>
            </a:r>
            <a:r>
              <a:rPr lang="en-US" b="1" dirty="0" smtClean="0">
                <a:solidFill>
                  <a:srgbClr val="7030A0"/>
                </a:solidFill>
                <a:latin typeface="Times New Roman" panose="02020603050405020304" pitchFamily="18" charset="0"/>
                <a:cs typeface="Times New Roman" panose="02020603050405020304" pitchFamily="18" charset="0"/>
              </a:rPr>
              <a:t> - </a:t>
            </a:r>
            <a:r>
              <a:rPr lang="en-US" b="1" dirty="0" err="1" smtClean="0">
                <a:solidFill>
                  <a:srgbClr val="7030A0"/>
                </a:solidFill>
                <a:latin typeface="Times New Roman" panose="02020603050405020304" pitchFamily="18" charset="0"/>
                <a:cs typeface="Times New Roman" panose="02020603050405020304" pitchFamily="18" charset="0"/>
              </a:rPr>
              <a:t>Lênin</a:t>
            </a:r>
            <a:endParaRPr lang="en-US" b="1" dirty="0">
              <a:solidFill>
                <a:srgbClr val="7030A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2143125" cy="2143125"/>
          </a:xfrm>
          <a:prstGeom prst="rect">
            <a:avLst/>
          </a:prstGeom>
        </p:spPr>
      </p:pic>
      <p:sp>
        <p:nvSpPr>
          <p:cNvPr id="5" name="TextBox 4"/>
          <p:cNvSpPr txBox="1"/>
          <p:nvPr/>
        </p:nvSpPr>
        <p:spPr>
          <a:xfrm>
            <a:off x="6414655" y="4364182"/>
            <a:ext cx="5902036" cy="954107"/>
          </a:xfrm>
          <a:prstGeom prst="rect">
            <a:avLst/>
          </a:prstGeom>
          <a:noFill/>
        </p:spPr>
        <p:txBody>
          <a:bodyPr wrap="square" rtlCol="0">
            <a:spAutoFit/>
          </a:bodyPr>
          <a:lstStyle/>
          <a:p>
            <a:r>
              <a:rPr lang="en-US" sz="2800" dirty="0" err="1" smtClean="0">
                <a:latin typeface="Times New Roman" panose="02020603050405020304" pitchFamily="18" charset="0"/>
                <a:cs typeface="Times New Roman" panose="02020603050405020304" pitchFamily="18" charset="0"/>
              </a:rPr>
              <a:t>Gv</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Nguyễn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Phúc</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Mail: ThanhPhuc509@gmail.com</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rrowheads="1"/>
          </p:cNvSpPr>
          <p:nvPr/>
        </p:nvSpPr>
        <p:spPr bwMode="auto">
          <a:xfrm>
            <a:off x="1524000" y="914400"/>
            <a:ext cx="2895600" cy="838200"/>
          </a:xfrm>
          <a:prstGeom prst="cloudCallout">
            <a:avLst>
              <a:gd name="adj1" fmla="val -39662"/>
              <a:gd name="adj2" fmla="val 108750"/>
            </a:avLst>
          </a:prstGeom>
          <a:noFill/>
          <a:ln w="38100">
            <a:solidFill>
              <a:srgbClr val="3366FF"/>
            </a:solidFill>
            <a:prstDash val="sysDot"/>
            <a:round/>
          </a:ln>
        </p:spPr>
        <p:txBody>
          <a:bodyPr/>
          <a:lstStyle/>
          <a:p>
            <a:pPr algn="ctr" eaLnBrk="1" hangingPunct="1"/>
            <a:r>
              <a:rPr lang="en-US" altLang="en-US" b="1"/>
              <a:t>Triết học là gì ?</a:t>
            </a:r>
            <a:endParaRPr lang="en-US" altLang="en-US" b="1"/>
          </a:p>
        </p:txBody>
      </p:sp>
      <p:sp>
        <p:nvSpPr>
          <p:cNvPr id="3080" name="Text Box 8"/>
          <p:cNvSpPr txBox="1">
            <a:spLocks noChangeArrowheads="1"/>
          </p:cNvSpPr>
          <p:nvPr/>
        </p:nvSpPr>
        <p:spPr bwMode="auto">
          <a:xfrm>
            <a:off x="4467225" y="1406526"/>
            <a:ext cx="6057900" cy="2676525"/>
          </a:xfrm>
          <a:prstGeom prst="rect">
            <a:avLst/>
          </a:prstGeom>
          <a:noFill/>
          <a:ln w="9525">
            <a:noFill/>
            <a:miter lim="800000"/>
          </a:ln>
        </p:spPr>
        <p:txBody>
          <a:bodyPr>
            <a:spAutoFit/>
          </a:bodyPr>
          <a:lstStyle/>
          <a:p>
            <a:pPr eaLnBrk="1" hangingPunct="1"/>
            <a:r>
              <a:rPr lang="en-US" altLang="en-US" sz="2400" b="1" dirty="0" err="1">
                <a:latin typeface="Times New Roman" panose="02020603050405020304" pitchFamily="18" charset="0"/>
                <a:ea typeface="Cordia New" pitchFamily="34" charset="-34"/>
                <a:cs typeface="Times New Roman" panose="02020603050405020304" pitchFamily="18" charset="0"/>
              </a:rPr>
              <a:t>Trung</a:t>
            </a:r>
            <a:r>
              <a:rPr lang="en-US" altLang="en-US" sz="2400" b="1" dirty="0">
                <a:latin typeface="Times New Roman" panose="02020603050405020304" pitchFamily="18" charset="0"/>
                <a:ea typeface="Cordia New" pitchFamily="34" charset="-34"/>
                <a:cs typeface="Times New Roman" panose="02020603050405020304" pitchFamily="18" charset="0"/>
              </a:rPr>
              <a:t> </a:t>
            </a:r>
            <a:r>
              <a:rPr lang="en-US" altLang="en-US" sz="2400" b="1" dirty="0" err="1">
                <a:latin typeface="Times New Roman" panose="02020603050405020304" pitchFamily="18" charset="0"/>
                <a:ea typeface="Cordia New" pitchFamily="34" charset="-34"/>
                <a:cs typeface="Times New Roman" panose="02020603050405020304" pitchFamily="18" charset="0"/>
              </a:rPr>
              <a:t>Quốc</a:t>
            </a:r>
            <a:r>
              <a:rPr lang="en-US" altLang="en-US" sz="2400" b="1" dirty="0">
                <a:latin typeface="Times New Roman" panose="02020603050405020304" pitchFamily="18" charset="0"/>
                <a:ea typeface="Cordia New" pitchFamily="34" charset="-34"/>
                <a:cs typeface="Times New Roman" panose="02020603050405020304" pitchFamily="18" charset="0"/>
              </a:rPr>
              <a:t>: </a:t>
            </a:r>
            <a:r>
              <a:rPr lang="en-US" altLang="en-US" sz="2400" b="1" i="1" dirty="0" err="1">
                <a:latin typeface="Times New Roman" panose="02020603050405020304" pitchFamily="18" charset="0"/>
                <a:ea typeface="Cordia New" pitchFamily="34" charset="-34"/>
                <a:cs typeface="Times New Roman" panose="02020603050405020304" pitchFamily="18" charset="0"/>
              </a:rPr>
              <a:t>Triết</a:t>
            </a:r>
            <a:r>
              <a:rPr lang="en-US" altLang="en-US" sz="2400" b="1" i="1" dirty="0">
                <a:latin typeface="Times New Roman" panose="02020603050405020304" pitchFamily="18" charset="0"/>
                <a:ea typeface="Cordia New" pitchFamily="34" charset="-34"/>
                <a:cs typeface="Times New Roman" panose="02020603050405020304" pitchFamily="18" charset="0"/>
              </a:rPr>
              <a:t> = </a:t>
            </a:r>
            <a:r>
              <a:rPr lang="en-US" altLang="en-US" sz="2400" b="1" i="1" dirty="0" err="1">
                <a:latin typeface="Times New Roman" panose="02020603050405020304" pitchFamily="18" charset="0"/>
                <a:ea typeface="Cordia New" pitchFamily="34" charset="-34"/>
                <a:cs typeface="Times New Roman" panose="02020603050405020304" pitchFamily="18" charset="0"/>
              </a:rPr>
              <a:t>Trí</a:t>
            </a:r>
            <a:r>
              <a:rPr lang="en-US" altLang="en-US" sz="2400" b="1" i="1" dirty="0">
                <a:latin typeface="Times New Roman" panose="02020603050405020304" pitchFamily="18" charset="0"/>
                <a:ea typeface="Cordia New" pitchFamily="34" charset="-34"/>
                <a:cs typeface="Times New Roman" panose="02020603050405020304" pitchFamily="18" charset="0"/>
              </a:rPr>
              <a:t>:</a:t>
            </a:r>
            <a:r>
              <a:rPr lang="en-US" altLang="en-US" sz="2400" b="1"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sư</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truy</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tìm</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bản</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chất</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của</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đối</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tượng</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nhận</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thức</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thường</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là</a:t>
            </a:r>
            <a:r>
              <a:rPr lang="en-GB" altLang="en-US" sz="2400" dirty="0">
                <a:latin typeface="Times New Roman" panose="02020603050405020304" pitchFamily="18" charset="0"/>
                <a:ea typeface="Cordia New" pitchFamily="34" charset="-34"/>
                <a:cs typeface="Times New Roman" panose="02020603050405020304" pitchFamily="18" charset="0"/>
              </a:rPr>
              <a:t> con </a:t>
            </a:r>
            <a:r>
              <a:rPr lang="en-GB" altLang="en-US" sz="2400" dirty="0" err="1">
                <a:latin typeface="Times New Roman" panose="02020603050405020304" pitchFamily="18" charset="0"/>
                <a:ea typeface="Cordia New" pitchFamily="34" charset="-34"/>
                <a:cs typeface="Times New Roman" panose="02020603050405020304" pitchFamily="18" charset="0"/>
              </a:rPr>
              <a:t>người</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xã</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hội</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vũ</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trụ</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và</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tư</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tưởng</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tinh</a:t>
            </a:r>
            <a:r>
              <a:rPr lang="en-GB" altLang="en-US" sz="2400" dirty="0">
                <a:latin typeface="Times New Roman" panose="02020603050405020304" pitchFamily="18" charset="0"/>
                <a:ea typeface="Cordia New" pitchFamily="34" charset="-34"/>
                <a:cs typeface="Times New Roman" panose="02020603050405020304" pitchFamily="18" charset="0"/>
              </a:rPr>
              <a:t> </a:t>
            </a:r>
            <a:r>
              <a:rPr lang="en-GB" altLang="en-US" sz="2400" dirty="0" err="1">
                <a:latin typeface="Times New Roman" panose="02020603050405020304" pitchFamily="18" charset="0"/>
                <a:ea typeface="Cordia New" pitchFamily="34" charset="-34"/>
                <a:cs typeface="Times New Roman" panose="02020603050405020304" pitchFamily="18" charset="0"/>
              </a:rPr>
              <a:t>thần</a:t>
            </a:r>
            <a:endParaRPr lang="nl-NL" altLang="en-US" sz="2400" dirty="0">
              <a:latin typeface="Times New Roman" panose="02020603050405020304" pitchFamily="18" charset="0"/>
              <a:ea typeface="Cordia New" pitchFamily="34" charset="-34"/>
              <a:cs typeface="Times New Roman" panose="02020603050405020304" pitchFamily="18" charset="0"/>
            </a:endParaRPr>
          </a:p>
          <a:p>
            <a:pPr eaLnBrk="1" hangingPunct="1"/>
            <a:r>
              <a:rPr lang="nl-NL" altLang="en-US" sz="2400" b="1" dirty="0">
                <a:latin typeface="Times New Roman" panose="02020603050405020304" pitchFamily="18" charset="0"/>
                <a:ea typeface="Cordia New" pitchFamily="34" charset="-34"/>
                <a:cs typeface="Times New Roman" panose="02020603050405020304" pitchFamily="18" charset="0"/>
              </a:rPr>
              <a:t>Ấn Độ:</a:t>
            </a:r>
            <a:r>
              <a:rPr lang="nl-NL" altLang="en-US" sz="2400" dirty="0">
                <a:latin typeface="Times New Roman" panose="02020603050405020304" pitchFamily="18" charset="0"/>
                <a:ea typeface="Cordia New" pitchFamily="34" charset="-34"/>
                <a:cs typeface="Times New Roman" panose="02020603050405020304" pitchFamily="18" charset="0"/>
              </a:rPr>
              <a:t> </a:t>
            </a:r>
            <a:r>
              <a:rPr lang="nl-NL" altLang="en-US" sz="2400" b="1" i="1" dirty="0">
                <a:latin typeface="Times New Roman" panose="02020603050405020304" pitchFamily="18" charset="0"/>
                <a:ea typeface="Cordia New" pitchFamily="34" charset="-34"/>
                <a:cs typeface="Times New Roman" panose="02020603050405020304" pitchFamily="18" charset="0"/>
              </a:rPr>
              <a:t>Triết = “darshana”</a:t>
            </a:r>
            <a:r>
              <a:rPr lang="nl-NL" altLang="en-US" sz="2400" dirty="0">
                <a:latin typeface="Times New Roman" panose="02020603050405020304" pitchFamily="18" charset="0"/>
                <a:ea typeface="Cordia New" pitchFamily="34" charset="-34"/>
                <a:cs typeface="Times New Roman" panose="02020603050405020304" pitchFamily="18" charset="0"/>
              </a:rPr>
              <a:t>, có nghĩa là “chiêm ngưỡng” là con đường suy ngẫm để dẫn dắt con người đến với lẽ phải, thấu đạt được chân lý về vũ trụ và nhân sinh</a:t>
            </a:r>
            <a:endParaRPr lang="en-US" altLang="en-US" sz="2400" b="1" dirty="0">
              <a:latin typeface="Times New Roman" panose="02020603050405020304" pitchFamily="18" charset="0"/>
              <a:ea typeface="Cordia New" pitchFamily="34" charset="-34"/>
              <a:cs typeface="Times New Roman" panose="02020603050405020304" pitchFamily="18" charset="0"/>
            </a:endParaRPr>
          </a:p>
        </p:txBody>
      </p:sp>
      <p:pic>
        <p:nvPicPr>
          <p:cNvPr id="9220" name="Picture 13" descr="van-ly-truong-thanh-01"/>
          <p:cNvPicPr>
            <a:picLocks noChangeAspect="1" noChangeArrowheads="1"/>
          </p:cNvPicPr>
          <p:nvPr/>
        </p:nvPicPr>
        <p:blipFill>
          <a:blip r:embed="rId1"/>
          <a:srcRect/>
          <a:stretch>
            <a:fillRect/>
          </a:stretch>
        </p:blipFill>
        <p:spPr bwMode="auto">
          <a:xfrm>
            <a:off x="1676400" y="1752600"/>
            <a:ext cx="2590800" cy="2362200"/>
          </a:xfrm>
          <a:prstGeom prst="rect">
            <a:avLst/>
          </a:prstGeom>
          <a:noFill/>
          <a:ln w="9525">
            <a:noFill/>
            <a:miter lim="800000"/>
            <a:headEnd/>
            <a:tailEnd/>
          </a:ln>
        </p:spPr>
      </p:pic>
      <p:pic>
        <p:nvPicPr>
          <p:cNvPr id="9221" name="Picture 14" descr="Raphael_SchoolofAthens"/>
          <p:cNvPicPr>
            <a:picLocks noChangeAspect="1" noChangeArrowheads="1"/>
          </p:cNvPicPr>
          <p:nvPr/>
        </p:nvPicPr>
        <p:blipFill>
          <a:blip r:embed="rId2"/>
          <a:srcRect/>
          <a:stretch>
            <a:fillRect/>
          </a:stretch>
        </p:blipFill>
        <p:spPr bwMode="auto">
          <a:xfrm>
            <a:off x="1524000" y="4191000"/>
            <a:ext cx="2895600" cy="2514600"/>
          </a:xfrm>
          <a:prstGeom prst="rect">
            <a:avLst/>
          </a:prstGeom>
          <a:noFill/>
          <a:ln w="9525">
            <a:noFill/>
            <a:miter lim="800000"/>
            <a:headEnd/>
            <a:tailEnd/>
          </a:ln>
        </p:spPr>
      </p:pic>
      <p:sp>
        <p:nvSpPr>
          <p:cNvPr id="3087" name="Text Box 15"/>
          <p:cNvSpPr txBox="1">
            <a:spLocks noChangeArrowheads="1"/>
          </p:cNvSpPr>
          <p:nvPr/>
        </p:nvSpPr>
        <p:spPr bwMode="auto">
          <a:xfrm>
            <a:off x="4540250" y="4195764"/>
            <a:ext cx="6019800" cy="2555875"/>
          </a:xfrm>
          <a:prstGeom prst="rect">
            <a:avLst/>
          </a:prstGeom>
          <a:gradFill rotWithShape="1">
            <a:gsLst>
              <a:gs pos="0">
                <a:srgbClr val="33CC33"/>
              </a:gs>
              <a:gs pos="50000">
                <a:schemeClr val="bg1"/>
              </a:gs>
              <a:gs pos="100000">
                <a:srgbClr val="33CC33"/>
              </a:gs>
            </a:gsLst>
            <a:lin ang="5400000" scaled="1"/>
          </a:gradFill>
          <a:ln w="9525">
            <a:noFill/>
            <a:miter lim="800000"/>
          </a:ln>
          <a:effectLst/>
        </p:spPr>
        <p:txBody>
          <a:bodyPr>
            <a:spAutoFit/>
          </a:bodyPr>
          <a:lstStyle>
            <a:lvl1pPr eaLnBrk="0" hangingPunct="0">
              <a:defRPr sz="2000">
                <a:solidFill>
                  <a:schemeClr val="tx1"/>
                </a:solidFill>
                <a:latin typeface=".VnArial"/>
                <a:ea typeface="Cordia New"/>
                <a:cs typeface="Cordia New"/>
              </a:defRPr>
            </a:lvl1pPr>
            <a:lvl2pPr marL="742950" indent="-285750" eaLnBrk="0" hangingPunct="0">
              <a:defRPr sz="2000">
                <a:solidFill>
                  <a:schemeClr val="tx1"/>
                </a:solidFill>
                <a:latin typeface=".VnArial"/>
                <a:ea typeface="Cordia New"/>
                <a:cs typeface="Cordia New"/>
              </a:defRPr>
            </a:lvl2pPr>
            <a:lvl3pPr marL="1143000" indent="-228600" eaLnBrk="0" hangingPunct="0">
              <a:defRPr sz="2000">
                <a:solidFill>
                  <a:schemeClr val="tx1"/>
                </a:solidFill>
                <a:latin typeface=".VnArial"/>
                <a:ea typeface="Cordia New"/>
                <a:cs typeface="Cordia New"/>
              </a:defRPr>
            </a:lvl3pPr>
            <a:lvl4pPr marL="1600200" indent="-228600" eaLnBrk="0" hangingPunct="0">
              <a:defRPr sz="2000">
                <a:solidFill>
                  <a:schemeClr val="tx1"/>
                </a:solidFill>
                <a:latin typeface=".VnArial"/>
                <a:ea typeface="Cordia New"/>
                <a:cs typeface="Cordia New"/>
              </a:defRPr>
            </a:lvl4pPr>
            <a:lvl5pPr marL="2057400" indent="-228600" eaLnBrk="0" hangingPunct="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eaLnBrk="1" hangingPunct="1">
              <a:defRPr/>
            </a:pPr>
            <a:r>
              <a:rPr lang="en-US" b="1" dirty="0"/>
              <a:t> </a:t>
            </a:r>
            <a:endParaRPr lang="en-US" b="1" dirty="0"/>
          </a:p>
          <a:p>
            <a:pPr algn="ctr" eaLnBrk="1" hangingPunct="1">
              <a:defRPr/>
            </a:pPr>
            <a:r>
              <a:rPr lang="en-US" sz="2800" b="1" dirty="0" err="1">
                <a:latin typeface="Times New Roman" panose="02020603050405020304" pitchFamily="18" charset="0"/>
                <a:cs typeface="Times New Roman" panose="02020603050405020304" pitchFamily="18" charset="0"/>
              </a:rPr>
              <a:t>Phương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Tây</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a:p>
            <a:pPr algn="just" eaLnBrk="1" hangingPunct="1">
              <a:defRPr/>
            </a:pPr>
            <a:r>
              <a:rPr lang="en-US" sz="2800" b="1"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Philosophia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vừa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mang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nghĩa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là</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giải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thích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vũ</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trụ</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định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hướng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nhận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thức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và</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hành</a:t>
            </a:r>
            <a:r>
              <a:rPr lang="en-GB" sz="2800" dirty="0">
                <a:latin typeface="Times New Roman" panose="02020603050405020304" pitchFamily="18" charset="0"/>
                <a:cs typeface="Times New Roman" panose="02020603050405020304" pitchFamily="18" charset="0"/>
              </a:rPr>
              <a:t> vi, </a:t>
            </a:r>
            <a:r>
              <a:rPr lang="en-GB" sz="2800" dirty="0" err="1">
                <a:latin typeface="Times New Roman" panose="02020603050405020304" pitchFamily="18" charset="0"/>
                <a:cs typeface="Times New Roman" panose="02020603050405020304" pitchFamily="18" charset="0"/>
              </a:rPr>
              <a:t>vừa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nhấn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mạnh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đến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khát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vọng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tìm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kiếm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chân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lý</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của</a:t>
            </a:r>
            <a:r>
              <a:rPr lang="en-GB" sz="2800" dirty="0">
                <a:latin typeface="Times New Roman" panose="02020603050405020304" pitchFamily="18" charset="0"/>
                <a:cs typeface="Times New Roman" panose="02020603050405020304" pitchFamily="18" charset="0"/>
              </a:rPr>
              <a:t> con </a:t>
            </a:r>
            <a:r>
              <a:rPr lang="en-GB" sz="2800" dirty="0" err="1">
                <a:latin typeface="Times New Roman" panose="02020603050405020304" pitchFamily="18" charset="0"/>
                <a:cs typeface="Times New Roman" panose="02020603050405020304" pitchFamily="18" charset="0"/>
              </a:rPr>
              <a:t>người</a:t>
            </a:r>
            <a:r>
              <a:rPr lang="en-GB" sz="2800"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18439" name="TextBox 1"/>
          <p:cNvSpPr txBox="1">
            <a:spLocks noChangeArrowheads="1"/>
          </p:cNvSpPr>
          <p:nvPr/>
        </p:nvSpPr>
        <p:spPr bwMode="auto">
          <a:xfrm>
            <a:off x="1658938" y="184150"/>
            <a:ext cx="6799262" cy="585788"/>
          </a:xfrm>
          <a:prstGeom prst="rect">
            <a:avLst/>
          </a:prstGeom>
          <a:noFill/>
          <a:ln w="9525">
            <a:noFill/>
            <a:miter lim="800000"/>
          </a:ln>
        </p:spPr>
        <p:txBody>
          <a:bodyPr>
            <a:spAutoFit/>
          </a:bodyPr>
          <a:lstStyle/>
          <a:p>
            <a:pPr eaLnBrk="1" hangingPunct="1"/>
            <a:r>
              <a:rPr lang="en-US" altLang="en-US" sz="3200" b="1" i="1">
                <a:latin typeface="Times New Roman" panose="02020603050405020304" pitchFamily="18" charset="0"/>
                <a:cs typeface="Times New Roman" panose="02020603050405020304" pitchFamily="18" charset="0"/>
              </a:rPr>
              <a:t>b. Khái niệm triết học</a:t>
            </a:r>
            <a:endParaRPr lang="vi-VN" altLang="en-US" sz="3200" b="1" i="1">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ox(in)">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checkerboard(across)">
                                      <p:cBhvr>
                                        <p:cTn id="12" dur="500"/>
                                        <p:tgtEl>
                                          <p:spTgt spid="922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080"/>
                                        </p:tgtEl>
                                        <p:attrNameLst>
                                          <p:attrName>style.visibility</p:attrName>
                                        </p:attrNameLst>
                                      </p:cBhvr>
                                      <p:to>
                                        <p:strVal val="visible"/>
                                      </p:to>
                                    </p:set>
                                    <p:animEffect transition="in" filter="checkerboard(across)">
                                      <p:cBhvr>
                                        <p:cTn id="15" dur="500"/>
                                        <p:tgtEl>
                                          <p:spTgt spid="308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9221"/>
                                        </p:tgtEl>
                                        <p:attrNameLst>
                                          <p:attrName>style.visibility</p:attrName>
                                        </p:attrNameLst>
                                      </p:cBhvr>
                                      <p:to>
                                        <p:strVal val="visible"/>
                                      </p:to>
                                    </p:set>
                                    <p:animEffect transition="in" filter="randombar(horizontal)">
                                      <p:cBhvr>
                                        <p:cTn id="20" dur="500"/>
                                        <p:tgtEl>
                                          <p:spTgt spid="9221"/>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087"/>
                                        </p:tgtEl>
                                        <p:attrNameLst>
                                          <p:attrName>style.visibility</p:attrName>
                                        </p:attrNameLst>
                                      </p:cBhvr>
                                      <p:to>
                                        <p:strVal val="visible"/>
                                      </p:to>
                                    </p:set>
                                    <p:animEffect transition="in" filter="randombar(horizontal)">
                                      <p:cBhvr>
                                        <p:cTn id="23" dur="50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p:bldP spid="3080" grpId="0"/>
      <p:bldP spid="308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676400" y="152400"/>
            <a:ext cx="8915400" cy="685800"/>
          </a:xfrm>
        </p:spPr>
        <p:txBody>
          <a:bodyPr/>
          <a:lstStyle/>
          <a:p>
            <a:r>
              <a:rPr lang="en-US" altLang="en-US" sz="3600" i="1">
                <a:latin typeface="Times New Roman" panose="02020603050405020304" pitchFamily="18" charset="0"/>
                <a:cs typeface="Times New Roman" panose="02020603050405020304" pitchFamily="18" charset="0"/>
              </a:rPr>
              <a:t>b. Khái niệm triết học</a:t>
            </a:r>
            <a:endParaRPr lang="vi-VN" altLang="en-US" sz="3600" i="1">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10D714E9-3B26-4978-A800-95CCD4AE1C9F}" type="datetime1">
              <a:rPr lang="en-US" smtClean="0"/>
            </a:fld>
            <a:endParaRPr lang="en-US"/>
          </a:p>
        </p:txBody>
      </p:sp>
      <p:sp>
        <p:nvSpPr>
          <p:cNvPr id="5" name="Rectangle 4"/>
          <p:cNvSpPr/>
          <p:nvPr/>
        </p:nvSpPr>
        <p:spPr>
          <a:xfrm>
            <a:off x="2438401" y="1003300"/>
            <a:ext cx="3586163" cy="522288"/>
          </a:xfrm>
          <a:prstGeom prst="rect">
            <a:avLst/>
          </a:prstGeom>
        </p:spPr>
        <p:txBody>
          <a:bodyPr wrap="none">
            <a:spAutoFit/>
          </a:bodyPr>
          <a:lstStyle/>
          <a:p>
            <a:pPr>
              <a:defRPr/>
            </a:pP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Đặc</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thù</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của</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triết</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học</a:t>
            </a:r>
            <a:r>
              <a:rPr lang="en-US" altLang="en-US" sz="2800" kern="0" dirty="0">
                <a:solidFill>
                  <a:sysClr val="windowText" lastClr="000000"/>
                </a:solidFill>
                <a:latin typeface="Times New Roman" panose="02020603050405020304" pitchFamily="18" charset="0"/>
                <a:cs typeface="Times New Roman" panose="02020603050405020304" pitchFamily="18" charset="0"/>
              </a:rPr>
              <a:t>: </a:t>
            </a:r>
            <a:endParaRPr lang="en-US" sz="2800" kern="0" dirty="0">
              <a:solidFill>
                <a:sysClr val="windowText" lastClr="000000"/>
              </a:solidFill>
            </a:endParaRPr>
          </a:p>
        </p:txBody>
      </p:sp>
      <p:sp>
        <p:nvSpPr>
          <p:cNvPr id="6" name="Diagonal Stripe 5"/>
          <p:cNvSpPr/>
          <p:nvPr/>
        </p:nvSpPr>
        <p:spPr>
          <a:xfrm>
            <a:off x="2057400" y="844550"/>
            <a:ext cx="762000" cy="903288"/>
          </a:xfrm>
          <a:prstGeom prst="diagStrip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chemeClr val="tx1"/>
              </a:solidFill>
            </a:endParaRPr>
          </a:p>
        </p:txBody>
      </p:sp>
      <p:sp>
        <p:nvSpPr>
          <p:cNvPr id="7" name="Rounded Rectangle 6"/>
          <p:cNvSpPr/>
          <p:nvPr/>
        </p:nvSpPr>
        <p:spPr>
          <a:xfrm>
            <a:off x="2057400" y="1595438"/>
            <a:ext cx="8305800" cy="1371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a:defRPr/>
            </a:pP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Sử</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dụng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các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công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cụ</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lý</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tính</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các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tiêu</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chuẩn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lôgíc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và</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những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kinh</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nghiệm</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khám</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phá</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thực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tại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của</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con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người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để</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diễn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tả</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thế</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giới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và</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khái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quát</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thế</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giới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quan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bằng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lý</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luận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a:t>
            </a:r>
            <a:endParaRPr lang="en-US" sz="2400" kern="0" dirty="0">
              <a:solidFill>
                <a:sysClr val="windowText" lastClr="000000"/>
              </a:solidFill>
            </a:endParaRPr>
          </a:p>
        </p:txBody>
      </p:sp>
      <p:sp>
        <p:nvSpPr>
          <p:cNvPr id="8" name="Rounded Rectangle 7"/>
          <p:cNvSpPr/>
          <p:nvPr/>
        </p:nvSpPr>
        <p:spPr>
          <a:xfrm>
            <a:off x="2057400" y="3121026"/>
            <a:ext cx="8305800" cy="10699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l-NL" altLang="en-US" sz="2400" kern="0" dirty="0">
                <a:solidFill>
                  <a:sysClr val="windowText" lastClr="000000"/>
                </a:solidFill>
                <a:latin typeface="Times New Roman" panose="02020603050405020304" pitchFamily="18" charset="0"/>
                <a:cs typeface="Times New Roman" panose="02020603050405020304" pitchFamily="18" charset="0"/>
              </a:rPr>
              <a:t>Triết học khác với các khoa học khác ở </a:t>
            </a:r>
            <a:r>
              <a:rPr lang="nl-NL" altLang="en-US" sz="2400" i="1" kern="0" dirty="0">
                <a:solidFill>
                  <a:sysClr val="windowText" lastClr="000000"/>
                </a:solidFill>
                <a:latin typeface="Times New Roman" panose="02020603050405020304" pitchFamily="18" charset="0"/>
                <a:cs typeface="Times New Roman" panose="02020603050405020304" pitchFamily="18" charset="0"/>
              </a:rPr>
              <a:t>tính đặc thù của hệ thống tri thức khoa học và phương pháp nghiên cứu</a:t>
            </a:r>
            <a:r>
              <a:rPr lang="nl-NL" altLang="en-US" sz="2400" kern="0" dirty="0">
                <a:solidFill>
                  <a:sysClr val="windowText" lastClr="000000"/>
                </a:solidFill>
                <a:latin typeface="Times New Roman" panose="02020603050405020304" pitchFamily="18" charset="0"/>
                <a:cs typeface="Times New Roman" panose="02020603050405020304" pitchFamily="18" charset="0"/>
              </a:rPr>
              <a:t>.</a:t>
            </a:r>
            <a:endParaRPr lang="en-US" sz="2400" kern="0" dirty="0">
              <a:solidFill>
                <a:sysClr val="windowText" lastClr="000000"/>
              </a:solidFill>
            </a:endParaRPr>
          </a:p>
        </p:txBody>
      </p:sp>
      <p:sp>
        <p:nvSpPr>
          <p:cNvPr id="11" name="Rounded Rectangle 10"/>
          <p:cNvSpPr/>
          <p:nvPr/>
        </p:nvSpPr>
        <p:spPr>
          <a:xfrm>
            <a:off x="2063750" y="5249864"/>
            <a:ext cx="8305800" cy="138747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l-NL" altLang="en-US" sz="2400" kern="0" dirty="0">
                <a:solidFill>
                  <a:sysClr val="windowText" lastClr="000000"/>
                </a:solidFill>
                <a:latin typeface="Times New Roman" panose="02020603050405020304" pitchFamily="18" charset="0"/>
                <a:cs typeface="Times New Roman" panose="02020603050405020304" pitchFamily="18" charset="0"/>
              </a:rPr>
              <a:t>Triết học là hệ thống quan điểm lí luận chung nhất về thế giới và vị trí con người trong thế giới đó, là khoa học về những quy luật vận động, phát triển chung nhất của tự nhiên, xã hội và tư duy.</a:t>
            </a:r>
            <a:endParaRPr lang="en-US" sz="2400" kern="0" dirty="0">
              <a:solidFill>
                <a:sysClr val="windowText" lastClr="000000"/>
              </a:solidFill>
            </a:endParaRPr>
          </a:p>
        </p:txBody>
      </p:sp>
      <p:sp>
        <p:nvSpPr>
          <p:cNvPr id="10" name="Diagonal Stripe 9"/>
          <p:cNvSpPr/>
          <p:nvPr/>
        </p:nvSpPr>
        <p:spPr>
          <a:xfrm>
            <a:off x="2063750" y="4479925"/>
            <a:ext cx="914400" cy="914400"/>
          </a:xfrm>
          <a:prstGeom prst="diagStrip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Rectangle 11"/>
          <p:cNvSpPr/>
          <p:nvPr/>
        </p:nvSpPr>
        <p:spPr>
          <a:xfrm>
            <a:off x="2590800" y="4648200"/>
            <a:ext cx="7625806" cy="523220"/>
          </a:xfrm>
          <a:prstGeom prst="rect">
            <a:avLst/>
          </a:prstGeom>
        </p:spPr>
        <p:txBody>
          <a:bodyPr wrap="none">
            <a:spAutoFit/>
          </a:bodyPr>
          <a:lstStyle/>
          <a:p>
            <a:pPr>
              <a:defRPr/>
            </a:pP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Các</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nhà</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kinh</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điển</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CN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Mác</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Lênin</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về</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triết</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học</a:t>
            </a:r>
            <a:r>
              <a:rPr lang="en-US" altLang="en-US" sz="2800" kern="0" dirty="0">
                <a:solidFill>
                  <a:sysClr val="windowText" lastClr="000000"/>
                </a:solidFill>
                <a:latin typeface="Times New Roman" panose="02020603050405020304" pitchFamily="18" charset="0"/>
                <a:cs typeface="Times New Roman" panose="02020603050405020304" pitchFamily="18" charset="0"/>
              </a:rPr>
              <a:t>:</a:t>
            </a:r>
            <a:r>
              <a:rPr lang="vi-VN" altLang="en-US" sz="2800" kern="0" dirty="0">
                <a:solidFill>
                  <a:sysClr val="windowText" lastClr="000000"/>
                </a:solidFill>
              </a:rPr>
              <a:t> </a:t>
            </a:r>
            <a:endParaRPr lang="en-US" sz="28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524000" y="28575"/>
            <a:ext cx="8915400" cy="609600"/>
          </a:xfrm>
        </p:spPr>
        <p:txBody>
          <a:bodyPr>
            <a:normAutofit fontScale="90000"/>
          </a:bodyPr>
          <a:lstStyle/>
          <a:p>
            <a:br>
              <a:rPr lang="en-GB" altLang="en-US" sz="3600" i="1">
                <a:latin typeface="Times New Roman" panose="02020603050405020304" pitchFamily="18" charset="0"/>
                <a:cs typeface="Times New Roman" panose="02020603050405020304" pitchFamily="18" charset="0"/>
              </a:rPr>
            </a:br>
            <a:r>
              <a:rPr lang="en-GB" altLang="en-US" sz="3600" i="1">
                <a:latin typeface="Times New Roman" panose="02020603050405020304" pitchFamily="18" charset="0"/>
                <a:cs typeface="Times New Roman" panose="02020603050405020304" pitchFamily="18" charset="0"/>
              </a:rPr>
              <a:t>c. Vấn đề đối tượng của triết học trong lịch sử </a:t>
            </a:r>
            <a:br>
              <a:rPr lang="vi-VN" altLang="en-US" sz="3600">
                <a:latin typeface="Times New Roman" panose="02020603050405020304" pitchFamily="18" charset="0"/>
                <a:cs typeface="Times New Roman" panose="02020603050405020304" pitchFamily="18" charset="0"/>
              </a:rPr>
            </a:br>
            <a:endParaRPr lang="vi-VN" altLang="en-US" sz="36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A7D7504A-A3E7-454E-A1F8-E755B891FD74}" type="datetime1">
              <a:rPr lang="en-US" smtClean="0"/>
            </a:fld>
            <a:endParaRPr lang="en-US"/>
          </a:p>
        </p:txBody>
      </p:sp>
      <p:sp>
        <p:nvSpPr>
          <p:cNvPr id="8" name="Rounded Rectangle 7"/>
          <p:cNvSpPr/>
          <p:nvPr/>
        </p:nvSpPr>
        <p:spPr>
          <a:xfrm>
            <a:off x="4114800" y="777876"/>
            <a:ext cx="6400800" cy="14827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Triết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học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gồm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tất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những</a:t>
            </a:r>
            <a:r>
              <a:rPr lang="en-GB" altLang="en-US" sz="2400" kern="0" dirty="0">
                <a:solidFill>
                  <a:srgbClr val="000000"/>
                </a:solidFill>
                <a:latin typeface="Times New Roman" panose="02020603050405020304" pitchFamily="18" charset="0"/>
                <a:cs typeface="Times New Roman" panose="02020603050405020304" pitchFamily="18" charset="0"/>
              </a:rPr>
              <a:t> tri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mà</a:t>
            </a:r>
            <a:r>
              <a:rPr lang="en-GB" altLang="en-US" sz="2400" kern="0" dirty="0">
                <a:solidFill>
                  <a:srgbClr val="000000"/>
                </a:solidFill>
                <a:latin typeface="Times New Roman" panose="02020603050405020304" pitchFamily="18" charset="0"/>
                <a:cs typeface="Times New Roman" panose="02020603050405020304" pitchFamily="18" charset="0"/>
              </a:rPr>
              <a:t> con </a:t>
            </a:r>
            <a:r>
              <a:rPr lang="en-GB" altLang="en-US" sz="2400" kern="0" dirty="0" err="1">
                <a:solidFill>
                  <a:srgbClr val="000000"/>
                </a:solidFill>
                <a:latin typeface="Times New Roman" panose="02020603050405020304" pitchFamily="18" charset="0"/>
                <a:cs typeface="Times New Roman" panose="02020603050405020304" pitchFamily="18" charset="0"/>
              </a:rPr>
              <a:t>người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có</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được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trước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tri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thuộc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sau</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này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như</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toán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văn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4191000" y="2398713"/>
            <a:ext cx="6324600" cy="666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Triết</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học</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kinh</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viện</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triết</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học</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mang</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tính</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tôn</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giáo</a:t>
            </a:r>
            <a:endParaRPr lang="en-US" sz="1600" dirty="0"/>
          </a:p>
        </p:txBody>
      </p:sp>
      <p:sp>
        <p:nvSpPr>
          <p:cNvPr id="13" name="Rounded Rectangle 12"/>
          <p:cNvSpPr/>
          <p:nvPr/>
        </p:nvSpPr>
        <p:spPr>
          <a:xfrm>
            <a:off x="4205288" y="3251200"/>
            <a:ext cx="633095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tách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ra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thành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các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môn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như</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cơ</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toán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văn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hóa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sinh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hội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tâm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văn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hóa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4191000" y="4808539"/>
            <a:ext cx="6324600" cy="6889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Đỉnh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cao</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quan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niệm</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mọi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ở </a:t>
            </a:r>
            <a:r>
              <a:rPr lang="en-US" altLang="en-US" sz="2400" kern="0" dirty="0" err="1">
                <a:solidFill>
                  <a:srgbClr val="000000"/>
                </a:solidFill>
                <a:latin typeface="Times New Roman" panose="02020603050405020304" pitchFamily="18" charset="0"/>
                <a:cs typeface="Times New Roman" panose="02020603050405020304" pitchFamily="18" charset="0"/>
              </a:rPr>
              <a:t>Hêghen</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4194176" y="5703889"/>
            <a:ext cx="6353175" cy="10128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Trên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lập</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trường</a:t>
            </a:r>
            <a:r>
              <a:rPr lang="en-US" altLang="en-US" sz="2400" kern="0" dirty="0">
                <a:solidFill>
                  <a:srgbClr val="000000"/>
                </a:solidFill>
                <a:latin typeface="Times New Roman" panose="02020603050405020304" pitchFamily="18" charset="0"/>
                <a:cs typeface="Times New Roman" panose="02020603050405020304" pitchFamily="18" charset="0"/>
              </a:rPr>
              <a:t> DVBC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nghiên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cứu</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những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quy</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luật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chung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nhất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tự</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nhiên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xã</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hội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và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tư</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duy</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8" name="Right Arrow 17"/>
          <p:cNvSpPr/>
          <p:nvPr/>
        </p:nvSpPr>
        <p:spPr>
          <a:xfrm>
            <a:off x="1676400" y="890588"/>
            <a:ext cx="2351088" cy="1257300"/>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hời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Lạp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Cổ</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đại</a:t>
            </a:r>
            <a:endParaRPr lang="en-US" sz="1600" dirty="0">
              <a:solidFill>
                <a:srgbClr val="FEE9DE"/>
              </a:solidFill>
            </a:endParaRPr>
          </a:p>
        </p:txBody>
      </p:sp>
      <p:sp>
        <p:nvSpPr>
          <p:cNvPr id="19" name="Right Arrow 18"/>
          <p:cNvSpPr/>
          <p:nvPr/>
        </p:nvSpPr>
        <p:spPr>
          <a:xfrm>
            <a:off x="1676401" y="2241551"/>
            <a:ext cx="2335213" cy="873125"/>
          </a:xfrm>
          <a:prstGeom prst="rightArrow">
            <a:avLst>
              <a:gd name="adj1" fmla="val 68771"/>
              <a:gd name="adj2" fmla="val 52556"/>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hời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Trung</a:t>
            </a:r>
            <a:r>
              <a:rPr lang="en-GB" altLang="en-US" sz="2400" kern="0" dirty="0">
                <a:solidFill>
                  <a:srgbClr val="000000"/>
                </a:solidFill>
                <a:latin typeface="Times New Roman" panose="02020603050405020304" pitchFamily="18" charset="0"/>
                <a:cs typeface="Times New Roman" panose="02020603050405020304" pitchFamily="18" charset="0"/>
              </a:rPr>
              <a:t> c</a:t>
            </a:r>
            <a:r>
              <a:rPr lang="vi-VN" altLang="en-US" sz="2400" kern="0" dirty="0">
                <a:solidFill>
                  <a:srgbClr val="000000"/>
                </a:solidFill>
                <a:latin typeface="Times New Roman" panose="02020603050405020304" pitchFamily="18" charset="0"/>
                <a:cs typeface="Times New Roman" panose="02020603050405020304" pitchFamily="18" charset="0"/>
              </a:rPr>
              <a:t>ổ</a:t>
            </a:r>
            <a:endParaRPr lang="en-US" sz="1600" dirty="0">
              <a:solidFill>
                <a:srgbClr val="FEE9DE"/>
              </a:solidFill>
            </a:endParaRPr>
          </a:p>
        </p:txBody>
      </p:sp>
      <p:sp>
        <p:nvSpPr>
          <p:cNvPr id="20" name="Right Arrow 19"/>
          <p:cNvSpPr/>
          <p:nvPr/>
        </p:nvSpPr>
        <p:spPr>
          <a:xfrm>
            <a:off x="1693864" y="3227388"/>
            <a:ext cx="2333625" cy="1257300"/>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Thời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kỳ</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phục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hưng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đại</a:t>
            </a:r>
            <a:endParaRPr lang="en-US" sz="1600" dirty="0"/>
          </a:p>
        </p:txBody>
      </p:sp>
      <p:sp>
        <p:nvSpPr>
          <p:cNvPr id="21" name="Right Arrow 20"/>
          <p:cNvSpPr/>
          <p:nvPr/>
        </p:nvSpPr>
        <p:spPr>
          <a:xfrm>
            <a:off x="1689101" y="4591051"/>
            <a:ext cx="2322513" cy="1152525"/>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cổ</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điển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Đức</a:t>
            </a:r>
            <a:endParaRPr lang="en-US" sz="1600" dirty="0"/>
          </a:p>
        </p:txBody>
      </p:sp>
      <p:sp>
        <p:nvSpPr>
          <p:cNvPr id="23" name="Right Arrow 22"/>
          <p:cNvSpPr/>
          <p:nvPr/>
        </p:nvSpPr>
        <p:spPr>
          <a:xfrm>
            <a:off x="1676401" y="5872163"/>
            <a:ext cx="2335213" cy="800100"/>
          </a:xfrm>
          <a:prstGeom prst="rightArrow">
            <a:avLst>
              <a:gd name="adj1" fmla="val 68771"/>
              <a:gd name="adj2" fmla="val 52556"/>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Mác</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1000" fill="hold"/>
                                        <p:tgtEl>
                                          <p:spTgt spid="15"/>
                                        </p:tgtEl>
                                        <p:attrNameLst>
                                          <p:attrName>ppt_w</p:attrName>
                                        </p:attrNameLst>
                                      </p:cBhvr>
                                      <p:tavLst>
                                        <p:tav tm="0">
                                          <p:val>
                                            <p:fltVal val="0"/>
                                          </p:val>
                                        </p:tav>
                                        <p:tav tm="100000">
                                          <p:val>
                                            <p:strVal val="#ppt_w"/>
                                          </p:val>
                                        </p:tav>
                                      </p:tavLst>
                                    </p:anim>
                                    <p:anim calcmode="lin" valueType="num">
                                      <p:cBhvr>
                                        <p:cTn id="38" dur="1000" fill="hold"/>
                                        <p:tgtEl>
                                          <p:spTgt spid="15"/>
                                        </p:tgtEl>
                                        <p:attrNameLst>
                                          <p:attrName>ppt_h</p:attrName>
                                        </p:attrNameLst>
                                      </p:cBhvr>
                                      <p:tavLst>
                                        <p:tav tm="0">
                                          <p:val>
                                            <p:fltVal val="0"/>
                                          </p:val>
                                        </p:tav>
                                        <p:tav tm="100000">
                                          <p:val>
                                            <p:strVal val="#ppt_h"/>
                                          </p:val>
                                        </p:tav>
                                      </p:tavLst>
                                    </p:anim>
                                    <p:anim calcmode="lin" valueType="num">
                                      <p:cBhvr>
                                        <p:cTn id="39" dur="1000" fill="hold"/>
                                        <p:tgtEl>
                                          <p:spTgt spid="15"/>
                                        </p:tgtEl>
                                        <p:attrNameLst>
                                          <p:attrName>style.rotation</p:attrName>
                                        </p:attrNameLst>
                                      </p:cBhvr>
                                      <p:tavLst>
                                        <p:tav tm="0">
                                          <p:val>
                                            <p:fltVal val="90"/>
                                          </p:val>
                                        </p:tav>
                                        <p:tav tm="100000">
                                          <p:val>
                                            <p:fltVal val="0"/>
                                          </p:val>
                                        </p:tav>
                                      </p:tavLst>
                                    </p:anim>
                                    <p:animEffect transition="in" filter="fade">
                                      <p:cBhvr>
                                        <p:cTn id="40" dur="1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43"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
                                        <p:tgtEl>
                                          <p:spTgt spid="23"/>
                                        </p:tgtEl>
                                      </p:cBhvr>
                                    </p:animEffect>
                                    <p:anim calcmode="lin" valueType="num">
                                      <p:cBhvr>
                                        <p:cTn id="46" dur="400" fill="hold"/>
                                        <p:tgtEl>
                                          <p:spTgt spid="23"/>
                                        </p:tgtEl>
                                        <p:attrNameLst>
                                          <p:attrName>ppt_x</p:attrName>
                                        </p:attrNameLst>
                                      </p:cBhvr>
                                      <p:tavLst>
                                        <p:tav tm="0">
                                          <p:val>
                                            <p:strVal val="#ppt_x"/>
                                          </p:val>
                                        </p:tav>
                                        <p:tav tm="100000">
                                          <p:val>
                                            <p:strVal val="#ppt_x"/>
                                          </p:val>
                                        </p:tav>
                                      </p:tavLst>
                                    </p:anim>
                                    <p:anim calcmode="lin" valueType="num">
                                      <p:cBhvr>
                                        <p:cTn id="47" dur="400" fill="hold"/>
                                        <p:tgtEl>
                                          <p:spTgt spid="23"/>
                                        </p:tgtEl>
                                        <p:attrNameLst>
                                          <p:attrName>ppt_y</p:attrName>
                                        </p:attrNameLst>
                                      </p:cBhvr>
                                      <p:tavLst>
                                        <p:tav tm="0">
                                          <p:val>
                                            <p:strVal val="#ppt_y+0.31"/>
                                          </p:val>
                                        </p:tav>
                                        <p:tav tm="100000">
                                          <p:val>
                                            <p:strVal val="#ppt_y+0.31"/>
                                          </p:val>
                                        </p:tav>
                                      </p:tavLst>
                                    </p:anim>
                                    <p:anim calcmode="lin" valueType="num">
                                      <p:cBhvr>
                                        <p:cTn id="48" dur="600" decel="50000" fill="hold">
                                          <p:stCondLst>
                                            <p:cond delay="400"/>
                                          </p:stCondLst>
                                        </p:cTn>
                                        <p:tgtEl>
                                          <p:spTgt spid="2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9" dur="600" decel="50000" fill="hold">
                                          <p:stCondLst>
                                            <p:cond delay="400"/>
                                          </p:stCondLst>
                                        </p:cTn>
                                        <p:tgtEl>
                                          <p:spTgt spid="2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0" presetID="43"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
                                        <p:tgtEl>
                                          <p:spTgt spid="17"/>
                                        </p:tgtEl>
                                      </p:cBhvr>
                                    </p:animEffect>
                                    <p:anim calcmode="lin" valueType="num">
                                      <p:cBhvr>
                                        <p:cTn id="53" dur="400" fill="hold"/>
                                        <p:tgtEl>
                                          <p:spTgt spid="17"/>
                                        </p:tgtEl>
                                        <p:attrNameLst>
                                          <p:attrName>ppt_x</p:attrName>
                                        </p:attrNameLst>
                                      </p:cBhvr>
                                      <p:tavLst>
                                        <p:tav tm="0">
                                          <p:val>
                                            <p:strVal val="#ppt_x"/>
                                          </p:val>
                                        </p:tav>
                                        <p:tav tm="100000">
                                          <p:val>
                                            <p:strVal val="#ppt_x"/>
                                          </p:val>
                                        </p:tav>
                                      </p:tavLst>
                                    </p:anim>
                                    <p:anim calcmode="lin" valueType="num">
                                      <p:cBhvr>
                                        <p:cTn id="54" dur="400" fill="hold"/>
                                        <p:tgtEl>
                                          <p:spTgt spid="17"/>
                                        </p:tgtEl>
                                        <p:attrNameLst>
                                          <p:attrName>ppt_y</p:attrName>
                                        </p:attrNameLst>
                                      </p:cBhvr>
                                      <p:tavLst>
                                        <p:tav tm="0">
                                          <p:val>
                                            <p:strVal val="#ppt_y+0.31"/>
                                          </p:val>
                                        </p:tav>
                                        <p:tav tm="100000">
                                          <p:val>
                                            <p:strVal val="#ppt_y+0.31"/>
                                          </p:val>
                                        </p:tav>
                                      </p:tavLst>
                                    </p:anim>
                                    <p:anim calcmode="lin" valueType="num">
                                      <p:cBhvr>
                                        <p:cTn id="55" dur="600" decel="50000" fill="hold">
                                          <p:stCondLst>
                                            <p:cond delay="400"/>
                                          </p:stCondLst>
                                        </p:cTn>
                                        <p:tgtEl>
                                          <p:spTgt spid="1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6" dur="600" decel="50000" fill="hold">
                                          <p:stCondLst>
                                            <p:cond delay="400"/>
                                          </p:stCondLst>
                                        </p:cTn>
                                        <p:tgtEl>
                                          <p:spTgt spid="1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65275" y="76200"/>
            <a:ext cx="8915400" cy="838200"/>
          </a:xfrm>
        </p:spPr>
        <p:txBody>
          <a:bodyPr>
            <a:normAutofit fontScale="90000"/>
          </a:bodyPr>
          <a:lstStyle/>
          <a:p>
            <a:br>
              <a:rPr lang="en-GB" altLang="en-US" sz="3200" i="1">
                <a:latin typeface="Times New Roman" panose="02020603050405020304" pitchFamily="18" charset="0"/>
                <a:cs typeface="Times New Roman" panose="02020603050405020304" pitchFamily="18" charset="0"/>
              </a:rPr>
            </a:br>
            <a:r>
              <a:rPr lang="en-GB" altLang="en-US" sz="3200" i="1">
                <a:latin typeface="Times New Roman" panose="02020603050405020304" pitchFamily="18" charset="0"/>
                <a:cs typeface="Times New Roman" panose="02020603050405020304" pitchFamily="18" charset="0"/>
              </a:rPr>
              <a:t>d. Triết học - hạt nhân lý luận của thế giới quan</a:t>
            </a:r>
            <a:br>
              <a:rPr lang="vi-VN" altLang="en-US" sz="3200">
                <a:latin typeface="Times New Roman" panose="02020603050405020304" pitchFamily="18" charset="0"/>
                <a:cs typeface="Times New Roman" panose="02020603050405020304" pitchFamily="18" charset="0"/>
              </a:rPr>
            </a:br>
            <a:endParaRPr lang="vi-VN" altLang="en-US" sz="3200">
              <a:latin typeface="Times New Roman" panose="02020603050405020304" pitchFamily="18" charset="0"/>
              <a:cs typeface="Times New Roman" panose="02020603050405020304" pitchFamily="18" charset="0"/>
            </a:endParaRPr>
          </a:p>
        </p:txBody>
      </p:sp>
      <p:sp>
        <p:nvSpPr>
          <p:cNvPr id="2" name="Rounded Rectangle 1"/>
          <p:cNvSpPr/>
          <p:nvPr/>
        </p:nvSpPr>
        <p:spPr>
          <a:xfrm>
            <a:off x="1849438" y="1804988"/>
            <a:ext cx="8437562" cy="2819400"/>
          </a:xfrm>
          <a:prstGeom prst="roundRect">
            <a:avLst/>
          </a:prstGeom>
          <a:solidFill>
            <a:schemeClr val="accent2">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800" kern="0" dirty="0" err="1">
                <a:solidFill>
                  <a:srgbClr val="000000"/>
                </a:solidFill>
                <a:latin typeface="Times New Roman" panose="02020603050405020304" pitchFamily="18" charset="0"/>
                <a:cs typeface="Times New Roman" panose="02020603050405020304" pitchFamily="18" charset="0"/>
              </a:rPr>
              <a:t>Là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niệm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triết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học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chỉ</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hệ</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thống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a:t>
            </a:r>
            <a:r>
              <a:rPr lang="en-GB" altLang="en-US" sz="2800" kern="0" dirty="0">
                <a:solidFill>
                  <a:srgbClr val="000000"/>
                </a:solidFill>
                <a:latin typeface="Times New Roman" panose="02020603050405020304" pitchFamily="18" charset="0"/>
                <a:cs typeface="Times New Roman" panose="02020603050405020304" pitchFamily="18" charset="0"/>
              </a:rPr>
              <a:t> tri </a:t>
            </a:r>
            <a:r>
              <a:rPr lang="en-GB" altLang="en-US" sz="2800" kern="0" dirty="0" err="1">
                <a:solidFill>
                  <a:srgbClr val="000000"/>
                </a:solidFill>
                <a:latin typeface="Times New Roman" panose="02020603050405020304" pitchFamily="18" charset="0"/>
                <a:cs typeface="Times New Roman" panose="02020603050405020304" pitchFamily="18" charset="0"/>
              </a:rPr>
              <a:t>thức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điểm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tình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cảm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niềm</a:t>
            </a:r>
            <a:r>
              <a:rPr lang="en-GB" altLang="en-US" sz="2800" kern="0" dirty="0">
                <a:solidFill>
                  <a:srgbClr val="000000"/>
                </a:solidFill>
                <a:latin typeface="Times New Roman" panose="02020603050405020304" pitchFamily="18" charset="0"/>
                <a:cs typeface="Times New Roman" panose="02020603050405020304" pitchFamily="18" charset="0"/>
              </a:rPr>
              <a:t> tin, </a:t>
            </a:r>
            <a:r>
              <a:rPr lang="en-GB" altLang="en-US" sz="2800" kern="0" dirty="0" err="1">
                <a:solidFill>
                  <a:srgbClr val="000000"/>
                </a:solidFill>
                <a:latin typeface="Times New Roman" panose="02020603050405020304" pitchFamily="18" charset="0"/>
                <a:cs typeface="Times New Roman" panose="02020603050405020304" pitchFamily="18" charset="0"/>
              </a:rPr>
              <a:t>lý</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tưởng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xác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về</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về</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vị</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trí</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bao</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gồm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hội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loại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trong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đó</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quy</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nguyên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tắc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độ</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giá</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trị</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trong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hướng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nhận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thức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hoạt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động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thực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tiễn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a:t>
            </a:r>
            <a:endParaRPr lang="en-US" sz="1600" dirty="0"/>
          </a:p>
        </p:txBody>
      </p:sp>
      <p:sp>
        <p:nvSpPr>
          <p:cNvPr id="21509" name="Rectangle 2"/>
          <p:cNvSpPr>
            <a:spLocks noChangeArrowheads="1"/>
          </p:cNvSpPr>
          <p:nvPr/>
        </p:nvSpPr>
        <p:spPr bwMode="auto">
          <a:xfrm>
            <a:off x="1849438" y="4775201"/>
            <a:ext cx="8763000" cy="1384995"/>
          </a:xfrm>
          <a:prstGeom prst="rect">
            <a:avLst/>
          </a:prstGeom>
          <a:noFill/>
          <a:ln w="9525">
            <a:noFill/>
            <a:miter lim="800000"/>
          </a:ln>
        </p:spPr>
        <p:txBody>
          <a:bodyPr>
            <a:spAutoFit/>
          </a:bodyPr>
          <a:lstStyle/>
          <a:p>
            <a:pPr algn="just">
              <a:lnSpc>
                <a:spcPct val="150000"/>
              </a:lnSpc>
              <a:buFont typeface="Wingdings" panose="05000000000000000000" pitchFamily="2" charset="2"/>
              <a:buChar char="Ø"/>
            </a:pPr>
            <a:r>
              <a:rPr lang="en-GB" altLang="en-US" sz="2800" b="1">
                <a:latin typeface="Times New Roman" panose="02020603050405020304" pitchFamily="18" charset="0"/>
                <a:cs typeface="Times New Roman" panose="02020603050405020304" pitchFamily="18" charset="0"/>
              </a:rPr>
              <a:t> Quan hệ giữa thế giới quan và nhân sinh quan</a:t>
            </a:r>
            <a:endParaRPr lang="en-GB" altLang="en-US" sz="2800" b="1">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GB" altLang="en-US" sz="2800" b="1">
                <a:latin typeface="Times New Roman" panose="02020603050405020304" pitchFamily="18" charset="0"/>
                <a:cs typeface="Times New Roman" panose="02020603050405020304" pitchFamily="18" charset="0"/>
              </a:rPr>
              <a:t> Các loại hình thế giới quan</a:t>
            </a:r>
            <a:endParaRPr lang="vi-VN" altLang="en-US" sz="2800">
              <a:latin typeface="Times New Roman" panose="02020603050405020304" pitchFamily="18" charset="0"/>
              <a:cs typeface="Times New Roman" panose="02020603050405020304" pitchFamily="18" charset="0"/>
            </a:endParaRPr>
          </a:p>
        </p:txBody>
      </p:sp>
      <p:sp>
        <p:nvSpPr>
          <p:cNvPr id="6" name="Rectangle 5"/>
          <p:cNvSpPr/>
          <p:nvPr/>
        </p:nvSpPr>
        <p:spPr>
          <a:xfrm>
            <a:off x="1849439" y="989013"/>
            <a:ext cx="3309937" cy="584200"/>
          </a:xfrm>
          <a:prstGeom prst="rect">
            <a:avLst/>
          </a:prstGeom>
        </p:spPr>
        <p:txBody>
          <a:bodyPr wrap="none">
            <a:spAutoFit/>
          </a:bodyPr>
          <a:lstStyle/>
          <a:p>
            <a:pPr marL="342900" indent="-342900" algn="just">
              <a:spcBef>
                <a:spcPct val="20000"/>
              </a:spcBef>
              <a:buFont typeface="Wingdings" panose="05000000000000000000" pitchFamily="2" charset="2"/>
              <a:buChar char="Ø"/>
              <a:defRPr/>
            </a:pP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Thế</a:t>
            </a: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giới</a:t>
            </a: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quan</a:t>
            </a:r>
            <a:r>
              <a:rPr lang="en-GB" altLang="en-US" sz="3200" b="1" kern="0" dirty="0">
                <a:solidFill>
                  <a:srgbClr val="000000"/>
                </a:solidFill>
                <a:latin typeface="Times New Roman" panose="02020603050405020304" pitchFamily="18" charset="0"/>
                <a:cs typeface="Times New Roman" panose="02020603050405020304" pitchFamily="18" charset="0"/>
              </a:rPr>
              <a:t>: </a:t>
            </a:r>
            <a:endParaRPr lang="en-GB" altLang="en-US" sz="3200" b="1"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1509"/>
                                        </p:tgtEl>
                                        <p:attrNameLst>
                                          <p:attrName>style.visibility</p:attrName>
                                        </p:attrNameLst>
                                      </p:cBhvr>
                                      <p:to>
                                        <p:strVal val="visible"/>
                                      </p:to>
                                    </p:set>
                                    <p:animEffect transition="in" filter="circle(in)">
                                      <p:cBhvr>
                                        <p:cTn id="15" dur="20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509"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676400" y="30163"/>
            <a:ext cx="9144000" cy="609600"/>
          </a:xfrm>
        </p:spPr>
        <p:txBody>
          <a:bodyPr>
            <a:normAutofit fontScale="90000"/>
          </a:bodyPr>
          <a:lstStyle/>
          <a:p>
            <a:br>
              <a:rPr lang="en-GB" altLang="en-US" sz="3000" i="1">
                <a:latin typeface="Times New Roman" panose="02020603050405020304" pitchFamily="18" charset="0"/>
                <a:cs typeface="Times New Roman" panose="02020603050405020304" pitchFamily="18" charset="0"/>
              </a:rPr>
            </a:br>
            <a:r>
              <a:rPr lang="en-GB" altLang="en-US" sz="3000" i="1">
                <a:latin typeface="Times New Roman" panose="02020603050405020304" pitchFamily="18" charset="0"/>
                <a:cs typeface="Times New Roman" panose="02020603050405020304" pitchFamily="18" charset="0"/>
              </a:rPr>
              <a:t>d. Triết học, hạt nhân lý luận của thế giới quan</a:t>
            </a:r>
            <a:br>
              <a:rPr lang="vi-VN" altLang="en-US" sz="3000">
                <a:latin typeface="Times New Roman" panose="02020603050405020304" pitchFamily="18" charset="0"/>
                <a:cs typeface="Times New Roman" panose="02020603050405020304" pitchFamily="18" charset="0"/>
              </a:rPr>
            </a:br>
            <a:endParaRPr lang="vi-VN" altLang="en-US" sz="3000">
              <a:latin typeface="Times New Roman" panose="02020603050405020304" pitchFamily="18" charset="0"/>
              <a:cs typeface="Times New Roman" panose="02020603050405020304" pitchFamily="18" charset="0"/>
            </a:endParaRPr>
          </a:p>
        </p:txBody>
      </p:sp>
      <p:sp>
        <p:nvSpPr>
          <p:cNvPr id="5" name="Rounded Rectangle 4"/>
          <p:cNvSpPr/>
          <p:nvPr/>
        </p:nvSpPr>
        <p:spPr>
          <a:xfrm>
            <a:off x="3408363" y="869951"/>
            <a:ext cx="6934200" cy="71596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altLang="en-US" sz="2400" kern="0" dirty="0">
                <a:solidFill>
                  <a:srgbClr val="000000"/>
                </a:solidFill>
                <a:latin typeface="Times New Roman" panose="02020603050405020304" pitchFamily="18" charset="0"/>
                <a:cs typeface="Times New Roman" panose="02020603050405020304" pitchFamily="18" charset="0"/>
              </a:rPr>
              <a:t>B</a:t>
            </a:r>
            <a:r>
              <a:rPr lang="en-GB" altLang="en-US" sz="2400" kern="0" dirty="0" err="1">
                <a:solidFill>
                  <a:srgbClr val="000000"/>
                </a:solidFill>
                <a:latin typeface="Times New Roman" panose="02020603050405020304" pitchFamily="18" charset="0"/>
                <a:cs typeface="Times New Roman" panose="02020603050405020304" pitchFamily="18" charset="0"/>
              </a:rPr>
              <a:t>ản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thân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chính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endParaRPr lang="en-US" sz="2400" dirty="0">
              <a:latin typeface="Times New Roman" panose="02020603050405020304" pitchFamily="18" charset="0"/>
              <a:cs typeface="Times New Roman" panose="02020603050405020304" pitchFamily="18" charset="0"/>
            </a:endParaRPr>
          </a:p>
        </p:txBody>
      </p:sp>
      <p:sp>
        <p:nvSpPr>
          <p:cNvPr id="6" name="Cube 5"/>
          <p:cNvSpPr/>
          <p:nvPr/>
        </p:nvSpPr>
        <p:spPr>
          <a:xfrm>
            <a:off x="1927225" y="835026"/>
            <a:ext cx="1201738" cy="969963"/>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nhất</a:t>
            </a:r>
            <a:endParaRPr lang="en-US" sz="2400"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3429000" y="1781175"/>
            <a:ext cx="6934200" cy="131603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Trong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số</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loại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phân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chia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theo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cơ</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sở</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nhau</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thì</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giờ</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cũng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thành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phần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trọng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đóng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vai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trò</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nhân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tố</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cốt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lõi</a:t>
            </a:r>
            <a:endParaRPr lang="en-GB"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8" name="Cube 7"/>
          <p:cNvSpPr/>
          <p:nvPr/>
        </p:nvSpPr>
        <p:spPr>
          <a:xfrm>
            <a:off x="1912939" y="2070100"/>
            <a:ext cx="1216025" cy="1055688"/>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hai</a:t>
            </a:r>
            <a:endParaRPr lang="en-US" sz="24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3429000" y="3290889"/>
            <a:ext cx="6934200" cy="131603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GB"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giờ</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cũng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có</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ảnh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hưởng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chi </a:t>
            </a:r>
            <a:r>
              <a:rPr lang="en-GB" altLang="en-US" sz="2400" kern="0" dirty="0" err="1">
                <a:solidFill>
                  <a:srgbClr val="000000"/>
                </a:solidFill>
                <a:latin typeface="Times New Roman" panose="02020603050405020304" pitchFamily="18" charset="0"/>
                <a:cs typeface="Times New Roman" panose="02020603050405020304" pitchFamily="18" charset="0"/>
              </a:rPr>
              <a:t>phối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như</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tôn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giáo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kinh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nghiệm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thông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thường</a:t>
            </a:r>
            <a:r>
              <a:rPr lang="en-GB" altLang="en-US" sz="2400" kern="0" dirty="0">
                <a:solidFill>
                  <a:srgbClr val="000000"/>
                </a:solidFill>
                <a:latin typeface="Times New Roman" panose="02020603050405020304" pitchFamily="18" charset="0"/>
                <a:cs typeface="Times New Roman" panose="02020603050405020304" pitchFamily="18" charset="0"/>
              </a:rPr>
              <a:t>…,  </a:t>
            </a:r>
            <a:endParaRPr lang="en-GB"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0" name="Cube 9"/>
          <p:cNvSpPr/>
          <p:nvPr/>
        </p:nvSpPr>
        <p:spPr>
          <a:xfrm>
            <a:off x="1912939" y="3411539"/>
            <a:ext cx="1216025" cy="1101725"/>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ba</a:t>
            </a:r>
            <a:endParaRPr lang="en-US" sz="24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3408363" y="4826000"/>
            <a:ext cx="6934200" cy="79533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định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mọi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niệm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con </a:t>
            </a:r>
            <a:r>
              <a:rPr lang="en-GB" altLang="en-US" sz="2400" kern="0" dirty="0" err="1">
                <a:solidFill>
                  <a:srgbClr val="000000"/>
                </a:solidFill>
                <a:latin typeface="Times New Roman" panose="02020603050405020304" pitchFamily="18" charset="0"/>
                <a:cs typeface="Times New Roman" panose="02020603050405020304" pitchFamily="18" charset="0"/>
              </a:rPr>
              <a:t>người</a:t>
            </a:r>
            <a:endParaRPr lang="en-US" sz="2400" dirty="0">
              <a:latin typeface="Times New Roman" panose="02020603050405020304" pitchFamily="18" charset="0"/>
              <a:cs typeface="Times New Roman" panose="02020603050405020304" pitchFamily="18" charset="0"/>
            </a:endParaRPr>
          </a:p>
        </p:txBody>
      </p:sp>
      <p:sp>
        <p:nvSpPr>
          <p:cNvPr id="12" name="Cube 11"/>
          <p:cNvSpPr/>
          <p:nvPr/>
        </p:nvSpPr>
        <p:spPr>
          <a:xfrm>
            <a:off x="1912939" y="4799014"/>
            <a:ext cx="1216025" cy="1101725"/>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tư</a:t>
            </a:r>
            <a:endParaRPr lang="en-US" sz="2400" dirty="0">
              <a:latin typeface="Times New Roman" panose="02020603050405020304" pitchFamily="18" charset="0"/>
              <a:cs typeface="Times New Roman" panose="02020603050405020304" pitchFamily="18" charset="0"/>
            </a:endParaRPr>
          </a:p>
        </p:txBody>
      </p:sp>
      <p:sp>
        <p:nvSpPr>
          <p:cNvPr id="14" name="Rectangle 13"/>
          <p:cNvSpPr/>
          <p:nvPr/>
        </p:nvSpPr>
        <p:spPr>
          <a:xfrm>
            <a:off x="3595688" y="5827714"/>
            <a:ext cx="7072312" cy="1200329"/>
          </a:xfrm>
          <a:prstGeom prst="rect">
            <a:avLst/>
          </a:prstGeom>
        </p:spPr>
        <p:txBody>
          <a:bodyPr>
            <a:spAutoFit/>
          </a:bodyPr>
          <a:lstStyle/>
          <a:p>
            <a:pPr algn="just">
              <a:spcBef>
                <a:spcPct val="20000"/>
              </a:spcBef>
              <a:defRPr/>
            </a:pPr>
            <a:r>
              <a:rPr lang="en-GB" altLang="en-US" sz="2400" kern="0" dirty="0">
                <a:solidFill>
                  <a:srgbClr val="000000"/>
                </a:solidFill>
                <a:latin typeface="Times New Roman" panose="02020603050405020304" pitchFamily="18" charset="0"/>
                <a:cs typeface="Times New Roman" panose="02020603050405020304" pitchFamily="18" charset="0"/>
              </a:rPr>
              <a:t>TGQ DVBC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đỉnh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TGQ do </a:t>
            </a:r>
            <a:r>
              <a:rPr lang="en-GB" altLang="en-US" sz="2400" kern="0" dirty="0" err="1">
                <a:solidFill>
                  <a:srgbClr val="000000"/>
                </a:solidFill>
                <a:latin typeface="Times New Roman" panose="02020603050405020304" pitchFamily="18" charset="0"/>
                <a:cs typeface="Times New Roman" panose="02020603050405020304" pitchFamily="18" charset="0"/>
              </a:rPr>
              <a:t>nó</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dựa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niệm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duy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về</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chất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ý </a:t>
            </a:r>
            <a:r>
              <a:rPr lang="en-GB" altLang="en-US" sz="2400" kern="0" dirty="0" err="1">
                <a:solidFill>
                  <a:srgbClr val="000000"/>
                </a:solidFill>
                <a:latin typeface="Times New Roman" panose="02020603050405020304" pitchFamily="18" charset="0"/>
                <a:cs typeface="Times New Roman" panose="02020603050405020304" pitchFamily="18" charset="0"/>
              </a:rPr>
              <a:t>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nguyên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luật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biện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chứng</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6" name="Notched Right Arrow 15"/>
          <p:cNvSpPr/>
          <p:nvPr/>
        </p:nvSpPr>
        <p:spPr>
          <a:xfrm>
            <a:off x="2679700" y="6013450"/>
            <a:ext cx="831850" cy="484188"/>
          </a:xfrm>
          <a:prstGeom prst="notched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50" presetClass="entr" presetSubtype="0" decel="10000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strVal val="#ppt_w+.3"/>
                                          </p:val>
                                        </p:tav>
                                        <p:tav tm="100000">
                                          <p:val>
                                            <p:strVal val="#ppt_w"/>
                                          </p:val>
                                        </p:tav>
                                      </p:tavLst>
                                    </p:anim>
                                    <p:anim calcmode="lin" valueType="num">
                                      <p:cBhvr>
                                        <p:cTn id="24" dur="1000" fill="hold"/>
                                        <p:tgtEl>
                                          <p:spTgt spid="10"/>
                                        </p:tgtEl>
                                        <p:attrNameLst>
                                          <p:attrName>ppt_h</p:attrName>
                                        </p:attrNameLst>
                                      </p:cBhvr>
                                      <p:tavLst>
                                        <p:tav tm="0">
                                          <p:val>
                                            <p:strVal val="#ppt_h"/>
                                          </p:val>
                                        </p:tav>
                                        <p:tav tm="100000">
                                          <p:val>
                                            <p:strVal val="#ppt_h"/>
                                          </p:val>
                                        </p:tav>
                                      </p:tavLst>
                                    </p:anim>
                                    <p:animEffect transition="in" filter="fade">
                                      <p:cBhvr>
                                        <p:cTn id="25" dur="1000"/>
                                        <p:tgtEl>
                                          <p:spTgt spid="10"/>
                                        </p:tgtEl>
                                      </p:cBhvr>
                                    </p:animEffect>
                                  </p:childTnLst>
                                </p:cTn>
                              </p:par>
                              <p:par>
                                <p:cTn id="26" presetID="50" presetClass="entr" presetSubtype="0" decel="10000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strVal val="#ppt_w+.3"/>
                                          </p:val>
                                        </p:tav>
                                        <p:tav tm="100000">
                                          <p:val>
                                            <p:strVal val="#ppt_w"/>
                                          </p:val>
                                        </p:tav>
                                      </p:tavLst>
                                    </p:anim>
                                    <p:anim calcmode="lin" valueType="num">
                                      <p:cBhvr>
                                        <p:cTn id="29" dur="1000" fill="hold"/>
                                        <p:tgtEl>
                                          <p:spTgt spid="9"/>
                                        </p:tgtEl>
                                        <p:attrNameLst>
                                          <p:attrName>ppt_h</p:attrName>
                                        </p:attrNameLst>
                                      </p:cBhvr>
                                      <p:tavLst>
                                        <p:tav tm="0">
                                          <p:val>
                                            <p:strVal val="#ppt_h"/>
                                          </p:val>
                                        </p:tav>
                                        <p:tav tm="100000">
                                          <p:val>
                                            <p:strVal val="#ppt_h"/>
                                          </p:val>
                                        </p:tav>
                                      </p:tavLst>
                                    </p:anim>
                                    <p:animEffect transition="in" filter="fade">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3"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
                                        <p:tgtEl>
                                          <p:spTgt spid="16"/>
                                        </p:tgtEl>
                                      </p:cBhvr>
                                    </p:animEffect>
                                    <p:anim calcmode="lin" valueType="num">
                                      <p:cBhvr>
                                        <p:cTn id="48" dur="400" fill="hold"/>
                                        <p:tgtEl>
                                          <p:spTgt spid="16"/>
                                        </p:tgtEl>
                                        <p:attrNameLst>
                                          <p:attrName>ppt_x</p:attrName>
                                        </p:attrNameLst>
                                      </p:cBhvr>
                                      <p:tavLst>
                                        <p:tav tm="0">
                                          <p:val>
                                            <p:strVal val="#ppt_x"/>
                                          </p:val>
                                        </p:tav>
                                        <p:tav tm="100000">
                                          <p:val>
                                            <p:strVal val="#ppt_x"/>
                                          </p:val>
                                        </p:tav>
                                      </p:tavLst>
                                    </p:anim>
                                    <p:anim calcmode="lin" valueType="num">
                                      <p:cBhvr>
                                        <p:cTn id="49" dur="400" fill="hold"/>
                                        <p:tgtEl>
                                          <p:spTgt spid="16"/>
                                        </p:tgtEl>
                                        <p:attrNameLst>
                                          <p:attrName>ppt_y</p:attrName>
                                        </p:attrNameLst>
                                      </p:cBhvr>
                                      <p:tavLst>
                                        <p:tav tm="0">
                                          <p:val>
                                            <p:strVal val="#ppt_y+0.31"/>
                                          </p:val>
                                        </p:tav>
                                        <p:tav tm="100000">
                                          <p:val>
                                            <p:strVal val="#ppt_y+0.31"/>
                                          </p:val>
                                        </p:tav>
                                      </p:tavLst>
                                    </p:anim>
                                    <p:anim calcmode="lin" valueType="num">
                                      <p:cBhvr>
                                        <p:cTn id="50" dur="600" decel="50000" fill="hold">
                                          <p:stCondLst>
                                            <p:cond delay="400"/>
                                          </p:stCondLst>
                                        </p:cTn>
                                        <p:tgtEl>
                                          <p:spTgt spid="1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1" dur="600" decel="50000" fill="hold">
                                          <p:stCondLst>
                                            <p:cond delay="400"/>
                                          </p:stCondLst>
                                        </p:cTn>
                                        <p:tgtEl>
                                          <p:spTgt spid="1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2" presetID="43"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
                                        <p:tgtEl>
                                          <p:spTgt spid="14"/>
                                        </p:tgtEl>
                                      </p:cBhvr>
                                    </p:animEffect>
                                    <p:anim calcmode="lin" valueType="num">
                                      <p:cBhvr>
                                        <p:cTn id="55" dur="400" fill="hold"/>
                                        <p:tgtEl>
                                          <p:spTgt spid="14"/>
                                        </p:tgtEl>
                                        <p:attrNameLst>
                                          <p:attrName>ppt_x</p:attrName>
                                        </p:attrNameLst>
                                      </p:cBhvr>
                                      <p:tavLst>
                                        <p:tav tm="0">
                                          <p:val>
                                            <p:strVal val="#ppt_x"/>
                                          </p:val>
                                        </p:tav>
                                        <p:tav tm="100000">
                                          <p:val>
                                            <p:strVal val="#ppt_x"/>
                                          </p:val>
                                        </p:tav>
                                      </p:tavLst>
                                    </p:anim>
                                    <p:anim calcmode="lin" valueType="num">
                                      <p:cBhvr>
                                        <p:cTn id="56" dur="400" fill="hold"/>
                                        <p:tgtEl>
                                          <p:spTgt spid="14"/>
                                        </p:tgtEl>
                                        <p:attrNameLst>
                                          <p:attrName>ppt_y</p:attrName>
                                        </p:attrNameLst>
                                      </p:cBhvr>
                                      <p:tavLst>
                                        <p:tav tm="0">
                                          <p:val>
                                            <p:strVal val="#ppt_y+0.31"/>
                                          </p:val>
                                        </p:tav>
                                        <p:tav tm="100000">
                                          <p:val>
                                            <p:strVal val="#ppt_y+0.31"/>
                                          </p:val>
                                        </p:tav>
                                      </p:tavLst>
                                    </p:anim>
                                    <p:anim calcmode="lin" valueType="num">
                                      <p:cBhvr>
                                        <p:cTn id="57" dur="600" decel="50000" fill="hold">
                                          <p:stCondLst>
                                            <p:cond delay="400"/>
                                          </p:stCondLst>
                                        </p:cTn>
                                        <p:tgtEl>
                                          <p:spTgt spid="1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8" dur="600" decel="50000" fill="hold">
                                          <p:stCondLst>
                                            <p:cond delay="400"/>
                                          </p:stCondLst>
                                        </p:cTn>
                                        <p:tgtEl>
                                          <p:spTgt spid="1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544638" y="57150"/>
            <a:ext cx="8915400" cy="762000"/>
          </a:xfrm>
        </p:spPr>
        <p:txBody>
          <a:bodyPr>
            <a:normAutofit fontScale="90000"/>
          </a:bodyPr>
          <a:lstStyle/>
          <a:p>
            <a:br>
              <a:rPr lang="en-GB" altLang="en-US" sz="3500" i="1">
                <a:latin typeface="Times New Roman" panose="02020603050405020304" pitchFamily="18" charset="0"/>
                <a:cs typeface="Times New Roman" panose="02020603050405020304" pitchFamily="18" charset="0"/>
              </a:rPr>
            </a:br>
            <a:r>
              <a:rPr lang="en-GB" altLang="en-US" sz="3500" i="1">
                <a:latin typeface="Times New Roman" panose="02020603050405020304" pitchFamily="18" charset="0"/>
                <a:cs typeface="Times New Roman" panose="02020603050405020304" pitchFamily="18" charset="0"/>
              </a:rPr>
              <a:t>d. Triết học, hạt nhân lý luận của thế giới quan</a:t>
            </a:r>
            <a:br>
              <a:rPr lang="vi-VN" altLang="en-US" sz="3500">
                <a:latin typeface="Times New Roman" panose="02020603050405020304" pitchFamily="18" charset="0"/>
                <a:cs typeface="Times New Roman" panose="02020603050405020304" pitchFamily="18" charset="0"/>
              </a:rPr>
            </a:br>
            <a:endParaRPr lang="vi-VN" altLang="en-US" sz="3500">
              <a:latin typeface="Times New Roman" panose="02020603050405020304" pitchFamily="18" charset="0"/>
              <a:cs typeface="Times New Roman" panose="02020603050405020304" pitchFamily="18" charset="0"/>
            </a:endParaRPr>
          </a:p>
        </p:txBody>
      </p:sp>
      <p:sp>
        <p:nvSpPr>
          <p:cNvPr id="23555" name="Content Placeholder 2"/>
          <p:cNvSpPr>
            <a:spLocks noGrp="1"/>
          </p:cNvSpPr>
          <p:nvPr>
            <p:ph sz="quarter" idx="13"/>
          </p:nvPr>
        </p:nvSpPr>
        <p:spPr>
          <a:xfrm>
            <a:off x="1524000" y="876300"/>
            <a:ext cx="8991600" cy="1104900"/>
          </a:xfrm>
          <a:prstGeom prst="rect">
            <a:avLst/>
          </a:prstGeom>
        </p:spPr>
        <p:txBody>
          <a:bodyPr/>
          <a:lstStyle/>
          <a:p>
            <a:pPr algn="just">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Vai</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trò</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của</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thế</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giới</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quan</a:t>
            </a:r>
            <a:r>
              <a:rPr lang="en-US" altLang="en-US" b="1" dirty="0">
                <a:latin typeface="Times New Roman" panose="02020603050405020304" pitchFamily="18" charset="0"/>
                <a:cs typeface="Times New Roman" panose="02020603050405020304" pitchFamily="18" charset="0"/>
              </a:rPr>
              <a:t>:</a:t>
            </a:r>
            <a:r>
              <a:rPr lang="en-GB" altLang="en-US" dirty="0">
                <a:latin typeface="Times New Roman" panose="02020603050405020304" pitchFamily="18" charset="0"/>
                <a:cs typeface="Times New Roman" panose="02020603050405020304" pitchFamily="18" charset="0"/>
              </a:rPr>
              <a:t> TGQ </a:t>
            </a:r>
            <a:r>
              <a:rPr lang="en-GB" altLang="en-US" dirty="0" err="1">
                <a:latin typeface="Times New Roman" panose="02020603050405020304" pitchFamily="18" charset="0"/>
                <a:cs typeface="Times New Roman" panose="02020603050405020304" pitchFamily="18" charset="0"/>
              </a:rPr>
              <a:t>có</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vai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trò</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đặc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biệt</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quan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trọng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trong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cuộc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sống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của</a:t>
            </a:r>
            <a:r>
              <a:rPr lang="en-GB" altLang="en-US" dirty="0">
                <a:latin typeface="Times New Roman" panose="02020603050405020304" pitchFamily="18" charset="0"/>
                <a:cs typeface="Times New Roman" panose="02020603050405020304" pitchFamily="18" charset="0"/>
              </a:rPr>
              <a:t> con </a:t>
            </a:r>
            <a:r>
              <a:rPr lang="en-GB" altLang="en-US" dirty="0" err="1">
                <a:latin typeface="Times New Roman" panose="02020603050405020304" pitchFamily="18" charset="0"/>
                <a:cs typeface="Times New Roman" panose="02020603050405020304" pitchFamily="18" charset="0"/>
              </a:rPr>
              <a:t>người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và</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xã</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hội</a:t>
            </a:r>
            <a:r>
              <a:rPr lang="en-GB" altLang="en-US" dirty="0">
                <a:latin typeface="Times New Roman" panose="02020603050405020304" pitchFamily="18" charset="0"/>
                <a:cs typeface="Times New Roman" panose="02020603050405020304" pitchFamily="18" charset="0"/>
              </a:rPr>
              <a:t>:</a:t>
            </a:r>
            <a:endParaRPr lang="en-GB"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vi-VN" altLang="en-US" b="1" dirty="0">
              <a:latin typeface="Times New Roman" panose="02020603050405020304" pitchFamily="18" charset="0"/>
              <a:cs typeface="Times New Roman" panose="02020603050405020304" pitchFamily="18" charset="0"/>
            </a:endParaRPr>
          </a:p>
        </p:txBody>
      </p:sp>
      <p:sp>
        <p:nvSpPr>
          <p:cNvPr id="2" name="Flowchart: Preparation 1"/>
          <p:cNvSpPr/>
          <p:nvPr/>
        </p:nvSpPr>
        <p:spPr>
          <a:xfrm>
            <a:off x="2057400" y="2095500"/>
            <a:ext cx="3303588" cy="723900"/>
          </a:xfrm>
          <a:prstGeom prst="flowChartPreparatio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altLang="en-US" sz="3000" kern="0" dirty="0" err="1">
                <a:solidFill>
                  <a:srgbClr val="000000"/>
                </a:solidFill>
                <a:latin typeface="Times New Roman" panose="02020603050405020304" pitchFamily="18" charset="0"/>
                <a:cs typeface="Times New Roman" panose="02020603050405020304" pitchFamily="18" charset="0"/>
              </a:rPr>
              <a:t>Thứ</a:t>
            </a:r>
            <a:r>
              <a:rPr lang="en-GB" altLang="en-US" sz="3000" kern="0" dirty="0">
                <a:solidFill>
                  <a:srgbClr val="000000"/>
                </a:solidFill>
                <a:latin typeface="Times New Roman" panose="02020603050405020304" pitchFamily="18" charset="0"/>
                <a:cs typeface="Times New Roman" panose="02020603050405020304" pitchFamily="18" charset="0"/>
              </a:rPr>
              <a:t> </a:t>
            </a:r>
            <a:r>
              <a:rPr lang="en-GB" altLang="en-US" sz="3000" kern="0" dirty="0" err="1">
                <a:solidFill>
                  <a:srgbClr val="000000"/>
                </a:solidFill>
                <a:latin typeface="Times New Roman" panose="02020603050405020304" pitchFamily="18" charset="0"/>
                <a:cs typeface="Times New Roman" panose="02020603050405020304" pitchFamily="18" charset="0"/>
              </a:rPr>
              <a:t>nhất</a:t>
            </a:r>
            <a:endParaRPr lang="en-US" dirty="0"/>
          </a:p>
        </p:txBody>
      </p:sp>
      <p:sp>
        <p:nvSpPr>
          <p:cNvPr id="3" name="Flowchart: Alternate Process 2"/>
          <p:cNvSpPr/>
          <p:nvPr/>
        </p:nvSpPr>
        <p:spPr>
          <a:xfrm>
            <a:off x="1895476" y="2989263"/>
            <a:ext cx="3541713" cy="2716212"/>
          </a:xfrm>
          <a:prstGeom prst="flowChartAlternateProcess">
            <a:avLst/>
          </a:prstGeom>
          <a:blipFill>
            <a:blip r:embed="rId1"/>
            <a:tile tx="0" ty="0" sx="100000" sy="100000" flip="none" algn="tl"/>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Tất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vấn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được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triết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học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đặt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ra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tìm</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lời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đáp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trước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vấn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thuộc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thế</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giới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9" name="Flowchart: Preparation 8"/>
          <p:cNvSpPr/>
          <p:nvPr/>
        </p:nvSpPr>
        <p:spPr>
          <a:xfrm>
            <a:off x="6535738" y="2122489"/>
            <a:ext cx="3397250" cy="714375"/>
          </a:xfrm>
          <a:prstGeom prst="flowChartPreparation">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GB" altLang="en-US" sz="3000" kern="0" dirty="0" err="1">
                <a:solidFill>
                  <a:srgbClr val="000000"/>
                </a:solidFill>
                <a:latin typeface="Times New Roman" panose="02020603050405020304" pitchFamily="18" charset="0"/>
                <a:cs typeface="Times New Roman" panose="02020603050405020304" pitchFamily="18" charset="0"/>
              </a:rPr>
              <a:t>Thứ</a:t>
            </a:r>
            <a:r>
              <a:rPr lang="en-GB" altLang="en-US" sz="3000" kern="0" dirty="0">
                <a:solidFill>
                  <a:srgbClr val="000000"/>
                </a:solidFill>
                <a:latin typeface="Times New Roman" panose="02020603050405020304" pitchFamily="18" charset="0"/>
                <a:cs typeface="Times New Roman" panose="02020603050405020304" pitchFamily="18" charset="0"/>
              </a:rPr>
              <a:t> </a:t>
            </a:r>
            <a:r>
              <a:rPr lang="en-GB" altLang="en-US" sz="3000" kern="0" dirty="0" err="1">
                <a:solidFill>
                  <a:srgbClr val="000000"/>
                </a:solidFill>
                <a:latin typeface="Times New Roman" panose="02020603050405020304" pitchFamily="18" charset="0"/>
                <a:cs typeface="Times New Roman" panose="02020603050405020304" pitchFamily="18" charset="0"/>
              </a:rPr>
              <a:t>hai</a:t>
            </a:r>
            <a:endParaRPr lang="en-US" dirty="0"/>
          </a:p>
        </p:txBody>
      </p:sp>
      <p:sp>
        <p:nvSpPr>
          <p:cNvPr id="10" name="Flowchart: Alternate Process 9"/>
          <p:cNvSpPr/>
          <p:nvPr/>
        </p:nvSpPr>
        <p:spPr>
          <a:xfrm>
            <a:off x="5791200" y="2989263"/>
            <a:ext cx="4724400" cy="274796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Thế</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giới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tiền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trọng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để</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xác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lập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phương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thức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hợp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lý</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nhân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sinh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tích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cực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tiêu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chí</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trọng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đánh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giá</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sự</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trưởng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thành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mỗi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cá</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nhân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cũng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từng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cộng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đồng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hội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định</a:t>
            </a:r>
            <a:r>
              <a:rPr lang="en-GB" altLang="en-US" sz="2400" dirty="0">
                <a:solidFill>
                  <a:schemeClr val="tx1"/>
                </a:solidFill>
                <a:latin typeface="Times New Roman" panose="02020603050405020304" pitchFamily="18" charset="0"/>
                <a:cs typeface="Times New Roman" panose="02020603050405020304" pitchFamily="18" charset="0"/>
              </a:rPr>
              <a:t>. </a:t>
            </a: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2514600" y="5737225"/>
            <a:ext cx="8001000" cy="954088"/>
          </a:xfrm>
          <a:prstGeom prst="rect">
            <a:avLst/>
          </a:prstGeom>
        </p:spPr>
        <p:txBody>
          <a:bodyPr>
            <a:spAutoFit/>
          </a:bodyPr>
          <a:lstStyle/>
          <a:p>
            <a:pPr marL="342900" indent="-342900" algn="just">
              <a:spcBef>
                <a:spcPct val="20000"/>
              </a:spcBef>
              <a:buFont typeface="Wingdings" panose="05000000000000000000" pitchFamily="2" charset="2"/>
              <a:buChar char="Ø"/>
              <a:defRPr/>
            </a:pP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Triết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học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tính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lý</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luận</a:t>
            </a:r>
            <a:r>
              <a:rPr lang="en-GB" altLang="en-US" sz="2800" kern="0" dirty="0">
                <a:solidFill>
                  <a:srgbClr val="000000"/>
                </a:solidFill>
                <a:latin typeface="Times New Roman" panose="02020603050405020304" pitchFamily="18" charset="0"/>
                <a:cs typeface="Times New Roman" panose="02020603050405020304" pitchFamily="18" charset="0"/>
              </a:rPr>
              <a:t> chi </a:t>
            </a:r>
            <a:r>
              <a:rPr lang="en-GB" altLang="en-US" sz="2800" kern="0" dirty="0" err="1">
                <a:solidFill>
                  <a:srgbClr val="000000"/>
                </a:solidFill>
                <a:latin typeface="Times New Roman" panose="02020603050405020304" pitchFamily="18" charset="0"/>
                <a:cs typeface="Times New Roman" panose="02020603050405020304" pitchFamily="18" charset="0"/>
              </a:rPr>
              <a:t>phối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mọi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endParaRPr lang="vi-VN" altLang="en-US" sz="2800"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amond(in)">
                                      <p:cBhvr>
                                        <p:cTn id="15" dur="2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3" grpId="0" animBg="1"/>
      <p:bldP spid="10"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828800" y="304800"/>
            <a:ext cx="8991600" cy="1252538"/>
          </a:xfrm>
        </p:spPr>
        <p:txBody>
          <a:bodyPr/>
          <a:lstStyle/>
          <a:p>
            <a:r>
              <a:rPr lang="vi-VN" altLang="en-US" sz="3600">
                <a:latin typeface="Times New Roman" panose="02020603050405020304" pitchFamily="18" charset="0"/>
                <a:cs typeface="Times New Roman" panose="02020603050405020304" pitchFamily="18" charset="0"/>
              </a:rPr>
              <a:t>2. Vấn đề cơ bản của triết học </a:t>
            </a:r>
            <a:endParaRPr lang="vi-VN" altLang="en-US" sz="3600">
              <a:latin typeface="Times New Roman" panose="02020603050405020304" pitchFamily="18" charset="0"/>
              <a:cs typeface="Times New Roman" panose="02020603050405020304" pitchFamily="18" charset="0"/>
            </a:endParaRPr>
          </a:p>
        </p:txBody>
      </p:sp>
      <p:graphicFrame>
        <p:nvGraphicFramePr>
          <p:cNvPr id="2" name="Diagram 1"/>
          <p:cNvGraphicFramePr/>
          <p:nvPr/>
        </p:nvGraphicFramePr>
        <p:xfrm>
          <a:off x="1995055" y="1752600"/>
          <a:ext cx="82296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ChangeArrowheads="1"/>
          </p:cNvSpPr>
          <p:nvPr/>
        </p:nvSpPr>
        <p:spPr bwMode="auto">
          <a:xfrm>
            <a:off x="2027238" y="2308225"/>
            <a:ext cx="3276600" cy="762000"/>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endParaRPr lang="en-US" altLang="en-US" sz="2800" dirty="0">
              <a:solidFill>
                <a:schemeClr val="bg1"/>
              </a:solidFill>
              <a:latin typeface="Times New Roman" panose="02020603050405020304" pitchFamily="18" charset="0"/>
              <a:cs typeface="Times New Roman" panose="02020603050405020304" pitchFamily="18" charset="0"/>
            </a:endParaRPr>
          </a:p>
          <a:p>
            <a:pPr algn="ctr" eaLnBrk="1" hangingPunct="1">
              <a:spcBef>
                <a:spcPct val="0"/>
              </a:spcBef>
              <a:buFontTx/>
              <a:buNone/>
              <a:defRPr/>
            </a:pPr>
            <a:r>
              <a:rPr lang="en-US" altLang="en-US" sz="2800" dirty="0">
                <a:solidFill>
                  <a:schemeClr val="bg1"/>
                </a:solidFill>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Bản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thể</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luận</a:t>
            </a:r>
            <a:r>
              <a:rPr lang="en-US" altLang="en-US" sz="2800" dirty="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algn="ctr" eaLnBrk="1" hangingPunct="1">
              <a:spcBef>
                <a:spcPct val="0"/>
              </a:spcBef>
              <a:buFontTx/>
              <a:buNone/>
              <a:defRPr/>
            </a:pPr>
            <a:endParaRPr lang="en-US" altLang="en-US" sz="2800" dirty="0">
              <a:solidFill>
                <a:schemeClr val="bg1"/>
              </a:solidFill>
              <a:latin typeface="Times New Roman" panose="02020603050405020304" pitchFamily="18" charset="0"/>
              <a:cs typeface="Times New Roman" panose="02020603050405020304" pitchFamily="18" charset="0"/>
            </a:endParaRPr>
          </a:p>
        </p:txBody>
      </p:sp>
      <p:sp>
        <p:nvSpPr>
          <p:cNvPr id="18436" name="Rectangle 5"/>
          <p:cNvSpPr>
            <a:spLocks noChangeArrowheads="1"/>
          </p:cNvSpPr>
          <p:nvPr/>
        </p:nvSpPr>
        <p:spPr bwMode="auto">
          <a:xfrm>
            <a:off x="6446838" y="2308225"/>
            <a:ext cx="4038600" cy="762000"/>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a:solidFill>
                  <a:schemeClr val="bg1"/>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Nhận thức luận</a:t>
            </a:r>
            <a:endParaRPr lang="en-US" altLang="en-US" sz="2800">
              <a:latin typeface="Times New Roman" panose="02020603050405020304" pitchFamily="18" charset="0"/>
              <a:cs typeface="Times New Roman" panose="02020603050405020304" pitchFamily="18" charset="0"/>
            </a:endParaRPr>
          </a:p>
        </p:txBody>
      </p:sp>
      <p:sp>
        <p:nvSpPr>
          <p:cNvPr id="18437" name="Rectangle 6"/>
          <p:cNvSpPr>
            <a:spLocks noChangeArrowheads="1"/>
          </p:cNvSpPr>
          <p:nvPr/>
        </p:nvSpPr>
        <p:spPr bwMode="auto">
          <a:xfrm>
            <a:off x="1503363" y="3222625"/>
            <a:ext cx="1676401" cy="762000"/>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a:latin typeface="Times New Roman" panose="02020603050405020304" pitchFamily="18" charset="0"/>
                <a:cs typeface="Times New Roman" panose="02020603050405020304" pitchFamily="18" charset="0"/>
              </a:rPr>
              <a:t>YT -&gt; VC</a:t>
            </a:r>
            <a:endParaRPr lang="en-US" altLang="en-US" sz="2800" b="1">
              <a:latin typeface="Times New Roman" panose="02020603050405020304" pitchFamily="18" charset="0"/>
              <a:cs typeface="Times New Roman" panose="02020603050405020304" pitchFamily="18" charset="0"/>
            </a:endParaRPr>
          </a:p>
        </p:txBody>
      </p:sp>
      <p:sp>
        <p:nvSpPr>
          <p:cNvPr id="18438" name="Rectangle 7"/>
          <p:cNvSpPr>
            <a:spLocks noChangeArrowheads="1"/>
          </p:cNvSpPr>
          <p:nvPr/>
        </p:nvSpPr>
        <p:spPr bwMode="auto">
          <a:xfrm>
            <a:off x="3627438" y="3298825"/>
            <a:ext cx="1828800" cy="685800"/>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a:latin typeface="Times New Roman" panose="02020603050405020304" pitchFamily="18" charset="0"/>
                <a:cs typeface="Times New Roman" panose="02020603050405020304" pitchFamily="18" charset="0"/>
              </a:rPr>
              <a:t>VC -&gt; YT</a:t>
            </a:r>
            <a:endParaRPr lang="en-US" altLang="en-US" sz="2800" b="1">
              <a:latin typeface="Times New Roman" panose="02020603050405020304" pitchFamily="18" charset="0"/>
              <a:cs typeface="Times New Roman" panose="02020603050405020304" pitchFamily="18" charset="0"/>
            </a:endParaRPr>
          </a:p>
        </p:txBody>
      </p:sp>
      <p:sp>
        <p:nvSpPr>
          <p:cNvPr id="25606" name="Text Box 8"/>
          <p:cNvSpPr txBox="1">
            <a:spLocks noChangeArrowheads="1"/>
          </p:cNvSpPr>
          <p:nvPr/>
        </p:nvSpPr>
        <p:spPr bwMode="auto">
          <a:xfrm>
            <a:off x="4710114" y="1789113"/>
            <a:ext cx="2147887" cy="366712"/>
          </a:xfrm>
          <a:prstGeom prst="rect">
            <a:avLst/>
          </a:prstGeom>
          <a:noFill/>
          <a:ln w="9525">
            <a:noFill/>
            <a:miter lim="800000"/>
          </a:ln>
        </p:spPr>
        <p:txBody>
          <a:bodyPr>
            <a:spAutoFit/>
          </a:bodyPr>
          <a:lstStyle/>
          <a:p>
            <a:pPr eaLnBrk="1" hangingPunct="1"/>
            <a:endParaRPr lang="vi-VN" altLang="en-US"/>
          </a:p>
        </p:txBody>
      </p:sp>
      <p:sp>
        <p:nvSpPr>
          <p:cNvPr id="25607" name="Text Box 9"/>
          <p:cNvSpPr txBox="1">
            <a:spLocks noChangeArrowheads="1"/>
          </p:cNvSpPr>
          <p:nvPr/>
        </p:nvSpPr>
        <p:spPr bwMode="auto">
          <a:xfrm>
            <a:off x="3886200" y="1676401"/>
            <a:ext cx="2209800" cy="366713"/>
          </a:xfrm>
          <a:prstGeom prst="rect">
            <a:avLst/>
          </a:prstGeom>
          <a:noFill/>
          <a:ln w="9525">
            <a:noFill/>
            <a:miter lim="800000"/>
          </a:ln>
        </p:spPr>
        <p:txBody>
          <a:bodyPr>
            <a:spAutoFit/>
          </a:bodyPr>
          <a:lstStyle/>
          <a:p>
            <a:pPr eaLnBrk="1" hangingPunct="1"/>
            <a:endParaRPr lang="vi-VN" altLang="en-US">
              <a:latin typeface=".VnTime" pitchFamily="34" charset="0"/>
            </a:endParaRPr>
          </a:p>
        </p:txBody>
      </p:sp>
      <p:sp>
        <p:nvSpPr>
          <p:cNvPr id="18441" name="Oval 10"/>
          <p:cNvSpPr>
            <a:spLocks noChangeArrowheads="1"/>
          </p:cNvSpPr>
          <p:nvPr/>
        </p:nvSpPr>
        <p:spPr bwMode="auto">
          <a:xfrm>
            <a:off x="3551238" y="1089025"/>
            <a:ext cx="4800600" cy="1066800"/>
          </a:xfrm>
          <a:prstGeom prst="ellipse">
            <a:avLst/>
          </a:prstGeom>
          <a:solidFill>
            <a:srgbClr val="92D05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defRPr/>
            </a:pPr>
            <a:r>
              <a:rPr lang="en-US" altLang="en-US" sz="2800" dirty="0">
                <a:latin typeface="Times New Roman" panose="02020603050405020304" pitchFamily="18" charset="0"/>
                <a:cs typeface="Times New Roman" panose="02020603050405020304" pitchFamily="18" charset="0"/>
              </a:rPr>
              <a:t>VĐCB CỦA TRIẾT HỌC</a:t>
            </a:r>
            <a:endParaRPr lang="en-US" altLang="en-US" sz="2800" dirty="0">
              <a:latin typeface="Times New Roman" panose="02020603050405020304" pitchFamily="18" charset="0"/>
              <a:cs typeface="Times New Roman" panose="02020603050405020304" pitchFamily="18" charset="0"/>
            </a:endParaRPr>
          </a:p>
          <a:p>
            <a:pPr algn="ctr">
              <a:spcBef>
                <a:spcPct val="0"/>
              </a:spcBef>
              <a:buFontTx/>
              <a:buNone/>
              <a:defRPr/>
            </a:pPr>
            <a:r>
              <a:rPr lang="en-US" altLang="en-US" sz="2800" dirty="0">
                <a:latin typeface="Times New Roman" panose="02020603050405020304" pitchFamily="18" charset="0"/>
                <a:cs typeface="Times New Roman" panose="02020603050405020304" pitchFamily="18" charset="0"/>
              </a:rPr>
              <a:t>(MQH VC- YT)</a:t>
            </a:r>
            <a:endParaRPr lang="en-US" altLang="en-US" sz="2800" dirty="0">
              <a:latin typeface="Times New Roman" panose="02020603050405020304" pitchFamily="18" charset="0"/>
              <a:cs typeface="Times New Roman" panose="02020603050405020304" pitchFamily="18" charset="0"/>
            </a:endParaRPr>
          </a:p>
        </p:txBody>
      </p:sp>
      <p:sp>
        <p:nvSpPr>
          <p:cNvPr id="18442" name="Rectangle 11"/>
          <p:cNvSpPr>
            <a:spLocks noChangeArrowheads="1"/>
          </p:cNvSpPr>
          <p:nvPr/>
        </p:nvSpPr>
        <p:spPr bwMode="auto">
          <a:xfrm>
            <a:off x="6218238" y="3222625"/>
            <a:ext cx="2667000" cy="838200"/>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defRPr/>
            </a:pPr>
            <a:r>
              <a:rPr lang="en-US" altLang="en-US" sz="2800" b="1">
                <a:latin typeface="Times New Roman" panose="02020603050405020304" pitchFamily="18" charset="0"/>
                <a:cs typeface="Times New Roman" panose="02020603050405020304" pitchFamily="18" charset="0"/>
              </a:rPr>
              <a:t>KHẢ TRI LUẬN</a:t>
            </a:r>
            <a:endParaRPr lang="en-US" altLang="en-US" sz="2800" b="1">
              <a:latin typeface="Times New Roman" panose="02020603050405020304" pitchFamily="18" charset="0"/>
              <a:cs typeface="Times New Roman" panose="02020603050405020304" pitchFamily="18" charset="0"/>
            </a:endParaRPr>
          </a:p>
          <a:p>
            <a:pPr algn="ctr">
              <a:spcBef>
                <a:spcPct val="0"/>
              </a:spcBef>
              <a:buFontTx/>
              <a:buNone/>
              <a:defRPr/>
            </a:pPr>
            <a:r>
              <a:rPr lang="vi-VN" altLang="en-US" sz="2800">
                <a:latin typeface="Times New Roman" panose="02020603050405020304" pitchFamily="18" charset="0"/>
                <a:cs typeface="Times New Roman" panose="02020603050405020304" pitchFamily="18" charset="0"/>
              </a:rPr>
              <a:t>(Nhận thức được)</a:t>
            </a:r>
            <a:endParaRPr lang="vi-VN" altLang="en-US" sz="2800">
              <a:latin typeface="Times New Roman" panose="02020603050405020304" pitchFamily="18" charset="0"/>
              <a:cs typeface="Times New Roman" panose="02020603050405020304" pitchFamily="18" charset="0"/>
            </a:endParaRPr>
          </a:p>
        </p:txBody>
      </p:sp>
      <p:sp>
        <p:nvSpPr>
          <p:cNvPr id="18443" name="Rectangle 13"/>
          <p:cNvSpPr>
            <a:spLocks noChangeArrowheads="1"/>
          </p:cNvSpPr>
          <p:nvPr/>
        </p:nvSpPr>
        <p:spPr bwMode="auto">
          <a:xfrm>
            <a:off x="4084638" y="4329113"/>
            <a:ext cx="3429000" cy="609600"/>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a:latin typeface="Times New Roman" panose="02020603050405020304" pitchFamily="18" charset="0"/>
                <a:cs typeface="Times New Roman" panose="02020603050405020304" pitchFamily="18" charset="0"/>
              </a:rPr>
              <a:t>CNDV</a:t>
            </a:r>
            <a:endParaRPr lang="en-US" altLang="en-US" sz="2800" b="1">
              <a:latin typeface="Times New Roman" panose="02020603050405020304" pitchFamily="18" charset="0"/>
              <a:cs typeface="Times New Roman" panose="02020603050405020304" pitchFamily="18" charset="0"/>
            </a:endParaRPr>
          </a:p>
        </p:txBody>
      </p:sp>
      <p:sp>
        <p:nvSpPr>
          <p:cNvPr id="18444" name="Rectangle 14"/>
          <p:cNvSpPr>
            <a:spLocks noChangeArrowheads="1"/>
          </p:cNvSpPr>
          <p:nvPr/>
        </p:nvSpPr>
        <p:spPr bwMode="auto">
          <a:xfrm>
            <a:off x="1722438" y="5127625"/>
            <a:ext cx="1752600" cy="1143000"/>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a:latin typeface="Times New Roman" panose="02020603050405020304" pitchFamily="18" charset="0"/>
                <a:cs typeface="Times New Roman" panose="02020603050405020304" pitchFamily="18" charset="0"/>
              </a:rPr>
              <a:t>CNDT</a:t>
            </a:r>
            <a:endParaRPr lang="en-US" altLang="en-US" sz="2800" b="1">
              <a:latin typeface="Times New Roman" panose="02020603050405020304" pitchFamily="18" charset="0"/>
              <a:cs typeface="Times New Roman" panose="02020603050405020304" pitchFamily="18" charset="0"/>
            </a:endParaRPr>
          </a:p>
        </p:txBody>
      </p:sp>
      <p:sp>
        <p:nvSpPr>
          <p:cNvPr id="18445" name="Rectangle 15"/>
          <p:cNvSpPr>
            <a:spLocks noChangeArrowheads="1"/>
          </p:cNvSpPr>
          <p:nvPr/>
        </p:nvSpPr>
        <p:spPr bwMode="auto">
          <a:xfrm>
            <a:off x="6599238" y="5737225"/>
            <a:ext cx="3733800" cy="838200"/>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defRPr/>
            </a:pPr>
            <a:r>
              <a:rPr lang="en-US" altLang="en-US" sz="2800" b="1" dirty="0">
                <a:latin typeface="Times New Roman" panose="02020603050405020304" pitchFamily="18" charset="0"/>
                <a:cs typeface="Times New Roman" panose="02020603050405020304" pitchFamily="18" charset="0"/>
              </a:rPr>
              <a:t>BẤT KHẢ TRI</a:t>
            </a:r>
            <a:endParaRPr lang="en-US" altLang="en-US" sz="2800" b="1" dirty="0">
              <a:latin typeface="Times New Roman" panose="02020603050405020304" pitchFamily="18" charset="0"/>
              <a:cs typeface="Times New Roman" panose="02020603050405020304" pitchFamily="18" charset="0"/>
            </a:endParaRPr>
          </a:p>
          <a:p>
            <a:pPr algn="ctr">
              <a:spcBef>
                <a:spcPct val="0"/>
              </a:spcBef>
              <a:buFontTx/>
              <a:buNone/>
              <a:defRPr/>
            </a:pPr>
            <a:r>
              <a:rPr lang="vi-VN" altLang="en-US" sz="2800" dirty="0">
                <a:latin typeface="Times New Roman" panose="02020603050405020304" pitchFamily="18" charset="0"/>
                <a:cs typeface="Times New Roman" panose="02020603050405020304" pitchFamily="18" charset="0"/>
              </a:rPr>
              <a:t>(Không thể nhận thức)</a:t>
            </a:r>
            <a:endParaRPr lang="vi-VN" altLang="en-US" sz="2800" dirty="0">
              <a:latin typeface="Times New Roman" panose="02020603050405020304" pitchFamily="18" charset="0"/>
              <a:cs typeface="Times New Roman" panose="02020603050405020304" pitchFamily="18" charset="0"/>
            </a:endParaRPr>
          </a:p>
        </p:txBody>
      </p:sp>
      <p:sp>
        <p:nvSpPr>
          <p:cNvPr id="25613" name="Text Box 16"/>
          <p:cNvSpPr txBox="1">
            <a:spLocks noChangeArrowheads="1"/>
          </p:cNvSpPr>
          <p:nvPr/>
        </p:nvSpPr>
        <p:spPr bwMode="auto">
          <a:xfrm>
            <a:off x="8977313" y="4075113"/>
            <a:ext cx="184150" cy="641350"/>
          </a:xfrm>
          <a:prstGeom prst="rect">
            <a:avLst/>
          </a:prstGeom>
          <a:noFill/>
          <a:ln w="9525">
            <a:noFill/>
            <a:miter lim="800000"/>
          </a:ln>
        </p:spPr>
        <p:txBody>
          <a:bodyPr wrap="none">
            <a:spAutoFit/>
          </a:bodyPr>
          <a:lstStyle/>
          <a:p>
            <a:pPr eaLnBrk="1" hangingPunct="1"/>
            <a:endParaRPr lang="en-US" altLang="en-US"/>
          </a:p>
          <a:p>
            <a:pPr eaLnBrk="1" hangingPunct="1"/>
            <a:endParaRPr lang="en-US" altLang="en-US"/>
          </a:p>
        </p:txBody>
      </p:sp>
      <p:sp>
        <p:nvSpPr>
          <p:cNvPr id="25614" name="Line 17"/>
          <p:cNvSpPr>
            <a:spLocks noChangeShapeType="1"/>
          </p:cNvSpPr>
          <p:nvPr/>
        </p:nvSpPr>
        <p:spPr bwMode="auto">
          <a:xfrm>
            <a:off x="5913438" y="2155825"/>
            <a:ext cx="1066800" cy="152400"/>
          </a:xfrm>
          <a:prstGeom prst="line">
            <a:avLst/>
          </a:prstGeom>
          <a:noFill/>
          <a:ln w="9525">
            <a:solidFill>
              <a:schemeClr val="tx1"/>
            </a:solidFill>
            <a:round/>
          </a:ln>
        </p:spPr>
        <p:txBody>
          <a:bodyPr/>
          <a:lstStyle/>
          <a:p>
            <a:endParaRPr lang="vi-VN"/>
          </a:p>
        </p:txBody>
      </p:sp>
      <p:sp>
        <p:nvSpPr>
          <p:cNvPr id="25615" name="Line 18"/>
          <p:cNvSpPr>
            <a:spLocks noChangeShapeType="1"/>
          </p:cNvSpPr>
          <p:nvPr/>
        </p:nvSpPr>
        <p:spPr bwMode="auto">
          <a:xfrm>
            <a:off x="4618038" y="3070225"/>
            <a:ext cx="0" cy="304800"/>
          </a:xfrm>
          <a:prstGeom prst="line">
            <a:avLst/>
          </a:prstGeom>
          <a:noFill/>
          <a:ln w="9525">
            <a:solidFill>
              <a:schemeClr val="tx1"/>
            </a:solidFill>
            <a:round/>
          </a:ln>
        </p:spPr>
        <p:txBody>
          <a:bodyPr/>
          <a:lstStyle/>
          <a:p>
            <a:endParaRPr lang="vi-VN"/>
          </a:p>
        </p:txBody>
      </p:sp>
      <p:sp>
        <p:nvSpPr>
          <p:cNvPr id="25616" name="Line 19"/>
          <p:cNvSpPr>
            <a:spLocks noChangeShapeType="1"/>
          </p:cNvSpPr>
          <p:nvPr/>
        </p:nvSpPr>
        <p:spPr bwMode="auto">
          <a:xfrm>
            <a:off x="7208838" y="3070225"/>
            <a:ext cx="0" cy="152400"/>
          </a:xfrm>
          <a:prstGeom prst="line">
            <a:avLst/>
          </a:prstGeom>
          <a:noFill/>
          <a:ln w="9525">
            <a:solidFill>
              <a:schemeClr val="tx1"/>
            </a:solidFill>
            <a:round/>
          </a:ln>
        </p:spPr>
        <p:txBody>
          <a:bodyPr/>
          <a:lstStyle/>
          <a:p>
            <a:endParaRPr lang="vi-VN"/>
          </a:p>
        </p:txBody>
      </p:sp>
      <p:sp>
        <p:nvSpPr>
          <p:cNvPr id="25617" name="Line 20"/>
          <p:cNvSpPr>
            <a:spLocks noChangeShapeType="1"/>
          </p:cNvSpPr>
          <p:nvPr/>
        </p:nvSpPr>
        <p:spPr bwMode="auto">
          <a:xfrm>
            <a:off x="9418639" y="3146425"/>
            <a:ext cx="46037" cy="2590800"/>
          </a:xfrm>
          <a:prstGeom prst="line">
            <a:avLst/>
          </a:prstGeom>
          <a:noFill/>
          <a:ln w="9525">
            <a:solidFill>
              <a:schemeClr val="tx1"/>
            </a:solidFill>
            <a:round/>
          </a:ln>
        </p:spPr>
        <p:txBody>
          <a:bodyPr/>
          <a:lstStyle/>
          <a:p>
            <a:endParaRPr lang="vi-VN"/>
          </a:p>
        </p:txBody>
      </p:sp>
      <p:sp>
        <p:nvSpPr>
          <p:cNvPr id="25618" name="Line 21"/>
          <p:cNvSpPr>
            <a:spLocks noChangeShapeType="1"/>
          </p:cNvSpPr>
          <p:nvPr/>
        </p:nvSpPr>
        <p:spPr bwMode="auto">
          <a:xfrm>
            <a:off x="7208838" y="4060825"/>
            <a:ext cx="0" cy="268288"/>
          </a:xfrm>
          <a:prstGeom prst="line">
            <a:avLst/>
          </a:prstGeom>
          <a:noFill/>
          <a:ln w="9525">
            <a:solidFill>
              <a:schemeClr val="tx1"/>
            </a:solidFill>
            <a:round/>
          </a:ln>
        </p:spPr>
        <p:txBody>
          <a:bodyPr/>
          <a:lstStyle/>
          <a:p>
            <a:endParaRPr lang="vi-VN"/>
          </a:p>
        </p:txBody>
      </p:sp>
      <p:sp>
        <p:nvSpPr>
          <p:cNvPr id="25619" name="Line 22"/>
          <p:cNvSpPr>
            <a:spLocks noChangeShapeType="1"/>
          </p:cNvSpPr>
          <p:nvPr/>
        </p:nvSpPr>
        <p:spPr bwMode="auto">
          <a:xfrm>
            <a:off x="4645025" y="4037013"/>
            <a:ext cx="0" cy="228600"/>
          </a:xfrm>
          <a:prstGeom prst="line">
            <a:avLst/>
          </a:prstGeom>
          <a:noFill/>
          <a:ln w="9525">
            <a:solidFill>
              <a:schemeClr val="tx1"/>
            </a:solidFill>
            <a:round/>
          </a:ln>
        </p:spPr>
        <p:txBody>
          <a:bodyPr/>
          <a:lstStyle/>
          <a:p>
            <a:endParaRPr lang="vi-VN"/>
          </a:p>
        </p:txBody>
      </p:sp>
      <p:sp>
        <p:nvSpPr>
          <p:cNvPr id="25620" name="Line 23"/>
          <p:cNvSpPr>
            <a:spLocks noChangeShapeType="1"/>
          </p:cNvSpPr>
          <p:nvPr/>
        </p:nvSpPr>
        <p:spPr bwMode="auto">
          <a:xfrm>
            <a:off x="7818438" y="4060825"/>
            <a:ext cx="0" cy="1295400"/>
          </a:xfrm>
          <a:prstGeom prst="line">
            <a:avLst/>
          </a:prstGeom>
          <a:noFill/>
          <a:ln w="9525">
            <a:solidFill>
              <a:schemeClr val="tx1"/>
            </a:solidFill>
            <a:round/>
          </a:ln>
        </p:spPr>
        <p:txBody>
          <a:bodyPr/>
          <a:lstStyle/>
          <a:p>
            <a:endParaRPr lang="vi-VN"/>
          </a:p>
        </p:txBody>
      </p:sp>
      <p:sp>
        <p:nvSpPr>
          <p:cNvPr id="25621" name="Line 24"/>
          <p:cNvSpPr>
            <a:spLocks noChangeShapeType="1"/>
          </p:cNvSpPr>
          <p:nvPr/>
        </p:nvSpPr>
        <p:spPr bwMode="auto">
          <a:xfrm flipH="1">
            <a:off x="3475038" y="5356225"/>
            <a:ext cx="4343400" cy="0"/>
          </a:xfrm>
          <a:prstGeom prst="line">
            <a:avLst/>
          </a:prstGeom>
          <a:noFill/>
          <a:ln w="9525">
            <a:solidFill>
              <a:schemeClr val="tx1"/>
            </a:solidFill>
            <a:round/>
          </a:ln>
        </p:spPr>
        <p:txBody>
          <a:bodyPr/>
          <a:lstStyle/>
          <a:p>
            <a:endParaRPr lang="vi-VN"/>
          </a:p>
        </p:txBody>
      </p:sp>
      <p:sp>
        <p:nvSpPr>
          <p:cNvPr id="25622" name="Line 26"/>
          <p:cNvSpPr>
            <a:spLocks noChangeShapeType="1"/>
          </p:cNvSpPr>
          <p:nvPr/>
        </p:nvSpPr>
        <p:spPr bwMode="auto">
          <a:xfrm>
            <a:off x="2332038" y="3070225"/>
            <a:ext cx="0" cy="152400"/>
          </a:xfrm>
          <a:prstGeom prst="line">
            <a:avLst/>
          </a:prstGeom>
          <a:noFill/>
          <a:ln w="9525">
            <a:solidFill>
              <a:schemeClr val="tx1"/>
            </a:solidFill>
            <a:round/>
          </a:ln>
        </p:spPr>
        <p:txBody>
          <a:bodyPr/>
          <a:lstStyle/>
          <a:p>
            <a:endParaRPr lang="vi-VN"/>
          </a:p>
        </p:txBody>
      </p:sp>
      <p:sp>
        <p:nvSpPr>
          <p:cNvPr id="25623" name="Line 27"/>
          <p:cNvSpPr>
            <a:spLocks noChangeShapeType="1"/>
          </p:cNvSpPr>
          <p:nvPr/>
        </p:nvSpPr>
        <p:spPr bwMode="auto">
          <a:xfrm>
            <a:off x="2332038" y="3984625"/>
            <a:ext cx="0" cy="1143000"/>
          </a:xfrm>
          <a:prstGeom prst="line">
            <a:avLst/>
          </a:prstGeom>
          <a:noFill/>
          <a:ln w="9525">
            <a:solidFill>
              <a:schemeClr val="tx1"/>
            </a:solidFill>
            <a:round/>
          </a:ln>
        </p:spPr>
        <p:txBody>
          <a:bodyPr/>
          <a:lstStyle/>
          <a:p>
            <a:endParaRPr lang="vi-VN"/>
          </a:p>
        </p:txBody>
      </p:sp>
      <p:sp>
        <p:nvSpPr>
          <p:cNvPr id="25624" name="Line 28"/>
          <p:cNvSpPr>
            <a:spLocks noChangeShapeType="1"/>
          </p:cNvSpPr>
          <p:nvPr/>
        </p:nvSpPr>
        <p:spPr bwMode="auto">
          <a:xfrm flipH="1">
            <a:off x="3475038" y="6270625"/>
            <a:ext cx="3124200" cy="0"/>
          </a:xfrm>
          <a:prstGeom prst="line">
            <a:avLst/>
          </a:prstGeom>
          <a:noFill/>
          <a:ln w="9525">
            <a:solidFill>
              <a:schemeClr val="tx1"/>
            </a:solidFill>
            <a:round/>
          </a:ln>
        </p:spPr>
        <p:txBody>
          <a:bodyPr/>
          <a:lstStyle/>
          <a:p>
            <a:endParaRPr lang="vi-VN"/>
          </a:p>
        </p:txBody>
      </p:sp>
      <p:sp>
        <p:nvSpPr>
          <p:cNvPr id="25625" name="Line 29"/>
          <p:cNvSpPr>
            <a:spLocks noChangeShapeType="1"/>
          </p:cNvSpPr>
          <p:nvPr/>
        </p:nvSpPr>
        <p:spPr bwMode="auto">
          <a:xfrm flipH="1">
            <a:off x="4389438" y="2155825"/>
            <a:ext cx="914400" cy="152400"/>
          </a:xfrm>
          <a:prstGeom prst="line">
            <a:avLst/>
          </a:prstGeom>
          <a:noFill/>
          <a:ln w="9525">
            <a:solidFill>
              <a:schemeClr val="tx1"/>
            </a:solidFill>
            <a:round/>
          </a:ln>
        </p:spPr>
        <p:txBody>
          <a:bodyPr/>
          <a:lstStyle/>
          <a:p>
            <a:endParaRPr lang="vi-VN"/>
          </a:p>
        </p:txBody>
      </p:sp>
      <p:sp>
        <p:nvSpPr>
          <p:cNvPr id="25627" name="TextBox 27"/>
          <p:cNvSpPr txBox="1">
            <a:spLocks noChangeArrowheads="1"/>
          </p:cNvSpPr>
          <p:nvPr/>
        </p:nvSpPr>
        <p:spPr bwMode="auto">
          <a:xfrm>
            <a:off x="1752600" y="228601"/>
            <a:ext cx="8915400" cy="646113"/>
          </a:xfrm>
          <a:prstGeom prst="rect">
            <a:avLst/>
          </a:prstGeom>
          <a:noFill/>
          <a:ln w="9525">
            <a:noFill/>
            <a:miter lim="800000"/>
          </a:ln>
        </p:spPr>
        <p:txBody>
          <a:bodyPr>
            <a:spAutoFit/>
          </a:bodyPr>
          <a:lstStyle/>
          <a:p>
            <a:pPr eaLnBrk="1" hangingPunct="1"/>
            <a:r>
              <a:rPr lang="en-US" altLang="en-US" sz="3600" b="1" i="1">
                <a:latin typeface="Times New Roman" panose="02020603050405020304" pitchFamily="18" charset="0"/>
                <a:cs typeface="Times New Roman" panose="02020603050405020304" pitchFamily="18" charset="0"/>
              </a:rPr>
              <a:t>a. Nội dung vấn đề cơ bản của triết học</a:t>
            </a:r>
            <a:endParaRPr lang="en-US" altLang="en-US" sz="3600" b="1" i="1">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box(in)">
                                      <p:cBhvr>
                                        <p:cTn id="7" dur="500"/>
                                        <p:tgtEl>
                                          <p:spTgt spid="1844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ox(in)">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box(in)">
                                      <p:cBhvr>
                                        <p:cTn id="17" dur="500"/>
                                        <p:tgtEl>
                                          <p:spTgt spid="1843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444"/>
                                        </p:tgtEl>
                                        <p:attrNameLst>
                                          <p:attrName>style.visibility</p:attrName>
                                        </p:attrNameLst>
                                      </p:cBhvr>
                                      <p:to>
                                        <p:strVal val="visible"/>
                                      </p:to>
                                    </p:set>
                                    <p:animEffect transition="in" filter="box(in)">
                                      <p:cBhvr>
                                        <p:cTn id="22" dur="500"/>
                                        <p:tgtEl>
                                          <p:spTgt spid="1844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438"/>
                                        </p:tgtEl>
                                        <p:attrNameLst>
                                          <p:attrName>style.visibility</p:attrName>
                                        </p:attrNameLst>
                                      </p:cBhvr>
                                      <p:to>
                                        <p:strVal val="visible"/>
                                      </p:to>
                                    </p:set>
                                    <p:animEffect transition="in" filter="box(in)">
                                      <p:cBhvr>
                                        <p:cTn id="27" dur="500"/>
                                        <p:tgtEl>
                                          <p:spTgt spid="1843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443"/>
                                        </p:tgtEl>
                                        <p:attrNameLst>
                                          <p:attrName>style.visibility</p:attrName>
                                        </p:attrNameLst>
                                      </p:cBhvr>
                                      <p:to>
                                        <p:strVal val="visible"/>
                                      </p:to>
                                    </p:set>
                                    <p:animEffect transition="in" filter="box(in)">
                                      <p:cBhvr>
                                        <p:cTn id="32" dur="500"/>
                                        <p:tgtEl>
                                          <p:spTgt spid="1844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436"/>
                                        </p:tgtEl>
                                        <p:attrNameLst>
                                          <p:attrName>style.visibility</p:attrName>
                                        </p:attrNameLst>
                                      </p:cBhvr>
                                      <p:to>
                                        <p:strVal val="visible"/>
                                      </p:to>
                                    </p:set>
                                    <p:animEffect transition="in" filter="box(in)">
                                      <p:cBhvr>
                                        <p:cTn id="37" dur="500"/>
                                        <p:tgtEl>
                                          <p:spTgt spid="1843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442"/>
                                        </p:tgtEl>
                                        <p:attrNameLst>
                                          <p:attrName>style.visibility</p:attrName>
                                        </p:attrNameLst>
                                      </p:cBhvr>
                                      <p:to>
                                        <p:strVal val="visible"/>
                                      </p:to>
                                    </p:set>
                                    <p:animEffect transition="in" filter="box(in)">
                                      <p:cBhvr>
                                        <p:cTn id="42" dur="500"/>
                                        <p:tgtEl>
                                          <p:spTgt spid="1844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1" nodeType="clickEffect">
                                  <p:stCondLst>
                                    <p:cond delay="0"/>
                                  </p:stCondLst>
                                  <p:childTnLst>
                                    <p:set>
                                      <p:cBhvr>
                                        <p:cTn id="46" dur="1" fill="hold">
                                          <p:stCondLst>
                                            <p:cond delay="0"/>
                                          </p:stCondLst>
                                        </p:cTn>
                                        <p:tgtEl>
                                          <p:spTgt spid="18443"/>
                                        </p:tgtEl>
                                        <p:attrNameLst>
                                          <p:attrName>style.visibility</p:attrName>
                                        </p:attrNameLst>
                                      </p:cBhvr>
                                      <p:to>
                                        <p:strVal val="visible"/>
                                      </p:to>
                                    </p:set>
                                    <p:animEffect transition="in" filter="box(in)">
                                      <p:cBhvr>
                                        <p:cTn id="47" dur="500"/>
                                        <p:tgtEl>
                                          <p:spTgt spid="1844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8445"/>
                                        </p:tgtEl>
                                        <p:attrNameLst>
                                          <p:attrName>style.visibility</p:attrName>
                                        </p:attrNameLst>
                                      </p:cBhvr>
                                      <p:to>
                                        <p:strVal val="visible"/>
                                      </p:to>
                                    </p:set>
                                    <p:animEffect transition="in" filter="box(in)">
                                      <p:cBhvr>
                                        <p:cTn id="52" dur="500"/>
                                        <p:tgtEl>
                                          <p:spTgt spid="1844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1" nodeType="clickEffect">
                                  <p:stCondLst>
                                    <p:cond delay="0"/>
                                  </p:stCondLst>
                                  <p:childTnLst>
                                    <p:set>
                                      <p:cBhvr>
                                        <p:cTn id="56" dur="1" fill="hold">
                                          <p:stCondLst>
                                            <p:cond delay="0"/>
                                          </p:stCondLst>
                                        </p:cTn>
                                        <p:tgtEl>
                                          <p:spTgt spid="18444"/>
                                        </p:tgtEl>
                                        <p:attrNameLst>
                                          <p:attrName>style.visibility</p:attrName>
                                        </p:attrNameLst>
                                      </p:cBhvr>
                                      <p:to>
                                        <p:strVal val="visible"/>
                                      </p:to>
                                    </p:set>
                                    <p:animEffect transition="in" filter="box(in)">
                                      <p:cBhvr>
                                        <p:cTn id="57"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7" grpId="0" animBg="1"/>
      <p:bldP spid="18438" grpId="0" animBg="1"/>
      <p:bldP spid="18441" grpId="0" animBg="1"/>
      <p:bldP spid="18442" grpId="0" animBg="1"/>
      <p:bldP spid="18443" grpId="0" animBg="1"/>
      <p:bldP spid="18443" grpId="1" animBg="1"/>
      <p:bldP spid="18444" grpId="0" animBg="1"/>
      <p:bldP spid="18444" grpId="1" animBg="1"/>
      <p:bldP spid="184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600200" y="152400"/>
            <a:ext cx="8915400" cy="685800"/>
          </a:xfrm>
        </p:spPr>
        <p:txBody>
          <a:bodyPr>
            <a:normAutofit fontScale="90000"/>
          </a:bodyPr>
          <a:lstStyle/>
          <a:p>
            <a:br>
              <a:rPr lang="en-GB" altLang="en-US" sz="3600" i="1">
                <a:latin typeface="Times New Roman" panose="02020603050405020304" pitchFamily="18" charset="0"/>
                <a:cs typeface="Times New Roman" panose="02020603050405020304" pitchFamily="18" charset="0"/>
              </a:rPr>
            </a:br>
            <a:r>
              <a:rPr lang="en-GB" altLang="en-US" sz="3600" i="1">
                <a:latin typeface="Times New Roman" panose="02020603050405020304" pitchFamily="18" charset="0"/>
                <a:cs typeface="Times New Roman" panose="02020603050405020304" pitchFamily="18" charset="0"/>
              </a:rPr>
              <a:t>b. Chủ nghĩa duy vật và chủ nghĩa duy tâm</a:t>
            </a:r>
            <a:br>
              <a:rPr lang="vi-VN" altLang="en-US"/>
            </a:br>
            <a:endParaRPr lang="vi-VN" altLang="en-US"/>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A7D7504A-A3E7-454E-A1F8-E755B891FD74}" type="datetime1">
              <a:rPr lang="en-US" smtClean="0"/>
            </a:fld>
            <a:endParaRPr lang="en-US"/>
          </a:p>
        </p:txBody>
      </p:sp>
      <p:sp>
        <p:nvSpPr>
          <p:cNvPr id="6" name="Rounded Rectangle 5"/>
          <p:cNvSpPr/>
          <p:nvPr/>
        </p:nvSpPr>
        <p:spPr>
          <a:xfrm>
            <a:off x="1503362" y="3670301"/>
            <a:ext cx="2611438" cy="312102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eaLnBrk="1" hangingPunct="1">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Quan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niệm</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về</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mang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tính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trực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quan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cảm</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tính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chất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phác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nhưng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đã</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lấy</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bản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thân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tự</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nhiên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giải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thích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436688" y="2646364"/>
            <a:ext cx="2743201" cy="954087"/>
          </a:xfrm>
          <a:prstGeom prst="rect">
            <a:avLst/>
          </a:prstGeom>
        </p:spPr>
        <p:txBody>
          <a:bodyPr>
            <a:spAutoFit/>
          </a:bodyPr>
          <a:lstStyle/>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CNDV </a:t>
            </a:r>
            <a:r>
              <a:rPr lang="en-US" altLang="en-US" sz="2800" kern="0" dirty="0" err="1">
                <a:solidFill>
                  <a:srgbClr val="000000"/>
                </a:solidFill>
                <a:latin typeface="Times New Roman" panose="02020603050405020304" pitchFamily="18" charset="0"/>
                <a:cs typeface="Times New Roman" panose="02020603050405020304" pitchFamily="18" charset="0"/>
              </a:rPr>
              <a:t>chất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phác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thời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Cổ</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đại</a:t>
            </a:r>
            <a:r>
              <a:rPr lang="en-US" altLang="en-US" sz="2800" kern="0" dirty="0">
                <a:solidFill>
                  <a:srgbClr val="000000"/>
                </a:solidFill>
                <a:latin typeface="Times New Roman" panose="02020603050405020304" pitchFamily="18" charset="0"/>
                <a:cs typeface="Times New Roman" panose="02020603050405020304" pitchFamily="18" charset="0"/>
              </a:rPr>
              <a:t>)</a:t>
            </a:r>
            <a:endParaRPr lang="en-US" dirty="0"/>
          </a:p>
        </p:txBody>
      </p:sp>
      <p:sp>
        <p:nvSpPr>
          <p:cNvPr id="9" name="Rounded Rectangle 8"/>
          <p:cNvSpPr/>
          <p:nvPr/>
        </p:nvSpPr>
        <p:spPr>
          <a:xfrm>
            <a:off x="4279900" y="2309813"/>
            <a:ext cx="3030538" cy="41529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niệm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một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cỗ</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máy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khổng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lồ</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các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bộ</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biệt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lập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tĩnh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còn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hạn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về</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phương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pháp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luận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siêu</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hình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máy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móc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đã</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chống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điểm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duy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tâm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tôn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giải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thích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về</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7475539" y="1441450"/>
            <a:ext cx="3178175" cy="44577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0000"/>
              </a:spcBef>
              <a:defRPr/>
            </a:pPr>
            <a:r>
              <a:rPr lang="en-US" altLang="en-US" sz="2400" kern="0" dirty="0">
                <a:solidFill>
                  <a:srgbClr val="000000"/>
                </a:solidFill>
                <a:latin typeface="Times New Roman" panose="02020603050405020304" pitchFamily="18" charset="0"/>
                <a:cs typeface="Times New Roman" panose="02020603050405020304" pitchFamily="18" charset="0"/>
              </a:rPr>
              <a:t>Do </a:t>
            </a:r>
            <a:r>
              <a:rPr lang="en-US" altLang="en-US" sz="2400" kern="0" dirty="0" err="1">
                <a:solidFill>
                  <a:srgbClr val="000000"/>
                </a:solidFill>
                <a:latin typeface="Times New Roman" panose="02020603050405020304" pitchFamily="18" charset="0"/>
                <a:cs typeface="Times New Roman" panose="02020603050405020304" pitchFamily="18" charset="0"/>
              </a:rPr>
              <a:t>C.Mác</a:t>
            </a:r>
            <a:r>
              <a:rPr lang="en-US" altLang="en-US" sz="2400" kern="0" dirty="0">
                <a:solidFill>
                  <a:srgbClr val="000000"/>
                </a:solidFill>
                <a:latin typeface="Times New Roman" panose="02020603050405020304" pitchFamily="18" charset="0"/>
                <a:cs typeface="Times New Roman" panose="02020603050405020304" pitchFamily="18" charset="0"/>
              </a:rPr>
              <a:t> &amp; </a:t>
            </a:r>
            <a:r>
              <a:rPr lang="en-US" altLang="en-US" sz="2400" kern="0" dirty="0" err="1">
                <a:solidFill>
                  <a:srgbClr val="000000"/>
                </a:solidFill>
                <a:latin typeface="Times New Roman" panose="02020603050405020304" pitchFamily="18" charset="0"/>
                <a:cs typeface="Times New Roman" panose="02020603050405020304" pitchFamily="18" charset="0"/>
              </a:rPr>
              <a:t>Ph.Ănghen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sáng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lập</a:t>
            </a:r>
            <a:r>
              <a:rPr lang="en-US" altLang="en-US" sz="2400" kern="0" dirty="0">
                <a:solidFill>
                  <a:srgbClr val="000000"/>
                </a:solidFill>
                <a:latin typeface="Times New Roman" panose="02020603050405020304" pitchFamily="18" charset="0"/>
                <a:cs typeface="Times New Roman" panose="02020603050405020304" pitchFamily="18" charset="0"/>
              </a:rPr>
              <a:t> – </a:t>
            </a:r>
            <a:r>
              <a:rPr lang="en-US" altLang="en-US" sz="2400" kern="0" dirty="0" err="1">
                <a:solidFill>
                  <a:srgbClr val="000000"/>
                </a:solidFill>
                <a:latin typeface="Times New Roman" panose="02020603050405020304" pitchFamily="18" charset="0"/>
                <a:cs typeface="Times New Roman" panose="02020603050405020304" pitchFamily="18" charset="0"/>
              </a:rPr>
              <a:t>V.I.Lênin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phát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triển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Khắc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phục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hạn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CNDV </a:t>
            </a:r>
            <a:r>
              <a:rPr lang="en-US" altLang="en-US" sz="2400" kern="0" dirty="0" err="1">
                <a:solidFill>
                  <a:srgbClr val="000000"/>
                </a:solidFill>
                <a:latin typeface="Times New Roman" panose="02020603050405020304" pitchFamily="18" charset="0"/>
                <a:cs typeface="Times New Roman" panose="02020603050405020304" pitchFamily="18" charset="0"/>
              </a:rPr>
              <a:t>trước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đó</a:t>
            </a:r>
            <a:r>
              <a:rPr lang="en-US" altLang="en-US" sz="2400" kern="0" dirty="0">
                <a:solidFill>
                  <a:srgbClr val="000000"/>
                </a:solidFill>
                <a:latin typeface="Times New Roman" panose="02020603050405020304" pitchFamily="18" charset="0"/>
                <a:cs typeface="Times New Roman" panose="02020603050405020304" pitchFamily="18" charset="0"/>
              </a:rPr>
              <a:t> =&gt; </a:t>
            </a:r>
            <a:r>
              <a:rPr lang="en-US" altLang="en-US" sz="2400" kern="0" dirty="0" err="1">
                <a:solidFill>
                  <a:srgbClr val="000000"/>
                </a:solidFill>
                <a:latin typeface="Times New Roman" panose="02020603050405020304" pitchFamily="18" charset="0"/>
                <a:cs typeface="Times New Roman" panose="02020603050405020304" pitchFamily="18" charset="0"/>
              </a:rPr>
              <a:t>Đạt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trình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độ</a:t>
            </a:r>
            <a:r>
              <a:rPr lang="en-US" altLang="en-US" sz="2400" kern="0" dirty="0">
                <a:solidFill>
                  <a:srgbClr val="000000"/>
                </a:solidFill>
                <a:latin typeface="Times New Roman" panose="02020603050405020304" pitchFamily="18" charset="0"/>
                <a:cs typeface="Times New Roman" panose="02020603050405020304" pitchFamily="18" charset="0"/>
              </a:rPr>
              <a:t>: DV </a:t>
            </a:r>
            <a:r>
              <a:rPr lang="en-US" altLang="en-US" sz="2400" kern="0" dirty="0" err="1">
                <a:solidFill>
                  <a:srgbClr val="000000"/>
                </a:solidFill>
                <a:latin typeface="Times New Roman" panose="02020603050405020304" pitchFamily="18" charset="0"/>
                <a:cs typeface="Times New Roman" panose="02020603050405020304" pitchFamily="18" charset="0"/>
              </a:rPr>
              <a:t>triệt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trong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a:t>
            </a:r>
            <a:r>
              <a:rPr lang="en-US" altLang="en-US" sz="2400" kern="0" dirty="0">
                <a:solidFill>
                  <a:srgbClr val="000000"/>
                </a:solidFill>
                <a:latin typeface="Times New Roman" panose="02020603050405020304" pitchFamily="18" charset="0"/>
                <a:cs typeface="Times New Roman" panose="02020603050405020304" pitchFamily="18" charset="0"/>
              </a:rPr>
              <a:t> TN &amp; XH; </a:t>
            </a:r>
            <a:r>
              <a:rPr lang="en-US" altLang="en-US" sz="2400" kern="0" dirty="0" err="1">
                <a:solidFill>
                  <a:srgbClr val="000000"/>
                </a:solidFill>
                <a:latin typeface="Times New Roman" panose="02020603050405020304" pitchFamily="18" charset="0"/>
                <a:cs typeface="Times New Roman" panose="02020603050405020304" pitchFamily="18" charset="0"/>
              </a:rPr>
              <a:t>biện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chứng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trong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thức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công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cụ</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thức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và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tạo</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endParaRPr lang="en-US" altLang="en-US" sz="2000" kern="0" dirty="0">
              <a:solidFill>
                <a:srgbClr val="00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4287838" y="1355725"/>
            <a:ext cx="3028950" cy="954088"/>
          </a:xfrm>
          <a:prstGeom prst="rect">
            <a:avLst/>
          </a:prstGeom>
        </p:spPr>
        <p:txBody>
          <a:bodyPr>
            <a:spAutoFit/>
          </a:bodyPr>
          <a:lstStyle/>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CNDVSH </a:t>
            </a:r>
            <a:endParaRPr lang="en-US" altLang="en-US" sz="2800" kern="0" dirty="0">
              <a:solidFill>
                <a:srgbClr val="000000"/>
              </a:solidFill>
              <a:latin typeface="Times New Roman" panose="02020603050405020304" pitchFamily="18" charset="0"/>
              <a:cs typeface="Times New Roman" panose="02020603050405020304" pitchFamily="18" charset="0"/>
            </a:endParaRPr>
          </a:p>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(TK XVII-XVIII)</a:t>
            </a:r>
            <a:endParaRPr lang="en-US" dirty="0"/>
          </a:p>
        </p:txBody>
      </p:sp>
      <p:sp>
        <p:nvSpPr>
          <p:cNvPr id="14" name="Rectangle 13"/>
          <p:cNvSpPr/>
          <p:nvPr/>
        </p:nvSpPr>
        <p:spPr>
          <a:xfrm>
            <a:off x="8305800" y="896939"/>
            <a:ext cx="1722438" cy="523875"/>
          </a:xfrm>
          <a:prstGeom prst="rect">
            <a:avLst/>
          </a:prstGeom>
        </p:spPr>
        <p:txBody>
          <a:bodyPr wrap="none">
            <a:spAutoFit/>
          </a:bodyPr>
          <a:lstStyle/>
          <a:p>
            <a:pPr>
              <a:defRPr/>
            </a:pPr>
            <a:r>
              <a:rPr lang="en-US" altLang="en-US" sz="2800" b="1" kern="0" dirty="0">
                <a:solidFill>
                  <a:srgbClr val="000000"/>
                </a:solidFill>
                <a:latin typeface="Times New Roman" panose="02020603050405020304" pitchFamily="18" charset="0"/>
                <a:cs typeface="Times New Roman" panose="02020603050405020304" pitchFamily="18" charset="0"/>
              </a:rPr>
              <a:t>CNDVBC</a:t>
            </a:r>
            <a:endParaRPr lang="en-US" dirty="0"/>
          </a:p>
        </p:txBody>
      </p:sp>
      <p:sp>
        <p:nvSpPr>
          <p:cNvPr id="15" name="Bent Arrow 14"/>
          <p:cNvSpPr/>
          <p:nvPr/>
        </p:nvSpPr>
        <p:spPr>
          <a:xfrm>
            <a:off x="3063875" y="2005014"/>
            <a:ext cx="812800" cy="606425"/>
          </a:xfrm>
          <a:prstGeom prst="bentArrow">
            <a:avLst>
              <a:gd name="adj1" fmla="val 19893"/>
              <a:gd name="adj2" fmla="val 29256"/>
              <a:gd name="adj3" fmla="val 25000"/>
              <a:gd name="adj4" fmla="val 43750"/>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6" name="Bent Arrow 15"/>
          <p:cNvSpPr/>
          <p:nvPr/>
        </p:nvSpPr>
        <p:spPr>
          <a:xfrm>
            <a:off x="6899275" y="896939"/>
            <a:ext cx="814388" cy="606425"/>
          </a:xfrm>
          <a:prstGeom prst="bentArrow">
            <a:avLst>
              <a:gd name="adj1" fmla="val 19893"/>
              <a:gd name="adj2" fmla="val 29256"/>
              <a:gd name="adj3" fmla="val 25000"/>
              <a:gd name="adj4" fmla="val 43750"/>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solidFill>
                <a:schemeClr val="tx1"/>
              </a:solidFill>
            </a:endParaRPr>
          </a:p>
        </p:txBody>
      </p:sp>
      <p:sp>
        <p:nvSpPr>
          <p:cNvPr id="18" name="Rectangle 17"/>
          <p:cNvSpPr/>
          <p:nvPr/>
        </p:nvSpPr>
        <p:spPr>
          <a:xfrm>
            <a:off x="7620000" y="6054726"/>
            <a:ext cx="2895600" cy="830263"/>
          </a:xfrm>
          <a:prstGeom prst="rect">
            <a:avLst/>
          </a:prstGeom>
        </p:spPr>
        <p:txBody>
          <a:bodyPr>
            <a:spAutoFit/>
          </a:bodyPr>
          <a:lstStyle/>
          <a:p>
            <a:pPr algn="ctr" eaLnBrk="1" hangingPunct="1">
              <a:spcBef>
                <a:spcPct val="20000"/>
              </a:spcBef>
              <a:defRPr/>
            </a:pPr>
            <a:r>
              <a:rPr lang="en-US" altLang="en-US" sz="2400" b="1" i="1" kern="0" dirty="0" err="1">
                <a:solidFill>
                  <a:srgbClr val="000000"/>
                </a:solidFill>
                <a:latin typeface="Times New Roman" panose="02020603050405020304" pitchFamily="18" charset="0"/>
                <a:cs typeface="Times New Roman" panose="02020603050405020304" pitchFamily="18" charset="0"/>
              </a:rPr>
              <a:t>Hình</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thức</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cao</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nhất</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của</a:t>
            </a:r>
            <a:r>
              <a:rPr lang="en-US" altLang="en-US" sz="2400" b="1" i="1" kern="0" dirty="0">
                <a:solidFill>
                  <a:srgbClr val="000000"/>
                </a:solidFill>
                <a:latin typeface="Times New Roman" panose="02020603050405020304" pitchFamily="18" charset="0"/>
                <a:cs typeface="Times New Roman" panose="02020603050405020304" pitchFamily="18" charset="0"/>
              </a:rPr>
              <a:t> CNDV</a:t>
            </a:r>
            <a:endParaRPr lang="vi-VN" altLang="en-US" sz="2400" b="1" i="1" kern="0" dirty="0">
              <a:solidFill>
                <a:srgbClr val="000000"/>
              </a:solidFill>
              <a:latin typeface="Times New Roman" panose="02020603050405020304" pitchFamily="18" charset="0"/>
              <a:cs typeface="Times New Roman" panose="02020603050405020304" pitchFamily="18" charset="0"/>
            </a:endParaRPr>
          </a:p>
        </p:txBody>
      </p:sp>
      <p:sp>
        <p:nvSpPr>
          <p:cNvPr id="19" name="Down Arrow 18"/>
          <p:cNvSpPr/>
          <p:nvPr/>
        </p:nvSpPr>
        <p:spPr>
          <a:xfrm>
            <a:off x="8836025" y="5756275"/>
            <a:ext cx="457200" cy="439738"/>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plus(in)">
                                      <p:cBhvr>
                                        <p:cTn id="15" dur="2000"/>
                                        <p:tgtEl>
                                          <p:spTgt spid="15"/>
                                        </p:tgtEl>
                                      </p:cBhvr>
                                    </p:animEffect>
                                  </p:childTnLst>
                                </p:cTn>
                              </p:par>
                              <p:par>
                                <p:cTn id="16" presetID="1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plus(in)">
                                      <p:cBhvr>
                                        <p:cTn id="18" dur="2000"/>
                                        <p:tgtEl>
                                          <p:spTgt spid="13"/>
                                        </p:tgtEl>
                                      </p:cBhvr>
                                    </p:animEffect>
                                  </p:childTnLst>
                                </p:cTn>
                              </p:par>
                              <p:par>
                                <p:cTn id="19" presetID="1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plus(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1" grpId="0" animBg="1"/>
      <p:bldP spid="13" grpId="0"/>
      <p:bldP spid="14"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606550" y="107950"/>
            <a:ext cx="8915400" cy="685800"/>
          </a:xfrm>
        </p:spPr>
        <p:txBody>
          <a:bodyPr>
            <a:normAutofit fontScale="90000"/>
          </a:bodyPr>
          <a:lstStyle/>
          <a:p>
            <a:br>
              <a:rPr lang="en-GB" altLang="en-US" sz="3600" i="1">
                <a:latin typeface="Times New Roman" panose="02020603050405020304" pitchFamily="18" charset="0"/>
                <a:cs typeface="Times New Roman" panose="02020603050405020304" pitchFamily="18" charset="0"/>
              </a:rPr>
            </a:br>
            <a:r>
              <a:rPr lang="en-GB" altLang="en-US" sz="3600" i="1">
                <a:latin typeface="Times New Roman" panose="02020603050405020304" pitchFamily="18" charset="0"/>
                <a:cs typeface="Times New Roman" panose="02020603050405020304" pitchFamily="18" charset="0"/>
              </a:rPr>
              <a:t>b. Chủ nghĩa duy vật và chủ nghĩa duy tâm</a:t>
            </a:r>
            <a:br>
              <a:rPr lang="vi-VN" altLang="en-US"/>
            </a:br>
            <a:endParaRPr lang="vi-VN" altLang="en-US"/>
          </a:p>
        </p:txBody>
      </p:sp>
      <p:sp>
        <p:nvSpPr>
          <p:cNvPr id="6" name="Oval 5"/>
          <p:cNvSpPr/>
          <p:nvPr/>
        </p:nvSpPr>
        <p:spPr>
          <a:xfrm>
            <a:off x="4267200" y="4691063"/>
            <a:ext cx="2590800" cy="838200"/>
          </a:xfrm>
          <a:prstGeom prst="ellipse">
            <a:avLst/>
          </a:prstGeom>
          <a:solidFill>
            <a:srgbClr val="92D050"/>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i="1" kern="0" dirty="0" err="1">
                <a:solidFill>
                  <a:srgbClr val="000000"/>
                </a:solidFill>
                <a:latin typeface="Times New Roman" panose="02020603050405020304" pitchFamily="18" charset="0"/>
                <a:cs typeface="Times New Roman" panose="02020603050405020304" pitchFamily="18" charset="0"/>
              </a:rPr>
              <a:t>Duy</a:t>
            </a:r>
            <a:r>
              <a:rPr lang="en-US" sz="2800" i="1" kern="0" dirty="0">
                <a:solidFill>
                  <a:srgbClr val="000000"/>
                </a:solidFill>
                <a:latin typeface="Times New Roman" panose="02020603050405020304" pitchFamily="18" charset="0"/>
                <a:cs typeface="Times New Roman" panose="02020603050405020304" pitchFamily="18" charset="0"/>
              </a:rPr>
              <a:t> </a:t>
            </a:r>
            <a:r>
              <a:rPr lang="en-US" sz="2800" i="1" kern="0" dirty="0" err="1">
                <a:solidFill>
                  <a:srgbClr val="000000"/>
                </a:solidFill>
                <a:latin typeface="Times New Roman" panose="02020603050405020304" pitchFamily="18" charset="0"/>
                <a:cs typeface="Times New Roman" panose="02020603050405020304" pitchFamily="18" charset="0"/>
              </a:rPr>
              <a:t>tâm</a:t>
            </a:r>
            <a:r>
              <a:rPr lang="en-US" sz="2800" i="1" kern="0" dirty="0">
                <a:solidFill>
                  <a:srgbClr val="000000"/>
                </a:solidFill>
                <a:latin typeface="Times New Roman" panose="02020603050405020304" pitchFamily="18" charset="0"/>
                <a:cs typeface="Times New Roman" panose="02020603050405020304" pitchFamily="18" charset="0"/>
              </a:rPr>
              <a:t> </a:t>
            </a:r>
            <a:r>
              <a:rPr lang="en-US" sz="2800" i="1" kern="0" dirty="0" err="1">
                <a:solidFill>
                  <a:srgbClr val="000000"/>
                </a:solidFill>
                <a:latin typeface="Times New Roman" panose="02020603050405020304" pitchFamily="18" charset="0"/>
                <a:cs typeface="Times New Roman" panose="02020603050405020304" pitchFamily="18" charset="0"/>
              </a:rPr>
              <a:t>chủ</a:t>
            </a:r>
            <a:r>
              <a:rPr lang="en-US" sz="2800" i="1" kern="0" dirty="0">
                <a:solidFill>
                  <a:srgbClr val="000000"/>
                </a:solidFill>
                <a:latin typeface="Times New Roman" panose="02020603050405020304" pitchFamily="18" charset="0"/>
                <a:cs typeface="Times New Roman" panose="02020603050405020304" pitchFamily="18" charset="0"/>
              </a:rPr>
              <a:t> </a:t>
            </a:r>
            <a:r>
              <a:rPr lang="en-US" sz="2800" i="1" kern="0" dirty="0" err="1">
                <a:solidFill>
                  <a:srgbClr val="000000"/>
                </a:solidFill>
                <a:latin typeface="Times New Roman" panose="02020603050405020304" pitchFamily="18" charset="0"/>
                <a:cs typeface="Times New Roman" panose="02020603050405020304" pitchFamily="18" charset="0"/>
              </a:rPr>
              <a:t>quan</a:t>
            </a:r>
            <a:endParaRPr lang="en-US" dirty="0"/>
          </a:p>
        </p:txBody>
      </p:sp>
      <p:sp>
        <p:nvSpPr>
          <p:cNvPr id="7" name="Oval 6"/>
          <p:cNvSpPr/>
          <p:nvPr/>
        </p:nvSpPr>
        <p:spPr>
          <a:xfrm>
            <a:off x="4267200" y="1865313"/>
            <a:ext cx="2590800" cy="965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800" i="1" kern="0" dirty="0" err="1">
                <a:solidFill>
                  <a:srgbClr val="000000"/>
                </a:solidFill>
                <a:latin typeface="Times New Roman" panose="02020603050405020304" pitchFamily="18" charset="0"/>
                <a:cs typeface="Times New Roman" panose="02020603050405020304" pitchFamily="18" charset="0"/>
              </a:rPr>
              <a:t>Duy</a:t>
            </a:r>
            <a:r>
              <a:rPr lang="en-US" sz="2800" i="1" kern="0" dirty="0">
                <a:solidFill>
                  <a:srgbClr val="000000"/>
                </a:solidFill>
                <a:latin typeface="Times New Roman" panose="02020603050405020304" pitchFamily="18" charset="0"/>
                <a:cs typeface="Times New Roman" panose="02020603050405020304" pitchFamily="18" charset="0"/>
              </a:rPr>
              <a:t> </a:t>
            </a:r>
            <a:r>
              <a:rPr lang="en-US" sz="2800" i="1" kern="0" dirty="0" err="1">
                <a:solidFill>
                  <a:srgbClr val="000000"/>
                </a:solidFill>
                <a:latin typeface="Times New Roman" panose="02020603050405020304" pitchFamily="18" charset="0"/>
                <a:cs typeface="Times New Roman" panose="02020603050405020304" pitchFamily="18" charset="0"/>
              </a:rPr>
              <a:t>tâm</a:t>
            </a:r>
            <a:r>
              <a:rPr lang="en-US" sz="2800" i="1" kern="0" dirty="0">
                <a:solidFill>
                  <a:srgbClr val="000000"/>
                </a:solidFill>
                <a:latin typeface="Times New Roman" panose="02020603050405020304" pitchFamily="18" charset="0"/>
                <a:cs typeface="Times New Roman" panose="02020603050405020304" pitchFamily="18" charset="0"/>
              </a:rPr>
              <a:t> </a:t>
            </a:r>
            <a:r>
              <a:rPr lang="en-US" sz="2800" i="1" kern="0" dirty="0" err="1">
                <a:solidFill>
                  <a:srgbClr val="000000"/>
                </a:solidFill>
                <a:latin typeface="Times New Roman" panose="02020603050405020304" pitchFamily="18" charset="0"/>
                <a:cs typeface="Times New Roman" panose="02020603050405020304" pitchFamily="18" charset="0"/>
              </a:rPr>
              <a:t>khách</a:t>
            </a:r>
            <a:r>
              <a:rPr lang="en-US" sz="2800" i="1" kern="0" dirty="0">
                <a:solidFill>
                  <a:srgbClr val="000000"/>
                </a:solidFill>
                <a:latin typeface="Times New Roman" panose="02020603050405020304" pitchFamily="18" charset="0"/>
                <a:cs typeface="Times New Roman" panose="02020603050405020304" pitchFamily="18" charset="0"/>
              </a:rPr>
              <a:t> </a:t>
            </a:r>
            <a:r>
              <a:rPr lang="en-US" sz="2800" i="1" kern="0" dirty="0" err="1">
                <a:solidFill>
                  <a:srgbClr val="000000"/>
                </a:solidFill>
                <a:latin typeface="Times New Roman" panose="02020603050405020304" pitchFamily="18" charset="0"/>
                <a:cs typeface="Times New Roman" panose="02020603050405020304" pitchFamily="18" charset="0"/>
              </a:rPr>
              <a:t>quan</a:t>
            </a:r>
            <a:endParaRPr lang="en-US" dirty="0"/>
          </a:p>
        </p:txBody>
      </p:sp>
      <p:sp>
        <p:nvSpPr>
          <p:cNvPr id="8" name="Frame 7"/>
          <p:cNvSpPr/>
          <p:nvPr/>
        </p:nvSpPr>
        <p:spPr>
          <a:xfrm>
            <a:off x="1828800" y="2078038"/>
            <a:ext cx="1822450" cy="3124200"/>
          </a:xfrm>
          <a:prstGeom prst="fram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Chủ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nghĩa</a:t>
            </a: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duy</a:t>
            </a: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tâm</a:t>
            </a:r>
            <a:endParaRPr lang="en-US" dirty="0">
              <a:solidFill>
                <a:schemeClr val="tx1"/>
              </a:solidFill>
            </a:endParaRPr>
          </a:p>
        </p:txBody>
      </p:sp>
      <p:sp>
        <p:nvSpPr>
          <p:cNvPr id="14" name="Rounded Rectangle 13"/>
          <p:cNvSpPr/>
          <p:nvPr/>
        </p:nvSpPr>
        <p:spPr>
          <a:xfrm>
            <a:off x="6858000" y="1462088"/>
            <a:ext cx="3657600" cy="1771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kern="0" dirty="0" err="1">
                <a:solidFill>
                  <a:srgbClr val="000000"/>
                </a:solidFill>
                <a:latin typeface="Times New Roman" panose="02020603050405020304" pitchFamily="18" charset="0"/>
                <a:cs typeface="Times New Roman" panose="02020603050405020304" pitchFamily="18" charset="0"/>
              </a:rPr>
              <a:t>Tinh</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thần</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khách</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quan</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có</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trước</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và</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tồn</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tại</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độc</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lập</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với</a:t>
            </a:r>
            <a:r>
              <a:rPr lang="en-US" sz="2800" kern="0" dirty="0">
                <a:solidFill>
                  <a:srgbClr val="000000"/>
                </a:solidFill>
                <a:latin typeface="Times New Roman" panose="02020603050405020304" pitchFamily="18" charset="0"/>
                <a:cs typeface="Times New Roman" panose="02020603050405020304" pitchFamily="18" charset="0"/>
              </a:rPr>
              <a:t> con </a:t>
            </a:r>
            <a:r>
              <a:rPr lang="en-US" sz="2800" kern="0" dirty="0" err="1">
                <a:solidFill>
                  <a:srgbClr val="000000"/>
                </a:solidFill>
                <a:latin typeface="Times New Roman" panose="02020603050405020304" pitchFamily="18" charset="0"/>
                <a:cs typeface="Times New Roman" panose="02020603050405020304" pitchFamily="18" charset="0"/>
              </a:rPr>
              <a:t>người</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Platon</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Hêghen</a:t>
            </a:r>
            <a:r>
              <a:rPr lang="en-US" sz="2800" kern="0" dirty="0">
                <a:solidFill>
                  <a:srgbClr val="000000"/>
                </a:solidFill>
                <a:latin typeface="Times New Roman" panose="02020603050405020304" pitchFamily="18" charset="0"/>
                <a:cs typeface="Times New Roman" panose="02020603050405020304" pitchFamily="18" charset="0"/>
              </a:rPr>
              <a:t>)</a:t>
            </a:r>
            <a:endParaRPr lang="en-US" dirty="0">
              <a:solidFill>
                <a:srgbClr val="FEE9DE"/>
              </a:solidFill>
            </a:endParaRPr>
          </a:p>
        </p:txBody>
      </p:sp>
      <p:sp>
        <p:nvSpPr>
          <p:cNvPr id="15" name="Rounded Rectangle 14"/>
          <p:cNvSpPr/>
          <p:nvPr/>
        </p:nvSpPr>
        <p:spPr>
          <a:xfrm>
            <a:off x="6858000" y="4114801"/>
            <a:ext cx="3663950" cy="199231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lnSpc>
                <a:spcPct val="90000"/>
              </a:lnSpc>
              <a:spcBef>
                <a:spcPct val="20000"/>
              </a:spcBef>
              <a:defRPr/>
            </a:pPr>
            <a:r>
              <a:rPr lang="en-US" sz="2800" kern="0" dirty="0" err="1">
                <a:solidFill>
                  <a:srgbClr val="000000"/>
                </a:solidFill>
                <a:latin typeface="Times New Roman" panose="02020603050405020304" pitchFamily="18" charset="0"/>
                <a:cs typeface="Times New Roman" panose="02020603050405020304" pitchFamily="18" charset="0"/>
              </a:rPr>
              <a:t>Thừa</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nhận</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tính</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thứ</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nhất</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của</a:t>
            </a:r>
            <a:r>
              <a:rPr lang="en-US" sz="2800" kern="0" dirty="0">
                <a:solidFill>
                  <a:srgbClr val="000000"/>
                </a:solidFill>
                <a:latin typeface="Times New Roman" panose="02020603050405020304" pitchFamily="18" charset="0"/>
                <a:cs typeface="Times New Roman" panose="02020603050405020304" pitchFamily="18" charset="0"/>
              </a:rPr>
              <a:t> ý </a:t>
            </a:r>
            <a:r>
              <a:rPr lang="en-US" sz="2800" kern="0" dirty="0" err="1">
                <a:solidFill>
                  <a:srgbClr val="000000"/>
                </a:solidFill>
                <a:latin typeface="Times New Roman" panose="02020603050405020304" pitchFamily="18" charset="0"/>
                <a:cs typeface="Times New Roman" panose="02020603050405020304" pitchFamily="18" charset="0"/>
              </a:rPr>
              <a:t>thức</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từng</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người</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cá</a:t>
            </a:r>
            <a:r>
              <a:rPr lang="en-US" sz="2800" kern="0" dirty="0">
                <a:solidFill>
                  <a:srgbClr val="000000"/>
                </a:solidFill>
                <a:latin typeface="Times New Roman" panose="02020603050405020304" pitchFamily="18" charset="0"/>
                <a:cs typeface="Times New Roman" panose="02020603050405020304" pitchFamily="18" charset="0"/>
              </a:rPr>
              <a:t> </a:t>
            </a:r>
            <a:r>
              <a:rPr lang="en-US" sz="2800" kern="0" dirty="0" err="1">
                <a:solidFill>
                  <a:srgbClr val="000000"/>
                </a:solidFill>
                <a:latin typeface="Times New Roman" panose="02020603050405020304" pitchFamily="18" charset="0"/>
                <a:cs typeface="Times New Roman" panose="02020603050405020304" pitchFamily="18" charset="0"/>
              </a:rPr>
              <a:t>nhân</a:t>
            </a:r>
            <a:r>
              <a:rPr lang="en-US" sz="2800" kern="0" dirty="0">
                <a:solidFill>
                  <a:srgbClr val="000000"/>
                </a:solidFill>
                <a:latin typeface="Times New Roman" panose="02020603050405020304" pitchFamily="18" charset="0"/>
                <a:cs typeface="Times New Roman" panose="02020603050405020304" pitchFamily="18" charset="0"/>
              </a:rPr>
              <a:t> - </a:t>
            </a:r>
            <a:r>
              <a:rPr lang="en-US" sz="2800" kern="0" dirty="0" err="1">
                <a:solidFill>
                  <a:srgbClr val="000000"/>
                </a:solidFill>
                <a:latin typeface="Times New Roman" panose="02020603050405020304" pitchFamily="18" charset="0"/>
                <a:cs typeface="Times New Roman" panose="02020603050405020304" pitchFamily="18" charset="0"/>
              </a:rPr>
              <a:t>G.Berkeley</a:t>
            </a:r>
            <a:r>
              <a:rPr lang="en-US" sz="2800" kern="0" dirty="0">
                <a:solidFill>
                  <a:srgbClr val="000000"/>
                </a:solidFill>
                <a:latin typeface="Times New Roman" panose="02020603050405020304" pitchFamily="18" charset="0"/>
                <a:cs typeface="Times New Roman" panose="02020603050405020304" pitchFamily="18" charset="0"/>
              </a:rPr>
              <a:t>, Hume, </a:t>
            </a:r>
            <a:r>
              <a:rPr lang="en-US" sz="2800" kern="0" dirty="0" err="1">
                <a:solidFill>
                  <a:srgbClr val="000000"/>
                </a:solidFill>
                <a:latin typeface="Times New Roman" panose="02020603050405020304" pitchFamily="18" charset="0"/>
                <a:cs typeface="Times New Roman" panose="02020603050405020304" pitchFamily="18" charset="0"/>
              </a:rPr>
              <a:t>G.Fichte</a:t>
            </a:r>
            <a:r>
              <a:rPr lang="en-US" sz="2800" kern="0" dirty="0">
                <a:solidFill>
                  <a:srgbClr val="000000"/>
                </a:solidFill>
                <a:latin typeface="Times New Roman" panose="02020603050405020304" pitchFamily="18" charset="0"/>
                <a:cs typeface="Times New Roman" panose="02020603050405020304" pitchFamily="18" charset="0"/>
              </a:rPr>
              <a:t>)</a:t>
            </a:r>
            <a:endParaRPr lang="en-US" sz="2800" kern="0" dirty="0">
              <a:solidFill>
                <a:srgbClr val="000000"/>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8" idx="3"/>
            <a:endCxn id="7" idx="2"/>
          </p:cNvCxnSpPr>
          <p:nvPr/>
        </p:nvCxnSpPr>
        <p:spPr>
          <a:xfrm flipV="1">
            <a:off x="3651250" y="2347914"/>
            <a:ext cx="615950" cy="12922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8" idx="3"/>
            <a:endCxn id="6" idx="2"/>
          </p:cNvCxnSpPr>
          <p:nvPr/>
        </p:nvCxnSpPr>
        <p:spPr>
          <a:xfrm>
            <a:off x="3651250" y="3640139"/>
            <a:ext cx="615950" cy="14700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45127" y="526474"/>
            <a:ext cx="10515600" cy="5680362"/>
          </a:xfrm>
        </p:spPr>
        <p:txBody>
          <a:bodyPr>
            <a:noAutofit/>
          </a:bodyPr>
          <a:lstStyle/>
          <a:p>
            <a:r>
              <a:rPr lang="en-US" sz="2800" cap="none" dirty="0" smtClean="0">
                <a:latin typeface="Times New Roman" panose="02020603050405020304" pitchFamily="18" charset="0"/>
                <a:cs typeface="Times New Roman" panose="02020603050405020304" pitchFamily="18" charset="0"/>
              </a:rPr>
              <a:t>[1] </a:t>
            </a:r>
            <a:r>
              <a:rPr lang="en-US" sz="2800" cap="none" dirty="0" err="1">
                <a:latin typeface="Times New Roman" panose="02020603050405020304" pitchFamily="18" charset="0"/>
                <a:cs typeface="Times New Roman" panose="02020603050405020304" pitchFamily="18" charset="0"/>
              </a:rPr>
              <a:t>C</a:t>
            </a:r>
            <a:r>
              <a:rPr lang="en-US" sz="2800" cap="none" dirty="0" err="1" smtClean="0">
                <a:latin typeface="Times New Roman" panose="02020603050405020304" pitchFamily="18" charset="0"/>
                <a:cs typeface="Times New Roman" panose="02020603050405020304" pitchFamily="18" charset="0"/>
              </a:rPr>
              <a:t>hương</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trình</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học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phần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triết</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học</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M</a:t>
            </a:r>
            <a:r>
              <a:rPr lang="en-US" sz="2800" cap="none" dirty="0" err="1" smtClean="0">
                <a:latin typeface="Times New Roman" panose="02020603050405020304" pitchFamily="18" charset="0"/>
                <a:cs typeface="Times New Roman" panose="02020603050405020304" pitchFamily="18" charset="0"/>
              </a:rPr>
              <a:t>ác</a:t>
            </a:r>
            <a:r>
              <a:rPr lang="en-US" sz="2800" cap="none" dirty="0" smtClean="0">
                <a:latin typeface="Times New Roman" panose="02020603050405020304" pitchFamily="18" charset="0"/>
                <a:cs typeface="Times New Roman" panose="02020603050405020304" pitchFamily="18" charset="0"/>
              </a:rPr>
              <a:t> - </a:t>
            </a:r>
            <a:r>
              <a:rPr lang="en-US" sz="2800" cap="none" dirty="0" err="1">
                <a:latin typeface="Times New Roman" panose="02020603050405020304" pitchFamily="18" charset="0"/>
                <a:cs typeface="Times New Roman" panose="02020603050405020304" pitchFamily="18" charset="0"/>
              </a:rPr>
              <a:t>L</a:t>
            </a:r>
            <a:r>
              <a:rPr lang="en-US" sz="2800" cap="none" dirty="0" err="1" smtClean="0">
                <a:latin typeface="Times New Roman" panose="02020603050405020304" pitchFamily="18" charset="0"/>
                <a:cs typeface="Times New Roman" panose="02020603050405020304" pitchFamily="18" charset="0"/>
              </a:rPr>
              <a:t>ênin</a:t>
            </a:r>
            <a:r>
              <a:rPr lang="en-US" sz="2800" cap="none" dirty="0" smtClean="0">
                <a:latin typeface="Times New Roman" panose="02020603050405020304" pitchFamily="18" charset="0"/>
                <a:cs typeface="Times New Roman" panose="02020603050405020304" pitchFamily="18" charset="0"/>
              </a:rPr>
              <a:t> do </a:t>
            </a:r>
            <a:r>
              <a:rPr lang="en-US" sz="2800" cap="none" dirty="0" err="1">
                <a:latin typeface="Times New Roman" panose="02020603050405020304" pitchFamily="18" charset="0"/>
                <a:cs typeface="Times New Roman" panose="02020603050405020304" pitchFamily="18" charset="0"/>
              </a:rPr>
              <a:t>B</a:t>
            </a:r>
            <a:r>
              <a:rPr lang="en-US" sz="2800" cap="none" dirty="0" err="1" smtClean="0">
                <a:latin typeface="Times New Roman" panose="02020603050405020304" pitchFamily="18" charset="0"/>
                <a:cs typeface="Times New Roman" panose="02020603050405020304" pitchFamily="18" charset="0"/>
              </a:rPr>
              <a:t>ộ</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giáo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dục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và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đào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tạo</a:t>
            </a:r>
            <a:r>
              <a:rPr lang="en-US" sz="2800" cap="none" dirty="0" smtClean="0">
                <a:latin typeface="Times New Roman" panose="02020603050405020304" pitchFamily="18" charset="0"/>
                <a:cs typeface="Times New Roman" panose="02020603050405020304" pitchFamily="18" charset="0"/>
              </a:rPr>
              <a:t> ban </a:t>
            </a:r>
            <a:r>
              <a:rPr lang="en-US" sz="2800" cap="none" dirty="0" err="1" smtClean="0">
                <a:latin typeface="Times New Roman" panose="02020603050405020304" pitchFamily="18" charset="0"/>
                <a:cs typeface="Times New Roman" panose="02020603050405020304" pitchFamily="18" charset="0"/>
              </a:rPr>
              <a:t>hành</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theo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quyết</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định</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số</a:t>
            </a:r>
            <a:r>
              <a:rPr lang="en-US" sz="2800" cap="none" dirty="0" smtClean="0">
                <a:latin typeface="Times New Roman" panose="02020603050405020304" pitchFamily="18" charset="0"/>
                <a:cs typeface="Times New Roman" panose="02020603050405020304" pitchFamily="18" charset="0"/>
              </a:rPr>
              <a:t> 4890 /2019/QĐ-BGDĐT </a:t>
            </a:r>
            <a:r>
              <a:rPr lang="en-US" sz="2800" cap="none" dirty="0" err="1" smtClean="0">
                <a:latin typeface="Times New Roman" panose="02020603050405020304" pitchFamily="18" charset="0"/>
                <a:cs typeface="Times New Roman" panose="02020603050405020304" pitchFamily="18" charset="0"/>
              </a:rPr>
              <a:t>ngày</a:t>
            </a:r>
            <a:r>
              <a:rPr lang="en-US" sz="2800" cap="none" dirty="0" smtClean="0">
                <a:latin typeface="Times New Roman" panose="02020603050405020304" pitchFamily="18" charset="0"/>
                <a:cs typeface="Times New Roman" panose="02020603050405020304" pitchFamily="18" charset="0"/>
              </a:rPr>
              <a:t> 23 </a:t>
            </a:r>
            <a:r>
              <a:rPr lang="en-US" sz="2800" cap="none" dirty="0" err="1" smtClean="0">
                <a:latin typeface="Times New Roman" panose="02020603050405020304" pitchFamily="18" charset="0"/>
                <a:cs typeface="Times New Roman" panose="02020603050405020304" pitchFamily="18" charset="0"/>
              </a:rPr>
              <a:t>tháng</a:t>
            </a:r>
            <a:r>
              <a:rPr lang="en-US" sz="2800" cap="none" dirty="0" smtClean="0">
                <a:latin typeface="Times New Roman" panose="02020603050405020304" pitchFamily="18" charset="0"/>
                <a:cs typeface="Times New Roman" panose="02020603050405020304" pitchFamily="18" charset="0"/>
              </a:rPr>
              <a:t> 12 </a:t>
            </a:r>
            <a:r>
              <a:rPr lang="en-US" sz="2800" cap="none" dirty="0" err="1" smtClean="0">
                <a:latin typeface="Times New Roman" panose="02020603050405020304" pitchFamily="18" charset="0"/>
                <a:cs typeface="Times New Roman" panose="02020603050405020304" pitchFamily="18" charset="0"/>
              </a:rPr>
              <a:t>năm</a:t>
            </a:r>
            <a:r>
              <a:rPr lang="en-US" sz="2800" cap="none" dirty="0" smtClean="0">
                <a:latin typeface="Times New Roman" panose="02020603050405020304" pitchFamily="18" charset="0"/>
                <a:cs typeface="Times New Roman" panose="02020603050405020304" pitchFamily="18" charset="0"/>
              </a:rPr>
              <a:t> 2019.</a:t>
            </a:r>
            <a:endParaRPr lang="en-US" sz="2800" cap="none" dirty="0" smtClean="0">
              <a:latin typeface="Times New Roman" panose="02020603050405020304" pitchFamily="18" charset="0"/>
              <a:cs typeface="Times New Roman" panose="02020603050405020304" pitchFamily="18" charset="0"/>
            </a:endParaRPr>
          </a:p>
          <a:p>
            <a:r>
              <a:rPr lang="en-US" sz="2800" cap="none" dirty="0" smtClean="0">
                <a:latin typeface="Times New Roman" panose="02020603050405020304" pitchFamily="18" charset="0"/>
                <a:cs typeface="Times New Roman" panose="02020603050405020304" pitchFamily="18" charset="0"/>
              </a:rPr>
              <a:t>[2] </a:t>
            </a:r>
            <a:r>
              <a:rPr lang="en-US" sz="2800" cap="none" dirty="0" err="1">
                <a:latin typeface="Times New Roman" panose="02020603050405020304" pitchFamily="18" charset="0"/>
                <a:cs typeface="Times New Roman" panose="02020603050405020304" pitchFamily="18" charset="0"/>
              </a:rPr>
              <a:t>H</a:t>
            </a:r>
            <a:r>
              <a:rPr lang="en-US" sz="2800" cap="none" dirty="0" err="1" smtClean="0">
                <a:latin typeface="Times New Roman" panose="02020603050405020304" pitchFamily="18" charset="0"/>
                <a:cs typeface="Times New Roman" panose="02020603050405020304" pitchFamily="18" charset="0"/>
              </a:rPr>
              <a:t>ội</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đồng</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T</a:t>
            </a:r>
            <a:r>
              <a:rPr lang="en-US" sz="2800" cap="none" dirty="0" err="1" smtClean="0">
                <a:latin typeface="Times New Roman" panose="02020603050405020304" pitchFamily="18" charset="0"/>
                <a:cs typeface="Times New Roman" panose="02020603050405020304" pitchFamily="18" charset="0"/>
              </a:rPr>
              <a:t>rung</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Ương</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chỉ</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đạo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biên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soạn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giáo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trình</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Q</a:t>
            </a:r>
            <a:r>
              <a:rPr lang="en-US" sz="2800" cap="none" dirty="0" err="1" smtClean="0">
                <a:latin typeface="Times New Roman" panose="02020603050405020304" pitchFamily="18" charset="0"/>
                <a:cs typeface="Times New Roman" panose="02020603050405020304" pitchFamily="18" charset="0"/>
              </a:rPr>
              <a:t>uốc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gia</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các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môn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khoa</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học</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M</a:t>
            </a:r>
            <a:r>
              <a:rPr lang="en-US" sz="2800" cap="none" dirty="0" err="1" smtClean="0">
                <a:latin typeface="Times New Roman" panose="02020603050405020304" pitchFamily="18" charset="0"/>
                <a:cs typeface="Times New Roman" panose="02020603050405020304" pitchFamily="18" charset="0"/>
              </a:rPr>
              <a:t>ác</a:t>
            </a:r>
            <a:r>
              <a:rPr lang="en-US" sz="2800" cap="none" dirty="0" smtClean="0">
                <a:latin typeface="Times New Roman" panose="02020603050405020304" pitchFamily="18" charset="0"/>
                <a:cs typeface="Times New Roman" panose="02020603050405020304" pitchFamily="18" charset="0"/>
              </a:rPr>
              <a:t> - </a:t>
            </a:r>
            <a:r>
              <a:rPr lang="en-US" sz="2800" cap="none" dirty="0" err="1">
                <a:latin typeface="Times New Roman" panose="02020603050405020304" pitchFamily="18" charset="0"/>
                <a:cs typeface="Times New Roman" panose="02020603050405020304" pitchFamily="18" charset="0"/>
              </a:rPr>
              <a:t>L</a:t>
            </a:r>
            <a:r>
              <a:rPr lang="en-US" sz="2800" cap="none" dirty="0" err="1" smtClean="0">
                <a:latin typeface="Times New Roman" panose="02020603050405020304" pitchFamily="18" charset="0"/>
                <a:cs typeface="Times New Roman" panose="02020603050405020304" pitchFamily="18" charset="0"/>
              </a:rPr>
              <a:t>ênin</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T</a:t>
            </a:r>
            <a:r>
              <a:rPr lang="en-US" sz="2800" cap="none" dirty="0" err="1" smtClean="0">
                <a:latin typeface="Times New Roman" panose="02020603050405020304" pitchFamily="18" charset="0"/>
                <a:cs typeface="Times New Roman" panose="02020603050405020304" pitchFamily="18" charset="0"/>
              </a:rPr>
              <a:t>ư</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tưởng</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H</a:t>
            </a:r>
            <a:r>
              <a:rPr lang="en-US" sz="2800" cap="none" dirty="0" err="1" smtClean="0">
                <a:latin typeface="Times New Roman" panose="02020603050405020304" pitchFamily="18" charset="0"/>
                <a:cs typeface="Times New Roman" panose="02020603050405020304" pitchFamily="18" charset="0"/>
              </a:rPr>
              <a:t>ồ</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C</a:t>
            </a:r>
            <a:r>
              <a:rPr lang="en-US" sz="2800" cap="none" dirty="0" err="1" smtClean="0">
                <a:latin typeface="Times New Roman" panose="02020603050405020304" pitchFamily="18" charset="0"/>
                <a:cs typeface="Times New Roman" panose="02020603050405020304" pitchFamily="18" charset="0"/>
              </a:rPr>
              <a:t>hí</a:t>
            </a:r>
            <a:r>
              <a:rPr lang="en-US" sz="2800" cap="none" dirty="0" smtClean="0">
                <a:latin typeface="Times New Roman" panose="02020603050405020304" pitchFamily="18" charset="0"/>
                <a:cs typeface="Times New Roman" panose="02020603050405020304" pitchFamily="18" charset="0"/>
              </a:rPr>
              <a:t> Minh (2003), </a:t>
            </a:r>
            <a:r>
              <a:rPr lang="en-US" sz="2800" i="1" cap="none" dirty="0" err="1">
                <a:latin typeface="Times New Roman" panose="02020603050405020304" pitchFamily="18" charset="0"/>
                <a:cs typeface="Times New Roman" panose="02020603050405020304" pitchFamily="18" charset="0"/>
              </a:rPr>
              <a:t>G</a:t>
            </a:r>
            <a:r>
              <a:rPr lang="en-US" sz="2800" i="1" cap="none" dirty="0" err="1" smtClean="0">
                <a:latin typeface="Times New Roman" panose="02020603050405020304" pitchFamily="18" charset="0"/>
                <a:cs typeface="Times New Roman" panose="02020603050405020304" pitchFamily="18" charset="0"/>
              </a:rPr>
              <a:t>iáo</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trình</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triết</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học</a:t>
            </a:r>
            <a:r>
              <a:rPr lang="en-US" sz="2800" i="1" cap="none" dirty="0" smtClean="0">
                <a:latin typeface="Times New Roman" panose="02020603050405020304" pitchFamily="18" charset="0"/>
                <a:cs typeface="Times New Roman" panose="02020603050405020304" pitchFamily="18" charset="0"/>
              </a:rPr>
              <a:t> </a:t>
            </a:r>
            <a:r>
              <a:rPr lang="en-US" sz="2800" i="1" cap="none" dirty="0" err="1">
                <a:latin typeface="Times New Roman" panose="02020603050405020304" pitchFamily="18" charset="0"/>
                <a:cs typeface="Times New Roman" panose="02020603050405020304" pitchFamily="18" charset="0"/>
              </a:rPr>
              <a:t>M</a:t>
            </a:r>
            <a:r>
              <a:rPr lang="en-US" sz="2800" i="1" cap="none" dirty="0" err="1" smtClean="0">
                <a:latin typeface="Times New Roman" panose="02020603050405020304" pitchFamily="18" charset="0"/>
                <a:cs typeface="Times New Roman" panose="02020603050405020304" pitchFamily="18" charset="0"/>
              </a:rPr>
              <a:t>ác</a:t>
            </a:r>
            <a:r>
              <a:rPr lang="en-US" sz="2800" i="1" cap="none" dirty="0" smtClean="0">
                <a:latin typeface="Times New Roman" panose="02020603050405020304" pitchFamily="18" charset="0"/>
                <a:cs typeface="Times New Roman" panose="02020603050405020304" pitchFamily="18" charset="0"/>
              </a:rPr>
              <a:t> - </a:t>
            </a:r>
            <a:r>
              <a:rPr lang="en-US" sz="2800" i="1" cap="none" dirty="0" err="1">
                <a:latin typeface="Times New Roman" panose="02020603050405020304" pitchFamily="18" charset="0"/>
                <a:cs typeface="Times New Roman" panose="02020603050405020304" pitchFamily="18" charset="0"/>
              </a:rPr>
              <a:t>L</a:t>
            </a:r>
            <a:r>
              <a:rPr lang="en-US" sz="2800" i="1" cap="none" dirty="0" err="1" smtClean="0">
                <a:latin typeface="Times New Roman" panose="02020603050405020304" pitchFamily="18" charset="0"/>
                <a:cs typeface="Times New Roman" panose="02020603050405020304" pitchFamily="18" charset="0"/>
              </a:rPr>
              <a:t>ênin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nhà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xuất</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bản</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C</a:t>
            </a:r>
            <a:r>
              <a:rPr lang="en-US" sz="2800" cap="none" dirty="0" err="1" smtClean="0">
                <a:latin typeface="Times New Roman" panose="02020603050405020304" pitchFamily="18" charset="0"/>
                <a:cs typeface="Times New Roman" panose="02020603050405020304" pitchFamily="18" charset="0"/>
              </a:rPr>
              <a:t>hính</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trị</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quốc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gia</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H</a:t>
            </a:r>
            <a:r>
              <a:rPr lang="en-US" sz="2800" cap="none" dirty="0" err="1" smtClean="0">
                <a:latin typeface="Times New Roman" panose="02020603050405020304" pitchFamily="18" charset="0"/>
                <a:cs typeface="Times New Roman" panose="02020603050405020304" pitchFamily="18" charset="0"/>
              </a:rPr>
              <a:t>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nội</a:t>
            </a:r>
            <a:r>
              <a:rPr lang="en-US" sz="2800" cap="none" dirty="0" smtClean="0">
                <a:latin typeface="Times New Roman" panose="02020603050405020304" pitchFamily="18" charset="0"/>
                <a:cs typeface="Times New Roman" panose="02020603050405020304" pitchFamily="18" charset="0"/>
              </a:rPr>
              <a:t>.</a:t>
            </a:r>
            <a:endParaRPr lang="en-US" sz="2800" cap="none" dirty="0" smtClean="0">
              <a:latin typeface="Times New Roman" panose="02020603050405020304" pitchFamily="18" charset="0"/>
              <a:cs typeface="Times New Roman" panose="02020603050405020304" pitchFamily="18" charset="0"/>
            </a:endParaRPr>
          </a:p>
          <a:p>
            <a:r>
              <a:rPr lang="en-US" sz="2800" cap="none" dirty="0" smtClean="0">
                <a:latin typeface="Times New Roman" panose="02020603050405020304" pitchFamily="18" charset="0"/>
                <a:cs typeface="Times New Roman" panose="02020603050405020304" pitchFamily="18" charset="0"/>
              </a:rPr>
              <a:t>[3] </a:t>
            </a:r>
            <a:r>
              <a:rPr lang="en-US" sz="2800" cap="none" dirty="0" err="1">
                <a:latin typeface="Times New Roman" panose="02020603050405020304" pitchFamily="18" charset="0"/>
                <a:cs typeface="Times New Roman" panose="02020603050405020304" pitchFamily="18" charset="0"/>
              </a:rPr>
              <a:t>H</a:t>
            </a:r>
            <a:r>
              <a:rPr lang="en-US" sz="2800" cap="none" dirty="0" err="1" smtClean="0">
                <a:latin typeface="Times New Roman" panose="02020603050405020304" pitchFamily="18" charset="0"/>
                <a:cs typeface="Times New Roman" panose="02020603050405020304" pitchFamily="18" charset="0"/>
              </a:rPr>
              <a:t>ội</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đồng</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T</a:t>
            </a:r>
            <a:r>
              <a:rPr lang="en-US" sz="2800" cap="none" dirty="0" err="1" smtClean="0">
                <a:latin typeface="Times New Roman" panose="02020603050405020304" pitchFamily="18" charset="0"/>
                <a:cs typeface="Times New Roman" panose="02020603050405020304" pitchFamily="18" charset="0"/>
              </a:rPr>
              <a:t>rung</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Ư</a:t>
            </a:r>
            <a:r>
              <a:rPr lang="en-US" sz="2800" cap="none" dirty="0" err="1" smtClean="0">
                <a:latin typeface="Times New Roman" panose="02020603050405020304" pitchFamily="18" charset="0"/>
                <a:cs typeface="Times New Roman" panose="02020603050405020304" pitchFamily="18" charset="0"/>
              </a:rPr>
              <a:t>ơng</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chỉ</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đạo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biên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soạn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giáo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trình</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Q</a:t>
            </a:r>
            <a:r>
              <a:rPr lang="en-US" sz="2800" cap="none" dirty="0" err="1" smtClean="0">
                <a:latin typeface="Times New Roman" panose="02020603050405020304" pitchFamily="18" charset="0"/>
                <a:cs typeface="Times New Roman" panose="02020603050405020304" pitchFamily="18" charset="0"/>
              </a:rPr>
              <a:t>uốc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gia</a:t>
            </a:r>
            <a:r>
              <a:rPr lang="en-US" sz="2800" cap="none" dirty="0" smtClean="0">
                <a:latin typeface="Times New Roman" panose="02020603050405020304" pitchFamily="18" charset="0"/>
                <a:cs typeface="Times New Roman" panose="02020603050405020304" pitchFamily="18" charset="0"/>
              </a:rPr>
              <a:t> (2010), </a:t>
            </a:r>
            <a:r>
              <a:rPr lang="en-US" sz="2800" i="1" cap="none" dirty="0" err="1">
                <a:latin typeface="Times New Roman" panose="02020603050405020304" pitchFamily="18" charset="0"/>
                <a:cs typeface="Times New Roman" panose="02020603050405020304" pitchFamily="18" charset="0"/>
              </a:rPr>
              <a:t>G</a:t>
            </a:r>
            <a:r>
              <a:rPr lang="en-US" sz="2800" i="1" cap="none" dirty="0" err="1" smtClean="0">
                <a:latin typeface="Times New Roman" panose="02020603050405020304" pitchFamily="18" charset="0"/>
                <a:cs typeface="Times New Roman" panose="02020603050405020304" pitchFamily="18" charset="0"/>
              </a:rPr>
              <a:t>iáo</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trình</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triết</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học</a:t>
            </a:r>
            <a:r>
              <a:rPr lang="en-US" sz="2800" i="1" cap="none" dirty="0" smtClean="0">
                <a:latin typeface="Times New Roman" panose="02020603050405020304" pitchFamily="18" charset="0"/>
                <a:cs typeface="Times New Roman" panose="02020603050405020304" pitchFamily="18" charset="0"/>
              </a:rPr>
              <a:t> </a:t>
            </a:r>
            <a:r>
              <a:rPr lang="en-US" sz="2800" i="1" cap="none" dirty="0" err="1">
                <a:latin typeface="Times New Roman" panose="02020603050405020304" pitchFamily="18" charset="0"/>
                <a:cs typeface="Times New Roman" panose="02020603050405020304" pitchFamily="18" charset="0"/>
              </a:rPr>
              <a:t>M</a:t>
            </a:r>
            <a:r>
              <a:rPr lang="en-US" sz="2800" i="1" cap="none" dirty="0" err="1" smtClean="0">
                <a:latin typeface="Times New Roman" panose="02020603050405020304" pitchFamily="18" charset="0"/>
                <a:cs typeface="Times New Roman" panose="02020603050405020304" pitchFamily="18" charset="0"/>
              </a:rPr>
              <a:t>ác</a:t>
            </a:r>
            <a:r>
              <a:rPr lang="en-US" sz="2800" i="1" cap="none" dirty="0" smtClean="0">
                <a:latin typeface="Times New Roman" panose="02020603050405020304" pitchFamily="18" charset="0"/>
                <a:cs typeface="Times New Roman" panose="02020603050405020304" pitchFamily="18" charset="0"/>
              </a:rPr>
              <a:t> - </a:t>
            </a:r>
            <a:r>
              <a:rPr lang="en-US" sz="2800" i="1" cap="none" dirty="0" err="1">
                <a:latin typeface="Times New Roman" panose="02020603050405020304" pitchFamily="18" charset="0"/>
                <a:cs typeface="Times New Roman" panose="02020603050405020304" pitchFamily="18" charset="0"/>
              </a:rPr>
              <a:t>L</a:t>
            </a:r>
            <a:r>
              <a:rPr lang="en-US" sz="2800" i="1" cap="none" dirty="0" err="1" smtClean="0">
                <a:latin typeface="Times New Roman" panose="02020603050405020304" pitchFamily="18" charset="0"/>
                <a:cs typeface="Times New Roman" panose="02020603050405020304" pitchFamily="18" charset="0"/>
              </a:rPr>
              <a:t>ênin</a:t>
            </a:r>
            <a:r>
              <a:rPr lang="en-US" sz="2800" i="1" cap="none" dirty="0" smtClean="0">
                <a:latin typeface="Times New Roman" panose="02020603050405020304" pitchFamily="18" charset="0"/>
                <a:cs typeface="Times New Roman" panose="02020603050405020304" pitchFamily="18" charset="0"/>
              </a:rPr>
              <a:t> </a:t>
            </a:r>
            <a:r>
              <a:rPr lang="en-US" sz="2800" cap="none" dirty="0" smtClean="0">
                <a:latin typeface="Times New Roman" panose="02020603050405020304" pitchFamily="18" charset="0"/>
                <a:cs typeface="Times New Roman" panose="02020603050405020304" pitchFamily="18" charset="0"/>
              </a:rPr>
              <a:t>(</a:t>
            </a:r>
            <a:r>
              <a:rPr lang="en-US" sz="2800" cap="none" dirty="0" err="1" smtClean="0">
                <a:latin typeface="Times New Roman" panose="02020603050405020304" pitchFamily="18" charset="0"/>
                <a:cs typeface="Times New Roman" panose="02020603050405020304" pitchFamily="18" charset="0"/>
              </a:rPr>
              <a:t>tái</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bản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có</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sửa</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chữa</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bổ</a:t>
            </a:r>
            <a:r>
              <a:rPr lang="en-US" sz="2800" cap="none" dirty="0" smtClean="0">
                <a:latin typeface="Times New Roman" panose="02020603050405020304" pitchFamily="18" charset="0"/>
                <a:cs typeface="Times New Roman" panose="02020603050405020304" pitchFamily="18" charset="0"/>
              </a:rPr>
              <a:t> sung), </a:t>
            </a:r>
            <a:r>
              <a:rPr lang="en-US" sz="2800" cap="none" dirty="0" err="1" smtClean="0">
                <a:latin typeface="Times New Roman" panose="02020603050405020304" pitchFamily="18" charset="0"/>
                <a:cs typeface="Times New Roman" panose="02020603050405020304" pitchFamily="18" charset="0"/>
              </a:rPr>
              <a:t>nhà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xuất</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bản</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C</a:t>
            </a:r>
            <a:r>
              <a:rPr lang="en-US" sz="2800" cap="none" dirty="0" err="1" smtClean="0">
                <a:latin typeface="Times New Roman" panose="02020603050405020304" pitchFamily="18" charset="0"/>
                <a:cs typeface="Times New Roman" panose="02020603050405020304" pitchFamily="18" charset="0"/>
              </a:rPr>
              <a:t>hính</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trị</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quốc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gia</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H</a:t>
            </a:r>
            <a:r>
              <a:rPr lang="en-US" sz="2800" cap="none" dirty="0" err="1" smtClean="0">
                <a:latin typeface="Times New Roman" panose="02020603050405020304" pitchFamily="18" charset="0"/>
                <a:cs typeface="Times New Roman" panose="02020603050405020304" pitchFamily="18" charset="0"/>
              </a:rPr>
              <a:t>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nội</a:t>
            </a:r>
            <a:r>
              <a:rPr lang="en-US" sz="2800" cap="none" dirty="0" smtClean="0">
                <a:latin typeface="Times New Roman" panose="02020603050405020304" pitchFamily="18" charset="0"/>
                <a:cs typeface="Times New Roman" panose="02020603050405020304" pitchFamily="18" charset="0"/>
              </a:rPr>
              <a:t>.</a:t>
            </a:r>
            <a:endParaRPr lang="en-US" sz="2800" cap="none" dirty="0" smtClean="0">
              <a:latin typeface="Times New Roman" panose="02020603050405020304" pitchFamily="18" charset="0"/>
              <a:cs typeface="Times New Roman" panose="02020603050405020304" pitchFamily="18" charset="0"/>
            </a:endParaRPr>
          </a:p>
          <a:p>
            <a:pPr marL="0" indent="0">
              <a:buNone/>
            </a:pPr>
            <a:endParaRPr lang="en-US" sz="2800" cap="none"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606550" y="107950"/>
            <a:ext cx="8915400" cy="685800"/>
          </a:xfrm>
        </p:spPr>
        <p:txBody>
          <a:bodyPr>
            <a:normAutofit fontScale="90000"/>
          </a:bodyPr>
          <a:lstStyle/>
          <a:p>
            <a:br>
              <a:rPr lang="en-GB" altLang="en-US" sz="3600" i="1">
                <a:latin typeface="Times New Roman" panose="02020603050405020304" pitchFamily="18" charset="0"/>
                <a:cs typeface="Times New Roman" panose="02020603050405020304" pitchFamily="18" charset="0"/>
              </a:rPr>
            </a:br>
            <a:r>
              <a:rPr lang="en-GB" altLang="en-US" sz="3600" i="1">
                <a:latin typeface="Times New Roman" panose="02020603050405020304" pitchFamily="18" charset="0"/>
                <a:cs typeface="Times New Roman" panose="02020603050405020304" pitchFamily="18" charset="0"/>
              </a:rPr>
              <a:t>b. Chủ nghĩa duy vật và chủ nghĩa duy tâm</a:t>
            </a:r>
            <a:br>
              <a:rPr lang="vi-VN" altLang="en-US"/>
            </a:br>
            <a:endParaRPr lang="vi-VN" altLang="en-US"/>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A7D7504A-A3E7-454E-A1F8-E755B891FD74}" type="datetime1">
              <a:rPr lang="en-US" smtClean="0"/>
            </a:fld>
            <a:endParaRPr lang="en-US"/>
          </a:p>
        </p:txBody>
      </p:sp>
      <p:sp>
        <p:nvSpPr>
          <p:cNvPr id="6" name="Frame 5"/>
          <p:cNvSpPr/>
          <p:nvPr/>
        </p:nvSpPr>
        <p:spPr>
          <a:xfrm>
            <a:off x="1628776" y="1228726"/>
            <a:ext cx="1439863" cy="3838575"/>
          </a:xfrm>
          <a:prstGeom prst="fram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Chủ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nghĩa</a:t>
            </a: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duy</a:t>
            </a: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tâm</a:t>
            </a:r>
            <a:endParaRPr lang="en-US" sz="1400" dirty="0">
              <a:solidFill>
                <a:schemeClr val="tx1"/>
              </a:solidFill>
            </a:endParaRPr>
          </a:p>
        </p:txBody>
      </p:sp>
      <p:sp>
        <p:nvSpPr>
          <p:cNvPr id="8" name="Oval 7"/>
          <p:cNvSpPr/>
          <p:nvPr/>
        </p:nvSpPr>
        <p:spPr>
          <a:xfrm>
            <a:off x="5105400" y="1143001"/>
            <a:ext cx="3581400" cy="62547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b="1" kern="0" dirty="0" err="1">
                <a:solidFill>
                  <a:srgbClr val="000000"/>
                </a:solidFill>
                <a:latin typeface="Times New Roman" panose="02020603050405020304" pitchFamily="18" charset="0"/>
                <a:cs typeface="Times New Roman" panose="02020603050405020304" pitchFamily="18" charset="0"/>
              </a:rPr>
              <a:t>Đặc</a:t>
            </a:r>
            <a:r>
              <a:rPr lang="en-US" sz="2800" b="1" kern="0" dirty="0">
                <a:solidFill>
                  <a:srgbClr val="000000"/>
                </a:solidFill>
                <a:latin typeface="Times New Roman" panose="02020603050405020304" pitchFamily="18" charset="0"/>
                <a:cs typeface="Times New Roman" panose="02020603050405020304" pitchFamily="18" charset="0"/>
              </a:rPr>
              <a:t> </a:t>
            </a:r>
            <a:r>
              <a:rPr lang="en-US" sz="2800" b="1" kern="0" dirty="0" err="1">
                <a:solidFill>
                  <a:srgbClr val="000000"/>
                </a:solidFill>
                <a:latin typeface="Times New Roman" panose="02020603050405020304" pitchFamily="18" charset="0"/>
                <a:cs typeface="Times New Roman" panose="02020603050405020304" pitchFamily="18" charset="0"/>
              </a:rPr>
              <a:t>điểm</a:t>
            </a:r>
            <a:endParaRPr lang="en-US" dirty="0"/>
          </a:p>
        </p:txBody>
      </p:sp>
      <p:sp>
        <p:nvSpPr>
          <p:cNvPr id="9" name="Rectangle 8"/>
          <p:cNvSpPr/>
          <p:nvPr/>
        </p:nvSpPr>
        <p:spPr>
          <a:xfrm>
            <a:off x="3276600" y="1985964"/>
            <a:ext cx="7245350" cy="7572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marL="342900" indent="-342900" algn="just">
              <a:lnSpc>
                <a:spcPct val="90000"/>
              </a:lnSpc>
              <a:spcBef>
                <a:spcPct val="20000"/>
              </a:spcBef>
              <a:defRPr/>
            </a:pPr>
            <a:r>
              <a:rPr lang="en-US" sz="2400" kern="0" dirty="0">
                <a:solidFill>
                  <a:srgbClr val="000066"/>
                </a:solidFill>
                <a:latin typeface="Times New Roman" panose="02020603050405020304" pitchFamily="18" charset="0"/>
                <a:cs typeface="Times New Roman" panose="02020603050405020304" pitchFamily="18" charset="0"/>
              </a:rPr>
              <a:t>CNDT </a:t>
            </a:r>
            <a:r>
              <a:rPr lang="en-US" sz="2400" kern="0" dirty="0" err="1">
                <a:solidFill>
                  <a:srgbClr val="000000"/>
                </a:solidFill>
                <a:latin typeface="Times New Roman" panose="02020603050405020304" pitchFamily="18" charset="0"/>
                <a:cs typeface="Times New Roman" panose="02020603050405020304" pitchFamily="18" charset="0"/>
              </a:rPr>
              <a:t>cho</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rằng</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tinh</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thần</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có</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trước</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vật</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chất</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có</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sau</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thừa</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nhận</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sự</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sáng</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tạo</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thế</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giới</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của</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các</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lực</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lượng</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siêu</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nhiên</a:t>
            </a:r>
            <a:endParaRPr lang="en-US" sz="2400" kern="0" dirty="0">
              <a:solidFill>
                <a:srgbClr val="000000"/>
              </a:solidFill>
              <a:latin typeface="Times New Roman" panose="02020603050405020304" pitchFamily="18" charset="0"/>
              <a:cs typeface="Times New Roman" panose="02020603050405020304" pitchFamily="18" charset="0"/>
            </a:endParaRPr>
          </a:p>
        </p:txBody>
      </p:sp>
      <p:sp>
        <p:nvSpPr>
          <p:cNvPr id="10" name="Pentagon 9"/>
          <p:cNvSpPr/>
          <p:nvPr/>
        </p:nvSpPr>
        <p:spPr>
          <a:xfrm>
            <a:off x="3605214" y="2976563"/>
            <a:ext cx="6256337" cy="914400"/>
          </a:xfrm>
          <a:prstGeom prst="homePlate">
            <a:avLst/>
          </a:prstGeom>
        </p:spPr>
        <p:style>
          <a:lnRef idx="1">
            <a:schemeClr val="accent5"/>
          </a:lnRef>
          <a:fillRef idx="2">
            <a:schemeClr val="accent5"/>
          </a:fillRef>
          <a:effectRef idx="1">
            <a:schemeClr val="accent5"/>
          </a:effectRef>
          <a:fontRef idx="minor">
            <a:schemeClr val="dk1"/>
          </a:fontRef>
        </p:style>
        <p:txBody>
          <a:bodyPr anchor="ctr"/>
          <a:lstStyle/>
          <a:p>
            <a:pPr marL="342900" indent="-342900" algn="just">
              <a:lnSpc>
                <a:spcPct val="90000"/>
              </a:lnSpc>
              <a:spcBef>
                <a:spcPct val="20000"/>
              </a:spcBef>
              <a:defRPr/>
            </a:pP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Là</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thế</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giới</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quan</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của</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giai</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cấp</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thống</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trị</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và</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các</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lực</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lượng</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xã</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hội</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phản</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động</a:t>
            </a:r>
            <a:endParaRPr lang="en-US" sz="2400" kern="0" dirty="0">
              <a:solidFill>
                <a:srgbClr val="000000"/>
              </a:solidFill>
              <a:latin typeface="Times New Roman" panose="02020603050405020304" pitchFamily="18" charset="0"/>
              <a:cs typeface="Times New Roman" panose="02020603050405020304" pitchFamily="18" charset="0"/>
            </a:endParaRPr>
          </a:p>
        </p:txBody>
      </p:sp>
      <p:sp>
        <p:nvSpPr>
          <p:cNvPr id="11" name="Pentagon 10"/>
          <p:cNvSpPr/>
          <p:nvPr/>
        </p:nvSpPr>
        <p:spPr>
          <a:xfrm>
            <a:off x="3605214" y="4081463"/>
            <a:ext cx="6207125" cy="766762"/>
          </a:xfrm>
          <a:prstGeom prst="homePlate">
            <a:avLst/>
          </a:prstGeom>
        </p:spPr>
        <p:style>
          <a:lnRef idx="1">
            <a:schemeClr val="accent2"/>
          </a:lnRef>
          <a:fillRef idx="2">
            <a:schemeClr val="accent2"/>
          </a:fillRef>
          <a:effectRef idx="1">
            <a:schemeClr val="accent2"/>
          </a:effectRef>
          <a:fontRef idx="minor">
            <a:schemeClr val="dk1"/>
          </a:fontRef>
        </p:style>
        <p:txBody>
          <a:bodyPr anchor="ctr"/>
          <a:lstStyle/>
          <a:p>
            <a:pPr marL="342900" indent="-342900" algn="just">
              <a:lnSpc>
                <a:spcPct val="90000"/>
              </a:lnSpc>
              <a:spcBef>
                <a:spcPct val="20000"/>
              </a:spcBef>
              <a:buFontTx/>
              <a:buChar char="-"/>
              <a:defRPr/>
            </a:pPr>
            <a:r>
              <a:rPr lang="en-US" sz="2400" kern="0" dirty="0" err="1">
                <a:solidFill>
                  <a:srgbClr val="000000"/>
                </a:solidFill>
                <a:latin typeface="Times New Roman" panose="02020603050405020304" pitchFamily="18" charset="0"/>
                <a:cs typeface="Times New Roman" panose="02020603050405020304" pitchFamily="18" charset="0"/>
              </a:rPr>
              <a:t>Liên</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hệ</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mật</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thiết</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với</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thế</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giới</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quan</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tôn</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giáo</a:t>
            </a:r>
            <a:endParaRPr lang="en-US" sz="2400" kern="0" dirty="0">
              <a:solidFill>
                <a:srgbClr val="000000"/>
              </a:solidFill>
              <a:latin typeface="Times New Roman" panose="02020603050405020304" pitchFamily="18" charset="0"/>
              <a:cs typeface="Times New Roman" panose="02020603050405020304" pitchFamily="18" charset="0"/>
            </a:endParaRPr>
          </a:p>
        </p:txBody>
      </p:sp>
      <p:sp>
        <p:nvSpPr>
          <p:cNvPr id="12" name="Pentagon 11"/>
          <p:cNvSpPr/>
          <p:nvPr/>
        </p:nvSpPr>
        <p:spPr>
          <a:xfrm>
            <a:off x="3605214" y="5060951"/>
            <a:ext cx="6207125" cy="606425"/>
          </a:xfrm>
          <a:prstGeom prst="homePlate">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anchor="ctr"/>
          <a:lstStyle/>
          <a:p>
            <a:pPr marL="342900" indent="-342900" algn="just">
              <a:lnSpc>
                <a:spcPct val="90000"/>
              </a:lnSpc>
              <a:spcBef>
                <a:spcPct val="20000"/>
              </a:spcBef>
              <a:buFontTx/>
              <a:buChar char="-"/>
              <a:defRPr/>
            </a:pPr>
            <a:r>
              <a:rPr lang="en-US" sz="2400" kern="0" dirty="0" err="1">
                <a:solidFill>
                  <a:srgbClr val="000000"/>
                </a:solidFill>
                <a:latin typeface="Times New Roman" panose="02020603050405020304" pitchFamily="18" charset="0"/>
                <a:cs typeface="Times New Roman" panose="02020603050405020304" pitchFamily="18" charset="0"/>
              </a:rPr>
              <a:t>Chống</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lại</a:t>
            </a:r>
            <a:r>
              <a:rPr lang="en-US" sz="2400" kern="0" dirty="0">
                <a:solidFill>
                  <a:srgbClr val="000000"/>
                </a:solidFill>
                <a:latin typeface="Times New Roman" panose="02020603050405020304" pitchFamily="18" charset="0"/>
                <a:cs typeface="Times New Roman" panose="02020603050405020304" pitchFamily="18" charset="0"/>
              </a:rPr>
              <a:t> CNDV &amp; KHTN</a:t>
            </a:r>
            <a:endParaRPr lang="en-US" sz="2400" kern="0" dirty="0">
              <a:solidFill>
                <a:srgbClr val="000000"/>
              </a:solidFill>
              <a:latin typeface="Times New Roman" panose="02020603050405020304" pitchFamily="18" charset="0"/>
              <a:cs typeface="Times New Roman" panose="02020603050405020304" pitchFamily="18" charset="0"/>
            </a:endParaRPr>
          </a:p>
        </p:txBody>
      </p:sp>
      <p:sp>
        <p:nvSpPr>
          <p:cNvPr id="13" name="Pentagon 12"/>
          <p:cNvSpPr/>
          <p:nvPr/>
        </p:nvSpPr>
        <p:spPr>
          <a:xfrm>
            <a:off x="3605213" y="5862639"/>
            <a:ext cx="6951662" cy="765175"/>
          </a:xfrm>
          <a:prstGeom prst="homePlate">
            <a:avLst/>
          </a:prstGeom>
          <a:solidFill>
            <a:schemeClr val="accent3"/>
          </a:solidFill>
          <a:ln>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defRPr/>
            </a:pP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Nhất</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nguyên</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luận</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và</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nhị</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nguyên</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luận</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trong</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triết</a:t>
            </a:r>
            <a:r>
              <a:rPr lang="en-US" sz="2400" kern="0" dirty="0">
                <a:solidFill>
                  <a:srgbClr val="000000"/>
                </a:solidFill>
                <a:latin typeface="Times New Roman" panose="02020603050405020304" pitchFamily="18" charset="0"/>
                <a:cs typeface="Times New Roman" panose="02020603050405020304" pitchFamily="18" charset="0"/>
              </a:rPr>
              <a:t> </a:t>
            </a:r>
            <a:r>
              <a:rPr lang="en-US" sz="2400" kern="0" dirty="0" err="1">
                <a:solidFill>
                  <a:srgbClr val="000000"/>
                </a:solidFill>
                <a:latin typeface="Times New Roman" panose="02020603050405020304" pitchFamily="18" charset="0"/>
                <a:cs typeface="Times New Roman" panose="02020603050405020304" pitchFamily="18" charset="0"/>
              </a:rPr>
              <a:t>học</a:t>
            </a:r>
            <a:endParaRPr lang="en-US" sz="2400"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3"/>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3"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
                                        <p:tgtEl>
                                          <p:spTgt spid="11"/>
                                        </p:tgtEl>
                                      </p:cBhvr>
                                    </p:animEffect>
                                    <p:anim calcmode="lin" valueType="num">
                                      <p:cBhvr>
                                        <p:cTn id="23" dur="400" fill="hold"/>
                                        <p:tgtEl>
                                          <p:spTgt spid="11"/>
                                        </p:tgtEl>
                                        <p:attrNameLst>
                                          <p:attrName>ppt_x</p:attrName>
                                        </p:attrNameLst>
                                      </p:cBhvr>
                                      <p:tavLst>
                                        <p:tav tm="0">
                                          <p:val>
                                            <p:strVal val="#ppt_x"/>
                                          </p:val>
                                        </p:tav>
                                        <p:tav tm="100000">
                                          <p:val>
                                            <p:strVal val="#ppt_x"/>
                                          </p:val>
                                        </p:tav>
                                      </p:tavLst>
                                    </p:anim>
                                    <p:anim calcmode="lin" valueType="num">
                                      <p:cBhvr>
                                        <p:cTn id="24" dur="400" fill="hold"/>
                                        <p:tgtEl>
                                          <p:spTgt spid="11"/>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752600" y="152400"/>
            <a:ext cx="8915400" cy="1100138"/>
          </a:xfrm>
        </p:spPr>
        <p:txBody>
          <a:bodyPr>
            <a:normAutofit fontScale="90000"/>
          </a:bodyPr>
          <a:lstStyle/>
          <a:p>
            <a:br>
              <a:rPr lang="en-GB" altLang="en-US" sz="3600" i="1" dirty="0">
                <a:latin typeface="Times New Roman" panose="02020603050405020304" pitchFamily="18" charset="0"/>
                <a:cs typeface="Times New Roman" panose="02020603050405020304" pitchFamily="18" charset="0"/>
              </a:rPr>
            </a:br>
            <a:r>
              <a:rPr lang="en-GB" altLang="en-US" sz="3600" i="1" dirty="0">
                <a:latin typeface="Times New Roman" panose="02020603050405020304" pitchFamily="18" charset="0"/>
                <a:cs typeface="Times New Roman" panose="02020603050405020304" pitchFamily="18" charset="0"/>
              </a:rPr>
              <a:t>c. </a:t>
            </a:r>
            <a:r>
              <a:rPr lang="en-GB" altLang="en-US" sz="3600" i="1" dirty="0" err="1">
                <a:latin typeface="Times New Roman" panose="02020603050405020304" pitchFamily="18" charset="0"/>
                <a:cs typeface="Times New Roman" panose="02020603050405020304" pitchFamily="18" charset="0"/>
              </a:rPr>
              <a:t>Thuyết</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có</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thể</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biết</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Khả</a:t>
            </a:r>
            <a:r>
              <a:rPr lang="en-GB" altLang="en-US" sz="3600" i="1" dirty="0">
                <a:latin typeface="Times New Roman" panose="02020603050405020304" pitchFamily="18" charset="0"/>
                <a:cs typeface="Times New Roman" panose="02020603050405020304" pitchFamily="18" charset="0"/>
              </a:rPr>
              <a:t> tri </a:t>
            </a:r>
            <a:r>
              <a:rPr lang="en-GB" altLang="en-US" sz="3600" i="1" dirty="0" err="1">
                <a:latin typeface="Times New Roman" panose="02020603050405020304" pitchFamily="18" charset="0"/>
                <a:cs typeface="Times New Roman" panose="02020603050405020304" pitchFamily="18" charset="0"/>
              </a:rPr>
              <a:t>luận</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và</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thuyết</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không</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thể</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biết</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Bất</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khả</a:t>
            </a:r>
            <a:r>
              <a:rPr lang="en-GB" altLang="en-US" sz="3600" i="1" dirty="0">
                <a:latin typeface="Times New Roman" panose="02020603050405020304" pitchFamily="18" charset="0"/>
                <a:cs typeface="Times New Roman" panose="02020603050405020304" pitchFamily="18" charset="0"/>
              </a:rPr>
              <a:t> tri</a:t>
            </a:r>
            <a:r>
              <a:rPr lang="vi-VN" altLang="en-US" sz="3600" i="1" dirty="0">
                <a:latin typeface="Times New Roman" panose="02020603050405020304" pitchFamily="18" charset="0"/>
                <a:cs typeface="Times New Roman" panose="02020603050405020304" pitchFamily="18" charset="0"/>
              </a:rPr>
              <a:t> luận</a:t>
            </a:r>
            <a:r>
              <a:rPr lang="en-GB" altLang="en-US" sz="3600" i="1" dirty="0">
                <a:latin typeface="Times New Roman" panose="02020603050405020304" pitchFamily="18" charset="0"/>
                <a:cs typeface="Times New Roman" panose="02020603050405020304" pitchFamily="18" charset="0"/>
              </a:rPr>
              <a:t>)</a:t>
            </a:r>
            <a:br>
              <a:rPr lang="vi-VN" altLang="en-US" sz="3600" dirty="0">
                <a:latin typeface="Times New Roman" panose="02020603050405020304" pitchFamily="18" charset="0"/>
                <a:cs typeface="Times New Roman" panose="02020603050405020304" pitchFamily="18" charset="0"/>
              </a:rPr>
            </a:br>
            <a:endParaRPr lang="vi-VN" altLang="en-US" sz="3600" dirty="0"/>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A7D7504A-A3E7-454E-A1F8-E755B891FD74}" type="datetime1">
              <a:rPr lang="en-US" smtClean="0"/>
            </a:fld>
            <a:endParaRPr lang="en-US"/>
          </a:p>
        </p:txBody>
      </p:sp>
      <p:sp>
        <p:nvSpPr>
          <p:cNvPr id="11" name="Down Arrow Callout 10"/>
          <p:cNvSpPr/>
          <p:nvPr/>
        </p:nvSpPr>
        <p:spPr>
          <a:xfrm>
            <a:off x="1828800" y="1450975"/>
            <a:ext cx="2438400" cy="1295400"/>
          </a:xfrm>
          <a:prstGeom prst="downArrowCallou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altLang="en-US" sz="2800" b="1" kern="0" dirty="0">
                <a:solidFill>
                  <a:srgbClr val="000000"/>
                </a:solidFill>
                <a:latin typeface="Times New Roman" panose="02020603050405020304" pitchFamily="18" charset="0"/>
                <a:cs typeface="Times New Roman" panose="02020603050405020304" pitchFamily="18" charset="0"/>
              </a:rPr>
              <a:t>K</a:t>
            </a:r>
            <a:r>
              <a:rPr lang="en-GB" altLang="en-US" sz="2800" b="1" kern="0" dirty="0" err="1">
                <a:solidFill>
                  <a:srgbClr val="000000"/>
                </a:solidFill>
                <a:latin typeface="Times New Roman" panose="02020603050405020304" pitchFamily="18" charset="0"/>
                <a:cs typeface="Times New Roman" panose="02020603050405020304" pitchFamily="18" charset="0"/>
              </a:rPr>
              <a:t>hả</a:t>
            </a:r>
            <a:r>
              <a:rPr lang="en-GB" altLang="en-US" sz="2800" b="1" kern="0" dirty="0">
                <a:solidFill>
                  <a:srgbClr val="000000"/>
                </a:solidFill>
                <a:latin typeface="Times New Roman" panose="02020603050405020304" pitchFamily="18" charset="0"/>
                <a:cs typeface="Times New Roman" panose="02020603050405020304" pitchFamily="18" charset="0"/>
              </a:rPr>
              <a:t> tri</a:t>
            </a:r>
            <a:r>
              <a:rPr lang="vi-VN" altLang="en-US" sz="2800" b="1" kern="0" dirty="0">
                <a:solidFill>
                  <a:srgbClr val="000000"/>
                </a:solidFill>
                <a:latin typeface="Times New Roman" panose="02020603050405020304" pitchFamily="18" charset="0"/>
                <a:cs typeface="Times New Roman" panose="02020603050405020304" pitchFamily="18" charset="0"/>
              </a:rPr>
              <a:t> luận</a:t>
            </a:r>
            <a:endParaRPr lang="en-US" dirty="0"/>
          </a:p>
        </p:txBody>
      </p:sp>
      <p:sp>
        <p:nvSpPr>
          <p:cNvPr id="12" name="Down Arrow Callout 11"/>
          <p:cNvSpPr/>
          <p:nvPr/>
        </p:nvSpPr>
        <p:spPr>
          <a:xfrm>
            <a:off x="5181600" y="1450975"/>
            <a:ext cx="2438400" cy="1295400"/>
          </a:xfrm>
          <a:prstGeom prst="downArrowCallou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vi-VN" altLang="en-US" sz="2400" b="1" kern="0" dirty="0">
                <a:solidFill>
                  <a:srgbClr val="000000"/>
                </a:solidFill>
                <a:latin typeface="Times New Roman" panose="02020603050405020304" pitchFamily="18" charset="0"/>
                <a:ea typeface="Cordia New"/>
                <a:cs typeface="Times New Roman" panose="02020603050405020304" pitchFamily="18" charset="0"/>
              </a:rPr>
              <a:t>Bất khả tri luận</a:t>
            </a:r>
            <a:endParaRPr lang="en-US" sz="2400" dirty="0"/>
          </a:p>
        </p:txBody>
      </p:sp>
      <p:sp>
        <p:nvSpPr>
          <p:cNvPr id="13" name="Down Arrow Callout 12"/>
          <p:cNvSpPr/>
          <p:nvPr/>
        </p:nvSpPr>
        <p:spPr>
          <a:xfrm>
            <a:off x="8188325" y="1450975"/>
            <a:ext cx="2438400" cy="1295400"/>
          </a:xfrm>
          <a:prstGeom prst="downArrowCallou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800" b="1" kern="0" dirty="0">
                <a:solidFill>
                  <a:srgbClr val="000000"/>
                </a:solidFill>
                <a:latin typeface="Times New Roman" panose="02020603050405020304" pitchFamily="18" charset="0"/>
                <a:cs typeface="Times New Roman" panose="02020603050405020304" pitchFamily="18" charset="0"/>
              </a:rPr>
              <a:t>Hoài nghi luận</a:t>
            </a:r>
            <a:endParaRPr lang="en-US" dirty="0"/>
          </a:p>
        </p:txBody>
      </p:sp>
      <p:sp>
        <p:nvSpPr>
          <p:cNvPr id="15" name="Flowchart: Alternate Process 14"/>
          <p:cNvSpPr/>
          <p:nvPr/>
        </p:nvSpPr>
        <p:spPr>
          <a:xfrm>
            <a:off x="1662114" y="2916238"/>
            <a:ext cx="2681287" cy="3713162"/>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r>
              <a:rPr lang="en-GB" altLang="en-US" sz="2400" dirty="0" err="1">
                <a:latin typeface="Times New Roman" panose="02020603050405020304" pitchFamily="18" charset="0"/>
                <a:cs typeface="Times New Roman" panose="02020603050405020304" pitchFamily="18" charset="0"/>
              </a:rPr>
              <a:t>Khẳng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định</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người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về</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nguyên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tắc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có</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thể</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hiểu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được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bản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chất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vật</a:t>
            </a:r>
            <a:r>
              <a:rPr lang="vi-VN" altLang="en-US" sz="2400" dirty="0">
                <a:latin typeface="Times New Roman" panose="02020603050405020304" pitchFamily="18" charset="0"/>
                <a:cs typeface="Times New Roman" panose="02020603050405020304" pitchFamily="18" charset="0"/>
              </a:rPr>
              <a:t>; những cái mà con người biết về nguyên tắc là phù hợp với chính sự vật</a:t>
            </a:r>
            <a:r>
              <a:rPr lang="vi-VN" altLang="en-US" sz="2400" dirty="0">
                <a:latin typeface="Times New Roman" panose="02020603050405020304" pitchFamily="18" charset="0"/>
                <a:ea typeface="Cordia New"/>
                <a:cs typeface="Times New Roman" panose="02020603050405020304" pitchFamily="18" charset="0"/>
              </a:rPr>
              <a:t>.</a:t>
            </a:r>
            <a:endParaRPr lang="vi-VN" altLang="en-US" sz="2400" dirty="0">
              <a:latin typeface="Times New Roman" panose="02020603050405020304" pitchFamily="18" charset="0"/>
              <a:ea typeface="Cordia New"/>
              <a:cs typeface="Times New Roman" panose="02020603050405020304" pitchFamily="18" charset="0"/>
            </a:endParaRPr>
          </a:p>
        </p:txBody>
      </p:sp>
      <p:sp>
        <p:nvSpPr>
          <p:cNvPr id="16" name="Flowchart: Alternate Process 15"/>
          <p:cNvSpPr/>
          <p:nvPr/>
        </p:nvSpPr>
        <p:spPr>
          <a:xfrm>
            <a:off x="4662489" y="2916239"/>
            <a:ext cx="3476625" cy="3692525"/>
          </a:xfrm>
          <a:prstGeom prst="flowChartAlternateProcess">
            <a:avLst/>
          </a:prstGeom>
        </p:spPr>
        <p:style>
          <a:lnRef idx="2">
            <a:schemeClr val="accent2"/>
          </a:lnRef>
          <a:fillRef idx="1">
            <a:schemeClr val="lt1"/>
          </a:fillRef>
          <a:effectRef idx="0">
            <a:schemeClr val="accent2"/>
          </a:effectRef>
          <a:fontRef idx="minor">
            <a:schemeClr val="dk1"/>
          </a:fontRef>
        </p:style>
        <p:txBody>
          <a:bodyPr anchor="ctr"/>
          <a:lstStyle/>
          <a:p>
            <a:pPr algn="just" eaLnBrk="1" hangingPunct="1">
              <a:defRPr/>
            </a:pPr>
            <a:r>
              <a:rPr lang="en-GB" altLang="en-US" sz="2200" dirty="0">
                <a:latin typeface="Times New Roman" panose="02020603050405020304" pitchFamily="18" charset="0"/>
                <a:cs typeface="Times New Roman" panose="02020603050405020304" pitchFamily="18" charset="0"/>
              </a:rPr>
              <a:t>Con </a:t>
            </a:r>
            <a:r>
              <a:rPr lang="en-GB" altLang="en-US" sz="2200" dirty="0" err="1">
                <a:latin typeface="Times New Roman" panose="02020603050405020304" pitchFamily="18" charset="0"/>
                <a:cs typeface="Times New Roman" panose="02020603050405020304" pitchFamily="18" charset="0"/>
              </a:rPr>
              <a:t>người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không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thê</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hiểu</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được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bản</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chất</a:t>
            </a:r>
            <a:r>
              <a:rPr lang="en-GB" altLang="en-US" sz="2200" dirty="0">
                <a:latin typeface="Times New Roman" panose="02020603050405020304" pitchFamily="18" charset="0"/>
                <a:cs typeface="Times New Roman" panose="02020603050405020304" pitchFamily="18" charset="0"/>
              </a:rPr>
              <a:t> </a:t>
            </a:r>
            <a:r>
              <a:rPr lang="vi-VN" altLang="en-US" sz="2200" dirty="0">
                <a:latin typeface="Times New Roman" panose="02020603050405020304" pitchFamily="18" charset="0"/>
                <a:cs typeface="Times New Roman" panose="02020603050405020304" pitchFamily="18" charset="0"/>
              </a:rPr>
              <a:t>thật sự </a:t>
            </a:r>
            <a:r>
              <a:rPr lang="en-GB" altLang="en-US" sz="2200" dirty="0" err="1">
                <a:latin typeface="Times New Roman" panose="02020603050405020304" pitchFamily="18" charset="0"/>
                <a:cs typeface="Times New Roman" panose="02020603050405020304" pitchFamily="18" charset="0"/>
              </a:rPr>
              <a:t>của</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đối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tượng</a:t>
            </a:r>
            <a:r>
              <a:rPr lang="vi-VN" altLang="en-US" sz="2200" dirty="0">
                <a:latin typeface="Times New Roman" panose="02020603050405020304" pitchFamily="18" charset="0"/>
                <a:cs typeface="Times New Roman" panose="02020603050405020304" pitchFamily="18" charset="0"/>
              </a:rPr>
              <a: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Các</a:t>
            </a:r>
            <a:r>
              <a:rPr lang="en-GB" altLang="en-US" sz="2200" dirty="0">
                <a:latin typeface="Times New Roman" panose="02020603050405020304" pitchFamily="18" charset="0"/>
                <a:cs typeface="Times New Roman" panose="02020603050405020304" pitchFamily="18" charset="0"/>
              </a:rPr>
              <a:t> h</a:t>
            </a:r>
            <a:r>
              <a:rPr lang="vi-VN" altLang="en-US" sz="2200" dirty="0">
                <a:latin typeface="Times New Roman" panose="02020603050405020304" pitchFamily="18" charset="0"/>
                <a:cs typeface="Times New Roman" panose="02020603050405020304" pitchFamily="18" charset="0"/>
              </a:rPr>
              <a:t>iểu biết của con người về</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tính</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chất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đặc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điểm</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của</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đối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tượng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mà</a:t>
            </a:r>
            <a:r>
              <a:rPr lang="vi-VN" altLang="en-US" sz="2200" dirty="0">
                <a:latin typeface="Times New Roman" panose="02020603050405020304" pitchFamily="18" charset="0"/>
                <a:cs typeface="Times New Roman" panose="02020603050405020304" pitchFamily="18" charset="0"/>
              </a:rPr>
              <a: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dù</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có</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tính</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xác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thực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cũng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không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cho</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phép</a:t>
            </a:r>
            <a:r>
              <a:rPr lang="en-GB" altLang="en-US" sz="2200" dirty="0">
                <a:latin typeface="Times New Roman" panose="02020603050405020304" pitchFamily="18" charset="0"/>
                <a:cs typeface="Times New Roman" panose="02020603050405020304" pitchFamily="18" charset="0"/>
              </a:rPr>
              <a:t> con </a:t>
            </a:r>
            <a:r>
              <a:rPr lang="en-GB" altLang="en-US" sz="2200" dirty="0" err="1">
                <a:latin typeface="Times New Roman" panose="02020603050405020304" pitchFamily="18" charset="0"/>
                <a:cs typeface="Times New Roman" panose="02020603050405020304" pitchFamily="18" charset="0"/>
              </a:rPr>
              <a:t>người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đồng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nhất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chúng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với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đối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tượng</a:t>
            </a:r>
            <a:r>
              <a:rPr lang="vi-VN" altLang="en-US" sz="2200" dirty="0">
                <a:latin typeface="Times New Roman" panose="02020603050405020304" pitchFamily="18" charset="0"/>
                <a:cs typeface="Times New Roman" panose="02020603050405020304" pitchFamily="18" charset="0"/>
              </a:rPr>
              <a:t> vì nó không đáng tin cậy</a:t>
            </a:r>
            <a:endParaRPr lang="vi-VN" altLang="en-US" sz="2200" dirty="0">
              <a:latin typeface="Times New Roman" panose="02020603050405020304" pitchFamily="18" charset="0"/>
              <a:cs typeface="Times New Roman" panose="02020603050405020304" pitchFamily="18" charset="0"/>
            </a:endParaRPr>
          </a:p>
        </p:txBody>
      </p:sp>
      <p:sp>
        <p:nvSpPr>
          <p:cNvPr id="17" name="Flowchart: Alternate Process 16"/>
          <p:cNvSpPr/>
          <p:nvPr/>
        </p:nvSpPr>
        <p:spPr>
          <a:xfrm>
            <a:off x="8458201" y="2916239"/>
            <a:ext cx="2054225" cy="3692525"/>
          </a:xfrm>
          <a:prstGeom prst="flowChartAlternate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vi-VN" altLang="en-US" sz="2400" dirty="0">
                <a:latin typeface="Times New Roman" panose="02020603050405020304" pitchFamily="18" charset="0"/>
                <a:cs typeface="Times New Roman" panose="02020603050405020304" pitchFamily="18" charset="0"/>
              </a:rPr>
              <a:t>N</a:t>
            </a:r>
            <a:r>
              <a:rPr lang="en-GB" altLang="en-US" sz="2400" dirty="0" err="1">
                <a:latin typeface="Times New Roman" panose="02020603050405020304" pitchFamily="18" charset="0"/>
                <a:cs typeface="Times New Roman" panose="02020603050405020304" pitchFamily="18" charset="0"/>
              </a:rPr>
              <a:t>ghi</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ngờ </a:t>
            </a:r>
            <a:r>
              <a:rPr lang="en-GB" altLang="en-US" sz="2400" dirty="0" err="1">
                <a:latin typeface="Times New Roman" panose="02020603050405020304" pitchFamily="18" charset="0"/>
                <a:cs typeface="Times New Roman" panose="02020603050405020304" pitchFamily="18" charset="0"/>
              </a:rPr>
              <a:t>trong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việc</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đánh giá </a:t>
            </a:r>
            <a:r>
              <a:rPr lang="en-GB" altLang="en-US" sz="2400" dirty="0">
                <a:latin typeface="Times New Roman" panose="02020603050405020304" pitchFamily="18" charset="0"/>
                <a:cs typeface="Times New Roman" panose="02020603050405020304" pitchFamily="18" charset="0"/>
              </a:rPr>
              <a:t>tri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đã</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cho</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rằng</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không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thê</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chân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lý</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khách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quan</a:t>
            </a:r>
            <a:endParaRPr lang="vi-V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strips(down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amond(in)">
                                      <p:cBhvr>
                                        <p:cTn id="25" dur="2000"/>
                                        <p:tgtEl>
                                          <p:spTgt spid="13"/>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amond(in)">
                                      <p:cBhvr>
                                        <p:cTn id="2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828800" y="304800"/>
            <a:ext cx="9144000" cy="990600"/>
          </a:xfrm>
        </p:spPr>
        <p:txBody>
          <a:bodyPr/>
          <a:lstStyle/>
          <a:p>
            <a:r>
              <a:rPr lang="vi-VN" altLang="en-US" sz="3600">
                <a:latin typeface="Times New Roman" panose="02020603050405020304" pitchFamily="18" charset="0"/>
                <a:cs typeface="Times New Roman" panose="02020603050405020304" pitchFamily="18" charset="0"/>
              </a:rPr>
              <a:t>3. Biện chứng và siêu hình</a:t>
            </a:r>
            <a:endParaRPr lang="vi-VN" altLang="en-US" sz="36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59BF1CD9-1682-4E31-B444-9BB31591FE22}" type="datetime1">
              <a:rPr lang="en-US" smtClean="0"/>
            </a:fld>
            <a:endParaRPr lang="en-US"/>
          </a:p>
        </p:txBody>
      </p:sp>
      <p:graphicFrame>
        <p:nvGraphicFramePr>
          <p:cNvPr id="3" name="Diagram 2"/>
          <p:cNvGraphicFramePr/>
          <p:nvPr/>
        </p:nvGraphicFramePr>
        <p:xfrm>
          <a:off x="2133600" y="1600201"/>
          <a:ext cx="8001000" cy="402445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524000" y="76200"/>
            <a:ext cx="9144000" cy="990600"/>
          </a:xfrm>
        </p:spPr>
        <p:txBody>
          <a:bodyPr>
            <a:normAutofit fontScale="90000"/>
          </a:bodyPr>
          <a:lstStyle/>
          <a:p>
            <a:br>
              <a:rPr lang="vi-VN" altLang="en-US" sz="3600" i="1" dirty="0">
                <a:latin typeface="Times New Roman" panose="02020603050405020304" pitchFamily="18" charset="0"/>
                <a:cs typeface="Times New Roman" panose="02020603050405020304" pitchFamily="18" charset="0"/>
              </a:rPr>
            </a:br>
            <a:r>
              <a:rPr lang="nl-NL" altLang="en-US" sz="3600" i="1" dirty="0">
                <a:latin typeface="Times New Roman" panose="02020603050405020304" pitchFamily="18" charset="0"/>
                <a:cs typeface="Times New Roman" panose="02020603050405020304" pitchFamily="18" charset="0"/>
              </a:rPr>
              <a:t>a. </a:t>
            </a:r>
            <a:r>
              <a:rPr lang="nl-NL" altLang="en-US" sz="3200" i="1" dirty="0">
                <a:solidFill>
                  <a:srgbClr val="FF0000"/>
                </a:solidFill>
                <a:latin typeface="Times New Roman" panose="02020603050405020304" pitchFamily="18" charset="0"/>
                <a:cs typeface="Times New Roman" panose="02020603050405020304" pitchFamily="18" charset="0"/>
              </a:rPr>
              <a:t>Khái niệm biện chứng và siêu hình trong lịch sử </a:t>
            </a:r>
            <a:br>
              <a:rPr lang="vi-VN" altLang="en-US" sz="3600" dirty="0">
                <a:latin typeface="Times New Roman" panose="02020603050405020304" pitchFamily="18" charset="0"/>
                <a:cs typeface="Times New Roman" panose="02020603050405020304" pitchFamily="18" charset="0"/>
              </a:rPr>
            </a:br>
            <a:endParaRPr lang="vi-VN" altLang="en-US" sz="36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sz="quarter" idx="13"/>
          </p:nvPr>
        </p:nvGraphicFramePr>
        <p:xfrm>
          <a:off x="1676400" y="1066800"/>
          <a:ext cx="8839200" cy="5530850"/>
        </p:xfrm>
        <a:graphic>
          <a:graphicData uri="http://schemas.openxmlformats.org/drawingml/2006/table">
            <a:tbl>
              <a:tblPr firstRow="1" bandRow="1">
                <a:tableStyleId>{5C22544A-7EE6-4342-B048-85BDC9FD1C3A}</a:tableStyleId>
              </a:tblPr>
              <a:tblGrid>
                <a:gridCol w="4419600"/>
                <a:gridCol w="4419600"/>
              </a:tblGrid>
              <a:tr h="718185">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Phương</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pháp</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siêu</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hình</a:t>
                      </a:r>
                      <a:endParaRPr kumimoji="0" lang="vi-V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Phương</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pháp</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biện</a:t>
                      </a:r>
                      <a:r>
                        <a:rPr kumimoji="0" lang="en-US"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chứng</a:t>
                      </a:r>
                      <a:endParaRPr kumimoji="0" lang="vi-V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nchor="ctr"/>
                </a:tc>
              </a:tr>
              <a:tr h="4812665">
                <a:tc>
                  <a:txBody>
                    <a:bodyPr/>
                    <a:lstStyle/>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đối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a:t>
                      </a:r>
                      <a:r>
                        <a:rPr lang="vi-VN" altLang="en-US" sz="2400" dirty="0">
                          <a:latin typeface="Times New Roman" panose="02020603050405020304" pitchFamily="18" charset="0"/>
                          <a:cs typeface="Times New Roman" panose="02020603050405020304" pitchFamily="18" charset="0"/>
                        </a:rPr>
                        <a:t>o</a:t>
                      </a:r>
                      <a:r>
                        <a:rPr lang="en-GB" altLang="en-US" sz="2400" dirty="0" err="1">
                          <a:latin typeface="Times New Roman" panose="02020603050405020304" pitchFamily="18" charset="0"/>
                          <a:cs typeface="Times New Roman" panose="02020603050405020304" pitchFamily="18" charset="0"/>
                        </a:rPr>
                        <a:t>ng</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trạng</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tĩnh</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tại,</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cô</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lập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tách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rời</a:t>
                      </a:r>
                      <a:r>
                        <a:rPr lang="en-GB" altLang="en-US" sz="2400" dirty="0">
                          <a:latin typeface="Times New Roman" panose="02020603050405020304" pitchFamily="18" charset="0"/>
                          <a:cs typeface="Times New Roman" panose="02020603050405020304" pitchFamily="18" charset="0"/>
                        </a:rPr>
                        <a:t> </a:t>
                      </a: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được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từ</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toán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lý</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cổ</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điển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vào</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khoa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thực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nghiệm</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triết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Có</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vai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trò</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to </a:t>
                      </a:r>
                      <a:r>
                        <a:rPr lang="en-GB" altLang="en-US" sz="2400" dirty="0" err="1">
                          <a:latin typeface="Times New Roman" panose="02020603050405020304" pitchFamily="18" charset="0"/>
                          <a:cs typeface="Times New Roman" panose="02020603050405020304" pitchFamily="18" charset="0"/>
                        </a:rPr>
                        <a:t>lớn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việc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giải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quyết</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các</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vấn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đề</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cơ</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học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nhưng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hạn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chế</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giải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quyết</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các</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vấn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đề</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về</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động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liên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hệ</a:t>
                      </a:r>
                      <a:r>
                        <a:rPr lang="en-GB" altLang="en-US" sz="2400" dirty="0">
                          <a:latin typeface="Times New Roman" panose="02020603050405020304" pitchFamily="18" charset="0"/>
                          <a:cs typeface="Times New Roman" panose="02020603050405020304" pitchFamily="18" charset="0"/>
                        </a:rPr>
                        <a:t> </a:t>
                      </a:r>
                      <a:endParaRPr lang="en-GB" altLang="en-US" sz="2400" dirty="0">
                        <a:latin typeface="Times New Roman" panose="02020603050405020304" pitchFamily="18" charset="0"/>
                        <a:cs typeface="Times New Roman" panose="02020603050405020304" pitchFamily="18" charset="0"/>
                      </a:endParaRPr>
                    </a:p>
                  </a:txBody>
                  <a:tcPr/>
                </a:tc>
                <a:tc>
                  <a:txBody>
                    <a:bodyPr/>
                    <a:lstStyle/>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đối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mối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liên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hệ</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phổ</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biến</a:t>
                      </a:r>
                      <a:r>
                        <a:rPr lang="vi-VN" altLang="en-US" sz="2400" dirty="0">
                          <a:latin typeface="Times New Roman" panose="02020603050405020304" pitchFamily="18" charset="0"/>
                          <a:cs typeface="Times New Roman" panose="02020603050405020304" pitchFamily="18" charset="0"/>
                        </a:rPr>
                        <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động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triển</a:t>
                      </a:r>
                      <a:r>
                        <a:rPr lang="en-GB" altLang="en-US" sz="2400" dirty="0">
                          <a:latin typeface="Times New Roman" panose="02020603050405020304" pitchFamily="18" charset="0"/>
                          <a:cs typeface="Times New Roman" panose="02020603050405020304" pitchFamily="18" charset="0"/>
                        </a:rPr>
                        <a:t> </a:t>
                      </a: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pháp</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giúp</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người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không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chỉ</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thấy</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tồn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các</a:t>
                      </a:r>
                      <a:r>
                        <a:rPr lang="vi-VN" altLang="en-US" sz="2400" baseline="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mà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còn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thấy</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cả</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sinh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thành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triển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tiêu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vi-VN" altLang="en-US" sz="2400" dirty="0">
                          <a:latin typeface="Times New Roman" panose="02020603050405020304" pitchFamily="18" charset="0"/>
                          <a:cs typeface="Times New Roman" panose="02020603050405020304" pitchFamily="18" charset="0"/>
                        </a:rPr>
                        <a:t> chúng</a:t>
                      </a:r>
                      <a:endParaRPr lang="en-GB" alt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Phương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pháp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tư</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duy</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biện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chứng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trơ</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thành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công</a:t>
                      </a:r>
                      <a:r>
                        <a:rPr lang="en-GB" altLang="en-US" sz="2400" dirty="0">
                          <a:latin typeface="Times New Roman" panose="02020603050405020304" pitchFamily="18" charset="0"/>
                          <a:cs typeface="Times New Roman" panose="02020603050405020304" pitchFamily="18" charset="0"/>
                        </a:rPr>
                        <a:t> cụ </a:t>
                      </a:r>
                      <a:r>
                        <a:rPr lang="en-GB" altLang="en-US" sz="2400" dirty="0" err="1">
                          <a:latin typeface="Times New Roman" panose="02020603050405020304" pitchFamily="18" charset="0"/>
                          <a:cs typeface="Times New Roman" panose="02020603050405020304" pitchFamily="18" charset="0"/>
                        </a:rPr>
                        <a:t>hữu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hiệu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giúp</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nhận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cải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tạo</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thê</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giới</a:t>
                      </a:r>
                      <a:r>
                        <a:rPr lang="en-GB" altLang="en-US" sz="2400" dirty="0">
                          <a:latin typeface="Times New Roman" panose="02020603050405020304" pitchFamily="18" charset="0"/>
                          <a:cs typeface="Times New Roman" panose="02020603050405020304" pitchFamily="18" charset="0"/>
                        </a:rPr>
                        <a:t> </a:t>
                      </a:r>
                      <a:endParaRPr lang="vi-VN" altLang="en-US" sz="2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05001" y="152400"/>
            <a:ext cx="8424863" cy="763588"/>
          </a:xfrm>
          <a:solidFill>
            <a:schemeClr val="accent3">
              <a:lumMod val="95000"/>
            </a:schemeClr>
          </a:solidFill>
        </p:spPr>
        <p:txBody>
          <a:bodyPr/>
          <a:lstStyle/>
          <a:p>
            <a:pPr eaLnBrk="1" hangingPunct="1">
              <a:defRPr/>
            </a:pPr>
            <a:r>
              <a:rPr lang="en-US" sz="3600" i="1" dirty="0">
                <a:latin typeface="Times New Roman" panose="02020603050405020304" pitchFamily="18" charset="0"/>
                <a:cs typeface="Times New Roman" panose="02020603050405020304" pitchFamily="18" charset="0"/>
              </a:rPr>
              <a:t>b. </a:t>
            </a:r>
            <a:r>
              <a:rPr lang="vi-VN" sz="3600" i="1" dirty="0">
                <a:latin typeface="Times New Roman" panose="02020603050405020304" pitchFamily="18" charset="0"/>
                <a:cs typeface="Times New Roman" panose="02020603050405020304" pitchFamily="18" charset="0"/>
              </a:rPr>
              <a:t>Các h</a:t>
            </a:r>
            <a:r>
              <a:rPr lang="en-US" sz="3600" i="1" dirty="0">
                <a:latin typeface="Times New Roman" panose="02020603050405020304" pitchFamily="18" charset="0"/>
                <a:cs typeface="Times New Roman" panose="02020603050405020304" pitchFamily="18" charset="0"/>
              </a:rPr>
              <a:t>ì</a:t>
            </a:r>
            <a:r>
              <a:rPr lang="vi-VN" sz="3600" i="1" dirty="0">
                <a:latin typeface="Times New Roman" panose="02020603050405020304" pitchFamily="18" charset="0"/>
                <a:cs typeface="Times New Roman" panose="02020603050405020304" pitchFamily="18" charset="0"/>
              </a:rPr>
              <a:t>nh thức cơ bản của PBC </a:t>
            </a:r>
            <a:endParaRPr lang="en-US" sz="3200" i="1" dirty="0">
              <a:solidFill>
                <a:srgbClr val="FFFF00"/>
              </a:solidFill>
              <a:latin typeface="Times New Roman" panose="02020603050405020304" pitchFamily="18" charset="0"/>
              <a:cs typeface="Times New Roman" panose="02020603050405020304" pitchFamily="18" charset="0"/>
            </a:endParaRPr>
          </a:p>
        </p:txBody>
      </p:sp>
      <p:sp>
        <p:nvSpPr>
          <p:cNvPr id="34819" name="Rectangle 3"/>
          <p:cNvSpPr>
            <a:spLocks noChangeArrowheads="1"/>
          </p:cNvSpPr>
          <p:nvPr/>
        </p:nvSpPr>
        <p:spPr bwMode="auto">
          <a:xfrm>
            <a:off x="1524000" y="2057401"/>
            <a:ext cx="914400" cy="3529013"/>
          </a:xfrm>
          <a:prstGeom prst="rect">
            <a:avLst/>
          </a:prstGeom>
          <a:solidFill>
            <a:srgbClr val="ADDFA5"/>
          </a:solidFill>
          <a:ln w="9525">
            <a:solidFill>
              <a:srgbClr val="FF0000"/>
            </a:solidFill>
            <a:miter lim="800000"/>
          </a:ln>
        </p:spPr>
        <p:txBody>
          <a:bodyPr wrap="none" anchor="ctr"/>
          <a:lstStyle/>
          <a:p>
            <a:pPr algn="ctr"/>
            <a:endParaRPr lang="vi-VN" altLang="en-US" sz="2400" b="1">
              <a:latin typeface=".VnTimeH" pitchFamily="34" charset="0"/>
            </a:endParaRPr>
          </a:p>
        </p:txBody>
      </p:sp>
      <p:sp>
        <p:nvSpPr>
          <p:cNvPr id="20484" name="Rectangle 4"/>
          <p:cNvSpPr>
            <a:spLocks noChangeArrowheads="1"/>
          </p:cNvSpPr>
          <p:nvPr/>
        </p:nvSpPr>
        <p:spPr bwMode="auto">
          <a:xfrm>
            <a:off x="6858001" y="5181600"/>
            <a:ext cx="3529013" cy="914400"/>
          </a:xfrm>
          <a:prstGeom prst="rect">
            <a:avLst/>
          </a:prstGeom>
          <a:solidFill>
            <a:srgbClr val="ADDFA5"/>
          </a:solidFill>
          <a:ln w="9525">
            <a:solidFill>
              <a:schemeClr val="tx1"/>
            </a:solidFill>
            <a:miter lim="800000"/>
          </a:ln>
        </p:spPr>
        <p:txBody>
          <a:bodyPr wrap="none" anchor="ctr"/>
          <a:lstStyle/>
          <a:p>
            <a:pPr algn="ctr"/>
            <a:r>
              <a:rPr lang="en-US" altLang="en-US" sz="2800" b="1" dirty="0">
                <a:latin typeface="Times New Roman" panose="02020603050405020304" pitchFamily="18" charset="0"/>
              </a:rPr>
              <a:t>PBC </a:t>
            </a:r>
            <a:r>
              <a:rPr lang="en-US" altLang="en-US" sz="2800" b="1" dirty="0" err="1">
                <a:latin typeface="Times New Roman" panose="02020603050405020304" pitchFamily="18" charset="0"/>
              </a:rPr>
              <a:t>cổ</a:t>
            </a:r>
            <a:r>
              <a:rPr lang="en-US" altLang="en-US" sz="2800" b="1" dirty="0">
                <a:latin typeface="Times New Roman" panose="02020603050405020304" pitchFamily="18" charset="0"/>
              </a:rPr>
              <a:t> </a:t>
            </a:r>
            <a:r>
              <a:rPr lang="en-US" altLang="en-US" sz="2800" b="1" dirty="0" err="1">
                <a:latin typeface="Times New Roman" panose="02020603050405020304" pitchFamily="18" charset="0"/>
              </a:rPr>
              <a:t>đại</a:t>
            </a:r>
            <a:endParaRPr lang="en-US" altLang="en-US" sz="2800" b="1" dirty="0">
              <a:latin typeface="Times New Roman" panose="02020603050405020304" pitchFamily="18" charset="0"/>
            </a:endParaRPr>
          </a:p>
          <a:p>
            <a:pPr algn="ctr"/>
            <a:r>
              <a:rPr lang="en-US" altLang="en-US" sz="2800" b="1" dirty="0" err="1">
                <a:latin typeface="Times New Roman" panose="02020603050405020304" pitchFamily="18" charset="0"/>
              </a:rPr>
              <a:t>Trực</a:t>
            </a:r>
            <a:r>
              <a:rPr lang="en-US" altLang="en-US" sz="2800" b="1" dirty="0">
                <a:latin typeface="Times New Roman" panose="02020603050405020304" pitchFamily="18" charset="0"/>
              </a:rPr>
              <a:t> </a:t>
            </a:r>
            <a:r>
              <a:rPr lang="en-US" altLang="en-US" sz="2800" b="1" dirty="0" err="1">
                <a:latin typeface="Times New Roman" panose="02020603050405020304" pitchFamily="18" charset="0"/>
              </a:rPr>
              <a:t>quan</a:t>
            </a:r>
            <a:r>
              <a:rPr lang="en-US" altLang="en-US" sz="2800" b="1" dirty="0">
                <a:latin typeface="Times New Roman" panose="02020603050405020304" pitchFamily="18" charset="0"/>
              </a:rPr>
              <a:t>, </a:t>
            </a:r>
            <a:r>
              <a:rPr lang="en-US" altLang="en-US" sz="2800" b="1" dirty="0" err="1">
                <a:latin typeface="Times New Roman" panose="02020603050405020304" pitchFamily="18" charset="0"/>
              </a:rPr>
              <a:t>tự</a:t>
            </a:r>
            <a:r>
              <a:rPr lang="en-US" altLang="en-US" sz="2800" b="1" dirty="0">
                <a:latin typeface="Times New Roman" panose="02020603050405020304" pitchFamily="18" charset="0"/>
              </a:rPr>
              <a:t> </a:t>
            </a:r>
            <a:r>
              <a:rPr lang="en-US" altLang="en-US" sz="2800" b="1" dirty="0" err="1">
                <a:latin typeface="Times New Roman" panose="02020603050405020304" pitchFamily="18" charset="0"/>
              </a:rPr>
              <a:t>phát</a:t>
            </a:r>
            <a:endParaRPr lang="en-US" altLang="en-US" sz="2800" b="1" dirty="0">
              <a:latin typeface="Times New Roman" panose="02020603050405020304" pitchFamily="18" charset="0"/>
            </a:endParaRPr>
          </a:p>
        </p:txBody>
      </p:sp>
      <p:sp>
        <p:nvSpPr>
          <p:cNvPr id="20485" name="Rectangle 5"/>
          <p:cNvSpPr>
            <a:spLocks noChangeArrowheads="1"/>
          </p:cNvSpPr>
          <p:nvPr/>
        </p:nvSpPr>
        <p:spPr bwMode="auto">
          <a:xfrm>
            <a:off x="6934201" y="3352800"/>
            <a:ext cx="3457575" cy="914400"/>
          </a:xfrm>
          <a:prstGeom prst="rect">
            <a:avLst/>
          </a:prstGeom>
          <a:solidFill>
            <a:srgbClr val="ADDFA5"/>
          </a:solidFill>
          <a:ln w="9525">
            <a:solidFill>
              <a:schemeClr val="tx1"/>
            </a:solidFill>
            <a:miter lim="800000"/>
          </a:ln>
        </p:spPr>
        <p:txBody>
          <a:bodyPr wrap="none" anchor="ctr"/>
          <a:lstStyle/>
          <a:p>
            <a:pPr algn="ctr"/>
            <a:r>
              <a:rPr lang="en-US" altLang="en-US" sz="2800" b="1" dirty="0">
                <a:latin typeface="Times New Roman" panose="02020603050405020304" pitchFamily="18" charset="0"/>
                <a:cs typeface="Times New Roman" panose="02020603050405020304" pitchFamily="18" charset="0"/>
              </a:rPr>
              <a:t>PBCDT</a:t>
            </a:r>
            <a:endParaRPr lang="en-US" altLang="en-US" sz="2800" b="1" dirty="0">
              <a:latin typeface="Times New Roman" panose="02020603050405020304" pitchFamily="18" charset="0"/>
              <a:cs typeface="Times New Roman" panose="02020603050405020304" pitchFamily="18" charset="0"/>
            </a:endParaRPr>
          </a:p>
          <a:p>
            <a:pPr algn="ctr"/>
            <a:r>
              <a:rPr lang="en-US" altLang="en-US" sz="2800" b="1" dirty="0">
                <a:latin typeface="Times New Roman" panose="02020603050405020304" pitchFamily="18" charset="0"/>
                <a:cs typeface="Times New Roman" panose="02020603050405020304" pitchFamily="18" charset="0"/>
              </a:rPr>
              <a:t>PPL: BC- TGQ: DT</a:t>
            </a:r>
            <a:endParaRPr lang="en-US" altLang="en-US" sz="2800" b="1" dirty="0">
              <a:latin typeface="Times New Roman" panose="02020603050405020304" pitchFamily="18" charset="0"/>
              <a:cs typeface="Times New Roman" panose="02020603050405020304" pitchFamily="18" charset="0"/>
            </a:endParaRPr>
          </a:p>
        </p:txBody>
      </p:sp>
      <p:sp>
        <p:nvSpPr>
          <p:cNvPr id="20486" name="Rectangle 6"/>
          <p:cNvSpPr>
            <a:spLocks noChangeArrowheads="1"/>
          </p:cNvSpPr>
          <p:nvPr/>
        </p:nvSpPr>
        <p:spPr bwMode="auto">
          <a:xfrm>
            <a:off x="6858001" y="1447800"/>
            <a:ext cx="3457575" cy="914400"/>
          </a:xfrm>
          <a:prstGeom prst="rect">
            <a:avLst/>
          </a:prstGeom>
          <a:solidFill>
            <a:srgbClr val="ADDFA5"/>
          </a:solidFill>
          <a:ln w="9525">
            <a:solidFill>
              <a:schemeClr val="tx1"/>
            </a:solidFill>
            <a:miter lim="800000"/>
          </a:ln>
        </p:spPr>
        <p:txBody>
          <a:bodyPr wrap="none" anchor="ctr"/>
          <a:lstStyle/>
          <a:p>
            <a:pPr algn="ctr"/>
            <a:r>
              <a:rPr lang="en-US" altLang="en-US" sz="2800" b="1" dirty="0">
                <a:latin typeface="Times New Roman" panose="02020603050405020304" pitchFamily="18" charset="0"/>
                <a:cs typeface="Times New Roman" panose="02020603050405020304" pitchFamily="18" charset="0"/>
              </a:rPr>
              <a:t>PBCDV</a:t>
            </a:r>
            <a:endParaRPr lang="en-US" altLang="en-US" sz="2800" b="1" dirty="0">
              <a:latin typeface="Times New Roman" panose="02020603050405020304" pitchFamily="18" charset="0"/>
              <a:cs typeface="Times New Roman" panose="02020603050405020304" pitchFamily="18" charset="0"/>
            </a:endParaRPr>
          </a:p>
          <a:p>
            <a:pPr algn="ctr"/>
            <a:r>
              <a:rPr lang="en-US" altLang="en-US" sz="2800" b="1" dirty="0">
                <a:latin typeface="Times New Roman" panose="02020603050405020304" pitchFamily="18" charset="0"/>
                <a:cs typeface="Times New Roman" panose="02020603050405020304" pitchFamily="18" charset="0"/>
              </a:rPr>
              <a:t>TGQ: DV - PPL: BC</a:t>
            </a:r>
            <a:endParaRPr lang="en-US" altLang="en-US" sz="2800" b="1" dirty="0">
              <a:latin typeface="Times New Roman" panose="02020603050405020304" pitchFamily="18" charset="0"/>
              <a:cs typeface="Times New Roman" panose="02020603050405020304" pitchFamily="18" charset="0"/>
            </a:endParaRPr>
          </a:p>
        </p:txBody>
      </p:sp>
      <p:sp>
        <p:nvSpPr>
          <p:cNvPr id="20487" name="Oval 7"/>
          <p:cNvSpPr>
            <a:spLocks noChangeArrowheads="1"/>
          </p:cNvSpPr>
          <p:nvPr/>
        </p:nvSpPr>
        <p:spPr bwMode="auto">
          <a:xfrm>
            <a:off x="2927351" y="5157788"/>
            <a:ext cx="2879725" cy="914400"/>
          </a:xfrm>
          <a:prstGeom prst="ellipse">
            <a:avLst/>
          </a:prstGeom>
          <a:solidFill>
            <a:srgbClr val="ADDFA5"/>
          </a:solidFill>
          <a:ln w="9525">
            <a:solidFill>
              <a:schemeClr val="tx1"/>
            </a:solidFill>
            <a:round/>
          </a:ln>
        </p:spPr>
        <p:txBody>
          <a:bodyPr wrap="none" anchor="ctr"/>
          <a:lstStyle/>
          <a:p>
            <a:pPr algn="ctr"/>
            <a:r>
              <a:rPr lang="en-US" altLang="en-US" sz="2400" b="1">
                <a:latin typeface="Times New Roman" panose="02020603050405020304" pitchFamily="18" charset="0"/>
                <a:cs typeface="Times New Roman" panose="02020603050405020304" pitchFamily="18" charset="0"/>
              </a:rPr>
              <a:t>Vũ trụ vận động</a:t>
            </a:r>
            <a:endParaRPr lang="en-US" altLang="en-US" sz="2400" b="1">
              <a:latin typeface="Times New Roman" panose="02020603050405020304" pitchFamily="18" charset="0"/>
              <a:cs typeface="Times New Roman" panose="02020603050405020304" pitchFamily="18" charset="0"/>
            </a:endParaRPr>
          </a:p>
          <a:p>
            <a:pPr algn="ctr"/>
            <a:r>
              <a:rPr lang="en-US" altLang="en-US" sz="2400" b="1">
                <a:latin typeface="Times New Roman" panose="02020603050405020304" pitchFamily="18" charset="0"/>
                <a:cs typeface="Times New Roman" panose="02020603050405020304" pitchFamily="18" charset="0"/>
              </a:rPr>
              <a:t>Biến hóa</a:t>
            </a:r>
            <a:endParaRPr lang="en-US" altLang="en-US" sz="2400" b="1">
              <a:latin typeface="Times New Roman" panose="02020603050405020304" pitchFamily="18" charset="0"/>
              <a:cs typeface="Times New Roman" panose="02020603050405020304" pitchFamily="18" charset="0"/>
            </a:endParaRPr>
          </a:p>
        </p:txBody>
      </p:sp>
      <p:sp>
        <p:nvSpPr>
          <p:cNvPr id="20488" name="Oval 8"/>
          <p:cNvSpPr>
            <a:spLocks noChangeArrowheads="1"/>
          </p:cNvSpPr>
          <p:nvPr/>
        </p:nvSpPr>
        <p:spPr bwMode="auto">
          <a:xfrm>
            <a:off x="3071813" y="3429000"/>
            <a:ext cx="2952750" cy="914400"/>
          </a:xfrm>
          <a:prstGeom prst="ellipse">
            <a:avLst/>
          </a:prstGeom>
          <a:solidFill>
            <a:srgbClr val="ADDFA5"/>
          </a:solidFill>
          <a:ln w="9525">
            <a:solidFill>
              <a:schemeClr val="tx1"/>
            </a:solidFill>
            <a:round/>
          </a:ln>
        </p:spPr>
        <p:txBody>
          <a:bodyPr wrap="none" anchor="ctr"/>
          <a:lstStyle/>
          <a:p>
            <a:pPr algn="ctr"/>
            <a:r>
              <a:rPr lang="en-US" altLang="en-US" sz="2400" b="1">
                <a:latin typeface="Times New Roman" panose="02020603050405020304" pitchFamily="18" charset="0"/>
                <a:cs typeface="Times New Roman" panose="02020603050405020304" pitchFamily="18" charset="0"/>
              </a:rPr>
              <a:t>BC của ý niệm</a:t>
            </a:r>
            <a:r>
              <a:rPr lang="en-US" altLang="en-US" sz="2400" b="1">
                <a:latin typeface=".VnTime" pitchFamily="34" charset="0"/>
              </a:rPr>
              <a:t> </a:t>
            </a:r>
            <a:endParaRPr lang="en-US" altLang="en-US" sz="2400" b="1">
              <a:latin typeface=".VnTime" pitchFamily="34" charset="0"/>
            </a:endParaRPr>
          </a:p>
          <a:p>
            <a:pPr algn="ctr"/>
            <a:r>
              <a:rPr lang="en-US" altLang="en-US" sz="2400" b="1">
                <a:latin typeface=".VnTime" pitchFamily="34" charset="0"/>
                <a:sym typeface="Wingdings" panose="05000000000000000000" pitchFamily="2" charset="2"/>
              </a:rPr>
              <a:t></a:t>
            </a:r>
            <a:r>
              <a:rPr lang="en-US" altLang="en-US" sz="2400" b="1">
                <a:latin typeface=".VnTime" pitchFamily="34" charset="0"/>
              </a:rPr>
              <a:t> </a:t>
            </a:r>
            <a:r>
              <a:rPr lang="en-US" altLang="en-US" sz="2400" b="1">
                <a:latin typeface="Times New Roman" panose="02020603050405020304" pitchFamily="18" charset="0"/>
                <a:cs typeface="Times New Roman" panose="02020603050405020304" pitchFamily="18" charset="0"/>
              </a:rPr>
              <a:t>BC của sự vật</a:t>
            </a:r>
            <a:endParaRPr lang="en-US" altLang="en-US" sz="2400" b="1">
              <a:latin typeface=".VnTime" pitchFamily="34" charset="0"/>
            </a:endParaRPr>
          </a:p>
        </p:txBody>
      </p:sp>
      <p:sp>
        <p:nvSpPr>
          <p:cNvPr id="20489" name="Oval 9"/>
          <p:cNvSpPr>
            <a:spLocks noChangeArrowheads="1"/>
          </p:cNvSpPr>
          <p:nvPr/>
        </p:nvSpPr>
        <p:spPr bwMode="auto">
          <a:xfrm>
            <a:off x="3000376" y="1143000"/>
            <a:ext cx="3097213" cy="1874838"/>
          </a:xfrm>
          <a:prstGeom prst="ellipse">
            <a:avLst/>
          </a:prstGeom>
          <a:solidFill>
            <a:srgbClr val="ADDFA5"/>
          </a:solidFill>
          <a:ln w="9525">
            <a:solidFill>
              <a:schemeClr val="tx1"/>
            </a:solidFill>
            <a:round/>
          </a:ln>
        </p:spPr>
        <p:txBody>
          <a:bodyPr wrap="none" anchor="ctr"/>
          <a:lstStyle/>
          <a:p>
            <a:pPr algn="ctr"/>
            <a:r>
              <a:rPr lang="en-US" altLang="en-US" sz="2800" b="1">
                <a:latin typeface="Times New Roman" panose="02020603050405020304" pitchFamily="18" charset="0"/>
                <a:cs typeface="Times New Roman" panose="02020603050405020304" pitchFamily="18" charset="0"/>
              </a:rPr>
              <a:t>Là học thuyết về</a:t>
            </a:r>
            <a:endParaRPr lang="en-US" altLang="en-US" sz="2800" b="1">
              <a:latin typeface="Times New Roman" panose="02020603050405020304" pitchFamily="18" charset="0"/>
              <a:cs typeface="Times New Roman" panose="02020603050405020304" pitchFamily="18" charset="0"/>
            </a:endParaRPr>
          </a:p>
          <a:p>
            <a:pPr algn="ctr"/>
            <a:r>
              <a:rPr lang="en-US" altLang="en-US" sz="2800" b="1">
                <a:latin typeface="Times New Roman" panose="02020603050405020304" pitchFamily="18" charset="0"/>
                <a:cs typeface="Times New Roman" panose="02020603050405020304" pitchFamily="18" charset="0"/>
              </a:rPr>
              <a:t>MLH phổ biến &amp;PT</a:t>
            </a:r>
            <a:endParaRPr lang="en-US" altLang="en-US" sz="2800" b="1">
              <a:latin typeface="Times New Roman" panose="02020603050405020304" pitchFamily="18" charset="0"/>
              <a:cs typeface="Times New Roman" panose="02020603050405020304" pitchFamily="18" charset="0"/>
            </a:endParaRPr>
          </a:p>
        </p:txBody>
      </p:sp>
      <p:sp>
        <p:nvSpPr>
          <p:cNvPr id="20490" name="Text Box 10"/>
          <p:cNvSpPr txBox="1">
            <a:spLocks noChangeArrowheads="1"/>
          </p:cNvSpPr>
          <p:nvPr/>
        </p:nvSpPr>
        <p:spPr bwMode="auto">
          <a:xfrm rot="10800000">
            <a:off x="1737719" y="1565275"/>
            <a:ext cx="615553" cy="4641850"/>
          </a:xfrm>
          <a:prstGeom prst="rect">
            <a:avLst/>
          </a:prstGeom>
          <a:noFill/>
          <a:ln w="9525">
            <a:noFill/>
            <a:miter lim="800000"/>
          </a:ln>
        </p:spPr>
        <p:txBody>
          <a:bodyPr vert="eaVert">
            <a:spAutoFit/>
          </a:bodyPr>
          <a:lstStyle/>
          <a:p>
            <a:pPr algn="ctr"/>
            <a:r>
              <a:rPr lang="en-US" altLang="en-US" sz="2400" b="1">
                <a:solidFill>
                  <a:srgbClr val="FF0066"/>
                </a:solidFill>
                <a:latin typeface=".VnTimeH" pitchFamily="34" charset="0"/>
              </a:rPr>
              <a:t> </a:t>
            </a:r>
            <a:r>
              <a:rPr lang="en-US" altLang="en-US" sz="2800" b="1">
                <a:latin typeface=".VnTimeH" pitchFamily="34" charset="0"/>
              </a:rPr>
              <a:t>   </a:t>
            </a:r>
            <a:r>
              <a:rPr lang="en-US" altLang="en-US" sz="2800" b="1">
                <a:latin typeface="Times New Roman" panose="02020603050405020304" pitchFamily="18" charset="0"/>
                <a:cs typeface="Times New Roman" panose="02020603050405020304" pitchFamily="18" charset="0"/>
              </a:rPr>
              <a:t>PHÉP BIỆN CHỨNG</a:t>
            </a:r>
            <a:endParaRPr lang="en-US" altLang="en-US" sz="2800" b="1">
              <a:latin typeface=".VnTimeH" pitchFamily="34" charset="0"/>
            </a:endParaRPr>
          </a:p>
        </p:txBody>
      </p:sp>
      <p:sp>
        <p:nvSpPr>
          <p:cNvPr id="34827" name="Line 11"/>
          <p:cNvSpPr>
            <a:spLocks noChangeShapeType="1"/>
          </p:cNvSpPr>
          <p:nvPr/>
        </p:nvSpPr>
        <p:spPr bwMode="auto">
          <a:xfrm flipV="1">
            <a:off x="2424113" y="2205039"/>
            <a:ext cx="0" cy="71437"/>
          </a:xfrm>
          <a:prstGeom prst="line">
            <a:avLst/>
          </a:prstGeom>
          <a:noFill/>
          <a:ln w="9525">
            <a:solidFill>
              <a:schemeClr val="tx1"/>
            </a:solidFill>
            <a:round/>
          </a:ln>
        </p:spPr>
        <p:txBody>
          <a:bodyPr/>
          <a:lstStyle/>
          <a:p>
            <a:endParaRPr lang="vi-VN"/>
          </a:p>
        </p:txBody>
      </p:sp>
      <p:sp>
        <p:nvSpPr>
          <p:cNvPr id="34828" name="Line 12"/>
          <p:cNvSpPr>
            <a:spLocks noChangeShapeType="1"/>
          </p:cNvSpPr>
          <p:nvPr/>
        </p:nvSpPr>
        <p:spPr bwMode="auto">
          <a:xfrm>
            <a:off x="2424113" y="2060575"/>
            <a:ext cx="576262" cy="0"/>
          </a:xfrm>
          <a:prstGeom prst="line">
            <a:avLst/>
          </a:prstGeom>
          <a:noFill/>
          <a:ln w="9525">
            <a:solidFill>
              <a:schemeClr val="tx1"/>
            </a:solidFill>
            <a:round/>
          </a:ln>
        </p:spPr>
        <p:txBody>
          <a:bodyPr/>
          <a:lstStyle/>
          <a:p>
            <a:endParaRPr lang="vi-VN"/>
          </a:p>
        </p:txBody>
      </p:sp>
      <p:sp>
        <p:nvSpPr>
          <p:cNvPr id="34829" name="Line 13"/>
          <p:cNvSpPr>
            <a:spLocks noChangeShapeType="1"/>
          </p:cNvSpPr>
          <p:nvPr/>
        </p:nvSpPr>
        <p:spPr bwMode="auto">
          <a:xfrm>
            <a:off x="2424113" y="3789363"/>
            <a:ext cx="647700" cy="0"/>
          </a:xfrm>
          <a:prstGeom prst="line">
            <a:avLst/>
          </a:prstGeom>
          <a:noFill/>
          <a:ln w="9525">
            <a:solidFill>
              <a:schemeClr val="tx1"/>
            </a:solidFill>
            <a:round/>
          </a:ln>
        </p:spPr>
        <p:txBody>
          <a:bodyPr/>
          <a:lstStyle/>
          <a:p>
            <a:endParaRPr lang="vi-VN"/>
          </a:p>
        </p:txBody>
      </p:sp>
      <p:sp>
        <p:nvSpPr>
          <p:cNvPr id="34830" name="Line 14"/>
          <p:cNvSpPr>
            <a:spLocks noChangeShapeType="1"/>
          </p:cNvSpPr>
          <p:nvPr/>
        </p:nvSpPr>
        <p:spPr bwMode="auto">
          <a:xfrm>
            <a:off x="2424114" y="5589588"/>
            <a:ext cx="503237" cy="0"/>
          </a:xfrm>
          <a:prstGeom prst="line">
            <a:avLst/>
          </a:prstGeom>
          <a:noFill/>
          <a:ln w="9525">
            <a:solidFill>
              <a:schemeClr val="tx1"/>
            </a:solidFill>
            <a:round/>
          </a:ln>
        </p:spPr>
        <p:txBody>
          <a:bodyPr/>
          <a:lstStyle/>
          <a:p>
            <a:endParaRPr lang="vi-VN"/>
          </a:p>
        </p:txBody>
      </p:sp>
      <p:sp>
        <p:nvSpPr>
          <p:cNvPr id="34831" name="Line 15"/>
          <p:cNvSpPr>
            <a:spLocks noChangeShapeType="1"/>
          </p:cNvSpPr>
          <p:nvPr/>
        </p:nvSpPr>
        <p:spPr bwMode="auto">
          <a:xfrm>
            <a:off x="6096001" y="2133600"/>
            <a:ext cx="720725" cy="0"/>
          </a:xfrm>
          <a:prstGeom prst="line">
            <a:avLst/>
          </a:prstGeom>
          <a:noFill/>
          <a:ln w="9525">
            <a:solidFill>
              <a:schemeClr val="tx1"/>
            </a:solidFill>
            <a:round/>
          </a:ln>
        </p:spPr>
        <p:txBody>
          <a:bodyPr/>
          <a:lstStyle/>
          <a:p>
            <a:endParaRPr lang="vi-VN"/>
          </a:p>
        </p:txBody>
      </p:sp>
      <p:sp>
        <p:nvSpPr>
          <p:cNvPr id="34832" name="Line 16"/>
          <p:cNvSpPr>
            <a:spLocks noChangeShapeType="1"/>
          </p:cNvSpPr>
          <p:nvPr/>
        </p:nvSpPr>
        <p:spPr bwMode="auto">
          <a:xfrm>
            <a:off x="6024564" y="3933825"/>
            <a:ext cx="935037" cy="0"/>
          </a:xfrm>
          <a:prstGeom prst="line">
            <a:avLst/>
          </a:prstGeom>
          <a:noFill/>
          <a:ln w="9525">
            <a:solidFill>
              <a:schemeClr val="tx1"/>
            </a:solidFill>
            <a:round/>
          </a:ln>
        </p:spPr>
        <p:txBody>
          <a:bodyPr/>
          <a:lstStyle/>
          <a:p>
            <a:endParaRPr lang="vi-VN"/>
          </a:p>
        </p:txBody>
      </p:sp>
      <p:sp>
        <p:nvSpPr>
          <p:cNvPr id="34833" name="Line 17"/>
          <p:cNvSpPr>
            <a:spLocks noChangeShapeType="1"/>
          </p:cNvSpPr>
          <p:nvPr/>
        </p:nvSpPr>
        <p:spPr bwMode="auto">
          <a:xfrm>
            <a:off x="5808663" y="5661025"/>
            <a:ext cx="1079500" cy="0"/>
          </a:xfrm>
          <a:prstGeom prst="line">
            <a:avLst/>
          </a:prstGeom>
          <a:noFill/>
          <a:ln w="9525">
            <a:solidFill>
              <a:schemeClr val="tx1"/>
            </a:solidFill>
            <a:round/>
          </a:ln>
        </p:spPr>
        <p:txBody>
          <a:bodyPr/>
          <a:lstStyle/>
          <a:p>
            <a:endParaRPr lang="vi-VN"/>
          </a:p>
        </p:txBody>
      </p:sp>
      <p:sp>
        <p:nvSpPr>
          <p:cNvPr id="20498" name="Line 18"/>
          <p:cNvSpPr>
            <a:spLocks noChangeShapeType="1"/>
          </p:cNvSpPr>
          <p:nvPr/>
        </p:nvSpPr>
        <p:spPr bwMode="auto">
          <a:xfrm flipV="1">
            <a:off x="8759825" y="4292600"/>
            <a:ext cx="0" cy="865188"/>
          </a:xfrm>
          <a:prstGeom prst="line">
            <a:avLst/>
          </a:prstGeom>
          <a:noFill/>
          <a:ln w="38100">
            <a:solidFill>
              <a:schemeClr val="tx1"/>
            </a:solidFill>
            <a:round/>
            <a:tailEnd type="triangle" w="med" len="med"/>
          </a:ln>
        </p:spPr>
        <p:txBody>
          <a:bodyPr/>
          <a:lstStyle/>
          <a:p>
            <a:endParaRPr lang="vi-VN"/>
          </a:p>
        </p:txBody>
      </p:sp>
      <p:sp>
        <p:nvSpPr>
          <p:cNvPr id="20499" name="Line 19"/>
          <p:cNvSpPr>
            <a:spLocks noChangeShapeType="1"/>
          </p:cNvSpPr>
          <p:nvPr/>
        </p:nvSpPr>
        <p:spPr bwMode="auto">
          <a:xfrm flipV="1">
            <a:off x="8688388" y="2420939"/>
            <a:ext cx="0" cy="936625"/>
          </a:xfrm>
          <a:prstGeom prst="line">
            <a:avLst/>
          </a:prstGeom>
          <a:noFill/>
          <a:ln w="38100">
            <a:solidFill>
              <a:schemeClr val="tx1"/>
            </a:solidFill>
            <a:round/>
            <a:tailEnd type="triangle" w="med" len="med"/>
          </a:ln>
        </p:spPr>
        <p:txBody>
          <a:bodyPr/>
          <a:lstStyle/>
          <a:p>
            <a:endParaRPr lang="vi-V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ox(in)">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490"/>
                                        </p:tgtEl>
                                        <p:attrNameLst>
                                          <p:attrName>style.visibility</p:attrName>
                                        </p:attrNameLst>
                                      </p:cBhvr>
                                      <p:to>
                                        <p:strVal val="visible"/>
                                      </p:to>
                                    </p:set>
                                    <p:animEffect transition="in" filter="box(in)">
                                      <p:cBhvr>
                                        <p:cTn id="12" dur="500"/>
                                        <p:tgtEl>
                                          <p:spTgt spid="2049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487"/>
                                        </p:tgtEl>
                                        <p:attrNameLst>
                                          <p:attrName>style.visibility</p:attrName>
                                        </p:attrNameLst>
                                      </p:cBhvr>
                                      <p:to>
                                        <p:strVal val="visible"/>
                                      </p:to>
                                    </p:set>
                                    <p:animEffect transition="in" filter="box(in)">
                                      <p:cBhvr>
                                        <p:cTn id="17" dur="500"/>
                                        <p:tgtEl>
                                          <p:spTgt spid="2048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box(in)">
                                      <p:cBhvr>
                                        <p:cTn id="22" dur="500"/>
                                        <p:tgtEl>
                                          <p:spTgt spid="2048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498"/>
                                        </p:tgtEl>
                                        <p:attrNameLst>
                                          <p:attrName>style.visibility</p:attrName>
                                        </p:attrNameLst>
                                      </p:cBhvr>
                                      <p:to>
                                        <p:strVal val="visible"/>
                                      </p:to>
                                    </p:set>
                                    <p:animEffect transition="in" filter="box(in)">
                                      <p:cBhvr>
                                        <p:cTn id="27" dur="500"/>
                                        <p:tgtEl>
                                          <p:spTgt spid="2049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485"/>
                                        </p:tgtEl>
                                        <p:attrNameLst>
                                          <p:attrName>style.visibility</p:attrName>
                                        </p:attrNameLst>
                                      </p:cBhvr>
                                      <p:to>
                                        <p:strVal val="visible"/>
                                      </p:to>
                                    </p:set>
                                    <p:animEffect transition="in" filter="box(in)">
                                      <p:cBhvr>
                                        <p:cTn id="32" dur="500"/>
                                        <p:tgtEl>
                                          <p:spTgt spid="2048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488"/>
                                        </p:tgtEl>
                                        <p:attrNameLst>
                                          <p:attrName>style.visibility</p:attrName>
                                        </p:attrNameLst>
                                      </p:cBhvr>
                                      <p:to>
                                        <p:strVal val="visible"/>
                                      </p:to>
                                    </p:set>
                                    <p:animEffect transition="in" filter="box(in)">
                                      <p:cBhvr>
                                        <p:cTn id="37" dur="500"/>
                                        <p:tgtEl>
                                          <p:spTgt spid="2048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0499"/>
                                        </p:tgtEl>
                                        <p:attrNameLst>
                                          <p:attrName>style.visibility</p:attrName>
                                        </p:attrNameLst>
                                      </p:cBhvr>
                                      <p:to>
                                        <p:strVal val="visible"/>
                                      </p:to>
                                    </p:set>
                                    <p:animEffect transition="in" filter="box(in)">
                                      <p:cBhvr>
                                        <p:cTn id="42" dur="500"/>
                                        <p:tgtEl>
                                          <p:spTgt spid="2049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0486"/>
                                        </p:tgtEl>
                                        <p:attrNameLst>
                                          <p:attrName>style.visibility</p:attrName>
                                        </p:attrNameLst>
                                      </p:cBhvr>
                                      <p:to>
                                        <p:strVal val="visible"/>
                                      </p:to>
                                    </p:set>
                                    <p:animEffect transition="in" filter="box(in)">
                                      <p:cBhvr>
                                        <p:cTn id="47" dur="500"/>
                                        <p:tgtEl>
                                          <p:spTgt spid="2048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0489"/>
                                        </p:tgtEl>
                                        <p:attrNameLst>
                                          <p:attrName>style.visibility</p:attrName>
                                        </p:attrNameLst>
                                      </p:cBhvr>
                                      <p:to>
                                        <p:strVal val="visible"/>
                                      </p:to>
                                    </p:set>
                                    <p:animEffect transition="in" filter="box(in)">
                                      <p:cBhvr>
                                        <p:cTn id="52" dur="500"/>
                                        <p:tgtEl>
                                          <p:spTgt spid="20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20484" grpId="0" animBg="1"/>
      <p:bldP spid="20485" grpId="0" animBg="1"/>
      <p:bldP spid="20486" grpId="0" animBg="1"/>
      <p:bldP spid="20487" grpId="0" animBg="1"/>
      <p:bldP spid="20488" grpId="0" animBg="1"/>
      <p:bldP spid="20489" grpId="0" animBg="1"/>
      <p:bldP spid="20490" grpId="0"/>
      <p:bldP spid="20498" grpId="0" animBg="1"/>
      <p:bldP spid="2049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89075" y="228600"/>
            <a:ext cx="9372600" cy="990600"/>
          </a:xfrm>
        </p:spPr>
        <p:txBody>
          <a:bodyPr>
            <a:normAutofit fontScale="90000"/>
          </a:bodyPr>
          <a:lstStyle/>
          <a:p>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I</a:t>
            </a:r>
            <a:r>
              <a:rPr lang="vi-VN" altLang="en-US" sz="2800">
                <a:latin typeface="Times New Roman" panose="02020603050405020304" pitchFamily="18" charset="0"/>
                <a:cs typeface="Times New Roman" panose="02020603050405020304" pitchFamily="18" charset="0"/>
              </a:rPr>
              <a:t>I. TRIẾT HỌC MÁC</a:t>
            </a:r>
            <a:r>
              <a:rPr lang="en-US" altLang="en-US" sz="2800">
                <a:latin typeface="Times New Roman" panose="02020603050405020304" pitchFamily="18" charset="0"/>
                <a:cs typeface="Times New Roman" panose="02020603050405020304" pitchFamily="18" charset="0"/>
              </a:rPr>
              <a:t> - </a:t>
            </a:r>
            <a:r>
              <a:rPr lang="vi-VN" altLang="en-US" sz="2800">
                <a:latin typeface="Times New Roman" panose="02020603050405020304" pitchFamily="18" charset="0"/>
                <a:cs typeface="Times New Roman" panose="02020603050405020304" pitchFamily="18" charset="0"/>
              </a:rPr>
              <a:t>LÊNIN VÀ VAI TRÒ CỦA </a:t>
            </a:r>
            <a:r>
              <a:rPr lang="en-US" altLang="en-US" sz="2800">
                <a:latin typeface="Times New Roman" panose="02020603050405020304" pitchFamily="18" charset="0"/>
                <a:cs typeface="Times New Roman" panose="02020603050405020304" pitchFamily="18" charset="0"/>
              </a:rPr>
              <a:t>TRIẾT HỌC MÁC - LÊNIN</a:t>
            </a:r>
            <a:r>
              <a:rPr lang="vi-VN" altLang="en-US" sz="2800">
                <a:latin typeface="Times New Roman" panose="02020603050405020304" pitchFamily="18" charset="0"/>
                <a:cs typeface="Times New Roman" panose="02020603050405020304" pitchFamily="18" charset="0"/>
              </a:rPr>
              <a:t> TRONG ĐỜI SỐNG XÃ HỘI</a:t>
            </a:r>
            <a:br>
              <a:rPr lang="vi-VN" altLang="en-US" sz="2800">
                <a:latin typeface="Times New Roman" panose="02020603050405020304" pitchFamily="18" charset="0"/>
                <a:cs typeface="Times New Roman" panose="02020603050405020304" pitchFamily="18" charset="0"/>
              </a:rPr>
            </a:br>
            <a:endParaRPr lang="vi-VN" altLang="en-US" sz="28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59BF1CD9-1682-4E31-B444-9BB31591FE22}" type="datetime1">
              <a:rPr lang="en-US" smtClean="0"/>
            </a:fld>
            <a:endParaRPr lang="en-US"/>
          </a:p>
        </p:txBody>
      </p:sp>
      <p:graphicFrame>
        <p:nvGraphicFramePr>
          <p:cNvPr id="2" name="Diagram 1"/>
          <p:cNvGraphicFramePr/>
          <p:nvPr/>
        </p:nvGraphicFramePr>
        <p:xfrm>
          <a:off x="1524000" y="1371601"/>
          <a:ext cx="8915400" cy="5349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524000" y="185738"/>
            <a:ext cx="9144000" cy="990600"/>
          </a:xfrm>
        </p:spPr>
        <p:txBody>
          <a:bodyPr>
            <a:normAutofit fontScale="90000"/>
          </a:bodyPr>
          <a:lstStyle/>
          <a:p>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1. Sự ra đời và phát triển của triết học Mác – Lênin</a:t>
            </a:r>
            <a:br>
              <a:rPr lang="en-US" altLang="en-US" sz="3200">
                <a:latin typeface="Times New Roman" panose="02020603050405020304" pitchFamily="18" charset="0"/>
                <a:cs typeface="Times New Roman" panose="02020603050405020304" pitchFamily="18" charset="0"/>
              </a:rPr>
            </a:br>
            <a:endParaRPr lang="vi-VN" altLang="en-US" sz="32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59BF1CD9-1682-4E31-B444-9BB31591FE22}" type="datetime1">
              <a:rPr lang="en-US" smtClean="0"/>
            </a:fld>
            <a:endParaRPr lang="en-US"/>
          </a:p>
        </p:txBody>
      </p:sp>
      <p:graphicFrame>
        <p:nvGraphicFramePr>
          <p:cNvPr id="2" name="Diagram 1"/>
          <p:cNvGraphicFramePr/>
          <p:nvPr/>
        </p:nvGraphicFramePr>
        <p:xfrm>
          <a:off x="1686791" y="1377950"/>
          <a:ext cx="8818418" cy="5105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xfrm>
            <a:off x="8077200" y="6245225"/>
            <a:ext cx="2133600" cy="476250"/>
          </a:xfrm>
          <a:prstGeom prst="rect">
            <a:avLst/>
          </a:prstGeom>
          <a:noFill/>
        </p:spPr>
        <p:txBody>
          <a:bodyPr/>
          <a:lstStyle/>
          <a:p>
            <a:fld id="{8B05BFAC-B23A-46F3-9C75-A5DE7CDF82B7}" type="slidenum">
              <a:rPr lang="en-US" altLang="en-US"/>
            </a:fld>
            <a:endParaRPr lang="en-US" altLang="en-US"/>
          </a:p>
        </p:txBody>
      </p:sp>
      <p:sp>
        <p:nvSpPr>
          <p:cNvPr id="25604" name="Rectangle 4"/>
          <p:cNvSpPr>
            <a:spLocks noChangeArrowheads="1"/>
          </p:cNvSpPr>
          <p:nvPr/>
        </p:nvSpPr>
        <p:spPr bwMode="auto">
          <a:xfrm>
            <a:off x="2286000" y="363538"/>
            <a:ext cx="7772400" cy="762000"/>
          </a:xfrm>
          <a:prstGeom prst="rect">
            <a:avLst/>
          </a:prstGeom>
          <a:solidFill>
            <a:srgbClr val="990000"/>
          </a:solidFill>
          <a:ln w="9525">
            <a:miter lim="800000"/>
          </a:ln>
          <a:scene3d>
            <a:camera prst="legacyObliqueTopRight"/>
            <a:lightRig rig="legacyFlat3" dir="b"/>
          </a:scene3d>
          <a:sp3d extrusionH="430200" prstMaterial="legacyMatte">
            <a:bevelT w="13500" h="13500" prst="angle"/>
            <a:bevelB w="13500" h="13500" prst="angle"/>
            <a:extrusionClr>
              <a:srgbClr val="990000"/>
            </a:extrusionClr>
            <a:contourClr>
              <a:srgbClr val="990000"/>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defRPr/>
            </a:pPr>
            <a:r>
              <a:rPr lang="en-US" b="1" dirty="0"/>
              <a:t> </a:t>
            </a:r>
            <a:r>
              <a:rPr lang="en-US" sz="3600" b="1" dirty="0" err="1">
                <a:solidFill>
                  <a:schemeClr val="accent3"/>
                </a:solidFill>
                <a:latin typeface="Times New Roman" panose="02020603050405020304" pitchFamily="18" charset="0"/>
                <a:cs typeface="Times New Roman" panose="02020603050405020304" pitchFamily="18" charset="0"/>
              </a:rPr>
              <a:t>Điều</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kiện</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kinh</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tế</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xã</a:t>
            </a:r>
            <a:r>
              <a:rPr lang="en-US" sz="3600" b="1" dirty="0">
                <a:solidFill>
                  <a:schemeClr val="accent3"/>
                </a:solidFill>
                <a:latin typeface="Times New Roman" panose="02020603050405020304" pitchFamily="18" charset="0"/>
                <a:cs typeface="Times New Roman" panose="02020603050405020304" pitchFamily="18" charset="0"/>
              </a:rPr>
              <a:t> </a:t>
            </a:r>
            <a:r>
              <a:rPr lang="en-US" sz="3600" b="1" dirty="0" err="1">
                <a:solidFill>
                  <a:schemeClr val="accent3"/>
                </a:solidFill>
                <a:latin typeface="Times New Roman" panose="02020603050405020304" pitchFamily="18" charset="0"/>
                <a:cs typeface="Times New Roman" panose="02020603050405020304" pitchFamily="18" charset="0"/>
              </a:rPr>
              <a:t>hội</a:t>
            </a:r>
            <a:endParaRPr lang="en-US" b="1" dirty="0">
              <a:solidFill>
                <a:schemeClr val="accent3"/>
              </a:solidFill>
              <a:latin typeface="Times New Roman" panose="02020603050405020304" pitchFamily="18" charset="0"/>
              <a:cs typeface="Times New Roman" panose="02020603050405020304" pitchFamily="18" charset="0"/>
            </a:endParaRPr>
          </a:p>
        </p:txBody>
      </p:sp>
      <p:sp>
        <p:nvSpPr>
          <p:cNvPr id="25605" name="Oval 5"/>
          <p:cNvSpPr>
            <a:spLocks noChangeArrowheads="1"/>
          </p:cNvSpPr>
          <p:nvPr/>
        </p:nvSpPr>
        <p:spPr bwMode="auto">
          <a:xfrm>
            <a:off x="1676400" y="1752600"/>
            <a:ext cx="2895600" cy="4876800"/>
          </a:xfrm>
          <a:prstGeom prst="ellipse">
            <a:avLst/>
          </a:prstGeom>
          <a:solidFill>
            <a:schemeClr val="tx2">
              <a:lumMod val="60000"/>
              <a:lumOff val="40000"/>
            </a:schemeClr>
          </a:solidFill>
          <a:ln w="9525">
            <a:rou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defRPr/>
            </a:pPr>
            <a:r>
              <a:rPr lang="en-GB" sz="3200" b="1" dirty="0" err="1">
                <a:solidFill>
                  <a:schemeClr val="bg1"/>
                </a:solidFill>
                <a:latin typeface="Times New Roman" panose="02020603050405020304" pitchFamily="18" charset="0"/>
                <a:cs typeface="Times New Roman" panose="02020603050405020304" pitchFamily="18" charset="0"/>
              </a:rPr>
              <a:t>Sự</a:t>
            </a:r>
            <a:r>
              <a:rPr lang="en-GB" sz="3200" b="1" dirty="0">
                <a:solidFill>
                  <a:schemeClr val="bg1"/>
                </a:solidFill>
                <a:latin typeface="Times New Roman" panose="02020603050405020304" pitchFamily="18" charset="0"/>
                <a:cs typeface="Times New Roman" panose="02020603050405020304" pitchFamily="18" charset="0"/>
              </a:rPr>
              <a:t> </a:t>
            </a:r>
            <a:r>
              <a:rPr lang="en-GB" sz="3200" b="1" dirty="0" err="1">
                <a:solidFill>
                  <a:schemeClr val="bg1"/>
                </a:solidFill>
                <a:latin typeface="Times New Roman" panose="02020603050405020304" pitchFamily="18" charset="0"/>
                <a:cs typeface="Times New Roman" panose="02020603050405020304" pitchFamily="18" charset="0"/>
              </a:rPr>
              <a:t>củng</a:t>
            </a:r>
            <a:r>
              <a:rPr lang="en-GB" sz="3200" b="1" dirty="0">
                <a:solidFill>
                  <a:schemeClr val="bg1"/>
                </a:solidFill>
                <a:latin typeface="Times New Roman" panose="02020603050405020304" pitchFamily="18" charset="0"/>
                <a:cs typeface="Times New Roman" panose="02020603050405020304" pitchFamily="18" charset="0"/>
              </a:rPr>
              <a:t> </a:t>
            </a:r>
            <a:r>
              <a:rPr lang="en-GB" sz="3200" b="1" dirty="0" err="1">
                <a:solidFill>
                  <a:schemeClr val="bg1"/>
                </a:solidFill>
                <a:latin typeface="Times New Roman" panose="02020603050405020304" pitchFamily="18" charset="0"/>
                <a:cs typeface="Times New Roman" panose="02020603050405020304" pitchFamily="18" charset="0"/>
              </a:rPr>
              <a:t>cố</a:t>
            </a:r>
            <a:r>
              <a:rPr lang="en-GB" sz="3200" b="1" dirty="0">
                <a:solidFill>
                  <a:schemeClr val="bg1"/>
                </a:solidFill>
                <a:latin typeface="Times New Roman" panose="02020603050405020304" pitchFamily="18" charset="0"/>
                <a:cs typeface="Times New Roman" panose="02020603050405020304" pitchFamily="18" charset="0"/>
              </a:rPr>
              <a:t> </a:t>
            </a:r>
            <a:endParaRPr lang="en-GB" sz="3200" b="1"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GB" sz="3200" b="1" dirty="0" err="1">
                <a:solidFill>
                  <a:schemeClr val="bg1"/>
                </a:solidFill>
                <a:latin typeface="Times New Roman" panose="02020603050405020304" pitchFamily="18" charset="0"/>
                <a:cs typeface="Times New Roman" panose="02020603050405020304" pitchFamily="18" charset="0"/>
              </a:rPr>
              <a:t>và</a:t>
            </a:r>
            <a:r>
              <a:rPr lang="en-GB" sz="3200" b="1" dirty="0">
                <a:solidFill>
                  <a:schemeClr val="bg1"/>
                </a:solidFill>
                <a:latin typeface="Times New Roman" panose="02020603050405020304" pitchFamily="18" charset="0"/>
                <a:cs typeface="Times New Roman" panose="02020603050405020304" pitchFamily="18" charset="0"/>
              </a:rPr>
              <a:t> </a:t>
            </a:r>
            <a:r>
              <a:rPr lang="en-GB" sz="3200" b="1" dirty="0" err="1">
                <a:solidFill>
                  <a:schemeClr val="bg1"/>
                </a:solidFill>
                <a:latin typeface="Times New Roman" panose="02020603050405020304" pitchFamily="18" charset="0"/>
                <a:cs typeface="Times New Roman" panose="02020603050405020304" pitchFamily="18" charset="0"/>
              </a:rPr>
              <a:t>phát</a:t>
            </a:r>
            <a:r>
              <a:rPr lang="en-GB" sz="3200" b="1" dirty="0">
                <a:solidFill>
                  <a:schemeClr val="bg1"/>
                </a:solidFill>
                <a:latin typeface="Times New Roman" panose="02020603050405020304" pitchFamily="18" charset="0"/>
                <a:cs typeface="Times New Roman" panose="02020603050405020304" pitchFamily="18" charset="0"/>
              </a:rPr>
              <a:t> </a:t>
            </a:r>
            <a:r>
              <a:rPr lang="en-GB" sz="3200" b="1" dirty="0" err="1">
                <a:solidFill>
                  <a:schemeClr val="bg1"/>
                </a:solidFill>
                <a:latin typeface="Times New Roman" panose="02020603050405020304" pitchFamily="18" charset="0"/>
                <a:cs typeface="Times New Roman" panose="02020603050405020304" pitchFamily="18" charset="0"/>
              </a:rPr>
              <a:t>triển</a:t>
            </a:r>
            <a:endParaRPr lang="en-GB" sz="3200" b="1"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GB" sz="3200" b="1" dirty="0">
                <a:solidFill>
                  <a:schemeClr val="bg1"/>
                </a:solidFill>
                <a:latin typeface="Times New Roman" panose="02020603050405020304" pitchFamily="18" charset="0"/>
                <a:cs typeface="Times New Roman" panose="02020603050405020304" pitchFamily="18" charset="0"/>
              </a:rPr>
              <a:t> </a:t>
            </a:r>
            <a:r>
              <a:rPr lang="en-GB" sz="3200" b="1" dirty="0" err="1">
                <a:solidFill>
                  <a:schemeClr val="bg1"/>
                </a:solidFill>
                <a:latin typeface="Times New Roman" panose="02020603050405020304" pitchFamily="18" charset="0"/>
                <a:cs typeface="Times New Roman" panose="02020603050405020304" pitchFamily="18" charset="0"/>
              </a:rPr>
              <a:t>của</a:t>
            </a:r>
            <a:r>
              <a:rPr lang="en-GB" sz="3200" b="1" dirty="0">
                <a:solidFill>
                  <a:schemeClr val="bg1"/>
                </a:solidFill>
                <a:latin typeface="Times New Roman" panose="02020603050405020304" pitchFamily="18" charset="0"/>
                <a:cs typeface="Times New Roman" panose="02020603050405020304" pitchFamily="18" charset="0"/>
              </a:rPr>
              <a:t> PTSX TBCN</a:t>
            </a:r>
            <a:endParaRPr lang="en-GB" sz="3200" b="1"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GB" sz="3200" b="1" dirty="0">
                <a:solidFill>
                  <a:schemeClr val="bg1"/>
                </a:solidFill>
                <a:latin typeface="Times New Roman" panose="02020603050405020304" pitchFamily="18" charset="0"/>
                <a:cs typeface="Times New Roman" panose="02020603050405020304" pitchFamily="18" charset="0"/>
              </a:rPr>
              <a:t> </a:t>
            </a:r>
            <a:r>
              <a:rPr lang="en-GB" sz="3200" b="1" dirty="0" err="1">
                <a:solidFill>
                  <a:schemeClr val="bg1"/>
                </a:solidFill>
                <a:latin typeface="Times New Roman" panose="02020603050405020304" pitchFamily="18" charset="0"/>
                <a:cs typeface="Times New Roman" panose="02020603050405020304" pitchFamily="18" charset="0"/>
              </a:rPr>
              <a:t>trong</a:t>
            </a:r>
            <a:r>
              <a:rPr lang="en-GB" sz="3200" b="1" dirty="0">
                <a:solidFill>
                  <a:schemeClr val="bg1"/>
                </a:solidFill>
                <a:latin typeface="Times New Roman" panose="02020603050405020304" pitchFamily="18" charset="0"/>
                <a:cs typeface="Times New Roman" panose="02020603050405020304" pitchFamily="18" charset="0"/>
              </a:rPr>
              <a:t> </a:t>
            </a:r>
            <a:r>
              <a:rPr lang="en-GB" sz="3200" b="1" dirty="0" err="1">
                <a:solidFill>
                  <a:schemeClr val="bg1"/>
                </a:solidFill>
                <a:latin typeface="Times New Roman" panose="02020603050405020304" pitchFamily="18" charset="0"/>
                <a:cs typeface="Times New Roman" panose="02020603050405020304" pitchFamily="18" charset="0"/>
              </a:rPr>
              <a:t>điều</a:t>
            </a:r>
            <a:r>
              <a:rPr lang="en-GB" sz="3200" b="1" dirty="0">
                <a:solidFill>
                  <a:schemeClr val="bg1"/>
                </a:solidFill>
                <a:latin typeface="Times New Roman" panose="02020603050405020304" pitchFamily="18" charset="0"/>
                <a:cs typeface="Times New Roman" panose="02020603050405020304" pitchFamily="18" charset="0"/>
              </a:rPr>
              <a:t> </a:t>
            </a:r>
            <a:r>
              <a:rPr lang="en-GB" sz="3200" b="1" dirty="0" err="1">
                <a:solidFill>
                  <a:schemeClr val="bg1"/>
                </a:solidFill>
                <a:latin typeface="Times New Roman" panose="02020603050405020304" pitchFamily="18" charset="0"/>
                <a:cs typeface="Times New Roman" panose="02020603050405020304" pitchFamily="18" charset="0"/>
              </a:rPr>
              <a:t>kiện</a:t>
            </a:r>
            <a:r>
              <a:rPr lang="en-GB" sz="3200" b="1" dirty="0">
                <a:solidFill>
                  <a:schemeClr val="bg1"/>
                </a:solidFill>
                <a:latin typeface="Times New Roman" panose="02020603050405020304" pitchFamily="18" charset="0"/>
                <a:cs typeface="Times New Roman" panose="02020603050405020304" pitchFamily="18" charset="0"/>
              </a:rPr>
              <a:t> </a:t>
            </a:r>
            <a:endParaRPr lang="en-GB" sz="3200" b="1"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US" sz="3200" b="1" dirty="0">
                <a:solidFill>
                  <a:schemeClr val="bg1"/>
                </a:solidFill>
                <a:latin typeface="Times New Roman" panose="02020603050405020304" pitchFamily="18" charset="0"/>
                <a:cs typeface="Times New Roman" panose="02020603050405020304" pitchFamily="18" charset="0"/>
              </a:rPr>
              <a:t>CM CN </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25607" name="Oval 7"/>
          <p:cNvSpPr>
            <a:spLocks noChangeArrowheads="1"/>
          </p:cNvSpPr>
          <p:nvPr/>
        </p:nvSpPr>
        <p:spPr bwMode="auto">
          <a:xfrm>
            <a:off x="4800600" y="1600200"/>
            <a:ext cx="2819400" cy="5073650"/>
          </a:xfrm>
          <a:prstGeom prst="ellipse">
            <a:avLst/>
          </a:prstGeom>
          <a:solidFill>
            <a:srgbClr val="C00000"/>
          </a:solidFill>
          <a:ln w="9525">
            <a:rou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spcBef>
                <a:spcPct val="20000"/>
              </a:spcBef>
            </a:pPr>
            <a:r>
              <a:rPr lang="en-US" altLang="en-US" sz="3200" b="1">
                <a:solidFill>
                  <a:schemeClr val="bg1"/>
                </a:solidFill>
                <a:latin typeface="Times New Roman" panose="02020603050405020304" pitchFamily="18" charset="0"/>
                <a:cs typeface="Times New Roman" panose="02020603050405020304" pitchFamily="18" charset="0"/>
              </a:rPr>
              <a:t>Sự xuất hiện </a:t>
            </a:r>
            <a:endParaRPr lang="en-US" altLang="en-US" sz="3200" b="1">
              <a:solidFill>
                <a:schemeClr val="bg1"/>
              </a:solidFill>
              <a:latin typeface="Times New Roman" panose="02020603050405020304" pitchFamily="18" charset="0"/>
              <a:cs typeface="Times New Roman" panose="02020603050405020304" pitchFamily="18" charset="0"/>
            </a:endParaRPr>
          </a:p>
          <a:p>
            <a:pPr algn="ctr" eaLnBrk="1" hangingPunct="1">
              <a:spcBef>
                <a:spcPct val="20000"/>
              </a:spcBef>
            </a:pPr>
            <a:r>
              <a:rPr lang="en-US" altLang="en-US" sz="3200" b="1">
                <a:solidFill>
                  <a:schemeClr val="bg1"/>
                </a:solidFill>
                <a:latin typeface="Times New Roman" panose="02020603050405020304" pitchFamily="18" charset="0"/>
                <a:cs typeface="Times New Roman" panose="02020603050405020304" pitchFamily="18" charset="0"/>
              </a:rPr>
              <a:t>Của GCVS trên </a:t>
            </a:r>
            <a:endParaRPr lang="en-US" altLang="en-US" sz="3200" b="1">
              <a:solidFill>
                <a:schemeClr val="bg1"/>
              </a:solidFill>
              <a:latin typeface="Times New Roman" panose="02020603050405020304" pitchFamily="18" charset="0"/>
              <a:cs typeface="Times New Roman" panose="02020603050405020304" pitchFamily="18" charset="0"/>
            </a:endParaRPr>
          </a:p>
          <a:p>
            <a:pPr algn="ctr" eaLnBrk="1" hangingPunct="1">
              <a:spcBef>
                <a:spcPct val="20000"/>
              </a:spcBef>
            </a:pPr>
            <a:r>
              <a:rPr lang="en-US" altLang="en-US" sz="3200" b="1">
                <a:solidFill>
                  <a:schemeClr val="bg1"/>
                </a:solidFill>
                <a:latin typeface="Times New Roman" panose="02020603050405020304" pitchFamily="18" charset="0"/>
                <a:cs typeface="Times New Roman" panose="02020603050405020304" pitchFamily="18" charset="0"/>
              </a:rPr>
              <a:t>vũ đài lịch sử </a:t>
            </a:r>
            <a:endParaRPr lang="en-US" altLang="en-US" sz="3200" b="1">
              <a:solidFill>
                <a:schemeClr val="bg1"/>
              </a:solidFill>
              <a:latin typeface="Times New Roman" panose="02020603050405020304" pitchFamily="18" charset="0"/>
              <a:cs typeface="Times New Roman" panose="02020603050405020304" pitchFamily="18" charset="0"/>
            </a:endParaRPr>
          </a:p>
          <a:p>
            <a:pPr algn="ctr" eaLnBrk="1" hangingPunct="1">
              <a:spcBef>
                <a:spcPct val="20000"/>
              </a:spcBef>
            </a:pPr>
            <a:r>
              <a:rPr lang="en-US" altLang="en-US" sz="3200" b="1">
                <a:solidFill>
                  <a:schemeClr val="bg1"/>
                </a:solidFill>
                <a:latin typeface="Times New Roman" panose="02020603050405020304" pitchFamily="18" charset="0"/>
                <a:cs typeface="Times New Roman" panose="02020603050405020304" pitchFamily="18" charset="0"/>
              </a:rPr>
              <a:t>- nhân tố CT-XH </a:t>
            </a:r>
            <a:endParaRPr lang="en-US" altLang="en-US" sz="3200" b="1">
              <a:solidFill>
                <a:schemeClr val="bg1"/>
              </a:solidFill>
              <a:latin typeface="Times New Roman" panose="02020603050405020304" pitchFamily="18" charset="0"/>
              <a:cs typeface="Times New Roman" panose="02020603050405020304" pitchFamily="18" charset="0"/>
            </a:endParaRPr>
          </a:p>
          <a:p>
            <a:pPr algn="ctr" eaLnBrk="1" hangingPunct="1">
              <a:spcBef>
                <a:spcPct val="20000"/>
              </a:spcBef>
            </a:pPr>
            <a:r>
              <a:rPr lang="en-US" altLang="en-US" sz="3200" b="1">
                <a:solidFill>
                  <a:schemeClr val="bg1"/>
                </a:solidFill>
                <a:latin typeface="Times New Roman" panose="02020603050405020304" pitchFamily="18" charset="0"/>
                <a:cs typeface="Times New Roman" panose="02020603050405020304" pitchFamily="18" charset="0"/>
              </a:rPr>
              <a:t>quan trọng</a:t>
            </a:r>
            <a:endParaRPr lang="en-US" altLang="en-US" sz="3200" b="1">
              <a:solidFill>
                <a:schemeClr val="bg1"/>
              </a:solidFill>
              <a:latin typeface="Times New Roman" panose="02020603050405020304" pitchFamily="18" charset="0"/>
              <a:cs typeface="Times New Roman" panose="02020603050405020304" pitchFamily="18" charset="0"/>
            </a:endParaRPr>
          </a:p>
        </p:txBody>
      </p:sp>
      <p:sp>
        <p:nvSpPr>
          <p:cNvPr id="25608" name="Oval 8"/>
          <p:cNvSpPr>
            <a:spLocks noChangeArrowheads="1"/>
          </p:cNvSpPr>
          <p:nvPr/>
        </p:nvSpPr>
        <p:spPr bwMode="auto">
          <a:xfrm>
            <a:off x="8077200" y="1582738"/>
            <a:ext cx="2667000" cy="4953000"/>
          </a:xfrm>
          <a:prstGeom prst="ellipse">
            <a:avLst/>
          </a:prstGeom>
          <a:solidFill>
            <a:srgbClr val="9900CC"/>
          </a:solidFill>
          <a:ln w="9525">
            <a:rou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r>
              <a:rPr lang="en-US" altLang="en-US" sz="3200">
                <a:solidFill>
                  <a:schemeClr val="bg1"/>
                </a:solidFill>
                <a:latin typeface="Times New Roman" panose="02020603050405020304" pitchFamily="18" charset="0"/>
                <a:cs typeface="Times New Roman" panose="02020603050405020304" pitchFamily="18" charset="0"/>
              </a:rPr>
              <a:t>Thực tiễn CM</a:t>
            </a:r>
            <a:endParaRPr lang="en-US" altLang="en-US" sz="3200">
              <a:solidFill>
                <a:schemeClr val="bg1"/>
              </a:solidFill>
              <a:latin typeface="Times New Roman" panose="02020603050405020304" pitchFamily="18" charset="0"/>
              <a:cs typeface="Times New Roman" panose="02020603050405020304" pitchFamily="18" charset="0"/>
            </a:endParaRPr>
          </a:p>
          <a:p>
            <a:pPr algn="ctr" eaLnBrk="1" hangingPunct="1"/>
            <a:r>
              <a:rPr lang="en-US" altLang="en-US" sz="3200">
                <a:solidFill>
                  <a:schemeClr val="bg1"/>
                </a:solidFill>
                <a:latin typeface="Times New Roman" panose="02020603050405020304" pitchFamily="18" charset="0"/>
                <a:cs typeface="Times New Roman" panose="02020603050405020304" pitchFamily="18" charset="0"/>
              </a:rPr>
              <a:t>Của GCVS</a:t>
            </a:r>
            <a:endParaRPr lang="en-US" altLang="en-US" sz="3200">
              <a:solidFill>
                <a:schemeClr val="bg1"/>
              </a:solidFill>
              <a:latin typeface="Times New Roman" panose="02020603050405020304" pitchFamily="18" charset="0"/>
              <a:cs typeface="Times New Roman" panose="02020603050405020304" pitchFamily="18" charset="0"/>
            </a:endParaRPr>
          </a:p>
          <a:p>
            <a:pPr algn="ctr" eaLnBrk="1" hangingPunct="1"/>
            <a:r>
              <a:rPr lang="en-US" altLang="en-US" sz="3200">
                <a:solidFill>
                  <a:schemeClr val="bg1"/>
                </a:solidFill>
                <a:latin typeface="Times New Roman" panose="02020603050405020304" pitchFamily="18" charset="0"/>
                <a:cs typeface="Times New Roman" panose="02020603050405020304" pitchFamily="18" charset="0"/>
              </a:rPr>
              <a:t>-cơ sở chủ yếu </a:t>
            </a:r>
            <a:endParaRPr lang="en-US" altLang="en-US" sz="3200">
              <a:solidFill>
                <a:schemeClr val="bg1"/>
              </a:solidFill>
              <a:latin typeface="Times New Roman" panose="02020603050405020304" pitchFamily="18" charset="0"/>
              <a:cs typeface="Times New Roman" panose="02020603050405020304" pitchFamily="18" charset="0"/>
            </a:endParaRPr>
          </a:p>
          <a:p>
            <a:pPr algn="ctr" eaLnBrk="1" hangingPunct="1"/>
            <a:r>
              <a:rPr lang="en-US" altLang="en-US" sz="3200">
                <a:solidFill>
                  <a:schemeClr val="bg1"/>
                </a:solidFill>
                <a:latin typeface="Times New Roman" panose="02020603050405020304" pitchFamily="18" charset="0"/>
                <a:cs typeface="Times New Roman" panose="02020603050405020304" pitchFamily="18" charset="0"/>
              </a:rPr>
              <a:t>Và trực tiếp </a:t>
            </a:r>
            <a:endParaRPr lang="en-US" altLang="en-US" sz="3200">
              <a:solidFill>
                <a:schemeClr val="bg1"/>
              </a:solidFill>
              <a:latin typeface="Times New Roman" panose="02020603050405020304" pitchFamily="18" charset="0"/>
              <a:cs typeface="Times New Roman" panose="02020603050405020304" pitchFamily="18" charset="0"/>
            </a:endParaRPr>
          </a:p>
        </p:txBody>
      </p:sp>
      <p:sp>
        <p:nvSpPr>
          <p:cNvPr id="25609" name="Line 9"/>
          <p:cNvSpPr>
            <a:spLocks noChangeShapeType="1"/>
          </p:cNvSpPr>
          <p:nvPr/>
        </p:nvSpPr>
        <p:spPr bwMode="auto">
          <a:xfrm flipH="1">
            <a:off x="3124200" y="1125538"/>
            <a:ext cx="2895600" cy="627062"/>
          </a:xfrm>
          <a:prstGeom prst="line">
            <a:avLst/>
          </a:prstGeom>
          <a:noFill/>
          <a:ln w="57150" cap="sq">
            <a:solidFill>
              <a:schemeClr val="tx1"/>
            </a:solidFill>
            <a:round/>
            <a:headEnd type="none" w="sm" len="sm"/>
            <a:tailEnd type="triangle" w="sm" len="sm"/>
          </a:ln>
        </p:spPr>
        <p:txBody>
          <a:bodyPr/>
          <a:lstStyle/>
          <a:p>
            <a:endParaRPr lang="vi-VN"/>
          </a:p>
        </p:txBody>
      </p:sp>
      <p:sp>
        <p:nvSpPr>
          <p:cNvPr id="25610" name="Line 10"/>
          <p:cNvSpPr>
            <a:spLocks noChangeShapeType="1"/>
          </p:cNvSpPr>
          <p:nvPr/>
        </p:nvSpPr>
        <p:spPr bwMode="auto">
          <a:xfrm>
            <a:off x="6019800" y="1125538"/>
            <a:ext cx="3429000" cy="474662"/>
          </a:xfrm>
          <a:prstGeom prst="line">
            <a:avLst/>
          </a:prstGeom>
          <a:noFill/>
          <a:ln w="57150" cap="sq">
            <a:solidFill>
              <a:schemeClr val="tx1"/>
            </a:solidFill>
            <a:round/>
            <a:headEnd type="none" w="sm" len="sm"/>
            <a:tailEnd type="triangle" w="sm" len="sm"/>
          </a:ln>
        </p:spPr>
        <p:txBody>
          <a:bodyPr/>
          <a:lstStyle/>
          <a:p>
            <a:endParaRPr lang="vi-VN"/>
          </a:p>
        </p:txBody>
      </p:sp>
      <p:sp>
        <p:nvSpPr>
          <p:cNvPr id="25612" name="Line 12"/>
          <p:cNvSpPr>
            <a:spLocks noChangeShapeType="1"/>
          </p:cNvSpPr>
          <p:nvPr/>
        </p:nvSpPr>
        <p:spPr bwMode="auto">
          <a:xfrm>
            <a:off x="6019800" y="1125539"/>
            <a:ext cx="152400" cy="517525"/>
          </a:xfrm>
          <a:prstGeom prst="line">
            <a:avLst/>
          </a:prstGeom>
          <a:noFill/>
          <a:ln w="57150" cap="sq">
            <a:solidFill>
              <a:schemeClr val="tx1"/>
            </a:solidFill>
            <a:round/>
            <a:headEnd type="none" w="sm" len="sm"/>
            <a:tailEnd type="triangle" w="sm" len="sm"/>
          </a:ln>
        </p:spPr>
        <p:txBody>
          <a:bodyPr/>
          <a:lstStyle/>
          <a:p>
            <a:endParaRPr lang="vi-VN"/>
          </a:p>
        </p:txBody>
      </p:sp>
      <p:sp>
        <p:nvSpPr>
          <p:cNvPr id="12" name="Oval 5"/>
          <p:cNvSpPr>
            <a:spLocks noChangeArrowheads="1"/>
          </p:cNvSpPr>
          <p:nvPr/>
        </p:nvSpPr>
        <p:spPr bwMode="auto">
          <a:xfrm>
            <a:off x="1638300" y="1752600"/>
            <a:ext cx="2895600" cy="4876800"/>
          </a:xfrm>
          <a:prstGeom prst="ellipse">
            <a:avLst/>
          </a:prstGeom>
          <a:solidFill>
            <a:schemeClr val="tx2">
              <a:lumMod val="60000"/>
              <a:lumOff val="40000"/>
            </a:schemeClr>
          </a:solidFill>
          <a:ln w="9525">
            <a:rou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defRPr/>
            </a:pPr>
            <a:r>
              <a:rPr lang="en-GB" sz="3200" dirty="0" err="1">
                <a:solidFill>
                  <a:schemeClr val="bg1"/>
                </a:solidFill>
                <a:latin typeface="Times New Roman" panose="02020603050405020304" pitchFamily="18" charset="0"/>
                <a:cs typeface="Times New Roman" panose="02020603050405020304" pitchFamily="18" charset="0"/>
              </a:rPr>
              <a:t>Sự</a:t>
            </a:r>
            <a:r>
              <a:rPr lang="en-GB" sz="3200" dirty="0">
                <a:solidFill>
                  <a:schemeClr val="bg1"/>
                </a:solidFill>
                <a:latin typeface="Times New Roman" panose="02020603050405020304" pitchFamily="18" charset="0"/>
                <a:cs typeface="Times New Roman" panose="02020603050405020304" pitchFamily="18" charset="0"/>
              </a:rPr>
              <a:t> </a:t>
            </a:r>
            <a:r>
              <a:rPr lang="en-GB" sz="3200" dirty="0" err="1">
                <a:solidFill>
                  <a:schemeClr val="bg1"/>
                </a:solidFill>
                <a:latin typeface="Times New Roman" panose="02020603050405020304" pitchFamily="18" charset="0"/>
                <a:cs typeface="Times New Roman" panose="02020603050405020304" pitchFamily="18" charset="0"/>
              </a:rPr>
              <a:t>củng</a:t>
            </a:r>
            <a:r>
              <a:rPr lang="en-GB" sz="3200" dirty="0">
                <a:solidFill>
                  <a:schemeClr val="bg1"/>
                </a:solidFill>
                <a:latin typeface="Times New Roman" panose="02020603050405020304" pitchFamily="18" charset="0"/>
                <a:cs typeface="Times New Roman" panose="02020603050405020304" pitchFamily="18" charset="0"/>
              </a:rPr>
              <a:t> </a:t>
            </a:r>
            <a:r>
              <a:rPr lang="en-GB" sz="3200" dirty="0" err="1">
                <a:solidFill>
                  <a:schemeClr val="bg1"/>
                </a:solidFill>
                <a:latin typeface="Times New Roman" panose="02020603050405020304" pitchFamily="18" charset="0"/>
                <a:cs typeface="Times New Roman" panose="02020603050405020304" pitchFamily="18" charset="0"/>
              </a:rPr>
              <a:t>cố</a:t>
            </a:r>
            <a:r>
              <a:rPr lang="en-GB" sz="3200" dirty="0">
                <a:solidFill>
                  <a:schemeClr val="bg1"/>
                </a:solidFill>
                <a:latin typeface="Times New Roman" panose="02020603050405020304" pitchFamily="18" charset="0"/>
                <a:cs typeface="Times New Roman" panose="02020603050405020304" pitchFamily="18" charset="0"/>
              </a:rPr>
              <a:t> </a:t>
            </a:r>
            <a:endParaRPr lang="en-GB" sz="3200"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GB" sz="3200" dirty="0" err="1">
                <a:solidFill>
                  <a:schemeClr val="bg1"/>
                </a:solidFill>
                <a:latin typeface="Times New Roman" panose="02020603050405020304" pitchFamily="18" charset="0"/>
                <a:cs typeface="Times New Roman" panose="02020603050405020304" pitchFamily="18" charset="0"/>
              </a:rPr>
              <a:t>và</a:t>
            </a:r>
            <a:r>
              <a:rPr lang="en-GB" sz="3200" dirty="0">
                <a:solidFill>
                  <a:schemeClr val="bg1"/>
                </a:solidFill>
                <a:latin typeface="Times New Roman" panose="02020603050405020304" pitchFamily="18" charset="0"/>
                <a:cs typeface="Times New Roman" panose="02020603050405020304" pitchFamily="18" charset="0"/>
              </a:rPr>
              <a:t> </a:t>
            </a:r>
            <a:r>
              <a:rPr lang="en-GB" sz="3200" dirty="0" err="1">
                <a:solidFill>
                  <a:schemeClr val="bg1"/>
                </a:solidFill>
                <a:latin typeface="Times New Roman" panose="02020603050405020304" pitchFamily="18" charset="0"/>
                <a:cs typeface="Times New Roman" panose="02020603050405020304" pitchFamily="18" charset="0"/>
              </a:rPr>
              <a:t>phát</a:t>
            </a:r>
            <a:r>
              <a:rPr lang="en-GB" sz="3200" dirty="0">
                <a:solidFill>
                  <a:schemeClr val="bg1"/>
                </a:solidFill>
                <a:latin typeface="Times New Roman" panose="02020603050405020304" pitchFamily="18" charset="0"/>
                <a:cs typeface="Times New Roman" panose="02020603050405020304" pitchFamily="18" charset="0"/>
              </a:rPr>
              <a:t> </a:t>
            </a:r>
            <a:r>
              <a:rPr lang="en-GB" sz="3200" dirty="0" err="1">
                <a:solidFill>
                  <a:schemeClr val="bg1"/>
                </a:solidFill>
                <a:latin typeface="Times New Roman" panose="02020603050405020304" pitchFamily="18" charset="0"/>
                <a:cs typeface="Times New Roman" panose="02020603050405020304" pitchFamily="18" charset="0"/>
              </a:rPr>
              <a:t>triển</a:t>
            </a:r>
            <a:endParaRPr lang="en-GB" sz="3200"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GB" sz="3200" dirty="0">
                <a:solidFill>
                  <a:schemeClr val="bg1"/>
                </a:solidFill>
                <a:latin typeface="Times New Roman" panose="02020603050405020304" pitchFamily="18" charset="0"/>
                <a:cs typeface="Times New Roman" panose="02020603050405020304" pitchFamily="18" charset="0"/>
              </a:rPr>
              <a:t> </a:t>
            </a:r>
            <a:r>
              <a:rPr lang="en-GB" sz="3200" dirty="0" err="1">
                <a:solidFill>
                  <a:schemeClr val="bg1"/>
                </a:solidFill>
                <a:latin typeface="Times New Roman" panose="02020603050405020304" pitchFamily="18" charset="0"/>
                <a:cs typeface="Times New Roman" panose="02020603050405020304" pitchFamily="18" charset="0"/>
              </a:rPr>
              <a:t>của</a:t>
            </a:r>
            <a:r>
              <a:rPr lang="en-GB" sz="3200" dirty="0">
                <a:solidFill>
                  <a:schemeClr val="bg1"/>
                </a:solidFill>
                <a:latin typeface="Times New Roman" panose="02020603050405020304" pitchFamily="18" charset="0"/>
                <a:cs typeface="Times New Roman" panose="02020603050405020304" pitchFamily="18" charset="0"/>
              </a:rPr>
              <a:t> PTSX TBCN</a:t>
            </a:r>
            <a:endParaRPr lang="en-GB" sz="3200"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GB" sz="3200" dirty="0">
                <a:solidFill>
                  <a:schemeClr val="bg1"/>
                </a:solidFill>
                <a:latin typeface="Times New Roman" panose="02020603050405020304" pitchFamily="18" charset="0"/>
                <a:cs typeface="Times New Roman" panose="02020603050405020304" pitchFamily="18" charset="0"/>
              </a:rPr>
              <a:t> </a:t>
            </a:r>
            <a:r>
              <a:rPr lang="en-GB" sz="3200" dirty="0" err="1">
                <a:solidFill>
                  <a:schemeClr val="bg1"/>
                </a:solidFill>
                <a:latin typeface="Times New Roman" panose="02020603050405020304" pitchFamily="18" charset="0"/>
                <a:cs typeface="Times New Roman" panose="02020603050405020304" pitchFamily="18" charset="0"/>
              </a:rPr>
              <a:t>trong</a:t>
            </a:r>
            <a:r>
              <a:rPr lang="en-GB" sz="3200" dirty="0">
                <a:solidFill>
                  <a:schemeClr val="bg1"/>
                </a:solidFill>
                <a:latin typeface="Times New Roman" panose="02020603050405020304" pitchFamily="18" charset="0"/>
                <a:cs typeface="Times New Roman" panose="02020603050405020304" pitchFamily="18" charset="0"/>
              </a:rPr>
              <a:t> </a:t>
            </a:r>
            <a:r>
              <a:rPr lang="en-GB" sz="3200" dirty="0" err="1">
                <a:solidFill>
                  <a:schemeClr val="bg1"/>
                </a:solidFill>
                <a:latin typeface="Times New Roman" panose="02020603050405020304" pitchFamily="18" charset="0"/>
                <a:cs typeface="Times New Roman" panose="02020603050405020304" pitchFamily="18" charset="0"/>
              </a:rPr>
              <a:t>điều</a:t>
            </a:r>
            <a:r>
              <a:rPr lang="en-GB" sz="3200" dirty="0">
                <a:solidFill>
                  <a:schemeClr val="bg1"/>
                </a:solidFill>
                <a:latin typeface="Times New Roman" panose="02020603050405020304" pitchFamily="18" charset="0"/>
                <a:cs typeface="Times New Roman" panose="02020603050405020304" pitchFamily="18" charset="0"/>
              </a:rPr>
              <a:t> </a:t>
            </a:r>
            <a:r>
              <a:rPr lang="en-GB" sz="3200" dirty="0" err="1">
                <a:solidFill>
                  <a:schemeClr val="bg1"/>
                </a:solidFill>
                <a:latin typeface="Times New Roman" panose="02020603050405020304" pitchFamily="18" charset="0"/>
                <a:cs typeface="Times New Roman" panose="02020603050405020304" pitchFamily="18" charset="0"/>
              </a:rPr>
              <a:t>kiện</a:t>
            </a:r>
            <a:r>
              <a:rPr lang="en-GB" sz="3200" dirty="0">
                <a:solidFill>
                  <a:schemeClr val="bg1"/>
                </a:solidFill>
                <a:latin typeface="Times New Roman" panose="02020603050405020304" pitchFamily="18" charset="0"/>
                <a:cs typeface="Times New Roman" panose="02020603050405020304" pitchFamily="18" charset="0"/>
              </a:rPr>
              <a:t> </a:t>
            </a:r>
            <a:endParaRPr lang="en-GB" sz="3200"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US" sz="3200" dirty="0">
                <a:solidFill>
                  <a:schemeClr val="bg1"/>
                </a:solidFill>
                <a:latin typeface="Times New Roman" panose="02020603050405020304" pitchFamily="18" charset="0"/>
                <a:cs typeface="Times New Roman" panose="02020603050405020304" pitchFamily="18" charset="0"/>
              </a:rPr>
              <a:t>CM CN </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13" name="Oval 7"/>
          <p:cNvSpPr>
            <a:spLocks noChangeArrowheads="1"/>
          </p:cNvSpPr>
          <p:nvPr/>
        </p:nvSpPr>
        <p:spPr bwMode="auto">
          <a:xfrm>
            <a:off x="4762500" y="1600200"/>
            <a:ext cx="2819400" cy="5073650"/>
          </a:xfrm>
          <a:prstGeom prst="ellipse">
            <a:avLst/>
          </a:prstGeom>
          <a:solidFill>
            <a:srgbClr val="C00000"/>
          </a:solidFill>
          <a:ln w="9525">
            <a:rou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spcBef>
                <a:spcPct val="20000"/>
              </a:spcBef>
            </a:pPr>
            <a:r>
              <a:rPr lang="en-US" altLang="en-US" sz="3200">
                <a:solidFill>
                  <a:schemeClr val="bg1"/>
                </a:solidFill>
                <a:latin typeface="Times New Roman" panose="02020603050405020304" pitchFamily="18" charset="0"/>
                <a:cs typeface="Times New Roman" panose="02020603050405020304" pitchFamily="18" charset="0"/>
              </a:rPr>
              <a:t>Sự xuất hiện </a:t>
            </a:r>
            <a:endParaRPr lang="en-US" altLang="en-US" sz="3200">
              <a:solidFill>
                <a:schemeClr val="bg1"/>
              </a:solidFill>
              <a:latin typeface="Times New Roman" panose="02020603050405020304" pitchFamily="18" charset="0"/>
              <a:cs typeface="Times New Roman" panose="02020603050405020304" pitchFamily="18" charset="0"/>
            </a:endParaRPr>
          </a:p>
          <a:p>
            <a:pPr algn="ctr" eaLnBrk="1" hangingPunct="1">
              <a:spcBef>
                <a:spcPct val="20000"/>
              </a:spcBef>
            </a:pPr>
            <a:r>
              <a:rPr lang="en-US" altLang="en-US" sz="3200">
                <a:solidFill>
                  <a:schemeClr val="bg1"/>
                </a:solidFill>
                <a:latin typeface="Times New Roman" panose="02020603050405020304" pitchFamily="18" charset="0"/>
                <a:cs typeface="Times New Roman" panose="02020603050405020304" pitchFamily="18" charset="0"/>
              </a:rPr>
              <a:t>Của GCVS trên </a:t>
            </a:r>
            <a:endParaRPr lang="en-US" altLang="en-US" sz="3200">
              <a:solidFill>
                <a:schemeClr val="bg1"/>
              </a:solidFill>
              <a:latin typeface="Times New Roman" panose="02020603050405020304" pitchFamily="18" charset="0"/>
              <a:cs typeface="Times New Roman" panose="02020603050405020304" pitchFamily="18" charset="0"/>
            </a:endParaRPr>
          </a:p>
          <a:p>
            <a:pPr algn="ctr" eaLnBrk="1" hangingPunct="1">
              <a:spcBef>
                <a:spcPct val="20000"/>
              </a:spcBef>
            </a:pPr>
            <a:r>
              <a:rPr lang="en-US" altLang="en-US" sz="3200">
                <a:solidFill>
                  <a:schemeClr val="bg1"/>
                </a:solidFill>
                <a:latin typeface="Times New Roman" panose="02020603050405020304" pitchFamily="18" charset="0"/>
                <a:cs typeface="Times New Roman" panose="02020603050405020304" pitchFamily="18" charset="0"/>
              </a:rPr>
              <a:t>vũ đài lịch sử </a:t>
            </a:r>
            <a:endParaRPr lang="en-US" altLang="en-US" sz="3200">
              <a:solidFill>
                <a:schemeClr val="bg1"/>
              </a:solidFill>
              <a:latin typeface="Times New Roman" panose="02020603050405020304" pitchFamily="18" charset="0"/>
              <a:cs typeface="Times New Roman" panose="02020603050405020304" pitchFamily="18" charset="0"/>
            </a:endParaRPr>
          </a:p>
          <a:p>
            <a:pPr algn="ctr" eaLnBrk="1" hangingPunct="1">
              <a:spcBef>
                <a:spcPct val="20000"/>
              </a:spcBef>
            </a:pPr>
            <a:r>
              <a:rPr lang="en-US" altLang="en-US" sz="3200">
                <a:solidFill>
                  <a:schemeClr val="bg1"/>
                </a:solidFill>
                <a:latin typeface="Times New Roman" panose="02020603050405020304" pitchFamily="18" charset="0"/>
                <a:cs typeface="Times New Roman" panose="02020603050405020304" pitchFamily="18" charset="0"/>
              </a:rPr>
              <a:t>- nhân tố CT-XH </a:t>
            </a:r>
            <a:endParaRPr lang="en-US" altLang="en-US" sz="3200">
              <a:solidFill>
                <a:schemeClr val="bg1"/>
              </a:solidFill>
              <a:latin typeface="Times New Roman" panose="02020603050405020304" pitchFamily="18" charset="0"/>
              <a:cs typeface="Times New Roman" panose="02020603050405020304" pitchFamily="18" charset="0"/>
            </a:endParaRPr>
          </a:p>
          <a:p>
            <a:pPr algn="ctr" eaLnBrk="1" hangingPunct="1">
              <a:spcBef>
                <a:spcPct val="20000"/>
              </a:spcBef>
            </a:pPr>
            <a:r>
              <a:rPr lang="en-US" altLang="en-US" sz="3200">
                <a:solidFill>
                  <a:schemeClr val="bg1"/>
                </a:solidFill>
                <a:latin typeface="Times New Roman" panose="02020603050405020304" pitchFamily="18" charset="0"/>
                <a:cs typeface="Times New Roman" panose="02020603050405020304" pitchFamily="18" charset="0"/>
              </a:rPr>
              <a:t>quan trọng</a:t>
            </a:r>
            <a:endParaRPr lang="en-US" altLang="en-US" sz="32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ox(in)">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09"/>
                                        </p:tgtEl>
                                        <p:attrNameLst>
                                          <p:attrName>style.visibility</p:attrName>
                                        </p:attrNameLst>
                                      </p:cBhvr>
                                      <p:to>
                                        <p:strVal val="visible"/>
                                      </p:to>
                                    </p:set>
                                    <p:animEffect transition="in" filter="box(in)">
                                      <p:cBhvr>
                                        <p:cTn id="12" dur="500"/>
                                        <p:tgtEl>
                                          <p:spTgt spid="2560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box(in)">
                                      <p:cBhvr>
                                        <p:cTn id="17" dur="500"/>
                                        <p:tgtEl>
                                          <p:spTgt spid="256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12"/>
                                        </p:tgtEl>
                                        <p:attrNameLst>
                                          <p:attrName>style.visibility</p:attrName>
                                        </p:attrNameLst>
                                      </p:cBhvr>
                                      <p:to>
                                        <p:strVal val="visible"/>
                                      </p:to>
                                    </p:set>
                                    <p:animEffect transition="in" filter="blinds(horizontal)">
                                      <p:cBhvr>
                                        <p:cTn id="22" dur="500"/>
                                        <p:tgtEl>
                                          <p:spTgt spid="256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5607"/>
                                        </p:tgtEl>
                                        <p:attrNameLst>
                                          <p:attrName>style.visibility</p:attrName>
                                        </p:attrNameLst>
                                      </p:cBhvr>
                                      <p:to>
                                        <p:strVal val="visible"/>
                                      </p:to>
                                    </p:set>
                                    <p:animEffect transition="in" filter="box(in)">
                                      <p:cBhvr>
                                        <p:cTn id="27" dur="500"/>
                                        <p:tgtEl>
                                          <p:spTgt spid="2560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5610"/>
                                        </p:tgtEl>
                                        <p:attrNameLst>
                                          <p:attrName>style.visibility</p:attrName>
                                        </p:attrNameLst>
                                      </p:cBhvr>
                                      <p:to>
                                        <p:strVal val="visible"/>
                                      </p:to>
                                    </p:set>
                                    <p:animEffect transition="in" filter="box(in)">
                                      <p:cBhvr>
                                        <p:cTn id="32" dur="500"/>
                                        <p:tgtEl>
                                          <p:spTgt spid="256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5608"/>
                                        </p:tgtEl>
                                        <p:attrNameLst>
                                          <p:attrName>style.visibility</p:attrName>
                                        </p:attrNameLst>
                                      </p:cBhvr>
                                      <p:to>
                                        <p:strVal val="visible"/>
                                      </p:to>
                                    </p:set>
                                    <p:animEffect transition="in" filter="box(in)">
                                      <p:cBhvr>
                                        <p:cTn id="37" dur="500"/>
                                        <p:tgtEl>
                                          <p:spTgt spid="2560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ox(i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ox(in)">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7" grpId="0" animBg="1"/>
      <p:bldP spid="25608" grpId="0" animBg="1"/>
      <p:bldP spid="25609" grpId="0" animBg="1"/>
      <p:bldP spid="25610" grpId="0" animBg="1"/>
      <p:bldP spid="25612"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xfrm>
            <a:off x="8077200" y="6245225"/>
            <a:ext cx="2133600" cy="476250"/>
          </a:xfrm>
          <a:prstGeom prst="rect">
            <a:avLst/>
          </a:prstGeom>
          <a:noFill/>
        </p:spPr>
        <p:txBody>
          <a:bodyPr/>
          <a:lstStyle/>
          <a:p>
            <a:fld id="{763E7ED9-76B8-4ECD-8E3E-EA8390D84A53}" type="slidenum">
              <a:rPr lang="en-US" altLang="en-US"/>
            </a:fld>
            <a:endParaRPr lang="th-TH" altLang="en-US"/>
          </a:p>
        </p:txBody>
      </p:sp>
      <p:sp>
        <p:nvSpPr>
          <p:cNvPr id="20483" name="WordArt 2"/>
          <p:cNvSpPr>
            <a:spLocks noChangeArrowheads="1" noChangeShapeType="1" noTextEdit="1"/>
          </p:cNvSpPr>
          <p:nvPr/>
        </p:nvSpPr>
        <p:spPr bwMode="auto">
          <a:xfrm>
            <a:off x="2133600" y="533400"/>
            <a:ext cx="6096000" cy="503238"/>
          </a:xfrm>
          <a:prstGeom prst="rect">
            <a:avLst/>
          </a:prstGeom>
        </p:spPr>
        <p:txBody>
          <a:bodyPr wrap="none" fromWordArt="1">
            <a:prstTxWarp prst="textPlain">
              <a:avLst>
                <a:gd name="adj" fmla="val 5000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vi-VN" sz="3600" b="1" kern="10" dirty="0">
                <a:ln w="11430"/>
              </a:rPr>
              <a:t>Nguồn gốc lý luận</a:t>
            </a:r>
            <a:endParaRPr lang="en-US" sz="3600" b="1" kern="10" dirty="0">
              <a:ln w="11430"/>
            </a:endParaRPr>
          </a:p>
        </p:txBody>
      </p:sp>
      <p:sp>
        <p:nvSpPr>
          <p:cNvPr id="250883" name="AutoShape 3"/>
          <p:cNvSpPr>
            <a:spLocks noChangeAspect="1" noChangeArrowheads="1"/>
          </p:cNvSpPr>
          <p:nvPr/>
        </p:nvSpPr>
        <p:spPr bwMode="auto">
          <a:xfrm flipV="1">
            <a:off x="1524000" y="1123951"/>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ln>
        </p:spPr>
        <p:txBody>
          <a:bodyPr wrap="none" anchor="ctr"/>
          <a:lstStyle/>
          <a:p>
            <a:pPr eaLnBrk="1" hangingPunct="1"/>
            <a:endParaRPr lang="vi-VN" altLang="en-US"/>
          </a:p>
        </p:txBody>
      </p:sp>
      <p:sp>
        <p:nvSpPr>
          <p:cNvPr id="19461" name="WordArt 4"/>
          <p:cNvSpPr>
            <a:spLocks noChangeArrowheads="1" noChangeShapeType="1" noTextEdit="1"/>
          </p:cNvSpPr>
          <p:nvPr/>
        </p:nvSpPr>
        <p:spPr bwMode="auto">
          <a:xfrm>
            <a:off x="2209800" y="5867401"/>
            <a:ext cx="8001000" cy="790575"/>
          </a:xfrm>
          <a:prstGeom prst="rect">
            <a:avLst/>
          </a:prstGeom>
        </p:spPr>
        <p:txBody>
          <a:bodyPr wrap="none" fromWordArt="1">
            <a:prstTxWarp prst="textPlain">
              <a:avLst>
                <a:gd name="adj" fmla="val 50000"/>
              </a:avLst>
            </a:prstTxWarp>
            <a:scene3d>
              <a:camera prst="orthographicFront"/>
              <a:lightRig rig="soft" dir="t">
                <a:rot lat="0" lon="0" rev="10800000"/>
              </a:lightRig>
            </a:scene3d>
            <a:sp3d>
              <a:bevelT w="27940" h="12700"/>
              <a:contourClr>
                <a:srgbClr val="DDDDDD"/>
              </a:contourClr>
            </a:sp3d>
          </a:bodyPr>
          <a:lstStyle/>
          <a:p>
            <a:pPr algn="ctr" eaLnBrk="1" hangingPunct="1">
              <a:defRPr/>
            </a:pPr>
            <a:r>
              <a:rPr lang="vi-VN" sz="3600" b="1" kern="10" spc="150" dirty="0">
                <a:ln w="11430"/>
                <a:latin typeface="Arial Đen"/>
              </a:rPr>
              <a:t>KẾ THỪA TOÀN BỘ GIÁ TRỊ TƯ TƯỞNG NHÂN LOẠI</a:t>
            </a:r>
            <a:endParaRPr lang="vi-VN" sz="3600" b="1" kern="10" spc="150" dirty="0">
              <a:ln w="11430"/>
              <a:latin typeface="Arial Đen"/>
            </a:endParaRPr>
          </a:p>
          <a:p>
            <a:pPr algn="ctr" eaLnBrk="1" hangingPunct="1">
              <a:defRPr/>
            </a:pPr>
            <a:r>
              <a:rPr lang="vi-VN" sz="3600" b="1" kern="10" spc="150" dirty="0">
                <a:ln w="11430"/>
                <a:latin typeface="Arial Đen"/>
              </a:rPr>
              <a:t>TRỰC TIẾP NHẤT LÀ TỪ TRIẾT HỌC cổ điển Đức, KTCT học Anh và CNXH không tưởng Pháp</a:t>
            </a:r>
            <a:endParaRPr lang="en-US" sz="3600" b="1" kern="10" spc="150" dirty="0">
              <a:ln w="11430"/>
              <a:latin typeface="Arial Đen"/>
            </a:endParaRPr>
          </a:p>
        </p:txBody>
      </p:sp>
      <p:sp>
        <p:nvSpPr>
          <p:cNvPr id="39942" name="AutoShape 5"/>
          <p:cNvSpPr>
            <a:spLocks noChangeAspect="1" noChangeArrowheads="1"/>
          </p:cNvSpPr>
          <p:nvPr/>
        </p:nvSpPr>
        <p:spPr bwMode="auto">
          <a:xfrm>
            <a:off x="1524000" y="5661026"/>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ln>
        </p:spPr>
        <p:txBody>
          <a:bodyPr wrap="none" anchor="ctr"/>
          <a:lstStyle/>
          <a:p>
            <a:pPr eaLnBrk="1" hangingPunct="1"/>
            <a:endParaRPr lang="vi-VN" altLang="en-US"/>
          </a:p>
        </p:txBody>
      </p:sp>
      <p:sp>
        <p:nvSpPr>
          <p:cNvPr id="250886" name="Freeform 6"/>
          <p:cNvSpPr/>
          <p:nvPr/>
        </p:nvSpPr>
        <p:spPr bwMode="gray">
          <a:xfrm>
            <a:off x="6096000" y="2209800"/>
            <a:ext cx="2590800" cy="2952750"/>
          </a:xfrm>
          <a:custGeom>
            <a:avLst/>
            <a:gdLst>
              <a:gd name="T0" fmla="*/ 2147483646 w 1824"/>
              <a:gd name="T1" fmla="*/ 2147483646 h 2648"/>
              <a:gd name="T2" fmla="*/ 2147483646 w 1824"/>
              <a:gd name="T3" fmla="*/ 2147483646 h 2648"/>
              <a:gd name="T4" fmla="*/ 2147483646 w 1824"/>
              <a:gd name="T5" fmla="*/ 2147483646 h 2648"/>
              <a:gd name="T6" fmla="*/ 2147483646 w 1824"/>
              <a:gd name="T7" fmla="*/ 2147483646 h 2648"/>
              <a:gd name="T8" fmla="*/ 2147483646 w 1824"/>
              <a:gd name="T9" fmla="*/ 2147483646 h 2648"/>
              <a:gd name="T10" fmla="*/ 2147483646 w 1824"/>
              <a:gd name="T11" fmla="*/ 2147483646 h 2648"/>
              <a:gd name="T12" fmla="*/ 2147483646 w 1824"/>
              <a:gd name="T13" fmla="*/ 2147483646 h 2648"/>
              <a:gd name="T14" fmla="*/ 2147483646 w 1824"/>
              <a:gd name="T15" fmla="*/ 2147483646 h 2648"/>
              <a:gd name="T16" fmla="*/ 2147483646 w 1824"/>
              <a:gd name="T17" fmla="*/ 2147483646 h 2648"/>
              <a:gd name="T18" fmla="*/ 2147483646 w 1824"/>
              <a:gd name="T19" fmla="*/ 2147483646 h 2648"/>
              <a:gd name="T20" fmla="*/ 2147483646 w 1824"/>
              <a:gd name="T21" fmla="*/ 2147483646 h 2648"/>
              <a:gd name="T22" fmla="*/ 2147483646 w 1824"/>
              <a:gd name="T23" fmla="*/ 2147483646 h 2648"/>
              <a:gd name="T24" fmla="*/ 2147483646 w 1824"/>
              <a:gd name="T25" fmla="*/ 2147483646 h 2648"/>
              <a:gd name="T26" fmla="*/ 2147483646 w 1824"/>
              <a:gd name="T27" fmla="*/ 2147483646 h 2648"/>
              <a:gd name="T28" fmla="*/ 2147483646 w 1824"/>
              <a:gd name="T29" fmla="*/ 2147483646 h 2648"/>
              <a:gd name="T30" fmla="*/ 2147483646 w 1824"/>
              <a:gd name="T31" fmla="*/ 2147483646 h 2648"/>
              <a:gd name="T32" fmla="*/ 2147483646 w 1824"/>
              <a:gd name="T33" fmla="*/ 2147483646 h 2648"/>
              <a:gd name="T34" fmla="*/ 2147483646 w 1824"/>
              <a:gd name="T35" fmla="*/ 2147483646 h 2648"/>
              <a:gd name="T36" fmla="*/ 2147483646 w 1824"/>
              <a:gd name="T37" fmla="*/ 2147483646 h 2648"/>
              <a:gd name="T38" fmla="*/ 2147483646 w 1824"/>
              <a:gd name="T39" fmla="*/ 2147483646 h 2648"/>
              <a:gd name="T40" fmla="*/ 2147483646 w 1824"/>
              <a:gd name="T41" fmla="*/ 2147483646 h 2648"/>
              <a:gd name="T42" fmla="*/ 2147483646 w 1824"/>
              <a:gd name="T43" fmla="*/ 2147483646 h 2648"/>
              <a:gd name="T44" fmla="*/ 2147483646 w 1824"/>
              <a:gd name="T45" fmla="*/ 2147483646 h 2648"/>
              <a:gd name="T46" fmla="*/ 2147483646 w 1824"/>
              <a:gd name="T47" fmla="*/ 2147483646 h 2648"/>
              <a:gd name="T48" fmla="*/ 2147483646 w 1824"/>
              <a:gd name="T49" fmla="*/ 2147483646 h 2648"/>
              <a:gd name="T50" fmla="*/ 2147483646 w 1824"/>
              <a:gd name="T51" fmla="*/ 2147483646 h 2648"/>
              <a:gd name="T52" fmla="*/ 2147483646 w 1824"/>
              <a:gd name="T53" fmla="*/ 2147483646 h 2648"/>
              <a:gd name="T54" fmla="*/ 2147483646 w 1824"/>
              <a:gd name="T55" fmla="*/ 2147483646 h 2648"/>
              <a:gd name="T56" fmla="*/ 2147483646 w 1824"/>
              <a:gd name="T57" fmla="*/ 2147483646 h 2648"/>
              <a:gd name="T58" fmla="*/ 2147483646 w 1824"/>
              <a:gd name="T59" fmla="*/ 2147483646 h 2648"/>
              <a:gd name="T60" fmla="*/ 2147483646 w 1824"/>
              <a:gd name="T61" fmla="*/ 2147483646 h 2648"/>
              <a:gd name="T62" fmla="*/ 2147483646 w 1824"/>
              <a:gd name="T63" fmla="*/ 214748364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0">
            <a:noFill/>
            <a:round/>
          </a:ln>
        </p:spPr>
        <p:txBody>
          <a:bodyPr/>
          <a:lstStyle/>
          <a:p>
            <a:endParaRPr lang="vi-VN"/>
          </a:p>
        </p:txBody>
      </p:sp>
      <p:grpSp>
        <p:nvGrpSpPr>
          <p:cNvPr id="2" name="Group 7"/>
          <p:cNvGrpSpPr/>
          <p:nvPr/>
        </p:nvGrpSpPr>
        <p:grpSpPr bwMode="auto">
          <a:xfrm>
            <a:off x="1676400" y="1844675"/>
            <a:ext cx="6248400" cy="2438400"/>
            <a:chOff x="1624" y="1440"/>
            <a:chExt cx="2936" cy="1066"/>
          </a:xfrm>
        </p:grpSpPr>
        <p:sp>
          <p:nvSpPr>
            <p:cNvPr id="39950" name="Freeform 8"/>
            <p:cNvSpPr/>
            <p:nvPr/>
          </p:nvSpPr>
          <p:spPr bwMode="gray">
            <a:xfrm>
              <a:off x="4218" y="1440"/>
              <a:ext cx="338" cy="358"/>
            </a:xfrm>
            <a:custGeom>
              <a:avLst/>
              <a:gdLst>
                <a:gd name="T0" fmla="*/ 61753 w 308"/>
                <a:gd name="T1" fmla="*/ 2 h 444"/>
                <a:gd name="T2" fmla="*/ 0 w 308"/>
                <a:gd name="T3" fmla="*/ 2 h 444"/>
                <a:gd name="T4" fmla="*/ 0 w 308"/>
                <a:gd name="T5" fmla="*/ 2 h 444"/>
                <a:gd name="T6" fmla="*/ 61753 w 308"/>
                <a:gd name="T7" fmla="*/ 0 h 444"/>
                <a:gd name="T8" fmla="*/ 61753 w 308"/>
                <a:gd name="T9" fmla="*/ 2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w="0">
              <a:noFill/>
              <a:round/>
            </a:ln>
          </p:spPr>
          <p:txBody>
            <a:bodyPr/>
            <a:lstStyle/>
            <a:p>
              <a:endParaRPr lang="vi-VN"/>
            </a:p>
          </p:txBody>
        </p:sp>
        <p:sp>
          <p:nvSpPr>
            <p:cNvPr id="39951" name="Freeform 9"/>
            <p:cNvSpPr/>
            <p:nvPr/>
          </p:nvSpPr>
          <p:spPr bwMode="gray">
            <a:xfrm>
              <a:off x="2597" y="1440"/>
              <a:ext cx="1963" cy="229"/>
            </a:xfrm>
            <a:custGeom>
              <a:avLst/>
              <a:gdLst>
                <a:gd name="T0" fmla="*/ 322695 w 1786"/>
                <a:gd name="T1" fmla="*/ 2 h 284"/>
                <a:gd name="T2" fmla="*/ 0 w 1786"/>
                <a:gd name="T3" fmla="*/ 2 h 284"/>
                <a:gd name="T4" fmla="*/ 97575 w 1786"/>
                <a:gd name="T5" fmla="*/ 0 h 284"/>
                <a:gd name="T6" fmla="*/ 389973 w 1786"/>
                <a:gd name="T7" fmla="*/ 0 h 284"/>
                <a:gd name="T8" fmla="*/ 322695 w 1786"/>
                <a:gd name="T9" fmla="*/ 2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rgbClr val="00CC99"/>
            </a:solidFill>
            <a:ln w="0">
              <a:noFill/>
              <a:round/>
            </a:ln>
          </p:spPr>
          <p:txBody>
            <a:bodyPr/>
            <a:lstStyle/>
            <a:p>
              <a:endParaRPr lang="vi-VN"/>
            </a:p>
          </p:txBody>
        </p:sp>
        <p:sp>
          <p:nvSpPr>
            <p:cNvPr id="39952" name="Freeform 10"/>
            <p:cNvSpPr/>
            <p:nvPr/>
          </p:nvSpPr>
          <p:spPr bwMode="gray">
            <a:xfrm>
              <a:off x="3877" y="1796"/>
              <a:ext cx="338" cy="356"/>
            </a:xfrm>
            <a:custGeom>
              <a:avLst/>
              <a:gdLst>
                <a:gd name="T0" fmla="*/ 61753 w 308"/>
                <a:gd name="T1" fmla="*/ 2 h 442"/>
                <a:gd name="T2" fmla="*/ 0 w 308"/>
                <a:gd name="T3" fmla="*/ 2 h 442"/>
                <a:gd name="T4" fmla="*/ 0 w 308"/>
                <a:gd name="T5" fmla="*/ 2 h 442"/>
                <a:gd name="T6" fmla="*/ 61753 w 308"/>
                <a:gd name="T7" fmla="*/ 0 h 442"/>
                <a:gd name="T8" fmla="*/ 61753 w 308"/>
                <a:gd name="T9" fmla="*/ 2 h 442"/>
                <a:gd name="T10" fmla="*/ 0 60000 65536"/>
                <a:gd name="T11" fmla="*/ 0 60000 65536"/>
                <a:gd name="T12" fmla="*/ 0 60000 65536"/>
                <a:gd name="T13" fmla="*/ 0 60000 65536"/>
                <a:gd name="T14" fmla="*/ 0 60000 65536"/>
                <a:gd name="T15" fmla="*/ 0 w 308"/>
                <a:gd name="T16" fmla="*/ 0 h 442"/>
                <a:gd name="T17" fmla="*/ 308 w 308"/>
                <a:gd name="T18" fmla="*/ 442 h 442"/>
              </a:gdLst>
              <a:ahLst/>
              <a:cxnLst>
                <a:cxn ang="T10">
                  <a:pos x="T0" y="T1"/>
                </a:cxn>
                <a:cxn ang="T11">
                  <a:pos x="T2" y="T3"/>
                </a:cxn>
                <a:cxn ang="T12">
                  <a:pos x="T4" y="T5"/>
                </a:cxn>
                <a:cxn ang="T13">
                  <a:pos x="T6" y="T7"/>
                </a:cxn>
                <a:cxn ang="T14">
                  <a:pos x="T8" y="T9"/>
                </a:cxn>
              </a:cxnLst>
              <a:rect l="T15" t="T16" r="T17" b="T18"/>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w="0">
              <a:noFill/>
              <a:round/>
            </a:ln>
          </p:spPr>
          <p:txBody>
            <a:bodyPr/>
            <a:lstStyle/>
            <a:p>
              <a:endParaRPr lang="vi-VN"/>
            </a:p>
          </p:txBody>
        </p:sp>
        <p:sp>
          <p:nvSpPr>
            <p:cNvPr id="39953" name="Freeform 11"/>
            <p:cNvSpPr/>
            <p:nvPr/>
          </p:nvSpPr>
          <p:spPr bwMode="gray">
            <a:xfrm>
              <a:off x="2109" y="1796"/>
              <a:ext cx="2110" cy="228"/>
            </a:xfrm>
            <a:custGeom>
              <a:avLst/>
              <a:gdLst>
                <a:gd name="T0" fmla="*/ 349557 w 1920"/>
                <a:gd name="T1" fmla="*/ 2 h 284"/>
                <a:gd name="T2" fmla="*/ 0 w 1920"/>
                <a:gd name="T3" fmla="*/ 2 h 284"/>
                <a:gd name="T4" fmla="*/ 96484 w 1920"/>
                <a:gd name="T5" fmla="*/ 0 h 284"/>
                <a:gd name="T6" fmla="*/ 416037 w 1920"/>
                <a:gd name="T7" fmla="*/ 0 h 284"/>
                <a:gd name="T8" fmla="*/ 349557 w 1920"/>
                <a:gd name="T9" fmla="*/ 2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rgbClr val="A77BFF"/>
            </a:solidFill>
            <a:ln w="0">
              <a:noFill/>
              <a:round/>
            </a:ln>
          </p:spPr>
          <p:txBody>
            <a:bodyPr/>
            <a:lstStyle/>
            <a:p>
              <a:endParaRPr lang="vi-VN"/>
            </a:p>
          </p:txBody>
        </p:sp>
        <p:sp>
          <p:nvSpPr>
            <p:cNvPr id="39954" name="Freeform 12"/>
            <p:cNvSpPr/>
            <p:nvPr/>
          </p:nvSpPr>
          <p:spPr bwMode="gray">
            <a:xfrm>
              <a:off x="3536" y="2148"/>
              <a:ext cx="337" cy="358"/>
            </a:xfrm>
            <a:custGeom>
              <a:avLst/>
              <a:gdLst>
                <a:gd name="T0" fmla="*/ 74920 w 306"/>
                <a:gd name="T1" fmla="*/ 2 h 444"/>
                <a:gd name="T2" fmla="*/ 0 w 306"/>
                <a:gd name="T3" fmla="*/ 2 h 444"/>
                <a:gd name="T4" fmla="*/ 0 w 306"/>
                <a:gd name="T5" fmla="*/ 2 h 444"/>
                <a:gd name="T6" fmla="*/ 74920 w 306"/>
                <a:gd name="T7" fmla="*/ 0 h 444"/>
                <a:gd name="T8" fmla="*/ 74920 w 306"/>
                <a:gd name="T9" fmla="*/ 2 h 444"/>
                <a:gd name="T10" fmla="*/ 0 60000 65536"/>
                <a:gd name="T11" fmla="*/ 0 60000 65536"/>
                <a:gd name="T12" fmla="*/ 0 60000 65536"/>
                <a:gd name="T13" fmla="*/ 0 60000 65536"/>
                <a:gd name="T14" fmla="*/ 0 60000 65536"/>
                <a:gd name="T15" fmla="*/ 0 w 306"/>
                <a:gd name="T16" fmla="*/ 0 h 444"/>
                <a:gd name="T17" fmla="*/ 306 w 306"/>
                <a:gd name="T18" fmla="*/ 444 h 444"/>
              </a:gdLst>
              <a:ahLst/>
              <a:cxnLst>
                <a:cxn ang="T10">
                  <a:pos x="T0" y="T1"/>
                </a:cxn>
                <a:cxn ang="T11">
                  <a:pos x="T2" y="T3"/>
                </a:cxn>
                <a:cxn ang="T12">
                  <a:pos x="T4" y="T5"/>
                </a:cxn>
                <a:cxn ang="T13">
                  <a:pos x="T6" y="T7"/>
                </a:cxn>
                <a:cxn ang="T14">
                  <a:pos x="T8" y="T9"/>
                </a:cxn>
              </a:cxnLst>
              <a:rect l="T15" t="T16" r="T17" b="T18"/>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w="0">
              <a:noFill/>
              <a:round/>
            </a:ln>
          </p:spPr>
          <p:txBody>
            <a:bodyPr/>
            <a:lstStyle/>
            <a:p>
              <a:endParaRPr lang="vi-VN"/>
            </a:p>
          </p:txBody>
        </p:sp>
        <p:sp>
          <p:nvSpPr>
            <p:cNvPr id="39955" name="Rectangle 13"/>
            <p:cNvSpPr>
              <a:spLocks noChangeArrowheads="1"/>
            </p:cNvSpPr>
            <p:nvPr/>
          </p:nvSpPr>
          <p:spPr bwMode="gray">
            <a:xfrm>
              <a:off x="2579" y="1666"/>
              <a:ext cx="1625" cy="129"/>
            </a:xfrm>
            <a:prstGeom prst="rect">
              <a:avLst/>
            </a:prstGeom>
            <a:gradFill rotWithShape="1">
              <a:gsLst>
                <a:gs pos="0">
                  <a:srgbClr val="00684D"/>
                </a:gs>
                <a:gs pos="50000">
                  <a:srgbClr val="00906A"/>
                </a:gs>
                <a:gs pos="100000">
                  <a:srgbClr val="00684D"/>
                </a:gs>
              </a:gsLst>
              <a:lin ang="2700000" scaled="1"/>
            </a:gradFill>
            <a:ln w="9525">
              <a:noFill/>
              <a:miter lim="800000"/>
            </a:ln>
          </p:spPr>
          <p:txBody>
            <a:bodyPr wrap="none" anchor="ctr"/>
            <a:lstStyle/>
            <a:p>
              <a:pPr algn="ctr" eaLnBrk="1" hangingPunct="1"/>
              <a:r>
                <a:rPr lang="vi-VN" altLang="en-US">
                  <a:latin typeface="Verdana" panose="020B0604030504040204" pitchFamily="34" charset="0"/>
                  <a:hlinkClick r:id="rId1" action="ppaction://hlinkpres?slideindex=1&amp;slidetitle="/>
                </a:rPr>
                <a:t>CNXH KHÔNG TƯỞNG PHÁP</a:t>
              </a:r>
              <a:endParaRPr lang="en-US" altLang="en-US">
                <a:latin typeface="Verdana" panose="020B0604030504040204" pitchFamily="34" charset="0"/>
              </a:endParaRPr>
            </a:p>
          </p:txBody>
        </p:sp>
        <p:sp>
          <p:nvSpPr>
            <p:cNvPr id="39956" name="Rectangle 14"/>
            <p:cNvSpPr>
              <a:spLocks noChangeArrowheads="1"/>
            </p:cNvSpPr>
            <p:nvPr/>
          </p:nvSpPr>
          <p:spPr bwMode="gray">
            <a:xfrm>
              <a:off x="2109" y="2024"/>
              <a:ext cx="1772" cy="127"/>
            </a:xfrm>
            <a:prstGeom prst="rect">
              <a:avLst/>
            </a:prstGeom>
            <a:gradFill rotWithShape="1">
              <a:gsLst>
                <a:gs pos="0">
                  <a:srgbClr val="5D2FB9"/>
                </a:gs>
                <a:gs pos="50000">
                  <a:srgbClr val="8041FF"/>
                </a:gs>
                <a:gs pos="100000">
                  <a:srgbClr val="5D2FB9"/>
                </a:gs>
              </a:gsLst>
              <a:lin ang="2700000" scaled="1"/>
            </a:gradFill>
            <a:ln w="9525">
              <a:noFill/>
              <a:miter lim="800000"/>
            </a:ln>
          </p:spPr>
          <p:txBody>
            <a:bodyPr wrap="none" anchor="ctr"/>
            <a:lstStyle/>
            <a:p>
              <a:pPr algn="ctr" eaLnBrk="1" hangingPunct="1"/>
              <a:r>
                <a:rPr lang="en-US" altLang="en-US">
                  <a:latin typeface="Verdana" panose="020B0604030504040204" pitchFamily="34" charset="0"/>
                  <a:hlinkClick r:id="rId2" action="ppaction://hlinkpres?slideindex=1&amp;slidetitle="/>
                </a:rPr>
                <a:t>KTCT HỌC TS CĐ ANH</a:t>
              </a:r>
              <a:endParaRPr lang="en-US" altLang="en-US">
                <a:latin typeface="Verdana" panose="020B0604030504040204" pitchFamily="34" charset="0"/>
              </a:endParaRPr>
            </a:p>
          </p:txBody>
        </p:sp>
        <p:sp>
          <p:nvSpPr>
            <p:cNvPr id="39957" name="Freeform 15"/>
            <p:cNvSpPr/>
            <p:nvPr/>
          </p:nvSpPr>
          <p:spPr bwMode="gray">
            <a:xfrm>
              <a:off x="1624" y="2148"/>
              <a:ext cx="2252" cy="231"/>
            </a:xfrm>
            <a:custGeom>
              <a:avLst/>
              <a:gdLst>
                <a:gd name="T0" fmla="*/ 390600 w 2048"/>
                <a:gd name="T1" fmla="*/ 2 h 286"/>
                <a:gd name="T2" fmla="*/ 0 w 2048"/>
                <a:gd name="T3" fmla="*/ 2 h 286"/>
                <a:gd name="T4" fmla="*/ 99935 w 2048"/>
                <a:gd name="T5" fmla="*/ 0 h 286"/>
                <a:gd name="T6" fmla="*/ 459173 w 2048"/>
                <a:gd name="T7" fmla="*/ 0 h 286"/>
                <a:gd name="T8" fmla="*/ 390600 w 2048"/>
                <a:gd name="T9" fmla="*/ 2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rgbClr val="FF9966"/>
            </a:solidFill>
            <a:ln w="0">
              <a:noFill/>
              <a:round/>
            </a:ln>
          </p:spPr>
          <p:txBody>
            <a:bodyPr/>
            <a:lstStyle/>
            <a:p>
              <a:endParaRPr lang="vi-VN"/>
            </a:p>
          </p:txBody>
        </p:sp>
        <p:sp>
          <p:nvSpPr>
            <p:cNvPr id="39958" name="Rectangle 16"/>
            <p:cNvSpPr>
              <a:spLocks noChangeArrowheads="1"/>
            </p:cNvSpPr>
            <p:nvPr/>
          </p:nvSpPr>
          <p:spPr bwMode="gray">
            <a:xfrm>
              <a:off x="1626" y="2378"/>
              <a:ext cx="1917" cy="126"/>
            </a:xfrm>
            <a:prstGeom prst="rect">
              <a:avLst/>
            </a:prstGeom>
            <a:gradFill rotWithShape="1">
              <a:gsLst>
                <a:gs pos="0">
                  <a:srgbClr val="A0523A"/>
                </a:gs>
                <a:gs pos="50000">
                  <a:srgbClr val="DC7150"/>
                </a:gs>
                <a:gs pos="100000">
                  <a:srgbClr val="A0523A"/>
                </a:gs>
              </a:gsLst>
              <a:lin ang="2700000" scaled="1"/>
            </a:gradFill>
            <a:ln w="9525">
              <a:noFill/>
              <a:miter lim="800000"/>
            </a:ln>
          </p:spPr>
          <p:txBody>
            <a:bodyPr wrap="none" anchor="ctr"/>
            <a:lstStyle/>
            <a:p>
              <a:pPr algn="ctr" eaLnBrk="1" hangingPunct="1"/>
              <a:r>
                <a:rPr lang="en-US" altLang="en-US">
                  <a:latin typeface="Verdana" panose="020B0604030504040204" pitchFamily="34" charset="0"/>
                  <a:hlinkClick r:id="rId3" action="ppaction://hlinkpres?slideindex=1&amp;slidetitle="/>
                </a:rPr>
                <a:t>TRIẾT HỌC CĐ ĐỨC</a:t>
              </a:r>
              <a:endParaRPr lang="en-US" altLang="en-US">
                <a:latin typeface="Verdana" panose="020B0604030504040204" pitchFamily="34" charset="0"/>
              </a:endParaRPr>
            </a:p>
          </p:txBody>
        </p:sp>
      </p:grpSp>
      <p:grpSp>
        <p:nvGrpSpPr>
          <p:cNvPr id="3" name="Group 17"/>
          <p:cNvGrpSpPr/>
          <p:nvPr/>
        </p:nvGrpSpPr>
        <p:grpSpPr bwMode="auto">
          <a:xfrm>
            <a:off x="1524001" y="4343401"/>
            <a:ext cx="7007225" cy="957263"/>
            <a:chOff x="696" y="3312"/>
            <a:chExt cx="2398" cy="358"/>
          </a:xfrm>
        </p:grpSpPr>
        <p:sp>
          <p:nvSpPr>
            <p:cNvPr id="20491" name="Freeform 18"/>
            <p:cNvSpPr/>
            <p:nvPr/>
          </p:nvSpPr>
          <p:spPr bwMode="gray">
            <a:xfrm>
              <a:off x="2755" y="3312"/>
              <a:ext cx="339" cy="358"/>
            </a:xfrm>
            <a:custGeom>
              <a:avLst/>
              <a:gdLst>
                <a:gd name="T0" fmla="*/ 1573 w 308"/>
                <a:gd name="T1" fmla="*/ 3 h 444"/>
                <a:gd name="T2" fmla="*/ 0 w 308"/>
                <a:gd name="T3" fmla="*/ 12 h 444"/>
                <a:gd name="T4" fmla="*/ 0 w 308"/>
                <a:gd name="T5" fmla="*/ 8 h 444"/>
                <a:gd name="T6" fmla="*/ 1573 w 308"/>
                <a:gd name="T7" fmla="*/ 0 h 444"/>
                <a:gd name="T8" fmla="*/ 1573 w 308"/>
                <a:gd name="T9" fmla="*/ 3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w="0">
              <a:noFill/>
              <a:round/>
            </a:ln>
          </p:spPr>
          <p:txBody>
            <a:bodyPr/>
            <a:lstStyle/>
            <a:p>
              <a:pPr eaLnBrk="1" hangingPunct="1">
                <a:defRPr/>
              </a:pPr>
              <a:endParaRPr lang="vi-VN">
                <a:latin typeface="+mj-lt"/>
              </a:endParaRPr>
            </a:p>
          </p:txBody>
        </p:sp>
        <p:sp>
          <p:nvSpPr>
            <p:cNvPr id="20492" name="Freeform 19"/>
            <p:cNvSpPr/>
            <p:nvPr/>
          </p:nvSpPr>
          <p:spPr bwMode="gray">
            <a:xfrm>
              <a:off x="697" y="3314"/>
              <a:ext cx="2397" cy="228"/>
            </a:xfrm>
            <a:custGeom>
              <a:avLst/>
              <a:gdLst>
                <a:gd name="T0" fmla="*/ 9392 w 2180"/>
                <a:gd name="T1" fmla="*/ 6 h 284"/>
                <a:gd name="T2" fmla="*/ 0 w 2180"/>
                <a:gd name="T3" fmla="*/ 6 h 284"/>
                <a:gd name="T4" fmla="*/ 2238 w 2180"/>
                <a:gd name="T5" fmla="*/ 0 h 284"/>
                <a:gd name="T6" fmla="*/ 10942 w 2180"/>
                <a:gd name="T7" fmla="*/ 0 h 284"/>
                <a:gd name="T8" fmla="*/ 9392 w 2180"/>
                <a:gd name="T9" fmla="*/ 6 h 284"/>
                <a:gd name="T10" fmla="*/ 0 60000 65536"/>
                <a:gd name="T11" fmla="*/ 0 60000 65536"/>
                <a:gd name="T12" fmla="*/ 0 60000 65536"/>
                <a:gd name="T13" fmla="*/ 0 60000 65536"/>
                <a:gd name="T14" fmla="*/ 0 60000 65536"/>
                <a:gd name="T15" fmla="*/ 0 w 2180"/>
                <a:gd name="T16" fmla="*/ 0 h 284"/>
                <a:gd name="T17" fmla="*/ 2180 w 2180"/>
                <a:gd name="T18" fmla="*/ 284 h 284"/>
              </a:gdLst>
              <a:ahLst/>
              <a:cxnLst>
                <a:cxn ang="T10">
                  <a:pos x="T0" y="T1"/>
                </a:cxn>
                <a:cxn ang="T11">
                  <a:pos x="T2" y="T3"/>
                </a:cxn>
                <a:cxn ang="T12">
                  <a:pos x="T4" y="T5"/>
                </a:cxn>
                <a:cxn ang="T13">
                  <a:pos x="T6" y="T7"/>
                </a:cxn>
                <a:cxn ang="T14">
                  <a:pos x="T8" y="T9"/>
                </a:cxn>
              </a:cxnLst>
              <a:rect l="T15" t="T16" r="T17" b="T18"/>
              <a:pathLst>
                <a:path w="2180" h="284">
                  <a:moveTo>
                    <a:pt x="1872" y="284"/>
                  </a:moveTo>
                  <a:lnTo>
                    <a:pt x="0" y="284"/>
                  </a:lnTo>
                  <a:lnTo>
                    <a:pt x="446" y="0"/>
                  </a:lnTo>
                  <a:lnTo>
                    <a:pt x="2180" y="0"/>
                  </a:lnTo>
                  <a:lnTo>
                    <a:pt x="1872" y="284"/>
                  </a:lnTo>
                  <a:close/>
                </a:path>
              </a:pathLst>
            </a:custGeom>
            <a:solidFill>
              <a:srgbClr val="F2E160"/>
            </a:solidFill>
            <a:ln w="0">
              <a:noFill/>
              <a:round/>
            </a:ln>
          </p:spPr>
          <p:txBody>
            <a:bodyPr/>
            <a:lstStyle/>
            <a:p>
              <a:pPr eaLnBrk="1" hangingPunct="1">
                <a:defRPr/>
              </a:pPr>
              <a:endParaRPr lang="vi-VN">
                <a:latin typeface="+mj-lt"/>
              </a:endParaRPr>
            </a:p>
          </p:txBody>
        </p:sp>
        <p:sp>
          <p:nvSpPr>
            <p:cNvPr id="20493" name="Rectangle 20"/>
            <p:cNvSpPr>
              <a:spLocks noChangeArrowheads="1"/>
            </p:cNvSpPr>
            <p:nvPr/>
          </p:nvSpPr>
          <p:spPr bwMode="gray">
            <a:xfrm>
              <a:off x="696" y="3543"/>
              <a:ext cx="2063" cy="126"/>
            </a:xfrm>
            <a:prstGeom prst="rect">
              <a:avLst/>
            </a:prstGeom>
            <a:gradFill rotWithShape="1">
              <a:gsLst>
                <a:gs pos="0">
                  <a:srgbClr val="977514"/>
                </a:gs>
                <a:gs pos="50000">
                  <a:srgbClr val="D0A11C"/>
                </a:gs>
                <a:gs pos="100000">
                  <a:srgbClr val="977514"/>
                </a:gs>
              </a:gsLst>
              <a:lin ang="2700000" scaled="1"/>
            </a:gradFill>
            <a:ln w="9525">
              <a:noFill/>
              <a:miter lim="800000"/>
            </a:ln>
          </p:spPr>
          <p:txBody>
            <a:bodyPr wrap="none" anchor="ctr"/>
            <a:lstStyle/>
            <a:p>
              <a:pPr algn="ctr" eaLnBrk="1" hangingPunct="1">
                <a:defRPr/>
              </a:pPr>
              <a:r>
                <a:rPr lang="en-US" b="1">
                  <a:solidFill>
                    <a:schemeClr val="bg2"/>
                  </a:solidFill>
                  <a:latin typeface="+mj-lt"/>
                  <a:cs typeface="Arial" panose="020B0604020202020204" pitchFamily="34" charset="0"/>
                </a:rPr>
                <a:t>T</a:t>
              </a:r>
              <a:r>
                <a:rPr lang="vi-VN" b="1">
                  <a:solidFill>
                    <a:schemeClr val="bg2"/>
                  </a:solidFill>
                  <a:latin typeface="+mj-lt"/>
                  <a:cs typeface="Arial" panose="020B0604020202020204" pitchFamily="34" charset="0"/>
                </a:rPr>
                <a:t>Ư TƯỞNG NHÂN LOẠI</a:t>
              </a:r>
              <a:endParaRPr lang="en-US" b="1">
                <a:solidFill>
                  <a:schemeClr val="bg2"/>
                </a:solidFill>
                <a:latin typeface="+mj-lt"/>
                <a:cs typeface="Arial" panose="020B0604020202020204" pitchFamily="34" charset="0"/>
              </a:endParaRPr>
            </a:p>
          </p:txBody>
        </p:sp>
      </p:grpSp>
      <p:sp>
        <p:nvSpPr>
          <p:cNvPr id="27658" name="Oval 21"/>
          <p:cNvSpPr>
            <a:spLocks noChangeArrowheads="1"/>
          </p:cNvSpPr>
          <p:nvPr/>
        </p:nvSpPr>
        <p:spPr bwMode="gray">
          <a:xfrm>
            <a:off x="7848601" y="1371600"/>
            <a:ext cx="2043113" cy="909638"/>
          </a:xfrm>
          <a:prstGeom prst="ellipse">
            <a:avLst/>
          </a:prstGeom>
          <a:solidFill>
            <a:schemeClr val="bg1">
              <a:alpha val="32156"/>
            </a:schemeClr>
          </a:solidFill>
          <a:ln w="38100" algn="ctr">
            <a:solidFill>
              <a:srgbClr val="FFFF00"/>
            </a:solidFill>
            <a:round/>
          </a:ln>
        </p:spPr>
        <p:txBody>
          <a:bodyPr anchor="ctr">
            <a:spAutoFit/>
          </a:bodyPr>
          <a:lstStyle/>
          <a:p>
            <a:pPr algn="ctr" eaLnBrk="1" hangingPunct="1"/>
            <a:r>
              <a:rPr lang="vi-VN" altLang="en-US" b="1"/>
              <a:t>CN MÁC-LÊNIN</a:t>
            </a:r>
            <a:endParaRPr lang="vi-V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0883"/>
                                        </p:tgtEl>
                                        <p:attrNameLst>
                                          <p:attrName>style.visibility</p:attrName>
                                        </p:attrNameLst>
                                      </p:cBhvr>
                                      <p:to>
                                        <p:strVal val="visible"/>
                                      </p:to>
                                    </p:set>
                                    <p:animEffect transition="in" filter="blinds(horizontal)">
                                      <p:cBhvr>
                                        <p:cTn id="7" dur="500"/>
                                        <p:tgtEl>
                                          <p:spTgt spid="2508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250886"/>
                                        </p:tgtEl>
                                        <p:attrNameLst>
                                          <p:attrName>style.visibility</p:attrName>
                                        </p:attrNameLst>
                                      </p:cBhvr>
                                      <p:to>
                                        <p:strVal val="visible"/>
                                      </p:to>
                                    </p:set>
                                    <p:animEffect transition="in" filter="diamond(in)">
                                      <p:cBhvr>
                                        <p:cTn id="24" dur="2000"/>
                                        <p:tgtEl>
                                          <p:spTgt spid="25088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9461"/>
                                        </p:tgtEl>
                                        <p:attrNameLst>
                                          <p:attrName>style.visibility</p:attrName>
                                        </p:attrNameLst>
                                      </p:cBhvr>
                                      <p:to>
                                        <p:strVal val="visible"/>
                                      </p:to>
                                    </p:set>
                                    <p:animEffect transition="in" filter="blinds(horizontal)">
                                      <p:cBhvr>
                                        <p:cTn id="29" dur="500"/>
                                        <p:tgtEl>
                                          <p:spTgt spid="19461"/>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7658"/>
                                        </p:tgtEl>
                                        <p:attrNameLst>
                                          <p:attrName>style.visibility</p:attrName>
                                        </p:attrNameLst>
                                      </p:cBhvr>
                                      <p:to>
                                        <p:strVal val="visible"/>
                                      </p:to>
                                    </p:set>
                                    <p:animEffect transition="in" filter="box(in)">
                                      <p:cBhvr>
                                        <p:cTn id="34"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animBg="1"/>
      <p:bldP spid="250886" grpId="0" animBg="1"/>
      <p:bldP spid="2765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536700" y="0"/>
            <a:ext cx="9131300" cy="927100"/>
          </a:xfrm>
        </p:spPr>
        <p:txBody>
          <a:bodyPr>
            <a:normAutofit fontScale="90000"/>
          </a:bodyPr>
          <a:lstStyle/>
          <a:p>
            <a:pPr eaLnBrk="1" hangingPunct="1"/>
            <a:br>
              <a:rPr lang="en-GB" altLang="en-US" sz="3200" i="1">
                <a:latin typeface="Times New Roman" panose="02020603050405020304" pitchFamily="18" charset="0"/>
                <a:cs typeface="Times New Roman" panose="02020603050405020304" pitchFamily="18" charset="0"/>
              </a:rPr>
            </a:br>
            <a:r>
              <a:rPr lang="en-GB" altLang="en-US" sz="3200" i="1">
                <a:latin typeface="Times New Roman" panose="02020603050405020304" pitchFamily="18" charset="0"/>
                <a:cs typeface="Times New Roman" panose="02020603050405020304" pitchFamily="18" charset="0"/>
              </a:rPr>
              <a:t>d. Giai đoạn Lênin trong sự phát triển Triết học Mác</a:t>
            </a:r>
            <a:br>
              <a:rPr lang="vi-VN" altLang="en-US" sz="3200">
                <a:latin typeface="Times New Roman" panose="02020603050405020304" pitchFamily="18" charset="0"/>
                <a:cs typeface="Times New Roman" panose="02020603050405020304" pitchFamily="18" charset="0"/>
              </a:rPr>
            </a:br>
            <a:endParaRPr lang="en-US" altLang="en-US" sz="3200">
              <a:latin typeface="Times New Roman" panose="02020603050405020304" pitchFamily="18" charset="0"/>
            </a:endParaRPr>
          </a:p>
        </p:txBody>
      </p:sp>
      <p:sp>
        <p:nvSpPr>
          <p:cNvPr id="147459" name="Rectangle 3"/>
          <p:cNvSpPr>
            <a:spLocks noGrp="1" noRot="1" noChangeArrowheads="1"/>
          </p:cNvSpPr>
          <p:nvPr>
            <p:ph sz="quarter" idx="13"/>
          </p:nvPr>
        </p:nvSpPr>
        <p:spPr>
          <a:xfrm>
            <a:off x="1676400" y="838200"/>
            <a:ext cx="8763000" cy="5791200"/>
          </a:xfrm>
          <a:prstGeom prst="rect">
            <a:avLst/>
          </a:prstGeom>
        </p:spPr>
        <p:txBody>
          <a:bodyPr/>
          <a:lstStyle/>
          <a:p>
            <a:pPr marL="0" indent="0">
              <a:lnSpc>
                <a:spcPct val="80000"/>
              </a:lnSpc>
              <a:buNone/>
              <a:defRPr/>
            </a:pPr>
            <a:r>
              <a:rPr lang="en-US" i="1" dirty="0" err="1">
                <a:latin typeface="Times New Roman" panose="02020603050405020304" pitchFamily="18" charset="0"/>
              </a:rPr>
              <a:t>Hoàn</a:t>
            </a:r>
            <a:r>
              <a:rPr lang="en-US" i="1" dirty="0">
                <a:latin typeface="Times New Roman" panose="02020603050405020304" pitchFamily="18" charset="0"/>
              </a:rPr>
              <a:t> </a:t>
            </a:r>
            <a:r>
              <a:rPr lang="en-US" i="1" dirty="0" err="1">
                <a:latin typeface="Times New Roman" panose="02020603050405020304" pitchFamily="18" charset="0"/>
              </a:rPr>
              <a:t>cảnh</a:t>
            </a:r>
            <a:r>
              <a:rPr lang="en-US" i="1" dirty="0">
                <a:latin typeface="Times New Roman" panose="02020603050405020304" pitchFamily="18" charset="0"/>
              </a:rPr>
              <a:t> </a:t>
            </a:r>
            <a:r>
              <a:rPr lang="en-US" i="1" dirty="0" err="1">
                <a:latin typeface="Times New Roman" panose="02020603050405020304" pitchFamily="18" charset="0"/>
              </a:rPr>
              <a:t>lịch</a:t>
            </a:r>
            <a:r>
              <a:rPr lang="en-US" i="1" dirty="0">
                <a:latin typeface="Times New Roman" panose="02020603050405020304" pitchFamily="18" charset="0"/>
              </a:rPr>
              <a:t> </a:t>
            </a:r>
            <a:r>
              <a:rPr lang="en-US" i="1" dirty="0" err="1">
                <a:latin typeface="Times New Roman" panose="02020603050405020304" pitchFamily="18" charset="0"/>
              </a:rPr>
              <a:t>sử</a:t>
            </a:r>
            <a:r>
              <a:rPr lang="en-US" i="1" dirty="0">
                <a:latin typeface="Times New Roman" panose="02020603050405020304" pitchFamily="18" charset="0"/>
              </a:rPr>
              <a:t> </a:t>
            </a:r>
            <a:r>
              <a:rPr lang="en-US" i="1" dirty="0" err="1">
                <a:latin typeface="Times New Roman" panose="02020603050405020304" pitchFamily="18" charset="0"/>
              </a:rPr>
              <a:t>V.I.Lênin</a:t>
            </a:r>
            <a:r>
              <a:rPr lang="en-US" i="1" dirty="0">
                <a:latin typeface="Times New Roman" panose="02020603050405020304" pitchFamily="18" charset="0"/>
              </a:rPr>
              <a:t> </a:t>
            </a:r>
            <a:r>
              <a:rPr lang="en-US" i="1" dirty="0" err="1">
                <a:latin typeface="Times New Roman" panose="02020603050405020304" pitchFamily="18" charset="0"/>
              </a:rPr>
              <a:t>phát</a:t>
            </a:r>
            <a:r>
              <a:rPr lang="en-US" i="1" dirty="0">
                <a:latin typeface="Times New Roman" panose="02020603050405020304" pitchFamily="18" charset="0"/>
              </a:rPr>
              <a:t> </a:t>
            </a:r>
            <a:r>
              <a:rPr lang="en-US" i="1" dirty="0" err="1">
                <a:latin typeface="Times New Roman" panose="02020603050405020304" pitchFamily="18" charset="0"/>
              </a:rPr>
              <a:t>triển</a:t>
            </a:r>
            <a:r>
              <a:rPr lang="en-US" i="1" dirty="0">
                <a:latin typeface="Times New Roman" panose="02020603050405020304" pitchFamily="18" charset="0"/>
              </a:rPr>
              <a:t> </a:t>
            </a:r>
            <a:r>
              <a:rPr lang="en-US" i="1" dirty="0" err="1">
                <a:latin typeface="Times New Roman" panose="02020603050405020304" pitchFamily="18" charset="0"/>
              </a:rPr>
              <a:t>Triết</a:t>
            </a:r>
            <a:r>
              <a:rPr lang="en-US" i="1" dirty="0">
                <a:latin typeface="Times New Roman" panose="02020603050405020304" pitchFamily="18" charset="0"/>
              </a:rPr>
              <a:t> </a:t>
            </a:r>
            <a:r>
              <a:rPr lang="en-US" i="1" dirty="0" err="1">
                <a:latin typeface="Times New Roman" panose="02020603050405020304" pitchFamily="18" charset="0"/>
              </a:rPr>
              <a:t>học</a:t>
            </a:r>
            <a:r>
              <a:rPr lang="en-US" i="1" dirty="0">
                <a:latin typeface="Times New Roman" panose="02020603050405020304" pitchFamily="18" charset="0"/>
              </a:rPr>
              <a:t> </a:t>
            </a:r>
            <a:r>
              <a:rPr lang="en-US" i="1" dirty="0" err="1">
                <a:latin typeface="Times New Roman" panose="02020603050405020304" pitchFamily="18" charset="0"/>
              </a:rPr>
              <a:t>Mác</a:t>
            </a:r>
            <a:endParaRPr lang="en-US" i="1" dirty="0">
              <a:latin typeface="Times New Roman" panose="02020603050405020304" pitchFamily="18" charset="0"/>
            </a:endParaRPr>
          </a:p>
          <a:p>
            <a:pPr eaLnBrk="1" hangingPunct="1">
              <a:lnSpc>
                <a:spcPct val="80000"/>
              </a:lnSpc>
              <a:buFont typeface="Wingdings" panose="05000000000000000000" pitchFamily="2" charset="2"/>
              <a:buChar char="Ø"/>
              <a:defRPr/>
            </a:pP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XIX,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XX: CNTB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CNĐQ,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GCTS &gt;&lt; GCVS </a:t>
            </a:r>
            <a:endParaRPr lang="en-US" dirty="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Char char="Ø"/>
              <a:defRPr/>
            </a:pP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endParaRPr lang="en-US" dirty="0">
              <a:latin typeface="Times New Roman" panose="02020603050405020304" pitchFamily="18" charset="0"/>
              <a:cs typeface="Times New Roman" panose="02020603050405020304" pitchFamily="18" charset="0"/>
            </a:endParaRPr>
          </a:p>
          <a:p>
            <a:pPr algn="just">
              <a:lnSpc>
                <a:spcPct val="80000"/>
              </a:lnSpc>
              <a:buFont typeface="Wingdings" panose="05000000000000000000" pitchFamily="2" charset="2"/>
              <a:buChar char="Ø"/>
              <a:defRPr/>
            </a:pP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KHTN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TGQ… CNDT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CM, </a:t>
            </a:r>
            <a:r>
              <a:rPr lang="en-US" dirty="0" err="1">
                <a:latin typeface="Times New Roman" panose="02020603050405020304" pitchFamily="18" charset="0"/>
                <a:cs typeface="Times New Roman" panose="02020603050405020304" pitchFamily="18" charset="0"/>
              </a:rPr>
              <a:t>nở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CNDT </a:t>
            </a:r>
            <a:r>
              <a:rPr lang="en-US" dirty="0" err="1">
                <a:latin typeface="Times New Roman" panose="02020603050405020304" pitchFamily="18" charset="0"/>
                <a:cs typeface="Times New Roman" panose="02020603050405020304" pitchFamily="18" charset="0"/>
              </a:rPr>
              <a:t>khoa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endParaRPr lang="en-US" dirty="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Char char="Ø"/>
              <a:defRP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Mác</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Char char="Ø"/>
              <a:defRPr/>
            </a:pPr>
            <a:endParaRPr lang="en-US"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5791200" y="3657600"/>
            <a:ext cx="4191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1000"/>
                                        <p:tgtEl>
                                          <p:spTgt spid="147459">
                                            <p:txEl>
                                              <p:pRg st="0" end="0"/>
                                            </p:txEl>
                                          </p:spTgt>
                                        </p:tgtEl>
                                      </p:cBhvr>
                                    </p:animEffect>
                                    <p:anim calcmode="lin" valueType="num">
                                      <p:cBhvr>
                                        <p:cTn id="8" dur="10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p:cTn id="9" dur="898" decel="100000" fill="hold"/>
                                        <p:tgtEl>
                                          <p:spTgt spid="147459">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14745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47459">
                                            <p:txEl>
                                              <p:pRg st="1" end="1"/>
                                            </p:txEl>
                                          </p:spTgt>
                                        </p:tgtEl>
                                        <p:attrNameLst>
                                          <p:attrName>style.visibility</p:attrName>
                                        </p:attrNameLst>
                                      </p:cBhvr>
                                      <p:to>
                                        <p:strVal val="visible"/>
                                      </p:to>
                                    </p:set>
                                    <p:animEffect transition="in" filter="fade">
                                      <p:cBhvr>
                                        <p:cTn id="15" dur="1000"/>
                                        <p:tgtEl>
                                          <p:spTgt spid="147459">
                                            <p:txEl>
                                              <p:pRg st="1" end="1"/>
                                            </p:txEl>
                                          </p:spTgt>
                                        </p:tgtEl>
                                      </p:cBhvr>
                                    </p:animEffect>
                                    <p:anim calcmode="lin" valueType="num">
                                      <p:cBhvr>
                                        <p:cTn id="16" dur="10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147459">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14745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47459">
                                            <p:txEl>
                                              <p:pRg st="2" end="2"/>
                                            </p:txEl>
                                          </p:spTgt>
                                        </p:tgtEl>
                                        <p:attrNameLst>
                                          <p:attrName>style.visibility</p:attrName>
                                        </p:attrNameLst>
                                      </p:cBhvr>
                                      <p:to>
                                        <p:strVal val="visible"/>
                                      </p:to>
                                    </p:set>
                                    <p:animEffect transition="in" filter="fade">
                                      <p:cBhvr>
                                        <p:cTn id="23" dur="1000"/>
                                        <p:tgtEl>
                                          <p:spTgt spid="147459">
                                            <p:txEl>
                                              <p:pRg st="2" end="2"/>
                                            </p:txEl>
                                          </p:spTgt>
                                        </p:tgtEl>
                                      </p:cBhvr>
                                    </p:animEffect>
                                    <p:anim calcmode="lin" valueType="num">
                                      <p:cBhvr>
                                        <p:cTn id="24" dur="10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147459">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14745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47459">
                                            <p:txEl>
                                              <p:pRg st="3" end="3"/>
                                            </p:txEl>
                                          </p:spTgt>
                                        </p:tgtEl>
                                        <p:attrNameLst>
                                          <p:attrName>style.visibility</p:attrName>
                                        </p:attrNameLst>
                                      </p:cBhvr>
                                      <p:to>
                                        <p:strVal val="visible"/>
                                      </p:to>
                                    </p:set>
                                    <p:animEffect transition="in" filter="fade">
                                      <p:cBhvr>
                                        <p:cTn id="31" dur="1000"/>
                                        <p:tgtEl>
                                          <p:spTgt spid="147459">
                                            <p:txEl>
                                              <p:pRg st="3" end="3"/>
                                            </p:txEl>
                                          </p:spTgt>
                                        </p:tgtEl>
                                      </p:cBhvr>
                                    </p:animEffect>
                                    <p:anim calcmode="lin" valueType="num">
                                      <p:cBhvr>
                                        <p:cTn id="32" dur="10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147459">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147459">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147459">
                                            <p:txEl>
                                              <p:pRg st="4" end="4"/>
                                            </p:txEl>
                                          </p:spTgt>
                                        </p:tgtEl>
                                        <p:attrNameLst>
                                          <p:attrName>style.visibility</p:attrName>
                                        </p:attrNameLst>
                                      </p:cBhvr>
                                      <p:to>
                                        <p:strVal val="visible"/>
                                      </p:to>
                                    </p:set>
                                    <p:animEffect transition="in" filter="fade">
                                      <p:cBhvr>
                                        <p:cTn id="39" dur="1000"/>
                                        <p:tgtEl>
                                          <p:spTgt spid="147459">
                                            <p:txEl>
                                              <p:pRg st="4" end="4"/>
                                            </p:txEl>
                                          </p:spTgt>
                                        </p:tgtEl>
                                      </p:cBhvr>
                                    </p:animEffect>
                                    <p:anim calcmode="lin" valueType="num">
                                      <p:cBhvr>
                                        <p:cTn id="40" dur="1000" fill="hold"/>
                                        <p:tgtEl>
                                          <p:spTgt spid="147459">
                                            <p:txEl>
                                              <p:pRg st="4" end="4"/>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147459">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147459">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3" y="678874"/>
            <a:ext cx="10585499" cy="5527962"/>
          </a:xfrm>
        </p:spPr>
        <p:txBody>
          <a:bodyPr>
            <a:normAutofit/>
          </a:bodyPr>
          <a:lstStyle/>
          <a:p>
            <a:r>
              <a:rPr lang="en-US" sz="2800" cap="none" dirty="0">
                <a:latin typeface="Times New Roman" panose="02020603050405020304" pitchFamily="18" charset="0"/>
                <a:cs typeface="Times New Roman" panose="02020603050405020304" pitchFamily="18" charset="0"/>
              </a:rPr>
              <a:t>[4] </a:t>
            </a:r>
            <a:r>
              <a:rPr lang="en-US" sz="2800" cap="none" dirty="0" err="1" smtClean="0">
                <a:latin typeface="Times New Roman" panose="02020603050405020304" pitchFamily="18" charset="0"/>
                <a:cs typeface="Times New Roman" panose="02020603050405020304" pitchFamily="18" charset="0"/>
              </a:rPr>
              <a:t>Bộ</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Giáo</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dục</a:t>
            </a:r>
            <a:r>
              <a:rPr lang="en-US" sz="2800" cap="none" dirty="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và</a:t>
            </a:r>
            <a:r>
              <a:rPr lang="en-US" sz="2800" cap="none" dirty="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đào</a:t>
            </a:r>
            <a:r>
              <a:rPr lang="en-US" sz="2800" cap="none" dirty="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tạo</a:t>
            </a:r>
            <a:r>
              <a:rPr lang="en-US" sz="2800" cap="none" dirty="0">
                <a:latin typeface="Times New Roman" panose="02020603050405020304" pitchFamily="18" charset="0"/>
                <a:cs typeface="Times New Roman" panose="02020603050405020304" pitchFamily="18" charset="0"/>
              </a:rPr>
              <a:t> (2014), </a:t>
            </a:r>
            <a:r>
              <a:rPr lang="en-US" sz="2800" i="1" cap="none" dirty="0" err="1" smtClean="0">
                <a:latin typeface="Times New Roman" panose="02020603050405020304" pitchFamily="18" charset="0"/>
                <a:cs typeface="Times New Roman" panose="02020603050405020304" pitchFamily="18" charset="0"/>
              </a:rPr>
              <a:t>Giáo</a:t>
            </a:r>
            <a:r>
              <a:rPr lang="en-US" sz="2800" i="1" cap="none" dirty="0" smtClean="0">
                <a:latin typeface="Times New Roman" panose="02020603050405020304" pitchFamily="18" charset="0"/>
                <a:cs typeface="Times New Roman" panose="02020603050405020304" pitchFamily="18" charset="0"/>
              </a:rPr>
              <a:t> </a:t>
            </a:r>
            <a:r>
              <a:rPr lang="en-US" sz="2800" i="1" cap="none" dirty="0" err="1">
                <a:latin typeface="Times New Roman" panose="02020603050405020304" pitchFamily="18" charset="0"/>
                <a:cs typeface="Times New Roman" panose="02020603050405020304" pitchFamily="18" charset="0"/>
              </a:rPr>
              <a:t>trình</a:t>
            </a:r>
            <a:r>
              <a:rPr lang="en-US" sz="2800" i="1" cap="none" dirty="0">
                <a:latin typeface="Times New Roman" panose="02020603050405020304" pitchFamily="18" charset="0"/>
                <a:cs typeface="Times New Roman" panose="02020603050405020304" pitchFamily="18" charset="0"/>
              </a:rPr>
              <a:t> </a:t>
            </a:r>
            <a:r>
              <a:rPr lang="en-US" sz="2800" i="1" cap="none" dirty="0" err="1">
                <a:latin typeface="Times New Roman" panose="02020603050405020304" pitchFamily="18" charset="0"/>
                <a:cs typeface="Times New Roman" panose="02020603050405020304" pitchFamily="18" charset="0"/>
              </a:rPr>
              <a:t>những</a:t>
            </a:r>
            <a:r>
              <a:rPr lang="en-US" sz="2800" i="1" cap="none" dirty="0">
                <a:latin typeface="Times New Roman" panose="02020603050405020304" pitchFamily="18" charset="0"/>
                <a:cs typeface="Times New Roman" panose="02020603050405020304" pitchFamily="18" charset="0"/>
              </a:rPr>
              <a:t> </a:t>
            </a:r>
            <a:r>
              <a:rPr lang="en-US" sz="2800" i="1" cap="none" dirty="0" err="1">
                <a:latin typeface="Times New Roman" panose="02020603050405020304" pitchFamily="18" charset="0"/>
                <a:cs typeface="Times New Roman" panose="02020603050405020304" pitchFamily="18" charset="0"/>
              </a:rPr>
              <a:t>nguyên</a:t>
            </a:r>
            <a:r>
              <a:rPr lang="en-US" sz="2800" i="1" cap="none" dirty="0">
                <a:latin typeface="Times New Roman" panose="02020603050405020304" pitchFamily="18" charset="0"/>
                <a:cs typeface="Times New Roman" panose="02020603050405020304" pitchFamily="18" charset="0"/>
              </a:rPr>
              <a:t> </a:t>
            </a:r>
            <a:r>
              <a:rPr lang="en-US" sz="2800" i="1" cap="none" dirty="0" err="1">
                <a:latin typeface="Times New Roman" panose="02020603050405020304" pitchFamily="18" charset="0"/>
                <a:cs typeface="Times New Roman" panose="02020603050405020304" pitchFamily="18" charset="0"/>
              </a:rPr>
              <a:t>lý</a:t>
            </a:r>
            <a:r>
              <a:rPr lang="en-US" sz="2800" i="1" cap="none" dirty="0">
                <a:latin typeface="Times New Roman" panose="02020603050405020304" pitchFamily="18" charset="0"/>
                <a:cs typeface="Times New Roman" panose="02020603050405020304" pitchFamily="18" charset="0"/>
              </a:rPr>
              <a:t> </a:t>
            </a:r>
            <a:r>
              <a:rPr lang="en-US" sz="2800" i="1" cap="none" dirty="0" err="1">
                <a:latin typeface="Times New Roman" panose="02020603050405020304" pitchFamily="18" charset="0"/>
                <a:cs typeface="Times New Roman" panose="02020603050405020304" pitchFamily="18" charset="0"/>
              </a:rPr>
              <a:t>cơ</a:t>
            </a:r>
            <a:r>
              <a:rPr lang="en-US" sz="2800" i="1" cap="none" dirty="0">
                <a:latin typeface="Times New Roman" panose="02020603050405020304" pitchFamily="18" charset="0"/>
                <a:cs typeface="Times New Roman" panose="02020603050405020304" pitchFamily="18" charset="0"/>
              </a:rPr>
              <a:t> </a:t>
            </a:r>
            <a:r>
              <a:rPr lang="en-US" sz="2800" i="1" cap="none" dirty="0" err="1">
                <a:latin typeface="Times New Roman" panose="02020603050405020304" pitchFamily="18" charset="0"/>
                <a:cs typeface="Times New Roman" panose="02020603050405020304" pitchFamily="18" charset="0"/>
              </a:rPr>
              <a:t>bản</a:t>
            </a:r>
            <a:r>
              <a:rPr lang="en-US" sz="2800" i="1" cap="none" dirty="0">
                <a:latin typeface="Times New Roman" panose="02020603050405020304" pitchFamily="18" charset="0"/>
                <a:cs typeface="Times New Roman" panose="02020603050405020304" pitchFamily="18" charset="0"/>
              </a:rPr>
              <a:t> </a:t>
            </a:r>
            <a:r>
              <a:rPr lang="en-US" sz="2800" i="1" cap="none" dirty="0" err="1">
                <a:latin typeface="Times New Roman" panose="02020603050405020304" pitchFamily="18" charset="0"/>
                <a:cs typeface="Times New Roman" panose="02020603050405020304" pitchFamily="18" charset="0"/>
              </a:rPr>
              <a:t>của</a:t>
            </a:r>
            <a:r>
              <a:rPr lang="en-US" sz="2800" i="1" cap="none" dirty="0">
                <a:latin typeface="Times New Roman" panose="02020603050405020304" pitchFamily="18" charset="0"/>
                <a:cs typeface="Times New Roman" panose="02020603050405020304" pitchFamily="18" charset="0"/>
              </a:rPr>
              <a:t> </a:t>
            </a:r>
            <a:r>
              <a:rPr lang="en-US" sz="2800" i="1" cap="none" dirty="0" err="1">
                <a:latin typeface="Times New Roman" panose="02020603050405020304" pitchFamily="18" charset="0"/>
                <a:cs typeface="Times New Roman" panose="02020603050405020304" pitchFamily="18" charset="0"/>
              </a:rPr>
              <a:t>chủ</a:t>
            </a:r>
            <a:r>
              <a:rPr lang="en-US" sz="2800" i="1" cap="none" dirty="0">
                <a:latin typeface="Times New Roman" panose="02020603050405020304" pitchFamily="18" charset="0"/>
                <a:cs typeface="Times New Roman" panose="02020603050405020304" pitchFamily="18" charset="0"/>
              </a:rPr>
              <a:t> </a:t>
            </a:r>
            <a:r>
              <a:rPr lang="en-US" sz="2800" i="1" cap="none" dirty="0" err="1">
                <a:latin typeface="Times New Roman" panose="02020603050405020304" pitchFamily="18" charset="0"/>
                <a:cs typeface="Times New Roman" panose="02020603050405020304" pitchFamily="18" charset="0"/>
              </a:rPr>
              <a:t>nghĩa</a:t>
            </a:r>
            <a:r>
              <a:rPr lang="en-US" sz="2800" i="1" cap="none" dirty="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Mác</a:t>
            </a:r>
            <a:r>
              <a:rPr lang="en-US" sz="2800" i="1" cap="none" dirty="0" smtClean="0">
                <a:latin typeface="Times New Roman" panose="02020603050405020304" pitchFamily="18" charset="0"/>
                <a:cs typeface="Times New Roman" panose="02020603050405020304" pitchFamily="18" charset="0"/>
              </a:rPr>
              <a:t> </a:t>
            </a:r>
            <a:r>
              <a:rPr lang="en-US" sz="2800" i="1" cap="none" dirty="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Lênin</a:t>
            </a:r>
            <a:r>
              <a:rPr lang="en-US" sz="2800" cap="none" dirty="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nhà</a:t>
            </a:r>
            <a:r>
              <a:rPr lang="en-US" sz="2800" cap="none" dirty="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xuất</a:t>
            </a:r>
            <a:r>
              <a:rPr lang="en-US" sz="2800" cap="none" dirty="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bản</a:t>
            </a:r>
            <a:r>
              <a:rPr lang="en-US" sz="2800" cap="none" dirty="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Chính</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trị</a:t>
            </a:r>
            <a:r>
              <a:rPr lang="en-US" sz="2800" cap="none" dirty="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Quốc</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gia</a:t>
            </a:r>
            <a:r>
              <a:rPr lang="en-US" sz="2800" cap="none" dirty="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Hà</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nội</a:t>
            </a:r>
            <a:r>
              <a:rPr lang="en-US" sz="2800" cap="none" dirty="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tái</a:t>
            </a:r>
            <a:r>
              <a:rPr lang="en-US" sz="2800" cap="none" dirty="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bản</a:t>
            </a:r>
            <a:r>
              <a:rPr lang="en-US" sz="2800" cap="none" dirty="0" smtClean="0">
                <a:latin typeface="Times New Roman" panose="02020603050405020304" pitchFamily="18" charset="0"/>
                <a:cs typeface="Times New Roman" panose="02020603050405020304" pitchFamily="18" charset="0"/>
              </a:rPr>
              <a:t>).</a:t>
            </a:r>
            <a:endParaRPr lang="en-US" sz="2800" cap="none" dirty="0" smtClean="0">
              <a:latin typeface="Times New Roman" panose="02020603050405020304" pitchFamily="18" charset="0"/>
              <a:cs typeface="Times New Roman" panose="02020603050405020304" pitchFamily="18" charset="0"/>
            </a:endParaRPr>
          </a:p>
          <a:p>
            <a:r>
              <a:rPr lang="en-US" sz="2800" cap="none" dirty="0" smtClean="0">
                <a:latin typeface="Times New Roman" panose="02020603050405020304" pitchFamily="18" charset="0"/>
                <a:cs typeface="Times New Roman" panose="02020603050405020304" pitchFamily="18" charset="0"/>
              </a:rPr>
              <a:t>[5] </a:t>
            </a:r>
            <a:r>
              <a:rPr lang="en-US" sz="2800" cap="none" dirty="0" err="1">
                <a:latin typeface="Times New Roman" panose="02020603050405020304" pitchFamily="18" charset="0"/>
                <a:cs typeface="Times New Roman" panose="02020603050405020304" pitchFamily="18" charset="0"/>
              </a:rPr>
              <a:t>B</a:t>
            </a:r>
            <a:r>
              <a:rPr lang="en-US" sz="2800" cap="none" dirty="0" err="1" smtClean="0">
                <a:latin typeface="Times New Roman" panose="02020603050405020304" pitchFamily="18" charset="0"/>
                <a:cs typeface="Times New Roman" panose="02020603050405020304" pitchFamily="18" charset="0"/>
              </a:rPr>
              <a:t>ộ</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G</a:t>
            </a:r>
            <a:r>
              <a:rPr lang="en-US" sz="2800" cap="none" dirty="0" err="1" smtClean="0">
                <a:latin typeface="Times New Roman" panose="02020603050405020304" pitchFamily="18" charset="0"/>
                <a:cs typeface="Times New Roman" panose="02020603050405020304" pitchFamily="18" charset="0"/>
              </a:rPr>
              <a:t>iáo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dục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và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đào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tạo</a:t>
            </a:r>
            <a:r>
              <a:rPr lang="en-US" sz="2800" cap="none" dirty="0" smtClean="0">
                <a:latin typeface="Times New Roman" panose="02020603050405020304" pitchFamily="18" charset="0"/>
                <a:cs typeface="Times New Roman" panose="02020603050405020304" pitchFamily="18" charset="0"/>
              </a:rPr>
              <a:t> (2010), </a:t>
            </a:r>
            <a:r>
              <a:rPr lang="en-US" sz="2800" i="1" cap="none" dirty="0" err="1">
                <a:latin typeface="Times New Roman" panose="02020603050405020304" pitchFamily="18" charset="0"/>
                <a:cs typeface="Times New Roman" panose="02020603050405020304" pitchFamily="18" charset="0"/>
              </a:rPr>
              <a:t>G</a:t>
            </a:r>
            <a:r>
              <a:rPr lang="en-US" sz="2800" i="1" cap="none" dirty="0" err="1" smtClean="0">
                <a:latin typeface="Times New Roman" panose="02020603050405020304" pitchFamily="18" charset="0"/>
                <a:cs typeface="Times New Roman" panose="02020603050405020304" pitchFamily="18" charset="0"/>
              </a:rPr>
              <a:t>iáo</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trình</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triết</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học</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mác</a:t>
            </a:r>
            <a:r>
              <a:rPr lang="en-US" sz="2800" i="1" cap="none" dirty="0" smtClean="0">
                <a:latin typeface="Times New Roman" panose="02020603050405020304" pitchFamily="18" charset="0"/>
                <a:cs typeface="Times New Roman" panose="02020603050405020304" pitchFamily="18" charset="0"/>
              </a:rPr>
              <a:t> - </a:t>
            </a:r>
            <a:r>
              <a:rPr lang="en-US" sz="2800" i="1" cap="none" dirty="0" err="1" smtClean="0">
                <a:latin typeface="Times New Roman" panose="02020603050405020304" pitchFamily="18" charset="0"/>
                <a:cs typeface="Times New Roman" panose="02020603050405020304" pitchFamily="18" charset="0"/>
              </a:rPr>
              <a:t>lênin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nhà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xuất</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bản</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C</a:t>
            </a:r>
            <a:r>
              <a:rPr lang="en-US" sz="2800" cap="none" dirty="0" err="1" smtClean="0">
                <a:latin typeface="Times New Roman" panose="02020603050405020304" pitchFamily="18" charset="0"/>
                <a:cs typeface="Times New Roman" panose="02020603050405020304" pitchFamily="18" charset="0"/>
              </a:rPr>
              <a:t>hính</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trị</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Q</a:t>
            </a:r>
            <a:r>
              <a:rPr lang="en-US" sz="2800" cap="none" dirty="0" err="1" smtClean="0">
                <a:latin typeface="Times New Roman" panose="02020603050405020304" pitchFamily="18" charset="0"/>
                <a:cs typeface="Times New Roman" panose="02020603050405020304" pitchFamily="18" charset="0"/>
              </a:rPr>
              <a:t>uốc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gia</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H</a:t>
            </a:r>
            <a:r>
              <a:rPr lang="en-US" sz="2800" cap="none" dirty="0" err="1" smtClean="0">
                <a:latin typeface="Times New Roman" panose="02020603050405020304" pitchFamily="18" charset="0"/>
                <a:cs typeface="Times New Roman" panose="02020603050405020304" pitchFamily="18" charset="0"/>
              </a:rPr>
              <a:t>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nội</a:t>
            </a:r>
            <a:r>
              <a:rPr lang="en-US" sz="2800" cap="none" dirty="0" smtClean="0">
                <a:latin typeface="Times New Roman" panose="02020603050405020304" pitchFamily="18" charset="0"/>
                <a:cs typeface="Times New Roman" panose="02020603050405020304" pitchFamily="18" charset="0"/>
              </a:rPr>
              <a:t>.</a:t>
            </a:r>
            <a:endParaRPr lang="en-US" sz="2800" cap="none" dirty="0" smtClean="0">
              <a:latin typeface="Times New Roman" panose="02020603050405020304" pitchFamily="18" charset="0"/>
              <a:cs typeface="Times New Roman" panose="02020603050405020304" pitchFamily="18" charset="0"/>
            </a:endParaRPr>
          </a:p>
          <a:p>
            <a:r>
              <a:rPr lang="en-US" sz="2800" cap="none" dirty="0" smtClean="0">
                <a:latin typeface="Times New Roman" panose="02020603050405020304" pitchFamily="18" charset="0"/>
                <a:cs typeface="Times New Roman" panose="02020603050405020304" pitchFamily="18" charset="0"/>
              </a:rPr>
              <a:t>[6] </a:t>
            </a:r>
            <a:r>
              <a:rPr lang="en-US" sz="2800" cap="none" dirty="0" err="1">
                <a:latin typeface="Times New Roman" panose="02020603050405020304" pitchFamily="18" charset="0"/>
                <a:cs typeface="Times New Roman" panose="02020603050405020304" pitchFamily="18" charset="0"/>
              </a:rPr>
              <a:t>N</a:t>
            </a:r>
            <a:r>
              <a:rPr lang="en-US" sz="2800" cap="none" dirty="0" err="1" smtClean="0">
                <a:latin typeface="Times New Roman" panose="02020603050405020304" pitchFamily="18" charset="0"/>
                <a:cs typeface="Times New Roman" panose="02020603050405020304" pitchFamily="18" charset="0"/>
              </a:rPr>
              <a:t>guyễn</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H</a:t>
            </a:r>
            <a:r>
              <a:rPr lang="en-US" sz="2800" cap="none" dirty="0" err="1" smtClean="0">
                <a:latin typeface="Times New Roman" panose="02020603050405020304" pitchFamily="18" charset="0"/>
                <a:cs typeface="Times New Roman" panose="02020603050405020304" pitchFamily="18" charset="0"/>
              </a:rPr>
              <a:t>ữu</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V</a:t>
            </a:r>
            <a:r>
              <a:rPr lang="en-US" sz="2800" cap="none" dirty="0" err="1" smtClean="0">
                <a:latin typeface="Times New Roman" panose="02020603050405020304" pitchFamily="18" charset="0"/>
                <a:cs typeface="Times New Roman" panose="02020603050405020304" pitchFamily="18" charset="0"/>
              </a:rPr>
              <a:t>ui</a:t>
            </a:r>
            <a:r>
              <a:rPr lang="en-US" sz="2800" cap="none" dirty="0" smtClean="0">
                <a:latin typeface="Times New Roman" panose="02020603050405020304" pitchFamily="18" charset="0"/>
                <a:cs typeface="Times New Roman" panose="02020603050405020304" pitchFamily="18" charset="0"/>
              </a:rPr>
              <a:t> (2000), </a:t>
            </a:r>
            <a:r>
              <a:rPr lang="en-US" sz="2800" i="1" cap="none" dirty="0" err="1">
                <a:latin typeface="Times New Roman" panose="02020603050405020304" pitchFamily="18" charset="0"/>
                <a:cs typeface="Times New Roman" panose="02020603050405020304" pitchFamily="18" charset="0"/>
              </a:rPr>
              <a:t>L</a:t>
            </a:r>
            <a:r>
              <a:rPr lang="en-US" sz="2800" i="1" cap="none" dirty="0" err="1" smtClean="0">
                <a:latin typeface="Times New Roman" panose="02020603050405020304" pitchFamily="18" charset="0"/>
                <a:cs typeface="Times New Roman" panose="02020603050405020304" pitchFamily="18" charset="0"/>
              </a:rPr>
              <a:t>ịch</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sử</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triết</a:t>
            </a:r>
            <a:r>
              <a:rPr lang="en-US" sz="2800" i="1" cap="none" dirty="0" smtClean="0">
                <a:latin typeface="Times New Roman" panose="02020603050405020304" pitchFamily="18" charset="0"/>
                <a:cs typeface="Times New Roman" panose="02020603050405020304" pitchFamily="18" charset="0"/>
              </a:rPr>
              <a:t> </a:t>
            </a:r>
            <a:r>
              <a:rPr lang="en-US" sz="2800" i="1" cap="none" dirty="0" err="1" smtClean="0">
                <a:latin typeface="Times New Roman" panose="02020603050405020304" pitchFamily="18" charset="0"/>
                <a:cs typeface="Times New Roman" panose="02020603050405020304" pitchFamily="18" charset="0"/>
              </a:rPr>
              <a:t>học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nhà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xuất</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bản</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C</a:t>
            </a:r>
            <a:r>
              <a:rPr lang="en-US" sz="2800" cap="none" dirty="0" err="1" smtClean="0">
                <a:latin typeface="Times New Roman" panose="02020603050405020304" pitchFamily="18" charset="0"/>
                <a:cs typeface="Times New Roman" panose="02020603050405020304" pitchFamily="18" charset="0"/>
              </a:rPr>
              <a:t>hính</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trị</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Q</a:t>
            </a:r>
            <a:r>
              <a:rPr lang="en-US" sz="2800" cap="none" dirty="0" err="1" smtClean="0">
                <a:latin typeface="Times New Roman" panose="02020603050405020304" pitchFamily="18" charset="0"/>
                <a:cs typeface="Times New Roman" panose="02020603050405020304" pitchFamily="18" charset="0"/>
              </a:rPr>
              <a:t>uốc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gia</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H</a:t>
            </a:r>
            <a:r>
              <a:rPr lang="en-US" sz="2800" cap="none" dirty="0" err="1" smtClean="0">
                <a:latin typeface="Times New Roman" panose="02020603050405020304" pitchFamily="18" charset="0"/>
                <a:cs typeface="Times New Roman" panose="02020603050405020304" pitchFamily="18" charset="0"/>
              </a:rPr>
              <a:t>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nội</a:t>
            </a:r>
            <a:r>
              <a:rPr lang="en-US" sz="2800" cap="none" dirty="0" smtClean="0">
                <a:latin typeface="Times New Roman" panose="02020603050405020304" pitchFamily="18" charset="0"/>
                <a:cs typeface="Times New Roman" panose="02020603050405020304" pitchFamily="18" charset="0"/>
              </a:rPr>
              <a:t>.</a:t>
            </a:r>
            <a:endParaRPr lang="en-US" sz="2800" cap="none" dirty="0" smtClean="0">
              <a:latin typeface="Times New Roman" panose="02020603050405020304" pitchFamily="18" charset="0"/>
              <a:cs typeface="Times New Roman" panose="02020603050405020304" pitchFamily="18" charset="0"/>
            </a:endParaRPr>
          </a:p>
          <a:p>
            <a:r>
              <a:rPr lang="en-US" sz="2800" cap="none" dirty="0" smtClean="0">
                <a:latin typeface="Times New Roman" panose="02020603050405020304" pitchFamily="18" charset="0"/>
                <a:cs typeface="Times New Roman" panose="02020603050405020304" pitchFamily="18" charset="0"/>
              </a:rPr>
              <a:t>[7] </a:t>
            </a:r>
            <a:r>
              <a:rPr lang="en-US" sz="2800" cap="none" dirty="0" err="1">
                <a:latin typeface="Times New Roman" panose="02020603050405020304" pitchFamily="18" charset="0"/>
                <a:cs typeface="Times New Roman" panose="02020603050405020304" pitchFamily="18" charset="0"/>
              </a:rPr>
              <a:t>C</a:t>
            </a:r>
            <a:r>
              <a:rPr lang="en-US" sz="2800" cap="none" dirty="0" err="1" smtClean="0">
                <a:latin typeface="Times New Roman" panose="02020603050405020304" pitchFamily="18" charset="0"/>
                <a:cs typeface="Times New Roman" panose="02020603050405020304" pitchFamily="18" charset="0"/>
              </a:rPr>
              <a:t>ác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tài</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liệu</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phục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vụ</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dạy</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và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học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chương</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trình</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L</a:t>
            </a:r>
            <a:r>
              <a:rPr lang="en-US" sz="2800" cap="none" dirty="0" err="1" smtClean="0">
                <a:latin typeface="Times New Roman" panose="02020603050405020304" pitchFamily="18" charset="0"/>
                <a:cs typeface="Times New Roman" panose="02020603050405020304" pitchFamily="18" charset="0"/>
              </a:rPr>
              <a:t>ý</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luận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chính</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trị</a:t>
            </a:r>
            <a:r>
              <a:rPr lang="en-US" sz="2800" cap="none" dirty="0" smtClean="0">
                <a:latin typeface="Times New Roman" panose="02020603050405020304" pitchFamily="18" charset="0"/>
                <a:cs typeface="Times New Roman" panose="02020603050405020304" pitchFamily="18" charset="0"/>
              </a:rPr>
              <a:t> do </a:t>
            </a:r>
            <a:r>
              <a:rPr lang="en-US" sz="2800" cap="none" dirty="0" err="1">
                <a:latin typeface="Times New Roman" panose="02020603050405020304" pitchFamily="18" charset="0"/>
                <a:cs typeface="Times New Roman" panose="02020603050405020304" pitchFamily="18" charset="0"/>
              </a:rPr>
              <a:t>B</a:t>
            </a:r>
            <a:r>
              <a:rPr lang="en-US" sz="2800" cap="none" dirty="0" err="1" smtClean="0">
                <a:latin typeface="Times New Roman" panose="02020603050405020304" pitchFamily="18" charset="0"/>
                <a:cs typeface="Times New Roman" panose="02020603050405020304" pitchFamily="18" charset="0"/>
              </a:rPr>
              <a:t>ộ</a:t>
            </a:r>
            <a:r>
              <a:rPr lang="en-US" sz="2800" cap="none" dirty="0" smtClean="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G</a:t>
            </a:r>
            <a:r>
              <a:rPr lang="en-US" sz="2800" cap="none" dirty="0" err="1" smtClean="0">
                <a:latin typeface="Times New Roman" panose="02020603050405020304" pitchFamily="18" charset="0"/>
                <a:cs typeface="Times New Roman" panose="02020603050405020304" pitchFamily="18" charset="0"/>
              </a:rPr>
              <a:t>iáo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dục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và</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đào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tạo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trực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tiếp</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chỉ</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đạo</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tổ</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chức</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biên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soạn</a:t>
            </a:r>
            <a:r>
              <a:rPr lang="en-US" sz="2800" cap="none" dirty="0" smtClean="0">
                <a:latin typeface="Times New Roman" panose="02020603050405020304" pitchFamily="18" charset="0"/>
                <a:cs typeface="Times New Roman" panose="02020603050405020304" pitchFamily="18" charset="0"/>
              </a:rPr>
              <a:t> </a:t>
            </a:r>
            <a:r>
              <a:rPr lang="en-US" sz="2800" cap="none" dirty="0" err="1" smtClean="0">
                <a:latin typeface="Times New Roman" panose="02020603050405020304" pitchFamily="18" charset="0"/>
                <a:cs typeface="Times New Roman" panose="02020603050405020304" pitchFamily="18" charset="0"/>
              </a:rPr>
              <a:t>năm</a:t>
            </a:r>
            <a:r>
              <a:rPr lang="en-US" sz="2800" cap="none" dirty="0" smtClean="0">
                <a:latin typeface="Times New Roman" panose="02020603050405020304" pitchFamily="18" charset="0"/>
                <a:cs typeface="Times New Roman" panose="02020603050405020304" pitchFamily="18" charset="0"/>
              </a:rPr>
              <a:t> 2019.</a:t>
            </a:r>
            <a:endParaRPr lang="en-US" sz="2800" cap="none" dirty="0" smtClean="0">
              <a:latin typeface="Times New Roman" panose="02020603050405020304" pitchFamily="18" charset="0"/>
              <a:cs typeface="Times New Roman" panose="02020603050405020304" pitchFamily="18" charset="0"/>
            </a:endParaRPr>
          </a:p>
          <a:p>
            <a:pPr marL="0" indent="0">
              <a:buNone/>
            </a:pPr>
            <a:endParaRPr lang="en-US" sz="2800" cap="none"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524000" y="76200"/>
            <a:ext cx="9144000" cy="990600"/>
          </a:xfrm>
        </p:spPr>
        <p:txBody>
          <a:bodyPr>
            <a:normAutofit fontScale="90000"/>
          </a:bodyPr>
          <a:lstStyle/>
          <a:p>
            <a:pPr algn="just"/>
            <a:br>
              <a:rPr lang="vi-VN" altLang="en-US" sz="2800" i="1" dirty="0">
                <a:latin typeface="Times New Roman" panose="02020603050405020304" pitchFamily="18" charset="0"/>
                <a:cs typeface="Times New Roman" panose="02020603050405020304" pitchFamily="18" charset="0"/>
              </a:rPr>
            </a:br>
            <a:br>
              <a:rPr lang="vi-VN" altLang="en-US" sz="2800" i="1" dirty="0">
                <a:latin typeface="Times New Roman" panose="02020603050405020304" pitchFamily="18" charset="0"/>
                <a:cs typeface="Times New Roman" panose="02020603050405020304" pitchFamily="18" charset="0"/>
              </a:rPr>
            </a:br>
            <a:br>
              <a:rPr lang="vi-VN" altLang="en-US" sz="2800" i="1" dirty="0">
                <a:latin typeface="Times New Roman" panose="02020603050405020304" pitchFamily="18" charset="0"/>
                <a:cs typeface="Times New Roman" panose="02020603050405020304" pitchFamily="18" charset="0"/>
              </a:rPr>
            </a:br>
            <a:br>
              <a:rPr lang="vi-VN" altLang="en-US" sz="2800" i="1" dirty="0">
                <a:latin typeface="Times New Roman" panose="02020603050405020304" pitchFamily="18" charset="0"/>
                <a:cs typeface="Times New Roman" panose="02020603050405020304" pitchFamily="18" charset="0"/>
              </a:rPr>
            </a:br>
            <a:r>
              <a:rPr lang="en-GB" altLang="en-US" sz="2800" i="1" dirty="0" err="1">
                <a:solidFill>
                  <a:srgbClr val="FF0000"/>
                </a:solidFill>
                <a:latin typeface="Times New Roman" panose="02020603050405020304" pitchFamily="18" charset="0"/>
                <a:cs typeface="Times New Roman" panose="02020603050405020304" pitchFamily="18" charset="0"/>
              </a:rPr>
              <a:t>V.I.Lênin</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trở</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thành</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người</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kế</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tục</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trung</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thành</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và</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phát</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triển</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sáng</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tạo</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chủ</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nghĩa</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Mác</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và</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triết</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học</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Mác</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trong</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thời</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đại</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mới</a:t>
            </a:r>
            <a:r>
              <a:rPr lang="en-GB" altLang="en-US" sz="2800" i="1" dirty="0">
                <a:solidFill>
                  <a:srgbClr val="FF0000"/>
                </a:solidFill>
                <a:latin typeface="Times New Roman" panose="02020603050405020304" pitchFamily="18" charset="0"/>
                <a:cs typeface="Times New Roman" panose="02020603050405020304" pitchFamily="18" charset="0"/>
              </a:rPr>
              <a:t> - </a:t>
            </a:r>
            <a:r>
              <a:rPr lang="en-GB" altLang="en-US" sz="2800" i="1" dirty="0" err="1">
                <a:solidFill>
                  <a:srgbClr val="FF0000"/>
                </a:solidFill>
                <a:latin typeface="Times New Roman" panose="02020603050405020304" pitchFamily="18" charset="0"/>
                <a:cs typeface="Times New Roman" panose="02020603050405020304" pitchFamily="18" charset="0"/>
              </a:rPr>
              <a:t>thời</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đại</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đế</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quốc</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chủ</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nghĩa</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và</a:t>
            </a:r>
            <a:r>
              <a:rPr lang="en-GB" altLang="en-US" sz="2800" i="1" dirty="0">
                <a:solidFill>
                  <a:srgbClr val="FF0000"/>
                </a:solidFill>
                <a:latin typeface="Times New Roman" panose="02020603050405020304" pitchFamily="18" charset="0"/>
                <a:cs typeface="Times New Roman" panose="02020603050405020304" pitchFamily="18" charset="0"/>
              </a:rPr>
              <a:t> </a:t>
            </a:r>
            <a:r>
              <a:rPr lang="vi-VN" altLang="en-US" sz="2800" i="1" dirty="0">
                <a:solidFill>
                  <a:srgbClr val="FF0000"/>
                </a:solidFill>
                <a:latin typeface="Times New Roman" panose="02020603050405020304" pitchFamily="18" charset="0"/>
                <a:cs typeface="Times New Roman" panose="02020603050405020304" pitchFamily="18" charset="0"/>
              </a:rPr>
              <a:t>cách mạng</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xã</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hội</a:t>
            </a:r>
            <a:r>
              <a:rPr lang="vi-VN"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chủ</a:t>
            </a:r>
            <a:r>
              <a:rPr lang="en-GB" altLang="en-US" sz="2800" i="1" dirty="0">
                <a:solidFill>
                  <a:srgbClr val="FF0000"/>
                </a:solidFill>
                <a:latin typeface="Times New Roman" panose="02020603050405020304" pitchFamily="18" charset="0"/>
                <a:cs typeface="Times New Roman" panose="02020603050405020304" pitchFamily="18" charset="0"/>
              </a:rPr>
              <a:t> </a:t>
            </a:r>
            <a:r>
              <a:rPr lang="en-GB" altLang="en-US" sz="2800" i="1" dirty="0" err="1">
                <a:solidFill>
                  <a:srgbClr val="FF0000"/>
                </a:solidFill>
                <a:latin typeface="Times New Roman" panose="02020603050405020304" pitchFamily="18" charset="0"/>
                <a:cs typeface="Times New Roman" panose="02020603050405020304" pitchFamily="18" charset="0"/>
              </a:rPr>
              <a:t>nghĩa</a:t>
            </a:r>
            <a:r>
              <a:rPr lang="en-GB" altLang="en-US" sz="2800" i="1" dirty="0">
                <a:latin typeface="Times New Roman" panose="02020603050405020304" pitchFamily="18" charset="0"/>
                <a:cs typeface="Times New Roman" panose="02020603050405020304" pitchFamily="18" charset="0"/>
              </a:rPr>
              <a:t>.</a:t>
            </a:r>
            <a:br>
              <a:rPr lang="vi-VN" altLang="en-US" sz="2800" i="1" dirty="0">
                <a:latin typeface="Times New Roman" panose="02020603050405020304" pitchFamily="18" charset="0"/>
                <a:cs typeface="Times New Roman" panose="02020603050405020304" pitchFamily="18" charset="0"/>
              </a:rPr>
            </a:br>
            <a:br>
              <a:rPr lang="vi-VN" altLang="en-US" sz="2800" i="1" dirty="0">
                <a:latin typeface="Times New Roman" panose="02020603050405020304" pitchFamily="18" charset="0"/>
                <a:cs typeface="Times New Roman" panose="02020603050405020304" pitchFamily="18" charset="0"/>
              </a:rPr>
            </a:br>
            <a:br>
              <a:rPr lang="vi-VN" altLang="en-US" sz="3600" dirty="0">
                <a:latin typeface="Times New Roman" panose="02020603050405020304" pitchFamily="18" charset="0"/>
                <a:cs typeface="Times New Roman" panose="02020603050405020304" pitchFamily="18" charset="0"/>
              </a:rPr>
            </a:br>
            <a:endParaRPr lang="vi-VN" altLang="en-US" sz="3600" dirty="0">
              <a:latin typeface="Times New Roman" panose="02020603050405020304" pitchFamily="18" charset="0"/>
              <a:cs typeface="Times New Roman" panose="02020603050405020304" pitchFamily="18" charset="0"/>
            </a:endParaRPr>
          </a:p>
        </p:txBody>
      </p:sp>
      <p:sp>
        <p:nvSpPr>
          <p:cNvPr id="47107" name="Content Placeholder 2"/>
          <p:cNvSpPr>
            <a:spLocks noGrp="1"/>
          </p:cNvSpPr>
          <p:nvPr>
            <p:ph sz="quarter" idx="13"/>
          </p:nvPr>
        </p:nvSpPr>
        <p:spPr>
          <a:xfrm>
            <a:off x="1524000" y="1371600"/>
            <a:ext cx="9067800" cy="5334000"/>
          </a:xfrm>
          <a:prstGeom prst="rect">
            <a:avLst/>
          </a:prstGeom>
        </p:spPr>
        <p:txBody>
          <a:bodyPr/>
          <a:lstStyle/>
          <a:p>
            <a:pPr algn="just">
              <a:buFont typeface="Wingdings" panose="05000000000000000000" pitchFamily="2" charset="2"/>
              <a:buChar char="ü"/>
            </a:pPr>
            <a:r>
              <a:rPr lang="en-GB" altLang="en-US" dirty="0" err="1">
                <a:latin typeface="Times New Roman" panose="02020603050405020304" pitchFamily="18" charset="0"/>
                <a:cs typeface="Times New Roman" panose="02020603050405020304" pitchFamily="18" charset="0"/>
              </a:rPr>
              <a:t>Thời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kỳ</a:t>
            </a:r>
            <a:r>
              <a:rPr lang="en-GB" altLang="en-US" dirty="0">
                <a:latin typeface="Times New Roman" panose="02020603050405020304" pitchFamily="18" charset="0"/>
                <a:cs typeface="Times New Roman" panose="02020603050405020304" pitchFamily="18" charset="0"/>
              </a:rPr>
              <a:t> 1893 - 1907, </a:t>
            </a:r>
            <a:r>
              <a:rPr lang="en-GB" altLang="en-US" dirty="0" err="1">
                <a:latin typeface="Times New Roman" panose="02020603050405020304" pitchFamily="18" charset="0"/>
                <a:cs typeface="Times New Roman" panose="02020603050405020304" pitchFamily="18" charset="0"/>
              </a:rPr>
              <a:t>V.I.Lênin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bảo</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vệ</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và</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phát</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triển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triết</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học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Mác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và</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chuẩn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bị</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thành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lập</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đảng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m</a:t>
            </a:r>
            <a:r>
              <a:rPr lang="en-GB" altLang="en-US" dirty="0" err="1">
                <a:latin typeface="Times New Roman" panose="02020603050405020304" pitchFamily="18" charset="0"/>
                <a:cs typeface="Times New Roman" panose="02020603050405020304" pitchFamily="18" charset="0"/>
              </a:rPr>
              <a:t>ácxít</a:t>
            </a:r>
            <a:r>
              <a:rPr lang="en-GB" altLang="en-US" dirty="0">
                <a:latin typeface="Times New Roman" panose="02020603050405020304" pitchFamily="18" charset="0"/>
                <a:cs typeface="Times New Roman" panose="02020603050405020304" pitchFamily="18" charset="0"/>
              </a:rPr>
              <a:t> ở </a:t>
            </a:r>
            <a:r>
              <a:rPr lang="en-GB" altLang="en-US" dirty="0" err="1">
                <a:latin typeface="Times New Roman" panose="02020603050405020304" pitchFamily="18" charset="0"/>
                <a:cs typeface="Times New Roman" panose="02020603050405020304" pitchFamily="18" charset="0"/>
              </a:rPr>
              <a:t>Nga</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hướng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tới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cuộc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cách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mạng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dân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chủ</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tư</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sản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lần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thứ</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nhất</a:t>
            </a:r>
            <a:r>
              <a:rPr lang="en-GB" altLang="en-US" dirty="0">
                <a:latin typeface="Times New Roman" panose="02020603050405020304" pitchFamily="18" charset="0"/>
                <a:cs typeface="Times New Roman" panose="02020603050405020304" pitchFamily="18" charset="0"/>
              </a:rPr>
              <a:t>.</a:t>
            </a:r>
            <a:endParaRPr lang="vi-VN"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dirty="0">
                <a:latin typeface="Times New Roman" panose="02020603050405020304" pitchFamily="18" charset="0"/>
                <a:cs typeface="Times New Roman" panose="02020603050405020304" pitchFamily="18" charset="0"/>
              </a:rPr>
              <a:t>1907 - 1917 </a:t>
            </a:r>
            <a:r>
              <a:rPr lang="en-GB" altLang="en-US" dirty="0" err="1">
                <a:latin typeface="Times New Roman" panose="02020603050405020304" pitchFamily="18" charset="0"/>
                <a:cs typeface="Times New Roman" panose="02020603050405020304" pitchFamily="18" charset="0"/>
              </a:rPr>
              <a:t>thời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kỳ</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V.I.Lênin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phát</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triển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toàn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diện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triết</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học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Mác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và</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lãnh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đạo</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phong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trào</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công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nhân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Nga</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chuẩn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bị</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và</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thực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hiện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cuộc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cách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mạng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xã</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hội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chủ</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nghĩa</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đầu</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tiên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trên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thế</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giới</a:t>
            </a:r>
            <a:r>
              <a:rPr lang="en-GB" altLang="en-US" dirty="0">
                <a:latin typeface="Times New Roman" panose="02020603050405020304" pitchFamily="18" charset="0"/>
                <a:cs typeface="Times New Roman" panose="02020603050405020304" pitchFamily="18" charset="0"/>
              </a:rPr>
              <a:t>. </a:t>
            </a:r>
            <a:endParaRPr lang="vi-VN"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dirty="0" err="1">
                <a:latin typeface="Times New Roman" panose="02020603050405020304" pitchFamily="18" charset="0"/>
                <a:cs typeface="Times New Roman" panose="02020603050405020304" pitchFamily="18" charset="0"/>
              </a:rPr>
              <a:t>Từ</a:t>
            </a:r>
            <a:r>
              <a:rPr lang="en-GB" altLang="en-US" dirty="0">
                <a:latin typeface="Times New Roman" panose="02020603050405020304" pitchFamily="18" charset="0"/>
                <a:cs typeface="Times New Roman" panose="02020603050405020304" pitchFamily="18" charset="0"/>
              </a:rPr>
              <a:t> 1917 - 1924 </a:t>
            </a:r>
            <a:r>
              <a:rPr lang="en-GB" altLang="en-US" dirty="0" err="1">
                <a:latin typeface="Times New Roman" panose="02020603050405020304" pitchFamily="18" charset="0"/>
                <a:cs typeface="Times New Roman" panose="02020603050405020304" pitchFamily="18" charset="0"/>
              </a:rPr>
              <a:t>là</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thời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kỳ</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Lênin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tổng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kết</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kinh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nghiệm</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thực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tiễn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cách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mạng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bổ</a:t>
            </a:r>
            <a:r>
              <a:rPr lang="en-GB" altLang="en-US" dirty="0">
                <a:latin typeface="Times New Roman" panose="02020603050405020304" pitchFamily="18" charset="0"/>
                <a:cs typeface="Times New Roman" panose="02020603050405020304" pitchFamily="18" charset="0"/>
              </a:rPr>
              <a:t> sung, </a:t>
            </a:r>
            <a:r>
              <a:rPr lang="en-GB" altLang="en-US" dirty="0" err="1">
                <a:latin typeface="Times New Roman" panose="02020603050405020304" pitchFamily="18" charset="0"/>
                <a:cs typeface="Times New Roman" panose="02020603050405020304" pitchFamily="18" charset="0"/>
              </a:rPr>
              <a:t>hoàn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thiện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triết</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học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Mác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gắn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liền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với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việc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nghiên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cứu</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các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vấn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đề</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xây</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dựng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chủ</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nghĩa</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xã</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hội</a:t>
            </a:r>
            <a:r>
              <a:rPr lang="en-GB" altLang="en-US" dirty="0">
                <a:latin typeface="Times New Roman" panose="02020603050405020304" pitchFamily="18" charset="0"/>
                <a:cs typeface="Times New Roman" panose="02020603050405020304" pitchFamily="18" charset="0"/>
              </a:rPr>
              <a:t>.</a:t>
            </a:r>
            <a:endParaRPr lang="en-GB"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nl-NL" altLang="en-US" dirty="0">
                <a:latin typeface="Times New Roman" panose="02020603050405020304" pitchFamily="18" charset="0"/>
                <a:cs typeface="Times New Roman" panose="02020603050405020304" pitchFamily="18" charset="0"/>
              </a:rPr>
              <a:t>Thời kỳ từ 1924 đến nay, triết học Mác - Lênin tiếp tục được các Đảng Cộng sản và công nhân bổ sung, phát triển</a:t>
            </a:r>
            <a:endParaRPr lang="vi-VN" altLang="en-US" dirty="0">
              <a:latin typeface="Times New Roman" panose="02020603050405020304" pitchFamily="18" charset="0"/>
              <a:cs typeface="Times New Roman" panose="02020603050405020304" pitchFamily="18" charset="0"/>
            </a:endParaRPr>
          </a:p>
          <a:p>
            <a:endParaRPr lang="vi-VN" altLang="en-US" dirty="0"/>
          </a:p>
          <a:p>
            <a:endParaRPr lang="vi-V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inVertic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arn(inVertical)">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arn(inVertical)">
                                      <p:cBhvr>
                                        <p:cTn id="17" dur="500"/>
                                        <p:tgtEl>
                                          <p:spTgt spid="47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arn(inVertical)">
                                      <p:cBhvr>
                                        <p:cTn id="22"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752600" y="319088"/>
            <a:ext cx="8686800" cy="990600"/>
          </a:xfrm>
        </p:spPr>
        <p:txBody>
          <a:bodyPr>
            <a:normAutofit fontScale="90000"/>
          </a:bodyPr>
          <a:lstStyle/>
          <a:p>
            <a:r>
              <a:rPr lang="en-GB" altLang="en-US" sz="3600">
                <a:latin typeface="Times New Roman" panose="02020603050405020304" pitchFamily="18" charset="0"/>
                <a:cs typeface="Times New Roman" panose="02020603050405020304" pitchFamily="18" charset="0"/>
              </a:rPr>
              <a:t>2. Đối tượng và chức năng của triết học Mác - Lênin</a:t>
            </a:r>
            <a:endParaRPr lang="vi-VN" altLang="en-US" sz="3600">
              <a:latin typeface="Times New Roman" panose="02020603050405020304" pitchFamily="18" charset="0"/>
              <a:cs typeface="Times New Roman" panose="02020603050405020304" pitchFamily="18" charset="0"/>
            </a:endParaRPr>
          </a:p>
        </p:txBody>
      </p:sp>
      <p:graphicFrame>
        <p:nvGraphicFramePr>
          <p:cNvPr id="2" name="Diagram 1"/>
          <p:cNvGraphicFramePr/>
          <p:nvPr/>
        </p:nvGraphicFramePr>
        <p:xfrm>
          <a:off x="2209800" y="1524000"/>
          <a:ext cx="8229600" cy="4292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524000" y="76200"/>
            <a:ext cx="9144000" cy="838200"/>
          </a:xfrm>
        </p:spPr>
        <p:txBody>
          <a:bodyPr>
            <a:normAutofit fontScale="90000"/>
          </a:bodyPr>
          <a:lstStyle/>
          <a:p>
            <a:br>
              <a:rPr lang="vi-VN" altLang="en-US" sz="3600" i="1" dirty="0">
                <a:latin typeface="Times New Roman" panose="02020603050405020304" pitchFamily="18" charset="0"/>
                <a:cs typeface="Times New Roman" panose="02020603050405020304" pitchFamily="18" charset="0"/>
              </a:rPr>
            </a:br>
            <a:r>
              <a:rPr lang="en-GB" altLang="en-US" sz="3600" i="1" dirty="0">
                <a:latin typeface="Times New Roman" panose="02020603050405020304" pitchFamily="18" charset="0"/>
                <a:cs typeface="Times New Roman" panose="02020603050405020304" pitchFamily="18" charset="0"/>
              </a:rPr>
              <a:t>a. </a:t>
            </a:r>
            <a:r>
              <a:rPr lang="en-GB" altLang="en-US" sz="3600" i="1" dirty="0" err="1">
                <a:latin typeface="Times New Roman" panose="02020603050405020304" pitchFamily="18" charset="0"/>
                <a:cs typeface="Times New Roman" panose="02020603050405020304" pitchFamily="18" charset="0"/>
              </a:rPr>
              <a:t>Khái</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niệm</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triết</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học</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Mác</a:t>
            </a:r>
            <a:r>
              <a:rPr lang="en-GB" altLang="en-US" sz="3600" i="1" dirty="0">
                <a:latin typeface="Times New Roman" panose="02020603050405020304" pitchFamily="18" charset="0"/>
                <a:cs typeface="Times New Roman" panose="02020603050405020304" pitchFamily="18" charset="0"/>
              </a:rPr>
              <a:t> - </a:t>
            </a:r>
            <a:r>
              <a:rPr lang="en-GB" altLang="en-US" sz="3600" i="1" dirty="0" err="1">
                <a:latin typeface="Times New Roman" panose="02020603050405020304" pitchFamily="18" charset="0"/>
                <a:cs typeface="Times New Roman" panose="02020603050405020304" pitchFamily="18" charset="0"/>
              </a:rPr>
              <a:t>Lênin</a:t>
            </a:r>
            <a:br>
              <a:rPr lang="vi-VN" altLang="en-US" sz="3600" i="1" dirty="0">
                <a:latin typeface="Times New Roman" panose="02020603050405020304" pitchFamily="18" charset="0"/>
                <a:cs typeface="Times New Roman" panose="02020603050405020304" pitchFamily="18" charset="0"/>
              </a:rPr>
            </a:br>
            <a:endParaRPr lang="vi-VN" altLang="en-US" sz="3600" dirty="0">
              <a:latin typeface="Times New Roman" panose="02020603050405020304" pitchFamily="18" charset="0"/>
              <a:cs typeface="Times New Roman" panose="02020603050405020304" pitchFamily="18" charset="0"/>
            </a:endParaRPr>
          </a:p>
        </p:txBody>
      </p:sp>
      <p:pic>
        <p:nvPicPr>
          <p:cNvPr id="49156" name="Picture 4" descr="HÃ¬nh áº£nh cÃ³ liÃªn quan"/>
          <p:cNvPicPr>
            <a:picLocks noChangeAspect="1" noChangeArrowheads="1"/>
          </p:cNvPicPr>
          <p:nvPr/>
        </p:nvPicPr>
        <p:blipFill>
          <a:blip r:embed="rId1"/>
          <a:srcRect/>
          <a:stretch>
            <a:fillRect/>
          </a:stretch>
        </p:blipFill>
        <p:spPr bwMode="auto">
          <a:xfrm>
            <a:off x="6400800" y="1219201"/>
            <a:ext cx="4114800" cy="5502275"/>
          </a:xfrm>
          <a:prstGeom prst="rect">
            <a:avLst/>
          </a:prstGeom>
          <a:noFill/>
          <a:ln w="9525">
            <a:noFill/>
            <a:miter lim="800000"/>
            <a:headEnd/>
            <a:tailEnd/>
          </a:ln>
        </p:spPr>
      </p:pic>
      <p:sp>
        <p:nvSpPr>
          <p:cNvPr id="9" name="Flowchart: Sequential Access Storage 8"/>
          <p:cNvSpPr/>
          <p:nvPr/>
        </p:nvSpPr>
        <p:spPr>
          <a:xfrm>
            <a:off x="1676400" y="1254126"/>
            <a:ext cx="5638800" cy="5026025"/>
          </a:xfrm>
          <a:prstGeom prst="flowChartMagneticTape">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sz="2400" dirty="0" err="1">
                <a:latin typeface="Times New Roman" panose="02020603050405020304" pitchFamily="18" charset="0"/>
                <a:cs typeface="Times New Roman" panose="02020603050405020304" pitchFamily="18" charset="0"/>
              </a:rPr>
              <a:t>Triết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học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Mác</a:t>
            </a:r>
            <a:r>
              <a:rPr lang="en-GB" sz="2400" dirty="0">
                <a:latin typeface="Times New Roman" panose="02020603050405020304" pitchFamily="18" charset="0"/>
                <a:cs typeface="Times New Roman" panose="02020603050405020304" pitchFamily="18" charset="0"/>
              </a:rPr>
              <a:t> - </a:t>
            </a:r>
            <a:r>
              <a:rPr lang="en-GB" sz="2400" dirty="0" err="1">
                <a:latin typeface="Times New Roman" panose="02020603050405020304" pitchFamily="18" charset="0"/>
                <a:cs typeface="Times New Roman" panose="02020603050405020304" pitchFamily="18" charset="0"/>
              </a:rPr>
              <a:t>Lênin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hệ</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thống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quan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điểm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duy</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vật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biện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chứng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về</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tự</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nhiên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xã</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hội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tư</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duy</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thế</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giới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quan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phương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pháp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luận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khoa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học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mạng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giúp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giai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cấp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công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nhân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nhân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dân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lao</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động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lực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lượng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xã</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hội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tiến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bộ</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nhận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thức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đúng</a:t>
            </a:r>
            <a:r>
              <a:rPr lang="en-GB"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đắn </a:t>
            </a:r>
            <a:r>
              <a:rPr lang="en-GB" sz="2400" dirty="0" err="1">
                <a:latin typeface="Times New Roman" panose="02020603050405020304" pitchFamily="18" charset="0"/>
                <a:cs typeface="Times New Roman" panose="02020603050405020304" pitchFamily="18" charset="0"/>
              </a:rPr>
              <a:t>và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cải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tạo</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hiệu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quả</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thế</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giới</a:t>
            </a:r>
            <a:r>
              <a:rPr lang="en-GB" sz="2400" dirty="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nodeType="withEffect">
                                  <p:stCondLst>
                                    <p:cond delay="0"/>
                                  </p:stCondLst>
                                  <p:childTnLst>
                                    <p:set>
                                      <p:cBhvr>
                                        <p:cTn id="9" dur="1" fill="hold">
                                          <p:stCondLst>
                                            <p:cond delay="0"/>
                                          </p:stCondLst>
                                        </p:cTn>
                                        <p:tgtEl>
                                          <p:spTgt spid="49156"/>
                                        </p:tgtEl>
                                        <p:attrNameLst>
                                          <p:attrName>style.visibility</p:attrName>
                                        </p:attrNameLst>
                                      </p:cBhvr>
                                      <p:to>
                                        <p:strVal val="visible"/>
                                      </p:to>
                                    </p:set>
                                    <p:animEffect transition="in" filter="checkerboard(across)">
                                      <p:cBhvr>
                                        <p:cTn id="10"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524000" y="76200"/>
            <a:ext cx="9144000" cy="838200"/>
          </a:xfrm>
        </p:spPr>
        <p:txBody>
          <a:bodyPr>
            <a:normAutofit fontScale="90000"/>
          </a:bodyPr>
          <a:lstStyle/>
          <a:p>
            <a:br>
              <a:rPr lang="vi-VN" altLang="en-US" sz="3600" i="1" dirty="0">
                <a:latin typeface="Times New Roman" panose="02020603050405020304" pitchFamily="18" charset="0"/>
                <a:cs typeface="Times New Roman" panose="02020603050405020304" pitchFamily="18" charset="0"/>
              </a:rPr>
            </a:br>
            <a:r>
              <a:rPr lang="en-GB" altLang="en-US" sz="3600" i="1" dirty="0">
                <a:latin typeface="Times New Roman" panose="02020603050405020304" pitchFamily="18" charset="0"/>
                <a:cs typeface="Times New Roman" panose="02020603050405020304" pitchFamily="18" charset="0"/>
              </a:rPr>
              <a:t>a. </a:t>
            </a:r>
            <a:r>
              <a:rPr lang="en-GB" altLang="en-US" sz="3600" i="1" dirty="0" err="1">
                <a:latin typeface="Times New Roman" panose="02020603050405020304" pitchFamily="18" charset="0"/>
                <a:cs typeface="Times New Roman" panose="02020603050405020304" pitchFamily="18" charset="0"/>
              </a:rPr>
              <a:t>Khái</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niệm</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triết</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học</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Mác</a:t>
            </a:r>
            <a:r>
              <a:rPr lang="en-GB" altLang="en-US" sz="3600" i="1" dirty="0">
                <a:latin typeface="Times New Roman" panose="02020603050405020304" pitchFamily="18" charset="0"/>
                <a:cs typeface="Times New Roman" panose="02020603050405020304" pitchFamily="18" charset="0"/>
              </a:rPr>
              <a:t> - </a:t>
            </a:r>
            <a:r>
              <a:rPr lang="en-GB" altLang="en-US" sz="3600" i="1" dirty="0" err="1">
                <a:latin typeface="Times New Roman" panose="02020603050405020304" pitchFamily="18" charset="0"/>
                <a:cs typeface="Times New Roman" panose="02020603050405020304" pitchFamily="18" charset="0"/>
              </a:rPr>
              <a:t>Lênin</a:t>
            </a:r>
            <a:br>
              <a:rPr lang="vi-VN" altLang="en-US" sz="3600" i="1" dirty="0">
                <a:latin typeface="Times New Roman" panose="02020603050405020304" pitchFamily="18" charset="0"/>
                <a:cs typeface="Times New Roman" panose="02020603050405020304" pitchFamily="18" charset="0"/>
              </a:rPr>
            </a:br>
            <a:endParaRPr lang="vi-VN" alt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A7D7504A-A3E7-454E-A1F8-E755B891FD74}" type="datetime1">
              <a:rPr lang="en-US" smtClean="0"/>
            </a:fld>
            <a:endParaRPr lang="en-US"/>
          </a:p>
        </p:txBody>
      </p:sp>
      <p:pic>
        <p:nvPicPr>
          <p:cNvPr id="50180" name="Picture 4" descr="HÃ¬nh áº£nh cÃ³ liÃªn quan"/>
          <p:cNvPicPr>
            <a:picLocks noChangeAspect="1" noChangeArrowheads="1"/>
          </p:cNvPicPr>
          <p:nvPr/>
        </p:nvPicPr>
        <p:blipFill>
          <a:blip r:embed="rId1"/>
          <a:srcRect/>
          <a:stretch>
            <a:fillRect/>
          </a:stretch>
        </p:blipFill>
        <p:spPr bwMode="auto">
          <a:xfrm>
            <a:off x="6421438" y="1219201"/>
            <a:ext cx="4114800" cy="5502275"/>
          </a:xfrm>
          <a:prstGeom prst="rect">
            <a:avLst/>
          </a:prstGeom>
          <a:noFill/>
          <a:ln w="9525">
            <a:noFill/>
            <a:miter lim="800000"/>
            <a:headEnd/>
            <a:tailEnd/>
          </a:ln>
        </p:spPr>
      </p:pic>
      <p:sp>
        <p:nvSpPr>
          <p:cNvPr id="10" name="Rounded Rectangle 9"/>
          <p:cNvSpPr/>
          <p:nvPr/>
        </p:nvSpPr>
        <p:spPr>
          <a:xfrm>
            <a:off x="1538289" y="1120775"/>
            <a:ext cx="5527675" cy="1193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sz="2400" dirty="0" err="1">
                <a:solidFill>
                  <a:schemeClr val="tx1"/>
                </a:solidFill>
                <a:latin typeface="Times New Roman" panose="02020603050405020304" pitchFamily="18" charset="0"/>
                <a:cs typeface="Times New Roman" panose="02020603050405020304" pitchFamily="18" charset="0"/>
              </a:rPr>
              <a:t>Triết</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học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Mác</a:t>
            </a:r>
            <a:r>
              <a:rPr lang="en-GB" sz="2400" dirty="0">
                <a:solidFill>
                  <a:schemeClr val="tx1"/>
                </a:solidFill>
                <a:latin typeface="Times New Roman" panose="02020603050405020304" pitchFamily="18" charset="0"/>
                <a:cs typeface="Times New Roman" panose="02020603050405020304" pitchFamily="18" charset="0"/>
              </a:rPr>
              <a:t> - </a:t>
            </a:r>
            <a:r>
              <a:rPr lang="en-GB" sz="2400" dirty="0" err="1">
                <a:solidFill>
                  <a:schemeClr val="tx1"/>
                </a:solidFill>
                <a:latin typeface="Times New Roman" panose="02020603050405020304" pitchFamily="18" charset="0"/>
                <a:cs typeface="Times New Roman" panose="02020603050405020304" pitchFamily="18" charset="0"/>
              </a:rPr>
              <a:t>Lênin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là</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triết</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học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duy</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vật</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biện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chứng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cả</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về</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tự</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nhiên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và</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xã</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hội</a:t>
            </a:r>
            <a:endParaRPr lang="vi-VN" sz="2400"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1524001" y="2520950"/>
            <a:ext cx="5541963" cy="198913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l-NL" sz="2400" dirty="0">
                <a:solidFill>
                  <a:schemeClr val="tx1"/>
                </a:solidFill>
                <a:latin typeface="Times New Roman" panose="02020603050405020304" pitchFamily="18" charset="0"/>
                <a:cs typeface="Times New Roman" panose="02020603050405020304" pitchFamily="18" charset="0"/>
              </a:rPr>
              <a:t>Triết học Mác - Lênin trở thành thế giới quan, phương pháp luận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khoa</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học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của</a:t>
            </a:r>
            <a:r>
              <a:rPr lang="en-GB" sz="2400" dirty="0">
                <a:solidFill>
                  <a:schemeClr val="tx1"/>
                </a:solidFill>
                <a:latin typeface="Times New Roman" panose="02020603050405020304" pitchFamily="18" charset="0"/>
                <a:cs typeface="Times New Roman" panose="02020603050405020304" pitchFamily="18" charset="0"/>
              </a:rPr>
              <a:t> </a:t>
            </a:r>
            <a:r>
              <a:rPr lang="vi-VN" sz="2400" dirty="0">
                <a:solidFill>
                  <a:schemeClr val="tx1"/>
                </a:solidFill>
                <a:latin typeface="Times New Roman" panose="02020603050405020304" pitchFamily="18" charset="0"/>
                <a:cs typeface="Times New Roman" panose="02020603050405020304" pitchFamily="18" charset="0"/>
              </a:rPr>
              <a:t>giai cấp công nhân và các lực lượng tiến bộ trên thế giới</a:t>
            </a:r>
            <a:endParaRPr lang="vi-VN" sz="2400"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1550989" y="4687889"/>
            <a:ext cx="5514975" cy="198913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2400" dirty="0">
                <a:solidFill>
                  <a:schemeClr val="tx1"/>
                </a:solidFill>
                <a:latin typeface="Times New Roman" panose="02020603050405020304" pitchFamily="18" charset="0"/>
                <a:cs typeface="Times New Roman" panose="02020603050405020304" pitchFamily="18" charset="0"/>
              </a:rPr>
              <a:t>N</a:t>
            </a:r>
            <a:r>
              <a:rPr lang="en-GB" sz="2400" dirty="0" err="1">
                <a:solidFill>
                  <a:schemeClr val="tx1"/>
                </a:solidFill>
                <a:latin typeface="Times New Roman" panose="02020603050405020304" pitchFamily="18" charset="0"/>
                <a:cs typeface="Times New Roman" panose="02020603050405020304" pitchFamily="18" charset="0"/>
              </a:rPr>
              <a:t>gày</a:t>
            </a:r>
            <a:r>
              <a:rPr lang="en-GB" sz="2400" dirty="0">
                <a:solidFill>
                  <a:schemeClr val="tx1"/>
                </a:solidFill>
                <a:latin typeface="Times New Roman" panose="02020603050405020304" pitchFamily="18" charset="0"/>
                <a:cs typeface="Times New Roman" panose="02020603050405020304" pitchFamily="18" charset="0"/>
              </a:rPr>
              <a:t> nay, </a:t>
            </a:r>
            <a:r>
              <a:rPr lang="en-GB" sz="2400" dirty="0" err="1">
                <a:solidFill>
                  <a:schemeClr val="tx1"/>
                </a:solidFill>
                <a:latin typeface="Times New Roman" panose="02020603050405020304" pitchFamily="18" charset="0"/>
                <a:cs typeface="Times New Roman" panose="02020603050405020304" pitchFamily="18" charset="0"/>
              </a:rPr>
              <a:t>triết</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học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Mác</a:t>
            </a:r>
            <a:r>
              <a:rPr lang="en-GB" sz="2400" dirty="0">
                <a:solidFill>
                  <a:schemeClr val="tx1"/>
                </a:solidFill>
                <a:latin typeface="Times New Roman" panose="02020603050405020304" pitchFamily="18" charset="0"/>
                <a:cs typeface="Times New Roman" panose="02020603050405020304" pitchFamily="18" charset="0"/>
              </a:rPr>
              <a:t> - </a:t>
            </a:r>
            <a:r>
              <a:rPr lang="en-GB" sz="2400" dirty="0" err="1">
                <a:solidFill>
                  <a:schemeClr val="tx1"/>
                </a:solidFill>
                <a:latin typeface="Times New Roman" panose="02020603050405020304" pitchFamily="18" charset="0"/>
                <a:cs typeface="Times New Roman" panose="02020603050405020304" pitchFamily="18" charset="0"/>
              </a:rPr>
              <a:t>Lênin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đang</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đứng</a:t>
            </a:r>
            <a:r>
              <a:rPr lang="en-GB" sz="2400" dirty="0">
                <a:solidFill>
                  <a:schemeClr val="tx1"/>
                </a:solidFill>
                <a:latin typeface="Times New Roman" panose="02020603050405020304" pitchFamily="18" charset="0"/>
                <a:cs typeface="Times New Roman" panose="02020603050405020304" pitchFamily="18" charset="0"/>
              </a:rPr>
              <a:t> ở </a:t>
            </a:r>
            <a:r>
              <a:rPr lang="en-GB" sz="2400" dirty="0" err="1">
                <a:solidFill>
                  <a:schemeClr val="tx1"/>
                </a:solidFill>
                <a:latin typeface="Times New Roman" panose="02020603050405020304" pitchFamily="18" charset="0"/>
                <a:cs typeface="Times New Roman" panose="02020603050405020304" pitchFamily="18" charset="0"/>
              </a:rPr>
              <a:t>đỉnh</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cao</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của</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tư</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duy</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triết</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học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nhân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loại</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là</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hình</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thức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phát</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triển</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cao</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nhất</a:t>
            </a:r>
            <a:r>
              <a:rPr lang="vi-VN"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trong</a:t>
            </a:r>
            <a:r>
              <a:rPr lang="vi-VN" sz="2400" dirty="0">
                <a:solidFill>
                  <a:schemeClr val="tx1"/>
                </a:solidFill>
                <a:latin typeface="Times New Roman" panose="02020603050405020304" pitchFamily="18" charset="0"/>
                <a:cs typeface="Times New Roman" panose="02020603050405020304" pitchFamily="18" charset="0"/>
              </a:rPr>
              <a:t> số </a:t>
            </a:r>
            <a:r>
              <a:rPr lang="en-GB" sz="2400" dirty="0" err="1">
                <a:solidFill>
                  <a:schemeClr val="tx1"/>
                </a:solidFill>
                <a:latin typeface="Times New Roman" panose="02020603050405020304" pitchFamily="18" charset="0"/>
                <a:cs typeface="Times New Roman" panose="02020603050405020304" pitchFamily="18" charset="0"/>
              </a:rPr>
              <a:t>các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hình</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thức</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triết</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học</a:t>
            </a:r>
            <a:r>
              <a:rPr lang="en-GB" sz="2400" dirty="0">
                <a:solidFill>
                  <a:schemeClr val="tx1"/>
                </a:solidFill>
                <a:latin typeface="Times New Roman" panose="02020603050405020304" pitchFamily="18" charset="0"/>
                <a:cs typeface="Times New Roman" panose="02020603050405020304" pitchFamily="18" charset="0"/>
              </a:rPr>
              <a:t> </a:t>
            </a:r>
            <a:r>
              <a:rPr lang="vi-VN" sz="2400" dirty="0">
                <a:solidFill>
                  <a:schemeClr val="tx1"/>
                </a:solidFill>
                <a:latin typeface="Times New Roman" panose="02020603050405020304" pitchFamily="18" charset="0"/>
                <a:cs typeface="Times New Roman" panose="02020603050405020304" pitchFamily="18" charset="0"/>
              </a:rPr>
              <a:t>từng có</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lịch</a:t>
            </a:r>
            <a:r>
              <a:rPr lang="en-GB" sz="2400" dirty="0">
                <a:solidFill>
                  <a:schemeClr val="tx1"/>
                </a:solidFill>
                <a:latin typeface="Times New Roman" panose="02020603050405020304" pitchFamily="18" charset="0"/>
                <a:cs typeface="Times New Roman" panose="02020603050405020304" pitchFamily="18" charset="0"/>
              </a:rPr>
              <a:t> </a:t>
            </a:r>
            <a:r>
              <a:rPr lang="en-GB" sz="2400" dirty="0" err="1">
                <a:solidFill>
                  <a:schemeClr val="tx1"/>
                </a:solidFill>
                <a:latin typeface="Times New Roman" panose="02020603050405020304" pitchFamily="18" charset="0"/>
                <a:cs typeface="Times New Roman" panose="02020603050405020304" pitchFamily="18" charset="0"/>
              </a:rPr>
              <a:t>sử</a:t>
            </a:r>
            <a:endParaRPr lang="vi-V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24000" y="76200"/>
            <a:ext cx="9144000" cy="990600"/>
          </a:xfrm>
        </p:spPr>
        <p:txBody>
          <a:bodyPr>
            <a:normAutofit fontScale="90000"/>
          </a:bodyPr>
          <a:lstStyle/>
          <a:p>
            <a:r>
              <a:rPr lang="en-US" altLang="en-US" sz="3600" i="1">
                <a:latin typeface="Times New Roman" panose="02020603050405020304" pitchFamily="18" charset="0"/>
                <a:cs typeface="Times New Roman" panose="02020603050405020304" pitchFamily="18" charset="0"/>
              </a:rPr>
              <a:t>b. </a:t>
            </a:r>
            <a:r>
              <a:rPr lang="en-GB" altLang="en-US" sz="3600" i="1">
                <a:latin typeface="Times New Roman" panose="02020603050405020304" pitchFamily="18" charset="0"/>
                <a:cs typeface="Times New Roman" panose="02020603050405020304" pitchFamily="18" charset="0"/>
              </a:rPr>
              <a:t>Đối tượng của triết học Mác - Lênin</a:t>
            </a:r>
            <a:endParaRPr lang="vi-VN" altLang="en-US" sz="3600">
              <a:latin typeface="Times New Roman" panose="02020603050405020304" pitchFamily="18" charset="0"/>
              <a:cs typeface="Times New Roman" panose="02020603050405020304" pitchFamily="18" charset="0"/>
            </a:endParaRPr>
          </a:p>
        </p:txBody>
      </p:sp>
      <p:sp>
        <p:nvSpPr>
          <p:cNvPr id="3" name="Vertical Scroll 2"/>
          <p:cNvSpPr/>
          <p:nvPr/>
        </p:nvSpPr>
        <p:spPr>
          <a:xfrm>
            <a:off x="1371601" y="1066800"/>
            <a:ext cx="4156075" cy="4343400"/>
          </a:xfrm>
          <a:prstGeom prst="verticalScroll">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altLang="en-US" sz="2400" dirty="0">
                <a:solidFill>
                  <a:schemeClr val="tx1"/>
                </a:solidFill>
                <a:latin typeface="Times New Roman" panose="02020603050405020304" pitchFamily="18" charset="0"/>
                <a:cs typeface="Times New Roman" panose="02020603050405020304" pitchFamily="18" charset="0"/>
              </a:rPr>
              <a:t>Triết học Mác - Lênin </a:t>
            </a:r>
            <a:r>
              <a:rPr lang="en-GB" altLang="en-US" sz="2400" dirty="0" err="1">
                <a:solidFill>
                  <a:schemeClr val="tx1"/>
                </a:solidFill>
                <a:latin typeface="Times New Roman" panose="02020603050405020304" pitchFamily="18" charset="0"/>
                <a:cs typeface="Times New Roman" panose="02020603050405020304" pitchFamily="18" charset="0"/>
              </a:rPr>
              <a:t>giải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quyết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mối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hệ</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giữa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ý </a:t>
            </a:r>
            <a:r>
              <a:rPr lang="en-GB" altLang="en-US" sz="2400" dirty="0" err="1">
                <a:solidFill>
                  <a:schemeClr val="tx1"/>
                </a:solidFill>
                <a:latin typeface="Times New Roman" panose="02020603050405020304" pitchFamily="18" charset="0"/>
                <a:cs typeface="Times New Roman" panose="02020603050405020304" pitchFamily="18" charset="0"/>
              </a:rPr>
              <a:t>thức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lập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trường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biện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chứng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nghiên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cứu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luật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động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phát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triển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chung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tự</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nhiên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hội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a:t>
            </a: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5" name="Vertical Scroll 4"/>
          <p:cNvSpPr/>
          <p:nvPr/>
        </p:nvSpPr>
        <p:spPr>
          <a:xfrm>
            <a:off x="4959350" y="2133600"/>
            <a:ext cx="3276600" cy="3830638"/>
          </a:xfrm>
          <a:prstGeom prst="verticalScroll">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a:solidFill>
                  <a:schemeClr val="tx1"/>
                </a:solidFill>
                <a:latin typeface="Times New Roman" panose="02020603050405020304" pitchFamily="18" charset="0"/>
                <a:cs typeface="Times New Roman" panose="02020603050405020304" pitchFamily="18" charset="0"/>
              </a:rPr>
              <a:t>Triết học Mác - Lênin phân biệt rõ ràng đối tượng của triết học và đối tượng của các khoa học cụ thể</a:t>
            </a: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8" name="Vertical Scroll 7"/>
          <p:cNvSpPr/>
          <p:nvPr/>
        </p:nvSpPr>
        <p:spPr>
          <a:xfrm>
            <a:off x="7702550" y="3505200"/>
            <a:ext cx="3079750" cy="3352800"/>
          </a:xfrm>
          <a:prstGeom prst="verticalScroll">
            <a:avLst/>
          </a:prstGeom>
        </p:spPr>
        <p:style>
          <a:lnRef idx="1">
            <a:schemeClr val="accent4"/>
          </a:lnRef>
          <a:fillRef idx="2">
            <a:schemeClr val="accent4"/>
          </a:fillRef>
          <a:effectRef idx="1">
            <a:schemeClr val="accent4"/>
          </a:effectRef>
          <a:fontRef idx="minor">
            <a:schemeClr val="dk1"/>
          </a:fontRef>
        </p:style>
        <p:txBody>
          <a:bodyPr anchor="ctr"/>
          <a:lstStyle/>
          <a:p>
            <a:pPr algn="just">
              <a:defRPr/>
            </a:pPr>
            <a:r>
              <a:rPr lang="en-GB" altLang="en-US" sz="2400">
                <a:solidFill>
                  <a:schemeClr val="tx1"/>
                </a:solidFill>
                <a:latin typeface="Times New Roman" panose="02020603050405020304" pitchFamily="18" charset="0"/>
                <a:cs typeface="Times New Roman" panose="02020603050405020304" pitchFamily="18" charset="0"/>
              </a:rPr>
              <a:t>Triết học Mác - Lênin có mối quan hệ gắn bó chặt chẽ với các khoa học cụ thể</a:t>
            </a:r>
            <a:endParaRPr lang="vi-V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3"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228600"/>
            <a:ext cx="8610600" cy="914400"/>
          </a:xfrm>
        </p:spPr>
        <p:txBody>
          <a:bodyPr>
            <a:normAutofit fontScale="90000"/>
          </a:bodyPr>
          <a:lstStyle/>
          <a:p>
            <a:r>
              <a:rPr lang="en-US" altLang="en-US" sz="3600" i="1">
                <a:latin typeface="Times New Roman" panose="02020603050405020304" pitchFamily="18" charset="0"/>
                <a:cs typeface="Times New Roman" panose="02020603050405020304" pitchFamily="18" charset="0"/>
              </a:rPr>
              <a:t>c. </a:t>
            </a:r>
            <a:r>
              <a:rPr lang="en-GB" altLang="en-US" sz="3600" i="1">
                <a:latin typeface="Times New Roman" panose="02020603050405020304" pitchFamily="18" charset="0"/>
                <a:cs typeface="Times New Roman" panose="02020603050405020304" pitchFamily="18" charset="0"/>
              </a:rPr>
              <a:t>Chức năng của triết học Mác - Lênin</a:t>
            </a:r>
            <a:endParaRPr lang="en-US" altLang="en-US" sz="36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A7D7504A-A3E7-454E-A1F8-E755B891FD74}" type="datetime1">
              <a:rPr lang="en-US" smtClean="0"/>
            </a:fld>
            <a:endParaRPr lang="en-US"/>
          </a:p>
        </p:txBody>
      </p:sp>
      <p:sp>
        <p:nvSpPr>
          <p:cNvPr id="7" name="Oval 6"/>
          <p:cNvSpPr/>
          <p:nvPr/>
        </p:nvSpPr>
        <p:spPr>
          <a:xfrm>
            <a:off x="3556001" y="1295400"/>
            <a:ext cx="5580063" cy="76835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en-US" sz="2800" b="1" kern="0">
                <a:solidFill>
                  <a:srgbClr val="000000"/>
                </a:solidFill>
                <a:latin typeface="Times New Roman" panose="02020603050405020304" pitchFamily="18" charset="0"/>
                <a:cs typeface="Times New Roman" panose="02020603050405020304" pitchFamily="18" charset="0"/>
              </a:rPr>
              <a:t>Chức năng thế giới quan</a:t>
            </a:r>
            <a:endParaRPr lang="en-US" sz="1600"/>
          </a:p>
        </p:txBody>
      </p:sp>
      <p:sp>
        <p:nvSpPr>
          <p:cNvPr id="8" name="Flowchart: Alternate Process 7"/>
          <p:cNvSpPr/>
          <p:nvPr/>
        </p:nvSpPr>
        <p:spPr>
          <a:xfrm>
            <a:off x="1550988" y="2986089"/>
            <a:ext cx="3429000" cy="3735387"/>
          </a:xfrm>
          <a:prstGeom prst="flowChartAlternate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Giúp</a:t>
            </a:r>
            <a:r>
              <a:rPr lang="en-US" altLang="en-US" sz="2400" dirty="0">
                <a:solidFill>
                  <a:schemeClr val="tx1"/>
                </a:solidFill>
                <a:latin typeface="Times New Roman" panose="02020603050405020304" pitchFamily="18" charset="0"/>
                <a:cs typeface="Times New Roman" panose="02020603050405020304" pitchFamily="18" charset="0"/>
              </a:rPr>
              <a:t> con </a:t>
            </a:r>
            <a:r>
              <a:rPr lang="en-US" altLang="en-US" sz="2400" dirty="0" err="1">
                <a:solidFill>
                  <a:schemeClr val="tx1"/>
                </a:solidFill>
                <a:latin typeface="Times New Roman" panose="02020603050405020304" pitchFamily="18" charset="0"/>
                <a:cs typeface="Times New Roman" panose="02020603050405020304" pitchFamily="18" charset="0"/>
              </a:rPr>
              <a:t>người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đúng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đắn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thân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để</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từ</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đó</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đúng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chất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của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tự</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nhiên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xã</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hội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giúp</a:t>
            </a:r>
            <a:r>
              <a:rPr lang="en-US" altLang="en-US" sz="2400" dirty="0">
                <a:solidFill>
                  <a:schemeClr val="tx1"/>
                </a:solidFill>
                <a:latin typeface="Times New Roman" panose="02020603050405020304" pitchFamily="18" charset="0"/>
                <a:cs typeface="Times New Roman" panose="02020603050405020304" pitchFamily="18" charset="0"/>
              </a:rPr>
              <a:t> con </a:t>
            </a:r>
            <a:r>
              <a:rPr lang="en-US" altLang="en-US" sz="2400" dirty="0" err="1">
                <a:solidFill>
                  <a:schemeClr val="tx1"/>
                </a:solidFill>
                <a:latin typeface="Times New Roman" panose="02020603050405020304" pitchFamily="18" charset="0"/>
                <a:cs typeface="Times New Roman" panose="02020603050405020304" pitchFamily="18" charset="0"/>
              </a:rPr>
              <a:t>người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hình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thành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điểm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khoa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học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xác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định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độ</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cách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hoạt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động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của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thân</a:t>
            </a:r>
            <a:r>
              <a:rPr lang="en-US" altLang="en-US" sz="2400" dirty="0">
                <a:solidFill>
                  <a:schemeClr val="tx1"/>
                </a:solidFill>
                <a:latin typeface="Times New Roman" panose="02020603050405020304" pitchFamily="18" charset="0"/>
                <a:cs typeface="Times New Roman" panose="02020603050405020304" pitchFamily="18" charset="0"/>
              </a:rPr>
              <a:t>.</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sp>
        <p:nvSpPr>
          <p:cNvPr id="9" name="Flowchart: Alternate Process 8"/>
          <p:cNvSpPr/>
          <p:nvPr/>
        </p:nvSpPr>
        <p:spPr>
          <a:xfrm>
            <a:off x="5259388" y="2971801"/>
            <a:ext cx="2171700" cy="37496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duy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vật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biện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chứng</a:t>
            </a:r>
            <a:r>
              <a:rPr lang="en-US" altLang="en-US" sz="2400" dirty="0">
                <a:solidFill>
                  <a:schemeClr val="tx1"/>
                </a:solidFill>
                <a:latin typeface="Times New Roman" panose="02020603050405020304" pitchFamily="18" charset="0"/>
                <a:cs typeface="Times New Roman" panose="02020603050405020304" pitchFamily="18" charset="0"/>
              </a:rPr>
              <a:t> </a:t>
            </a:r>
            <a:r>
              <a:rPr lang="nl-NL" altLang="en-US" sz="2400" dirty="0">
                <a:solidFill>
                  <a:schemeClr val="tx1"/>
                </a:solidFill>
                <a:latin typeface="Times New Roman" panose="02020603050405020304" pitchFamily="18" charset="0"/>
                <a:cs typeface="Times New Roman" panose="02020603050405020304" pitchFamily="18" charset="0"/>
              </a:rPr>
              <a:t>nâng cao vai trò tích cực, sáng tạo của con người</a:t>
            </a:r>
            <a:endParaRPr lang="nl-NL" altLang="en-US" sz="2400" dirty="0">
              <a:solidFill>
                <a:schemeClr val="tx1"/>
              </a:solidFill>
              <a:latin typeface="Times New Roman" panose="02020603050405020304" pitchFamily="18" charset="0"/>
              <a:cs typeface="Times New Roman" panose="02020603050405020304" pitchFamily="18" charset="0"/>
            </a:endParaRPr>
          </a:p>
        </p:txBody>
      </p:sp>
      <p:sp>
        <p:nvSpPr>
          <p:cNvPr id="10" name="Flowchart: Alternate Process 9"/>
          <p:cNvSpPr/>
          <p:nvPr/>
        </p:nvSpPr>
        <p:spPr>
          <a:xfrm>
            <a:off x="7696200" y="2986089"/>
            <a:ext cx="2971800" cy="3735387"/>
          </a:xfrm>
          <a:prstGeom prst="flowChartAlternateProcess">
            <a:avLst/>
          </a:prstGeom>
          <a:solidFill>
            <a:schemeClr val="bg1">
              <a:lumMod val="75000"/>
            </a:schemeClr>
          </a:solidFill>
        </p:spPr>
        <p:style>
          <a:lnRef idx="1">
            <a:schemeClr val="accent2"/>
          </a:lnRef>
          <a:fillRef idx="2">
            <a:schemeClr val="accent2"/>
          </a:fillRef>
          <a:effectRef idx="1">
            <a:schemeClr val="accent2"/>
          </a:effectRef>
          <a:fontRef idx="minor">
            <a:schemeClr val="dk1"/>
          </a:fontRef>
        </p:style>
        <p:txBody>
          <a:bodyPr anchor="ctr"/>
          <a:lstStyle/>
          <a:p>
            <a:pPr algn="just">
              <a:defRPr/>
            </a:pPr>
            <a:r>
              <a:rPr lang="nl-NL" altLang="en-US" sz="2400" dirty="0">
                <a:solidFill>
                  <a:schemeClr val="tx1"/>
                </a:solidFill>
                <a:latin typeface="Times New Roman" panose="02020603050405020304" pitchFamily="18" charset="0"/>
                <a:cs typeface="Times New Roman" panose="02020603050405020304" pitchFamily="18" charset="0"/>
              </a:rPr>
              <a:t>Thế giới quan DVBC có vai trò là cơ sở khoa học để đấu tranh với các loại thế giới quan duy tâm, tôn giáo, phản khoa học.</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7" idx="4"/>
            <a:endCxn id="0" idx="0"/>
          </p:cNvCxnSpPr>
          <p:nvPr/>
        </p:nvCxnSpPr>
        <p:spPr>
          <a:xfrm flipH="1">
            <a:off x="3265488" y="2063750"/>
            <a:ext cx="3079750" cy="9223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4"/>
            <a:endCxn id="9" idx="0"/>
          </p:cNvCxnSpPr>
          <p:nvPr/>
        </p:nvCxnSpPr>
        <p:spPr>
          <a:xfrm>
            <a:off x="6345238" y="2063750"/>
            <a:ext cx="0" cy="9080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4"/>
            <a:endCxn id="10" idx="0"/>
          </p:cNvCxnSpPr>
          <p:nvPr/>
        </p:nvCxnSpPr>
        <p:spPr>
          <a:xfrm>
            <a:off x="6345238" y="2063750"/>
            <a:ext cx="2836862" cy="9223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plus(in)">
                                      <p:cBhvr>
                                        <p:cTn id="17" dur="2000"/>
                                        <p:tgtEl>
                                          <p:spTgt spid="12"/>
                                        </p:tgtEl>
                                      </p:cBhvr>
                                    </p:animEffect>
                                  </p:childTnLst>
                                </p:cTn>
                              </p:par>
                              <p:par>
                                <p:cTn id="18" presetID="13" presetClass="entr" presetSubtype="16"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plus(in)">
                                      <p:cBhvr>
                                        <p:cTn id="20" dur="2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strips(downLeft)">
                                      <p:cBhvr>
                                        <p:cTn id="25" dur="500"/>
                                        <p:tgtEl>
                                          <p:spTgt spid="16"/>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down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strVal val="#ppt_w+.3"/>
                                          </p:val>
                                        </p:tav>
                                        <p:tav tm="100000">
                                          <p:val>
                                            <p:strVal val="#ppt_w"/>
                                          </p:val>
                                        </p:tav>
                                      </p:tavLst>
                                    </p:anim>
                                    <p:anim calcmode="lin" valueType="num">
                                      <p:cBhvr>
                                        <p:cTn id="34" dur="1000" fill="hold"/>
                                        <p:tgtEl>
                                          <p:spTgt spid="20"/>
                                        </p:tgtEl>
                                        <p:attrNameLst>
                                          <p:attrName>ppt_h</p:attrName>
                                        </p:attrNameLst>
                                      </p:cBhvr>
                                      <p:tavLst>
                                        <p:tav tm="0">
                                          <p:val>
                                            <p:strVal val="#ppt_h"/>
                                          </p:val>
                                        </p:tav>
                                        <p:tav tm="100000">
                                          <p:val>
                                            <p:strVal val="#ppt_h"/>
                                          </p:val>
                                        </p:tav>
                                      </p:tavLst>
                                    </p:anim>
                                    <p:animEffect transition="in" filter="fade">
                                      <p:cBhvr>
                                        <p:cTn id="35" dur="1000"/>
                                        <p:tgtEl>
                                          <p:spTgt spid="20"/>
                                        </p:tgtEl>
                                      </p:cBhvr>
                                    </p:animEffect>
                                  </p:childTnLst>
                                </p:cTn>
                              </p:par>
                              <p:par>
                                <p:cTn id="36" presetID="50" presetClass="entr" presetSubtype="0" decel="10000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ppt_w</p:attrName>
                                        </p:attrNameLst>
                                      </p:cBhvr>
                                      <p:tavLst>
                                        <p:tav tm="0">
                                          <p:val>
                                            <p:strVal val="#ppt_w+.3"/>
                                          </p:val>
                                        </p:tav>
                                        <p:tav tm="100000">
                                          <p:val>
                                            <p:strVal val="#ppt_w"/>
                                          </p:val>
                                        </p:tav>
                                      </p:tavLst>
                                    </p:anim>
                                    <p:anim calcmode="lin" valueType="num">
                                      <p:cBhvr>
                                        <p:cTn id="39" dur="1000" fill="hold"/>
                                        <p:tgtEl>
                                          <p:spTgt spid="10"/>
                                        </p:tgtEl>
                                        <p:attrNameLst>
                                          <p:attrName>ppt_h</p:attrName>
                                        </p:attrNameLst>
                                      </p:cBhvr>
                                      <p:tavLst>
                                        <p:tav tm="0">
                                          <p:val>
                                            <p:strVal val="#ppt_h"/>
                                          </p:val>
                                        </p:tav>
                                        <p:tav tm="100000">
                                          <p:val>
                                            <p:strVal val="#ppt_h"/>
                                          </p:val>
                                        </p:tav>
                                      </p:tavLst>
                                    </p:anim>
                                    <p:animEffect transition="in" filter="fade">
                                      <p:cBhvr>
                                        <p:cTn id="4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752600" y="152400"/>
            <a:ext cx="8610600" cy="990600"/>
          </a:xfrm>
        </p:spPr>
        <p:txBody>
          <a:bodyPr>
            <a:normAutofit fontScale="90000"/>
          </a:bodyPr>
          <a:lstStyle/>
          <a:p>
            <a:pPr algn="just"/>
            <a:br>
              <a:rPr lang="vi-VN" altLang="en-US" sz="3200" dirty="0">
                <a:latin typeface="Times New Roman" panose="02020603050405020304" pitchFamily="18" charset="0"/>
                <a:cs typeface="Times New Roman" panose="02020603050405020304" pitchFamily="18" charset="0"/>
              </a:rPr>
            </a:br>
            <a:r>
              <a:rPr lang="vi-VN" altLang="en-US" sz="3200" dirty="0">
                <a:latin typeface="Times New Roman" panose="02020603050405020304" pitchFamily="18" charset="0"/>
                <a:cs typeface="Times New Roman" panose="02020603050405020304" pitchFamily="18" charset="0"/>
              </a:rPr>
              <a:t>3. Vai trò của triết học Mác - Lênin trong đời sống xã hội và </a:t>
            </a:r>
            <a:r>
              <a:rPr lang="en-US" altLang="en-US" sz="3200" dirty="0" err="1">
                <a:latin typeface="Times New Roman" panose="02020603050405020304" pitchFamily="18" charset="0"/>
                <a:cs typeface="Times New Roman" panose="02020603050405020304" pitchFamily="18" charset="0"/>
              </a:rPr>
              <a:t>trong</a:t>
            </a:r>
            <a:r>
              <a:rPr lang="vi-VN" altLang="en-US" sz="3200" dirty="0">
                <a:latin typeface="Times New Roman" panose="02020603050405020304" pitchFamily="18" charset="0"/>
                <a:cs typeface="Times New Roman" panose="02020603050405020304" pitchFamily="18" charset="0"/>
              </a:rPr>
              <a:t> sự nghiệp đổi mới ở Việt Nam hiện nay (</a:t>
            </a:r>
            <a:r>
              <a:rPr lang="vi-VN" altLang="en-US" sz="3200" dirty="0">
                <a:solidFill>
                  <a:srgbClr val="FF0000"/>
                </a:solidFill>
                <a:latin typeface="Times New Roman" panose="02020603050405020304" pitchFamily="18" charset="0"/>
                <a:cs typeface="Times New Roman" panose="02020603050405020304" pitchFamily="18" charset="0"/>
              </a:rPr>
              <a:t>GT chuyên không có tiết này, do đã có hẳn chương 4</a:t>
            </a:r>
            <a:r>
              <a:rPr lang="vi-VN" altLang="en-US" sz="3200" dirty="0">
                <a:latin typeface="Times New Roman" panose="02020603050405020304" pitchFamily="18" charset="0"/>
                <a:cs typeface="Times New Roman" panose="02020603050405020304" pitchFamily="18" charset="0"/>
              </a:rPr>
              <a:t>)</a:t>
            </a:r>
            <a:endParaRPr lang="vi-VN" alt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A7D7504A-A3E7-454E-A1F8-E755B891FD74}" type="datetime1">
              <a:rPr lang="en-US" smtClean="0"/>
            </a:fld>
            <a:endParaRPr lang="en-US"/>
          </a:p>
        </p:txBody>
      </p:sp>
      <p:sp>
        <p:nvSpPr>
          <p:cNvPr id="6" name="Flowchart: Alternate Process 5"/>
          <p:cNvSpPr/>
          <p:nvPr/>
        </p:nvSpPr>
        <p:spPr>
          <a:xfrm>
            <a:off x="3282950" y="1752600"/>
            <a:ext cx="7162800" cy="1295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Mác</a:t>
            </a:r>
            <a:r>
              <a:rPr lang="en-GB" altLang="en-US" sz="2400" kern="0" dirty="0">
                <a:solidFill>
                  <a:srgbClr val="000000"/>
                </a:solidFill>
                <a:latin typeface="Times New Roman" panose="02020603050405020304" pitchFamily="18" charset="0"/>
                <a:cs typeface="Times New Roman" panose="02020603050405020304" pitchFamily="18" charset="0"/>
              </a:rPr>
              <a:t> - </a:t>
            </a:r>
            <a:r>
              <a:rPr lang="en-GB" altLang="en-US" sz="2400" kern="0" dirty="0" err="1">
                <a:solidFill>
                  <a:srgbClr val="000000"/>
                </a:solidFill>
                <a:latin typeface="Times New Roman" panose="02020603050405020304" pitchFamily="18" charset="0"/>
                <a:cs typeface="Times New Roman" panose="02020603050405020304" pitchFamily="18" charset="0"/>
              </a:rPr>
              <a:t>Lênin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phương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pháp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luận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mạng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cho</a:t>
            </a:r>
            <a:r>
              <a:rPr lang="en-GB" altLang="en-US" sz="2400" kern="0" dirty="0">
                <a:solidFill>
                  <a:srgbClr val="000000"/>
                </a:solidFill>
                <a:latin typeface="Times New Roman" panose="02020603050405020304" pitchFamily="18" charset="0"/>
                <a:cs typeface="Times New Roman" panose="02020603050405020304" pitchFamily="18" charset="0"/>
              </a:rPr>
              <a:t> con </a:t>
            </a:r>
            <a:r>
              <a:rPr lang="en-GB" altLang="en-US" sz="2400" kern="0" dirty="0" err="1">
                <a:solidFill>
                  <a:srgbClr val="000000"/>
                </a:solidFill>
                <a:latin typeface="Times New Roman" panose="02020603050405020304" pitchFamily="18" charset="0"/>
                <a:cs typeface="Times New Roman" panose="02020603050405020304" pitchFamily="18" charset="0"/>
              </a:rPr>
              <a:t>người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trong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thực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tiễn</a:t>
            </a:r>
            <a:r>
              <a:rPr lang="en-GB" altLang="en-US" sz="2400" kern="0" dirty="0">
                <a:solidFill>
                  <a:srgbClr val="000000"/>
                </a:solidFill>
                <a:latin typeface="Times New Roman" panose="02020603050405020304" pitchFamily="18" charset="0"/>
                <a:cs typeface="Times New Roman" panose="02020603050405020304" pitchFamily="18" charset="0"/>
              </a:rPr>
              <a:t> </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7" name="Flowchart: Alternate Process 6"/>
          <p:cNvSpPr/>
          <p:nvPr/>
        </p:nvSpPr>
        <p:spPr>
          <a:xfrm>
            <a:off x="2584450" y="3351213"/>
            <a:ext cx="7861300" cy="16002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vi-VN" altLang="en-US" sz="2400" kern="0" dirty="0">
                <a:solidFill>
                  <a:srgbClr val="000000"/>
                </a:solidFill>
                <a:latin typeface="Times New Roman" panose="02020603050405020304" pitchFamily="18" charset="0"/>
                <a:cs typeface="Times New Roman" panose="02020603050405020304" pitchFamily="18" charset="0"/>
              </a:rPr>
              <a:t>Triết học Mác - Lênin là cơ sở thế giới quan và phương pháp luận khoa học và cách mạng để phân tích xu hướng phát triển của xã hội trong điều kiện cuộc cách mạng khoa học và công nghệ hiện đại phát triển mạnh mẽ. </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8" name="Flowchart: Alternate Process 7"/>
          <p:cNvSpPr/>
          <p:nvPr/>
        </p:nvSpPr>
        <p:spPr>
          <a:xfrm>
            <a:off x="1974850" y="5257801"/>
            <a:ext cx="8470900" cy="1463675"/>
          </a:xfrm>
          <a:prstGeom prst="flowChartAlternateProcess">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Mác</a:t>
            </a:r>
            <a:r>
              <a:rPr lang="en-GB" altLang="en-US" sz="2400" kern="0" dirty="0">
                <a:solidFill>
                  <a:srgbClr val="000000"/>
                </a:solidFill>
                <a:latin typeface="Times New Roman" panose="02020603050405020304" pitchFamily="18" charset="0"/>
                <a:cs typeface="Times New Roman" panose="02020603050405020304" pitchFamily="18" charset="0"/>
              </a:rPr>
              <a:t> - </a:t>
            </a:r>
            <a:r>
              <a:rPr lang="en-GB" altLang="en-US" sz="2400" kern="0" dirty="0" err="1">
                <a:solidFill>
                  <a:srgbClr val="000000"/>
                </a:solidFill>
                <a:latin typeface="Times New Roman" panose="02020603050405020304" pitchFamily="18" charset="0"/>
                <a:cs typeface="Times New Roman" panose="02020603050405020304" pitchFamily="18" charset="0"/>
              </a:rPr>
              <a:t>Lênin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cơ</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sở</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luận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công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cuộc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xây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dựng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chủ</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nghĩa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hội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nghiệp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đổi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theo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định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hướng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hội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chủ</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nghĩa</a:t>
            </a:r>
            <a:r>
              <a:rPr lang="en-GB" altLang="en-US" sz="2400" kern="0" dirty="0">
                <a:solidFill>
                  <a:srgbClr val="000000"/>
                </a:solidFill>
                <a:latin typeface="Times New Roman" panose="02020603050405020304" pitchFamily="18" charset="0"/>
                <a:cs typeface="Times New Roman" panose="02020603050405020304" pitchFamily="18" charset="0"/>
              </a:rPr>
              <a:t> ở </a:t>
            </a:r>
            <a:r>
              <a:rPr lang="en-GB" altLang="en-US" sz="2400" kern="0" dirty="0" err="1">
                <a:solidFill>
                  <a:srgbClr val="000000"/>
                </a:solidFill>
                <a:latin typeface="Times New Roman" panose="02020603050405020304" pitchFamily="18" charset="0"/>
                <a:cs typeface="Times New Roman" panose="02020603050405020304" pitchFamily="18" charset="0"/>
              </a:rPr>
              <a:t>Việt</a:t>
            </a:r>
            <a:r>
              <a:rPr lang="en-GB" altLang="en-US" sz="2400" kern="0" dirty="0">
                <a:solidFill>
                  <a:srgbClr val="000000"/>
                </a:solidFill>
                <a:latin typeface="Times New Roman" panose="02020603050405020304" pitchFamily="18" charset="0"/>
                <a:cs typeface="Times New Roman" panose="02020603050405020304" pitchFamily="18" charset="0"/>
              </a:rPr>
              <a:t> Nam.</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plus(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amond(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4"/>
          <p:cNvSpPr>
            <a:spLocks noChangeArrowheads="1" noChangeShapeType="1" noTextEdit="1"/>
          </p:cNvSpPr>
          <p:nvPr/>
        </p:nvSpPr>
        <p:spPr bwMode="auto">
          <a:xfrm>
            <a:off x="2895600" y="1752600"/>
            <a:ext cx="6324600" cy="1995488"/>
          </a:xfrm>
          <a:prstGeom prst="rect">
            <a:avLst/>
          </a:prstGeom>
          <a:ln>
            <a:noFill/>
          </a:ln>
        </p:spPr>
        <p:txBody>
          <a:bodyPr spcFirstLastPara="1" wrap="none" fromWordArt="1">
            <a:prstTxWarp prst="textArchUp">
              <a:avLst>
                <a:gd name="adj" fmla="val 10800004"/>
              </a:avLst>
            </a:prstTxWarp>
            <a:scene3d>
              <a:camera prst="orthographicFront"/>
              <a:lightRig rig="balanced" dir="t">
                <a:rot lat="0" lon="0" rev="2100000"/>
              </a:lightRig>
            </a:scene3d>
            <a:sp3d extrusionH="57150" prstMaterial="metal">
              <a:bevelT w="38100" h="25400"/>
              <a:contourClr>
                <a:schemeClr val="bg2"/>
              </a:contourClr>
            </a:sp3d>
          </a:bodyPr>
          <a:lstStyle/>
          <a:p>
            <a:pPr algn="ctr" eaLnBrk="1" hangingPunct="1">
              <a:defRPr/>
            </a:pPr>
            <a:r>
              <a:rPr lang="vi-VN" sz="3600" b="1" kern="10" dirty="0">
                <a:ln w="5080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Kết thúc chương</a:t>
            </a:r>
            <a:r>
              <a:rPr lang="en-US" sz="3600" b="1" kern="10" dirty="0">
                <a:ln w="5080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1</a:t>
            </a:r>
            <a:r>
              <a:rPr lang="vi-VN" sz="3600" b="1" kern="10" dirty="0">
                <a:ln w="5080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endParaRPr lang="vi-VN" sz="3600" b="1" kern="10" dirty="0">
              <a:ln w="5080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3592880" y="3733800"/>
            <a:ext cx="4177747" cy="923330"/>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en-US" sz="5400" b="1" dirty="0" err="1">
                <a:ln w="11430"/>
                <a:solidFill>
                  <a:schemeClr val="bg1">
                    <a:lumMod val="50000"/>
                  </a:schemeClr>
                </a:solidFill>
                <a:effectLst>
                  <a:outerShdw blurRad="80000" dist="40000" dir="5040000" algn="tl">
                    <a:srgbClr val="000000">
                      <a:alpha val="30000"/>
                    </a:srgbClr>
                  </a:outerShdw>
                </a:effectLst>
                <a:latin typeface="Arial" panose="020B0604020202020204" pitchFamily="34" charset="0"/>
                <a:cs typeface="Arial" panose="020B0604020202020204" pitchFamily="34" charset="0"/>
              </a:rPr>
              <a:t>Xin</a:t>
            </a:r>
            <a:r>
              <a:rPr lang="en-US" sz="5400" b="1" dirty="0">
                <a:ln w="11430"/>
                <a:solidFill>
                  <a:schemeClr val="bg1">
                    <a:lumMod val="50000"/>
                  </a:schemeClr>
                </a:solidFill>
                <a:effectLst>
                  <a:outerShdw blurRad="80000" dist="40000" dir="5040000" algn="tl">
                    <a:srgbClr val="000000">
                      <a:alpha val="30000"/>
                    </a:srgbClr>
                  </a:outerShdw>
                </a:effectLst>
                <a:latin typeface="Arial" panose="020B0604020202020204" pitchFamily="34" charset="0"/>
                <a:cs typeface="Arial" panose="020B0604020202020204" pitchFamily="34" charset="0"/>
              </a:rPr>
              <a:t> </a:t>
            </a:r>
            <a:r>
              <a:rPr lang="en-US" sz="5400" b="1" dirty="0" err="1">
                <a:ln w="11430"/>
                <a:solidFill>
                  <a:schemeClr val="bg1">
                    <a:lumMod val="50000"/>
                  </a:schemeClr>
                </a:solidFill>
                <a:effectLst>
                  <a:outerShdw blurRad="80000" dist="40000" dir="5040000" algn="tl">
                    <a:srgbClr val="000000">
                      <a:alpha val="30000"/>
                    </a:srgbClr>
                  </a:outerShdw>
                </a:effectLst>
                <a:latin typeface="Arial" panose="020B0604020202020204" pitchFamily="34" charset="0"/>
                <a:cs typeface="Arial" panose="020B0604020202020204" pitchFamily="34" charset="0"/>
              </a:rPr>
              <a:t>cảm</a:t>
            </a:r>
            <a:r>
              <a:rPr lang="en-US" sz="5400" b="1" dirty="0">
                <a:ln w="11430"/>
                <a:solidFill>
                  <a:schemeClr val="bg1">
                    <a:lumMod val="50000"/>
                  </a:schemeClr>
                </a:solidFill>
                <a:effectLst>
                  <a:outerShdw blurRad="80000" dist="40000" dir="5040000" algn="tl">
                    <a:srgbClr val="000000">
                      <a:alpha val="30000"/>
                    </a:srgbClr>
                  </a:outerShdw>
                </a:effectLst>
                <a:latin typeface="Arial" panose="020B0604020202020204" pitchFamily="34" charset="0"/>
                <a:cs typeface="Arial" panose="020B0604020202020204" pitchFamily="34" charset="0"/>
              </a:rPr>
              <a:t> </a:t>
            </a:r>
            <a:r>
              <a:rPr lang="en-US" sz="5400" b="1" dirty="0" err="1">
                <a:ln w="11430"/>
                <a:solidFill>
                  <a:schemeClr val="bg1">
                    <a:lumMod val="50000"/>
                  </a:schemeClr>
                </a:solidFill>
                <a:effectLst>
                  <a:outerShdw blurRad="80000" dist="40000" dir="5040000" algn="tl">
                    <a:srgbClr val="000000">
                      <a:alpha val="30000"/>
                    </a:srgbClr>
                  </a:outerShdw>
                </a:effectLst>
                <a:latin typeface="Arial" panose="020B0604020202020204" pitchFamily="34" charset="0"/>
                <a:cs typeface="Arial" panose="020B0604020202020204" pitchFamily="34" charset="0"/>
              </a:rPr>
              <a:t>ơn</a:t>
            </a:r>
            <a:r>
              <a:rPr lang="en-US" sz="5400" b="1" dirty="0">
                <a:ln w="11430"/>
                <a:solidFill>
                  <a:schemeClr val="bg1">
                    <a:lumMod val="50000"/>
                  </a:schemeClr>
                </a:solidFill>
                <a:effectLst>
                  <a:outerShdw blurRad="80000" dist="40000" dir="5040000" algn="tl">
                    <a:srgbClr val="000000">
                      <a:alpha val="30000"/>
                    </a:srgbClr>
                  </a:outerShdw>
                </a:effectLst>
                <a:latin typeface="Arial" panose="020B0604020202020204" pitchFamily="34" charset="0"/>
                <a:cs typeface="Arial" panose="020B0604020202020204" pitchFamily="34" charset="0"/>
              </a:rPr>
              <a:t>!</a:t>
            </a:r>
            <a:endParaRPr lang="en-US" sz="5400" b="1" dirty="0">
              <a:ln w="11430"/>
              <a:solidFill>
                <a:schemeClr val="bg1">
                  <a:lumMod val="50000"/>
                </a:schemeClr>
              </a:solidFill>
              <a:effectLst>
                <a:outerShdw blurRad="80000" dist="40000" dir="5040000" algn="tl">
                  <a:srgbClr val="000000">
                    <a:alpha val="30000"/>
                  </a:srgbClr>
                </a:outerShdw>
              </a:effectLst>
              <a:latin typeface="Arial" panose="020B0604020202020204" pitchFamily="34" charset="0"/>
              <a:cs typeface="Arial" panose="020B0604020202020204" pitchFamily="34" charset="0"/>
            </a:endParaRPr>
          </a:p>
        </p:txBody>
      </p:sp>
      <p:sp>
        <p:nvSpPr>
          <p:cNvPr id="8" name="Subtitle 7"/>
          <p:cNvSpPr>
            <a:spLocks noGrp="1"/>
          </p:cNvSpPr>
          <p:nvPr>
            <p:ph type="subTitle"/>
          </p:nvPr>
        </p:nvSpPr>
        <p:spPr/>
        <p:txBody>
          <a:bodyPr/>
          <a:lstStyle/>
          <a:p>
            <a:endParaRPr lang="vi-VN" dirty="0"/>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53279" y="1648278"/>
            <a:ext cx="7042245" cy="4626591"/>
          </a:xfrm>
          <a:prstGeom prst="rect">
            <a:avLst/>
          </a:prstGeom>
        </p:spPr>
      </p:pic>
      <p:sp>
        <p:nvSpPr>
          <p:cNvPr id="6" name="TextBox 5"/>
          <p:cNvSpPr txBox="1"/>
          <p:nvPr/>
        </p:nvSpPr>
        <p:spPr>
          <a:xfrm>
            <a:off x="1094509" y="581891"/>
            <a:ext cx="8756073" cy="584775"/>
          </a:xfrm>
          <a:prstGeom prst="rect">
            <a:avLst/>
          </a:prstGeom>
          <a:noFill/>
        </p:spPr>
        <p:txBody>
          <a:bodyPr wrap="square" rtlCol="0">
            <a:spAutoFit/>
          </a:bodyPr>
          <a:lstStyle/>
          <a:p>
            <a:r>
              <a:rPr lang="en-US" sz="3200" cap="none" dirty="0" err="1" smtClean="0">
                <a:latin typeface="Times New Roman" panose="02020603050405020304" pitchFamily="18" charset="0"/>
                <a:cs typeface="Times New Roman" panose="02020603050405020304" pitchFamily="18" charset="0"/>
              </a:rPr>
              <a:t>C.Mác</a:t>
            </a:r>
            <a:r>
              <a:rPr lang="en-US" sz="3200" dirty="0">
                <a:latin typeface="Times New Roman" panose="02020603050405020304" pitchFamily="18" charset="0"/>
                <a:cs typeface="Times New Roman" panose="02020603050405020304" pitchFamily="18" charset="0"/>
              </a:rPr>
              <a:t>,</a:t>
            </a:r>
            <a:r>
              <a:rPr lang="en-US" sz="3200" cap="none"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a:t>
            </a:r>
            <a:r>
              <a:rPr lang="en-US" sz="3200" cap="none" dirty="0" err="1" smtClean="0">
                <a:latin typeface="Times New Roman" panose="02020603050405020304" pitchFamily="18" charset="0"/>
                <a:cs typeface="Times New Roman" panose="02020603050405020304" pitchFamily="18" charset="0"/>
              </a:rPr>
              <a:t>h.Ăngghen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Lênin</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152400"/>
            <a:ext cx="8229600" cy="838200"/>
          </a:xfrm>
        </p:spPr>
        <p:txBody>
          <a:bodyPr/>
          <a:lstStyle/>
          <a:p>
            <a:pPr eaLnBrk="1" hangingPunct="1"/>
            <a:r>
              <a:rPr lang="en-US" altLang="en-US" sz="3200" dirty="0" err="1"/>
              <a:t>Chương</a:t>
            </a:r>
            <a:r>
              <a:rPr lang="en-US" altLang="en-US" sz="3200" dirty="0"/>
              <a:t> 1: KHÁI LUẬN VỀ TRIẾT HỌC</a:t>
            </a:r>
            <a:endParaRPr lang="en-US" altLang="en-US" sz="3200" dirty="0"/>
          </a:p>
        </p:txBody>
      </p:sp>
      <p:sp>
        <p:nvSpPr>
          <p:cNvPr id="6" name="Date Placeholder 5"/>
          <p:cNvSpPr>
            <a:spLocks noGrp="1"/>
          </p:cNvSpPr>
          <p:nvPr>
            <p:ph type="dt" sz="half" idx="10"/>
          </p:nvPr>
        </p:nvSpPr>
        <p:spPr>
          <a:xfrm>
            <a:off x="1981200" y="6245225"/>
            <a:ext cx="2133600" cy="476250"/>
          </a:xfrm>
          <a:prstGeom prst="rect">
            <a:avLst/>
          </a:prstGeom>
        </p:spPr>
        <p:txBody>
          <a:bodyPr/>
          <a:lstStyle/>
          <a:p>
            <a:pPr>
              <a:defRPr/>
            </a:pPr>
            <a:fld id="{9E5C560E-1B57-4FD8-946C-4FAFCE8919F6}" type="datetime1">
              <a:rPr lang="en-US"/>
            </a:fld>
            <a:endParaRPr lang="en-US" dirty="0"/>
          </a:p>
        </p:txBody>
      </p:sp>
      <p:sp>
        <p:nvSpPr>
          <p:cNvPr id="3" name="Rounded Rectangle 2"/>
          <p:cNvSpPr/>
          <p:nvPr/>
        </p:nvSpPr>
        <p:spPr>
          <a:xfrm>
            <a:off x="1676400" y="1277939"/>
            <a:ext cx="2743200" cy="165258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vi-VN" sz="2400" dirty="0">
                <a:solidFill>
                  <a:schemeClr val="tx1"/>
                </a:solidFill>
                <a:latin typeface="Times New Roman" panose="02020603050405020304" pitchFamily="18" charset="0"/>
                <a:cs typeface="Times New Roman" panose="02020603050405020304" pitchFamily="18" charset="0"/>
              </a:rPr>
              <a:t>I. TRIẾT HỌC VÀ VẤN ĐỀ CƠ BẢN CỦA TRIẾT HỌC</a:t>
            </a:r>
            <a:endParaRPr lang="vi-VN" sz="24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1600200" y="3429000"/>
            <a:ext cx="2819400" cy="3073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sz="2400" dirty="0">
                <a:solidFill>
                  <a:schemeClr val="tx1"/>
                </a:solidFill>
                <a:latin typeface="Times New Roman" panose="02020603050405020304" pitchFamily="18" charset="0"/>
                <a:cs typeface="Times New Roman" panose="02020603050405020304" pitchFamily="18" charset="0"/>
              </a:rPr>
              <a:t>I</a:t>
            </a:r>
            <a:r>
              <a:rPr lang="vi-VN" sz="2400" dirty="0">
                <a:solidFill>
                  <a:schemeClr val="tx1"/>
                </a:solidFill>
                <a:latin typeface="Times New Roman" panose="02020603050405020304" pitchFamily="18" charset="0"/>
                <a:cs typeface="Times New Roman" panose="02020603050405020304" pitchFamily="18" charset="0"/>
              </a:rPr>
              <a:t>I. TRIẾT HỌC MÁC</a:t>
            </a:r>
            <a:r>
              <a:rPr lang="en-US" sz="2400" dirty="0">
                <a:solidFill>
                  <a:schemeClr val="tx1"/>
                </a:solidFill>
                <a:latin typeface="Times New Roman" panose="02020603050405020304" pitchFamily="18" charset="0"/>
                <a:cs typeface="Times New Roman" panose="02020603050405020304" pitchFamily="18" charset="0"/>
              </a:rPr>
              <a:t> - </a:t>
            </a:r>
            <a:r>
              <a:rPr lang="vi-VN" sz="2400" dirty="0">
                <a:solidFill>
                  <a:schemeClr val="tx1"/>
                </a:solidFill>
                <a:latin typeface="Times New Roman" panose="02020603050405020304" pitchFamily="18" charset="0"/>
                <a:cs typeface="Times New Roman" panose="02020603050405020304" pitchFamily="18" charset="0"/>
              </a:rPr>
              <a:t>LÊNIN VÀ VAI TRÒ CỦA </a:t>
            </a:r>
            <a:r>
              <a:rPr lang="en-US" sz="2400" dirty="0">
                <a:solidFill>
                  <a:schemeClr val="tx1"/>
                </a:solidFill>
                <a:latin typeface="Times New Roman" panose="02020603050405020304" pitchFamily="18" charset="0"/>
                <a:cs typeface="Times New Roman" panose="02020603050405020304" pitchFamily="18" charset="0"/>
              </a:rPr>
              <a:t>TRIẾT HỌC MÁC - LÊNIN</a:t>
            </a:r>
            <a:r>
              <a:rPr lang="vi-VN" sz="2400" dirty="0">
                <a:solidFill>
                  <a:schemeClr val="tx1"/>
                </a:solidFill>
                <a:latin typeface="Times New Roman" panose="02020603050405020304" pitchFamily="18" charset="0"/>
                <a:cs typeface="Times New Roman" panose="02020603050405020304" pitchFamily="18" charset="0"/>
              </a:rPr>
              <a:t> TRONG ĐỜI SỐNG XÃ HỘI</a:t>
            </a:r>
            <a:endParaRPr lang="vi-VN" sz="2400"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4895850" y="3433764"/>
            <a:ext cx="5715000" cy="8397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anose="02020603050405020304" pitchFamily="18" charset="0"/>
                <a:cs typeface="Times New Roman" panose="02020603050405020304" pitchFamily="18" charset="0"/>
              </a:rPr>
              <a:t>1. Sự ra đời và phát triển của triết học Mác – Lênin</a:t>
            </a:r>
            <a:endParaRPr lang="vi-VN" sz="2800" kern="0" dirty="0">
              <a:solidFill>
                <a:srgbClr val="000000"/>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4876800" y="4411664"/>
            <a:ext cx="5715000" cy="82708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anose="02020603050405020304" pitchFamily="18" charset="0"/>
                <a:cs typeface="Times New Roman" panose="02020603050405020304" pitchFamily="18" charset="0"/>
              </a:rPr>
              <a:t>2. Đối tượng và chức năng của triết học Mác – Lênin</a:t>
            </a:r>
            <a:endParaRPr lang="vi-VN" sz="2800" kern="0" dirty="0">
              <a:solidFill>
                <a:srgbClr val="000000"/>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4876800" y="5376863"/>
            <a:ext cx="5715000" cy="136525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anose="02020603050405020304" pitchFamily="18" charset="0"/>
                <a:cs typeface="Times New Roman" panose="02020603050405020304" pitchFamily="18" charset="0"/>
              </a:rPr>
              <a:t>3. Vai trò của triết học Mác - Lênin trong đời sống xã hội và </a:t>
            </a:r>
            <a:r>
              <a:rPr lang="en-US" sz="2800" kern="0" dirty="0" err="1">
                <a:solidFill>
                  <a:srgbClr val="000000"/>
                </a:solidFill>
                <a:latin typeface="Times New Roman" panose="02020603050405020304" pitchFamily="18" charset="0"/>
                <a:cs typeface="Times New Roman" panose="02020603050405020304" pitchFamily="18" charset="0"/>
              </a:rPr>
              <a:t>trong</a:t>
            </a:r>
            <a:r>
              <a:rPr lang="vi-VN" sz="2800" kern="0" dirty="0">
                <a:solidFill>
                  <a:srgbClr val="000000"/>
                </a:solidFill>
                <a:latin typeface="Times New Roman" panose="02020603050405020304" pitchFamily="18" charset="0"/>
                <a:cs typeface="Times New Roman" panose="02020603050405020304" pitchFamily="18" charset="0"/>
              </a:rPr>
              <a:t> sự nghiệp đổi mới ở Việt Nam hiện nay</a:t>
            </a:r>
            <a:endParaRPr lang="vi-VN" sz="2800" kern="0" dirty="0">
              <a:solidFill>
                <a:srgbClr val="00000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4838700" y="990601"/>
            <a:ext cx="5715000" cy="60166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anose="02020603050405020304" pitchFamily="18" charset="0"/>
                <a:cs typeface="Times New Roman" panose="02020603050405020304" pitchFamily="18" charset="0"/>
              </a:rPr>
              <a:t>1. Khái lược về triết học</a:t>
            </a:r>
            <a:endParaRPr lang="vi-VN" sz="2800" kern="0" dirty="0">
              <a:solidFill>
                <a:srgbClr val="000000"/>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4838700" y="1801814"/>
            <a:ext cx="5715000" cy="528637"/>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anose="02020603050405020304" pitchFamily="18" charset="0"/>
                <a:cs typeface="Times New Roman" panose="02020603050405020304" pitchFamily="18" charset="0"/>
              </a:rPr>
              <a:t>2. Vấn đề cơ bản của triết học </a:t>
            </a:r>
            <a:endParaRPr lang="vi-VN" sz="2800" kern="0" dirty="0">
              <a:solidFill>
                <a:srgbClr val="000000"/>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4868863" y="2563814"/>
            <a:ext cx="5753100" cy="560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anose="02020603050405020304" pitchFamily="18" charset="0"/>
                <a:cs typeface="Times New Roman" panose="02020603050405020304" pitchFamily="18" charset="0"/>
              </a:rPr>
              <a:t>3. Biện chứng và siêu hình</a:t>
            </a:r>
            <a:endParaRPr lang="vi-VN" sz="2800" kern="0" dirty="0">
              <a:solidFill>
                <a:srgbClr val="000000"/>
              </a:solidFill>
              <a:latin typeface="Times New Roman" panose="02020603050405020304" pitchFamily="18" charset="0"/>
              <a:cs typeface="Times New Roman" panose="02020603050405020304" pitchFamily="18" charset="0"/>
            </a:endParaRPr>
          </a:p>
        </p:txBody>
      </p:sp>
      <p:cxnSp>
        <p:nvCxnSpPr>
          <p:cNvPr id="19" name="Straight Arrow Connector 18"/>
          <p:cNvCxnSpPr>
            <a:stCxn id="3" idx="3"/>
            <a:endCxn id="17" idx="1"/>
          </p:cNvCxnSpPr>
          <p:nvPr/>
        </p:nvCxnSpPr>
        <p:spPr>
          <a:xfrm flipV="1">
            <a:off x="4419600" y="1290638"/>
            <a:ext cx="419100" cy="8128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3" idx="3"/>
            <a:endCxn id="20" idx="1"/>
          </p:cNvCxnSpPr>
          <p:nvPr/>
        </p:nvCxnSpPr>
        <p:spPr>
          <a:xfrm flipV="1">
            <a:off x="4419600" y="2065338"/>
            <a:ext cx="419100" cy="381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a:stCxn id="7" idx="3"/>
            <a:endCxn id="12" idx="1"/>
          </p:cNvCxnSpPr>
          <p:nvPr/>
        </p:nvCxnSpPr>
        <p:spPr>
          <a:xfrm flipV="1">
            <a:off x="4419600" y="3853658"/>
            <a:ext cx="476250" cy="11120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Straight Arrow Connector 29"/>
          <p:cNvCxnSpPr>
            <a:stCxn id="3" idx="3"/>
            <a:endCxn id="21" idx="1"/>
          </p:cNvCxnSpPr>
          <p:nvPr/>
        </p:nvCxnSpPr>
        <p:spPr>
          <a:xfrm>
            <a:off x="4419601" y="2103438"/>
            <a:ext cx="449263" cy="74136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7" idx="3"/>
            <a:endCxn id="15" idx="1"/>
          </p:cNvCxnSpPr>
          <p:nvPr/>
        </p:nvCxnSpPr>
        <p:spPr>
          <a:xfrm flipV="1">
            <a:off x="4419600" y="4825208"/>
            <a:ext cx="457200" cy="14049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a:stCxn id="7" idx="3"/>
            <a:endCxn id="16" idx="1"/>
          </p:cNvCxnSpPr>
          <p:nvPr/>
        </p:nvCxnSpPr>
        <p:spPr>
          <a:xfrm>
            <a:off x="4419600" y="4965700"/>
            <a:ext cx="457200" cy="10937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pt-BR" altLang="en-US" dirty="0">
                <a:latin typeface="Times New Roman" panose="02020603050405020304" pitchFamily="18" charset="0"/>
                <a:cs typeface="Times New Roman" panose="02020603050405020304" pitchFamily="18" charset="0"/>
              </a:rPr>
              <a:t>1. </a:t>
            </a:r>
            <a:r>
              <a:rPr lang="vi-VN" altLang="en-US" dirty="0">
                <a:latin typeface="Times New Roman" panose="02020603050405020304" pitchFamily="18" charset="0"/>
                <a:cs typeface="Times New Roman" panose="02020603050405020304" pitchFamily="18" charset="0"/>
              </a:rPr>
              <a:t>Khái lược về </a:t>
            </a:r>
            <a:r>
              <a:rPr lang="pt-BR" altLang="en-US" dirty="0">
                <a:latin typeface="Times New Roman" panose="02020603050405020304" pitchFamily="18" charset="0"/>
                <a:cs typeface="Times New Roman" panose="02020603050405020304" pitchFamily="18" charset="0"/>
              </a:rPr>
              <a:t>Triết học </a:t>
            </a:r>
            <a:endParaRPr lang="vi-VN" altLang="en-US" dirty="0"/>
          </a:p>
        </p:txBody>
      </p:sp>
      <p:graphicFrame>
        <p:nvGraphicFramePr>
          <p:cNvPr id="2" name="Diagram 1"/>
          <p:cNvGraphicFramePr/>
          <p:nvPr/>
        </p:nvGraphicFramePr>
        <p:xfrm>
          <a:off x="1981200" y="1443543"/>
          <a:ext cx="8343900" cy="480168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sz="quarter" idx="13"/>
          </p:nvPr>
        </p:nvSpPr>
        <p:spPr>
          <a:xfrm>
            <a:off x="1597025" y="914400"/>
            <a:ext cx="8839200" cy="5715000"/>
          </a:xfrm>
          <a:prstGeom prst="rect">
            <a:avLst/>
          </a:prstGeom>
        </p:spPr>
        <p:txBody>
          <a:bodyPr/>
          <a:lstStyle/>
          <a:p>
            <a:pPr algn="just"/>
            <a:r>
              <a:rPr lang="vi-VN" altLang="en-US">
                <a:latin typeface="Times New Roman" panose="02020603050405020304" pitchFamily="18" charset="0"/>
                <a:cs typeface="Times New Roman" panose="02020603050405020304" pitchFamily="18" charset="0"/>
              </a:rPr>
              <a:t>Triết học ra đời vào </a:t>
            </a:r>
            <a:r>
              <a:rPr lang="en-GB" altLang="en-US">
                <a:latin typeface="Times New Roman" panose="02020603050405020304" pitchFamily="18" charset="0"/>
                <a:cs typeface="Times New Roman" panose="02020603050405020304" pitchFamily="18" charset="0"/>
              </a:rPr>
              <a:t>khoảng từ thế kỷ VIII đến thế kỷ VI tr.CN tại các trung tâm văn minh lớn của nhân loại thời Cổ đại</a:t>
            </a:r>
            <a:r>
              <a:rPr lang="vi-VN" altLang="en-US">
                <a:latin typeface="Times New Roman" panose="02020603050405020304" pitchFamily="18" charset="0"/>
                <a:cs typeface="Times New Roman" panose="02020603050405020304" pitchFamily="18" charset="0"/>
              </a:rPr>
              <a:t> (phương Đông: Ấn độ và Trung hoa, phương Tây: Hy lạp)</a:t>
            </a:r>
            <a:endParaRPr lang="vi-VN" alt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981200" y="6245225"/>
            <a:ext cx="2133600" cy="476250"/>
          </a:xfrm>
          <a:prstGeom prst="rect">
            <a:avLst/>
          </a:prstGeom>
        </p:spPr>
        <p:txBody>
          <a:bodyPr/>
          <a:lstStyle/>
          <a:p>
            <a:pPr>
              <a:defRPr/>
            </a:pPr>
            <a:fld id="{10D714E9-3B26-4978-A800-95CCD4AE1C9F}" type="datetime1">
              <a:rPr lang="en-US" smtClean="0"/>
            </a:fld>
            <a:endParaRPr lang="en-US"/>
          </a:p>
        </p:txBody>
      </p:sp>
      <p:pic>
        <p:nvPicPr>
          <p:cNvPr id="15364" name="Picture 2"/>
          <p:cNvPicPr>
            <a:picLocks noChangeAspect="1" noChangeArrowheads="1"/>
          </p:cNvPicPr>
          <p:nvPr/>
        </p:nvPicPr>
        <p:blipFill>
          <a:blip r:embed="rId1"/>
          <a:srcRect/>
          <a:stretch>
            <a:fillRect/>
          </a:stretch>
        </p:blipFill>
        <p:spPr bwMode="auto">
          <a:xfrm>
            <a:off x="1524000" y="3276600"/>
            <a:ext cx="3200400" cy="3352800"/>
          </a:xfrm>
          <a:prstGeom prst="rect">
            <a:avLst/>
          </a:prstGeom>
          <a:noFill/>
          <a:ln w="9525">
            <a:noFill/>
            <a:miter lim="800000"/>
            <a:headEnd/>
            <a:tailEnd/>
          </a:ln>
          <a:effectLst/>
        </p:spPr>
      </p:pic>
      <p:pic>
        <p:nvPicPr>
          <p:cNvPr id="15365" name="Picture 3"/>
          <p:cNvPicPr>
            <a:picLocks noChangeAspect="1" noChangeArrowheads="1"/>
          </p:cNvPicPr>
          <p:nvPr/>
        </p:nvPicPr>
        <p:blipFill>
          <a:blip r:embed="rId2"/>
          <a:srcRect/>
          <a:stretch>
            <a:fillRect/>
          </a:stretch>
        </p:blipFill>
        <p:spPr bwMode="auto">
          <a:xfrm>
            <a:off x="4800600" y="3276600"/>
            <a:ext cx="2819400" cy="3352800"/>
          </a:xfrm>
          <a:prstGeom prst="rect">
            <a:avLst/>
          </a:prstGeom>
          <a:noFill/>
          <a:ln w="9525">
            <a:noFill/>
            <a:miter lim="800000"/>
            <a:headEnd/>
            <a:tailEnd/>
          </a:ln>
          <a:effectLst/>
        </p:spPr>
      </p:pic>
      <p:pic>
        <p:nvPicPr>
          <p:cNvPr id="15366" name="Picture 4"/>
          <p:cNvPicPr>
            <a:picLocks noChangeAspect="1" noChangeArrowheads="1"/>
          </p:cNvPicPr>
          <p:nvPr/>
        </p:nvPicPr>
        <p:blipFill>
          <a:blip r:embed="rId3"/>
          <a:srcRect/>
          <a:stretch>
            <a:fillRect/>
          </a:stretch>
        </p:blipFill>
        <p:spPr bwMode="auto">
          <a:xfrm>
            <a:off x="7620000" y="3276600"/>
            <a:ext cx="2971800" cy="3352800"/>
          </a:xfrm>
          <a:prstGeom prst="rect">
            <a:avLst/>
          </a:prstGeom>
          <a:noFill/>
          <a:ln w="9525">
            <a:noFill/>
            <a:miter lim="800000"/>
            <a:headEnd/>
            <a:tailEnd/>
          </a:ln>
          <a:effectLst/>
        </p:spPr>
      </p:pic>
      <p:sp>
        <p:nvSpPr>
          <p:cNvPr id="2" name="Pentagon 1"/>
          <p:cNvSpPr/>
          <p:nvPr/>
        </p:nvSpPr>
        <p:spPr>
          <a:xfrm>
            <a:off x="1524000" y="182563"/>
            <a:ext cx="5715000" cy="660400"/>
          </a:xfrm>
          <a:prstGeom prst="homePlate">
            <a:avLst/>
          </a:prstGeom>
          <a:solidFill>
            <a:schemeClr val="accent1">
              <a:lumMod val="20000"/>
              <a:lumOff val="8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a.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Nguồn</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gốc</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của</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triết</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học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arn(inVertical)">
                                      <p:cBhvr>
                                        <p:cTn id="7" dur="500"/>
                                        <p:tgtEl>
                                          <p:spTgt spid="1536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364"/>
                                        </p:tgtEl>
                                        <p:attrNameLst>
                                          <p:attrName>style.visibility</p:attrName>
                                        </p:attrNameLst>
                                      </p:cBhvr>
                                      <p:to>
                                        <p:strVal val="visible"/>
                                      </p:to>
                                    </p:set>
                                    <p:animEffect transition="in" filter="barn(inVertical)">
                                      <p:cBhvr>
                                        <p:cTn id="10" dur="500"/>
                                        <p:tgtEl>
                                          <p:spTgt spid="15364"/>
                                        </p:tgtEl>
                                      </p:cBhvr>
                                    </p:animEffect>
                                  </p:childTnLst>
                                </p:cTn>
                              </p:par>
                              <p:par>
                                <p:cTn id="11" presetID="16" presetClass="entr" presetSubtype="21" fill="hold" nodeType="with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barn(inVertical)">
                                      <p:cBhvr>
                                        <p:cTn id="13" dur="500"/>
                                        <p:tgtEl>
                                          <p:spTgt spid="15365"/>
                                        </p:tgtEl>
                                      </p:cBhvr>
                                    </p:animEffect>
                                  </p:childTnLst>
                                </p:cTn>
                              </p:par>
                              <p:par>
                                <p:cTn id="14" presetID="16" presetClass="entr" presetSubtype="21" fill="hold" nodeType="withEffect">
                                  <p:stCondLst>
                                    <p:cond delay="0"/>
                                  </p:stCondLst>
                                  <p:childTnLst>
                                    <p:set>
                                      <p:cBhvr>
                                        <p:cTn id="15" dur="1" fill="hold">
                                          <p:stCondLst>
                                            <p:cond delay="0"/>
                                          </p:stCondLst>
                                        </p:cTn>
                                        <p:tgtEl>
                                          <p:spTgt spid="15366"/>
                                        </p:tgtEl>
                                        <p:attrNameLst>
                                          <p:attrName>style.visibility</p:attrName>
                                        </p:attrNameLst>
                                      </p:cBhvr>
                                      <p:to>
                                        <p:strVal val="visible"/>
                                      </p:to>
                                    </p:set>
                                    <p:animEffect transition="in" filter="barn(inVertical)">
                                      <p:cBhvr>
                                        <p:cTn id="16"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sz="quarter" idx="13"/>
          </p:nvPr>
        </p:nvSpPr>
        <p:spPr>
          <a:xfrm>
            <a:off x="1676400" y="1219200"/>
            <a:ext cx="8839200" cy="5410200"/>
          </a:xfrm>
          <a:prstGeom prst="rect">
            <a:avLst/>
          </a:prstGeom>
        </p:spPr>
        <p:txBody>
          <a:bodyPr/>
          <a:lstStyle/>
          <a:p>
            <a:pPr algn="just" eaLnBrk="1" hangingPunct="1"/>
            <a:r>
              <a:rPr lang="en-US" altLang="en-US" dirty="0" err="1">
                <a:latin typeface="Times New Roman" panose="02020603050405020304" pitchFamily="18" charset="0"/>
                <a:cs typeface="Times New Roman" panose="02020603050405020304" pitchFamily="18" charset="0"/>
              </a:rPr>
              <a:t>Triết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học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hình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thái</a:t>
            </a:r>
            <a:r>
              <a:rPr lang="en-US" altLang="en-US" dirty="0">
                <a:latin typeface="Times New Roman" panose="02020603050405020304" pitchFamily="18" charset="0"/>
                <a:cs typeface="Times New Roman" panose="02020603050405020304" pitchFamily="18" charset="0"/>
              </a:rPr>
              <a:t> ý </a:t>
            </a:r>
            <a:r>
              <a:rPr lang="en-US" altLang="en-US" dirty="0" err="1">
                <a:latin typeface="Times New Roman" panose="02020603050405020304" pitchFamily="18" charset="0"/>
                <a:cs typeface="Times New Roman" panose="02020603050405020304" pitchFamily="18" charset="0"/>
              </a:rPr>
              <a:t>thức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xã</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hội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một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bộ</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phận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kiến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trúc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thượng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tầng</a:t>
            </a:r>
            <a:endParaRPr lang="en-US" altLang="en-US"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1981200" y="4598988"/>
            <a:ext cx="8458200" cy="187166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hình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thức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tư</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duy</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lý</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luận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đầu</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tiên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thể</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hiện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năng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duy</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trừu</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tượng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năng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lực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để</a:t>
            </a:r>
            <a:r>
              <a:rPr lang="en-GB" altLang="en-US" sz="2800" kern="0" dirty="0">
                <a:solidFill>
                  <a:srgbClr val="000000"/>
                </a:solidFill>
              </a:rPr>
              <a:t> </a:t>
            </a:r>
            <a:r>
              <a:rPr lang="en-GB" altLang="en-US" sz="2800" kern="0" dirty="0" err="1">
                <a:solidFill>
                  <a:srgbClr val="000000"/>
                </a:solidFill>
                <a:latin typeface="Times New Roman" panose="02020603050405020304" pitchFamily="18" charset="0"/>
                <a:cs typeface="Times New Roman" panose="02020603050405020304" pitchFamily="18" charset="0"/>
              </a:rPr>
              <a:t>giải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quyết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tất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các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đê</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nhận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thức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chung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vê</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nhiên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xa</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hội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duy</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1981200" y="3346450"/>
            <a:ext cx="8458200" cy="99695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Trước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khi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xuất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hiện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thế</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giới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quan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thần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thoại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đã</a:t>
            </a:r>
            <a:r>
              <a:rPr lang="en-US" altLang="en-US" sz="2800" kern="0" dirty="0">
                <a:solidFill>
                  <a:srgbClr val="000000"/>
                </a:solidFill>
                <a:latin typeface="Times New Roman" panose="02020603050405020304" pitchFamily="18" charset="0"/>
                <a:cs typeface="Times New Roman" panose="02020603050405020304" pitchFamily="18" charset="0"/>
              </a:rPr>
              <a:t> chi </a:t>
            </a:r>
            <a:r>
              <a:rPr lang="en-US" altLang="en-US" sz="2800" kern="0" dirty="0" err="1">
                <a:solidFill>
                  <a:srgbClr val="000000"/>
                </a:solidFill>
                <a:latin typeface="Times New Roman" panose="02020603050405020304" pitchFamily="18" charset="0"/>
                <a:cs typeface="Times New Roman" panose="02020603050405020304" pitchFamily="18" charset="0"/>
              </a:rPr>
              <a:t>phối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hoạt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nhận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thức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của</a:t>
            </a:r>
            <a:r>
              <a:rPr lang="en-US" altLang="en-US" sz="2800" kern="0" dirty="0">
                <a:solidFill>
                  <a:srgbClr val="000000"/>
                </a:solidFill>
                <a:latin typeface="Times New Roman" panose="02020603050405020304" pitchFamily="18" charset="0"/>
                <a:cs typeface="Times New Roman" panose="02020603050405020304" pitchFamily="18" charset="0"/>
              </a:rPr>
              <a:t> con </a:t>
            </a:r>
            <a:r>
              <a:rPr lang="en-US" altLang="en-US" sz="2800" kern="0" dirty="0" err="1">
                <a:solidFill>
                  <a:srgbClr val="000000"/>
                </a:solidFill>
                <a:latin typeface="Times New Roman" panose="02020603050405020304" pitchFamily="18" charset="0"/>
                <a:cs typeface="Times New Roman" panose="02020603050405020304" pitchFamily="18" charset="0"/>
              </a:rPr>
              <a:t>người</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7" name="Oval 6"/>
          <p:cNvSpPr/>
          <p:nvPr/>
        </p:nvSpPr>
        <p:spPr>
          <a:xfrm>
            <a:off x="1544638" y="2481263"/>
            <a:ext cx="6553200" cy="6096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marL="342900" indent="-342900" algn="just">
              <a:spcBef>
                <a:spcPct val="20000"/>
              </a:spcBef>
              <a:buFontTx/>
              <a:buChar char="•"/>
              <a:defRPr/>
            </a:pPr>
            <a:r>
              <a:rPr lang="en-US" altLang="en-US" sz="3200" i="1" kern="0" dirty="0" err="1">
                <a:solidFill>
                  <a:srgbClr val="000000"/>
                </a:solidFill>
                <a:latin typeface="Times New Roman" panose="02020603050405020304" pitchFamily="18" charset="0"/>
                <a:cs typeface="Times New Roman" panose="02020603050405020304" pitchFamily="18" charset="0"/>
              </a:rPr>
              <a:t>Nguồn</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gốc</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nhận</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thức</a:t>
            </a:r>
            <a:r>
              <a:rPr lang="en-US" altLang="en-US" sz="3200" kern="0" dirty="0">
                <a:solidFill>
                  <a:srgbClr val="000000"/>
                </a:solidFill>
                <a:latin typeface="Times New Roman" panose="02020603050405020304" pitchFamily="18" charset="0"/>
                <a:cs typeface="Times New Roman" panose="02020603050405020304" pitchFamily="18" charset="0"/>
              </a:rPr>
              <a:t>:</a:t>
            </a:r>
            <a:endParaRPr lang="en-US"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8" name="Pentagon 7"/>
          <p:cNvSpPr/>
          <p:nvPr/>
        </p:nvSpPr>
        <p:spPr>
          <a:xfrm>
            <a:off x="1524000" y="285750"/>
            <a:ext cx="5715000" cy="660400"/>
          </a:xfrm>
          <a:prstGeom prst="homePlate">
            <a:avLst/>
          </a:prstGeom>
          <a:solidFill>
            <a:schemeClr val="accent1">
              <a:lumMod val="20000"/>
              <a:lumOff val="8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a.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Nguồn</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gốc</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của</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triết</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học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arn(inVertical)">
                                      <p:cBhvr>
                                        <p:cTn id="7" dur="500"/>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900" decel="100000" fill="hold"/>
                                        <p:tgtEl>
                                          <p:spTgt spid="6"/>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P spid="6" grpId="0" animBg="1"/>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676400" y="152400"/>
            <a:ext cx="8915400" cy="762000"/>
          </a:xfrm>
        </p:spPr>
        <p:txBody>
          <a:bodyPr>
            <a:normAutofit fontScale="90000"/>
          </a:bodyPr>
          <a:lstStyle/>
          <a:p>
            <a:br>
              <a:rPr lang="en-GB" altLang="en-US" sz="3600" i="1" dirty="0">
                <a:latin typeface="Times New Roman" panose="02020603050405020304" pitchFamily="18" charset="0"/>
                <a:cs typeface="Times New Roman" panose="02020603050405020304" pitchFamily="18" charset="0"/>
              </a:rPr>
            </a:br>
            <a:r>
              <a:rPr lang="en-GB" altLang="en-US" sz="3600" i="1" dirty="0">
                <a:latin typeface="Times New Roman" panose="02020603050405020304" pitchFamily="18" charset="0"/>
                <a:cs typeface="Times New Roman" panose="02020603050405020304" pitchFamily="18" charset="0"/>
              </a:rPr>
              <a:t>a. </a:t>
            </a:r>
            <a:r>
              <a:rPr lang="en-GB" altLang="en-US" sz="3600" i="1" dirty="0" err="1">
                <a:latin typeface="Times New Roman" panose="02020603050405020304" pitchFamily="18" charset="0"/>
                <a:cs typeface="Times New Roman" panose="02020603050405020304" pitchFamily="18" charset="0"/>
              </a:rPr>
              <a:t>Nguồn</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gốc</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của</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triết</a:t>
            </a:r>
            <a:r>
              <a:rPr lang="en-GB" altLang="en-US" sz="3600" i="1" dirty="0">
                <a:latin typeface="Times New Roman" panose="02020603050405020304" pitchFamily="18" charset="0"/>
                <a:cs typeface="Times New Roman" panose="02020603050405020304" pitchFamily="18" charset="0"/>
              </a:rPr>
              <a:t> </a:t>
            </a:r>
            <a:r>
              <a:rPr lang="en-GB" altLang="en-US" sz="3600" i="1" dirty="0" err="1">
                <a:latin typeface="Times New Roman" panose="02020603050405020304" pitchFamily="18" charset="0"/>
                <a:cs typeface="Times New Roman" panose="02020603050405020304" pitchFamily="18" charset="0"/>
              </a:rPr>
              <a:t>học</a:t>
            </a:r>
            <a:br>
              <a:rPr lang="vi-VN" altLang="en-US" sz="3600" i="1" dirty="0">
                <a:latin typeface="Times New Roman" panose="02020603050405020304" pitchFamily="18" charset="0"/>
                <a:cs typeface="Times New Roman" panose="02020603050405020304" pitchFamily="18" charset="0"/>
              </a:rPr>
            </a:br>
            <a:endParaRPr lang="vi-VN" altLang="en-US" sz="3600" dirty="0">
              <a:latin typeface="Times New Roman" panose="02020603050405020304" pitchFamily="18" charset="0"/>
              <a:cs typeface="Times New Roman" panose="02020603050405020304" pitchFamily="18" charset="0"/>
            </a:endParaRPr>
          </a:p>
        </p:txBody>
      </p:sp>
      <p:sp>
        <p:nvSpPr>
          <p:cNvPr id="2" name="Oval 1"/>
          <p:cNvSpPr/>
          <p:nvPr/>
        </p:nvSpPr>
        <p:spPr>
          <a:xfrm>
            <a:off x="1503363" y="1203325"/>
            <a:ext cx="5846763" cy="685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spcBef>
                <a:spcPct val="20000"/>
              </a:spcBef>
              <a:buFontTx/>
              <a:buChar char="•"/>
              <a:defRPr/>
            </a:pPr>
            <a:r>
              <a:rPr lang="en-US" altLang="en-US" sz="3200" kern="0">
                <a:solidFill>
                  <a:srgbClr val="000000"/>
                </a:solidFill>
                <a:latin typeface="Times New Roman" panose="02020603050405020304" pitchFamily="18" charset="0"/>
                <a:cs typeface="Times New Roman" panose="02020603050405020304" pitchFamily="18" charset="0"/>
              </a:rPr>
              <a:t>Nguồn gốc xã hội: </a:t>
            </a:r>
            <a:endParaRPr lang="en-US"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3" name="Rounded Rectangle 2"/>
          <p:cNvSpPr/>
          <p:nvPr/>
        </p:nvSpPr>
        <p:spPr>
          <a:xfrm>
            <a:off x="1981200" y="2165351"/>
            <a:ext cx="8305800" cy="13192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Phân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công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lao</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xã</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hội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dẫn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đến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sự</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phân</a:t>
            </a:r>
            <a:r>
              <a:rPr lang="en-US" altLang="en-US" sz="2800" kern="0" dirty="0">
                <a:solidFill>
                  <a:srgbClr val="000000"/>
                </a:solidFill>
                <a:latin typeface="Times New Roman" panose="02020603050405020304" pitchFamily="18" charset="0"/>
                <a:cs typeface="Times New Roman" panose="02020603050405020304" pitchFamily="18" charset="0"/>
              </a:rPr>
              <a:t> chia </a:t>
            </a:r>
            <a:r>
              <a:rPr lang="en-US" altLang="en-US" sz="2800" kern="0" dirty="0" err="1">
                <a:solidFill>
                  <a:srgbClr val="000000"/>
                </a:solidFill>
                <a:latin typeface="Times New Roman" panose="02020603050405020304" pitchFamily="18" charset="0"/>
                <a:cs typeface="Times New Roman" panose="02020603050405020304" pitchFamily="18" charset="0"/>
              </a:rPr>
              <a:t>lao</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nguồn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gốc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dẫn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đến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chế</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tư</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hữu</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1981200" y="3805238"/>
            <a:ext cx="8305800" cy="197961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Khi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xã</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hội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sự</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phân</a:t>
            </a:r>
            <a:r>
              <a:rPr lang="en-US" altLang="en-US" sz="2800" kern="0" dirty="0">
                <a:solidFill>
                  <a:srgbClr val="000000"/>
                </a:solidFill>
                <a:latin typeface="Times New Roman" panose="02020603050405020304" pitchFamily="18" charset="0"/>
                <a:cs typeface="Times New Roman" panose="02020603050405020304" pitchFamily="18" charset="0"/>
              </a:rPr>
              <a:t> chia </a:t>
            </a:r>
            <a:r>
              <a:rPr lang="en-US" altLang="en-US" sz="2800" kern="0" dirty="0" err="1">
                <a:solidFill>
                  <a:srgbClr val="000000"/>
                </a:solidFill>
                <a:latin typeface="Times New Roman" panose="02020603050405020304" pitchFamily="18" charset="0"/>
                <a:cs typeface="Times New Roman" panose="02020603050405020304" pitchFamily="18" charset="0"/>
              </a:rPr>
              <a:t>giai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cấp</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ra</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đời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bản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thân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đã</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mang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tính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đảng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nhiệm</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vụ</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của</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luận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chứng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bảo</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vệ</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lợi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ích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của</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một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giai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cấp</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xác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định</a:t>
            </a:r>
            <a:r>
              <a:rPr lang="en-US" altLang="en-US" sz="2800" kern="0" dirty="0">
                <a:solidFill>
                  <a:srgbClr val="000000"/>
                </a:solidFill>
                <a:latin typeface="Times New Roman" panose="02020603050405020304" pitchFamily="18" charset="0"/>
                <a:cs typeface="Times New Roman" panose="02020603050405020304" pitchFamily="18" charset="0"/>
              </a:rPr>
              <a:t>). </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13509</Words>
  <Application>WPS Presentation</Application>
  <PresentationFormat>Widescreen</PresentationFormat>
  <Paragraphs>418</Paragraphs>
  <Slides>37</Slides>
  <Notes>4</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37</vt:i4>
      </vt:variant>
    </vt:vector>
  </HeadingPairs>
  <TitlesOfParts>
    <vt:vector size="58" baseType="lpstr">
      <vt:lpstr>Arial</vt:lpstr>
      <vt:lpstr>SimSun</vt:lpstr>
      <vt:lpstr>Wingdings</vt:lpstr>
      <vt:lpstr>Times New Roman</vt:lpstr>
      <vt:lpstr>Calibri</vt:lpstr>
      <vt:lpstr>Cordia New</vt:lpstr>
      <vt:lpstr>Microsoft Sans Serif</vt:lpstr>
      <vt:lpstr>.VnArial</vt:lpstr>
      <vt:lpstr>Cordia New</vt:lpstr>
      <vt:lpstr>Microsoft YaHei</vt:lpstr>
      <vt:lpstr>Arial Unicode MS</vt:lpstr>
      <vt:lpstr>Tw Cen MT</vt:lpstr>
      <vt:lpstr>.VnTime</vt:lpstr>
      <vt:lpstr>Segoe Print</vt:lpstr>
      <vt:lpstr>StarSymbol</vt:lpstr>
      <vt:lpstr>Times New Roman</vt:lpstr>
      <vt:lpstr>.VnTimeH</vt:lpstr>
      <vt:lpstr>Arial Đen</vt:lpstr>
      <vt:lpstr>Verdana</vt:lpstr>
      <vt:lpstr>Tahoma</vt:lpstr>
      <vt:lpstr>Droplet</vt:lpstr>
      <vt:lpstr>Môn: Triết học Mác - Lênin</vt:lpstr>
      <vt:lpstr>PowerPoint 演示文稿</vt:lpstr>
      <vt:lpstr>PowerPoint 演示文稿</vt:lpstr>
      <vt:lpstr>PowerPoint 演示文稿</vt:lpstr>
      <vt:lpstr>Chương 1: KHÁI LUẬN VỀ TRIẾT HỌC</vt:lpstr>
      <vt:lpstr>1. Khái lược về Triết học </vt:lpstr>
      <vt:lpstr>PowerPoint 演示文稿</vt:lpstr>
      <vt:lpstr>PowerPoint 演示文稿</vt:lpstr>
      <vt:lpstr> a. Nguồn gốc của triết học </vt:lpstr>
      <vt:lpstr>PowerPoint 演示文稿</vt:lpstr>
      <vt:lpstr>b. Khái niệm triết học</vt:lpstr>
      <vt:lpstr> c. Vấn đề đối tượng của triết học trong lịch sử  </vt:lpstr>
      <vt:lpstr> d. Triết học - hạt nhân lý luận của thế giới quan </vt:lpstr>
      <vt:lpstr> d. Triết học, hạt nhân lý luận của thế giới quan </vt:lpstr>
      <vt:lpstr> d. Triết học, hạt nhân lý luận của thế giới quan </vt:lpstr>
      <vt:lpstr>2. Vấn đề cơ bản của triết học </vt:lpstr>
      <vt:lpstr>PowerPoint 演示文稿</vt:lpstr>
      <vt:lpstr> b. Chủ nghĩa duy vật và chủ nghĩa duy tâm </vt:lpstr>
      <vt:lpstr> b. Chủ nghĩa duy vật và chủ nghĩa duy tâm </vt:lpstr>
      <vt:lpstr> b. Chủ nghĩa duy vật và chủ nghĩa duy tâm </vt:lpstr>
      <vt:lpstr> c. Thuyết có thể biết (Khả tri luận) và thuyết không thể biết (Bất khả tri luận) </vt:lpstr>
      <vt:lpstr>3. Biện chứng và siêu hình</vt:lpstr>
      <vt:lpstr> a. Khái niệm biện chứng và siêu hình trong lịch sử  </vt:lpstr>
      <vt:lpstr>b. Các hình thức cơ bản của PBC </vt:lpstr>
      <vt:lpstr> II. TRIẾT HỌC MÁC - LÊNIN VÀ VAI TRÒ CỦA TRIẾT HỌC MÁC - LÊNIN TRONG ĐỜI SỐNG XÃ HỘI </vt:lpstr>
      <vt:lpstr> 1. Sự ra đời và phát triển của triết học Mác – Lênin </vt:lpstr>
      <vt:lpstr>PowerPoint 演示文稿</vt:lpstr>
      <vt:lpstr>PowerPoint 演示文稿</vt:lpstr>
      <vt:lpstr> d. Giai đoạn Lênin trong sự phát triển Triết học Mác </vt:lpstr>
      <vt:lpstr>    V.I.Lênin trở thành người kế tục trung thành và phát triển sáng tạo chủ nghĩa Mác và triết học Mác trong thời đại mới - thời đại đế quốc chủ nghĩa và cách mạng xã hội chủ nghĩa.   </vt:lpstr>
      <vt:lpstr>2. Đối tượng và chức năng của triết học Mác - Lênin</vt:lpstr>
      <vt:lpstr> a. Khái niệm triết học Mác - Lênin </vt:lpstr>
      <vt:lpstr> a. Khái niệm triết học Mác - Lênin </vt:lpstr>
      <vt:lpstr>b. Đối tượng của triết học Mác - Lênin</vt:lpstr>
      <vt:lpstr>c. Chức năng của triết học Mác - Lênin</vt:lpstr>
      <vt:lpstr> 3. Vai trò của triết học Mác - Lênin trong đời sống xã hội và trong sự nghiệp đổi mới ở Việt Nam hiện nay (GT chuyên không có tiết này, do đã có hẳn chương 4)</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pc</cp:lastModifiedBy>
  <cp:revision>7</cp:revision>
  <dcterms:created xsi:type="dcterms:W3CDTF">2021-10-03T00:45:00Z</dcterms:created>
  <dcterms:modified xsi:type="dcterms:W3CDTF">2021-10-10T07:13:33Z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3F1EBC74DA394D8FB5355EF32C1344CA</vt:lpwstr>
  </property>
  <property fmtid="{D5CDD505-2E9C-101B-9397-08002B2CF9AE}" pid="3" name="KSOProductBuildVer">
    <vt:lpwstr>1033-11.2.0.10323</vt:lpwstr>
  </property>
</Properties>
</file>