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BC0752-8405-4D1D-9AD7-71C9FEAFDD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7A2B7-1A5E-4F1C-825C-A3D18BDF66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902" y="511076"/>
            <a:ext cx="8689976" cy="2509213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4153" y="982287"/>
            <a:ext cx="10487891" cy="5084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b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91540"/>
            <a:ext cx="10363826" cy="489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–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2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91540"/>
            <a:ext cx="10363826" cy="473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464</Words>
  <Application>WPS Presentation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Microsoft YaHei</vt:lpstr>
      <vt:lpstr>Arial Unicode MS</vt:lpstr>
      <vt:lpstr>Tw Cen MT</vt:lpstr>
      <vt:lpstr>Calibri</vt:lpstr>
      <vt:lpstr>Droplet</vt:lpstr>
      <vt:lpstr>Chủ đề thảo luận thuyết trình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thảo luận thuyết trình</dc:title>
  <dc:creator>Admin</dc:creator>
  <cp:lastModifiedBy>pc</cp:lastModifiedBy>
  <cp:revision>4</cp:revision>
  <dcterms:created xsi:type="dcterms:W3CDTF">2021-10-08T14:49:00Z</dcterms:created>
  <dcterms:modified xsi:type="dcterms:W3CDTF">2021-10-15T13:29:42Z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63752AAC6A2C4CEAB7D059C762A7BD06</vt:lpwstr>
  </property>
  <property fmtid="{D5CDD505-2E9C-101B-9397-08002B2CF9AE}" pid="3" name="KSOProductBuildVer">
    <vt:lpwstr>1033-11.2.0.10323</vt:lpwstr>
  </property>
</Properties>
</file>