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2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D7399-D351-488C-B8A8-F8595EBAD2B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6D3335-C808-4165-9EE4-B2B59EFB2EEB}">
      <dgm:prSet phldrT="[Text]"/>
      <dgm:spPr/>
      <dgm:t>
        <a:bodyPr/>
        <a:lstStyle/>
        <a:p>
          <a:r>
            <a:rPr lang="vi-VN" dirty="0" smtClean="0">
              <a:solidFill>
                <a:schemeClr val="tx1"/>
              </a:solidFill>
            </a:rPr>
            <a:t>Lí do chọn đề tài</a:t>
          </a:r>
          <a:endParaRPr lang="en-US" dirty="0">
            <a:solidFill>
              <a:schemeClr val="tx1"/>
            </a:solidFill>
          </a:endParaRPr>
        </a:p>
      </dgm:t>
    </dgm:pt>
    <dgm:pt modelId="{EEC812B1-2855-4957-913D-CAEC5F4B346F}" type="parTrans" cxnId="{BEA8830C-7A18-4A51-84A2-38DBA7F516EC}">
      <dgm:prSet/>
      <dgm:spPr/>
      <dgm:t>
        <a:bodyPr/>
        <a:lstStyle/>
        <a:p>
          <a:endParaRPr lang="en-US"/>
        </a:p>
      </dgm:t>
    </dgm:pt>
    <dgm:pt modelId="{125555CC-0125-46FA-B035-A31EACB834C1}" type="sibTrans" cxnId="{BEA8830C-7A18-4A51-84A2-38DBA7F516EC}">
      <dgm:prSet/>
      <dgm:spPr/>
      <dgm:t>
        <a:bodyPr/>
        <a:lstStyle/>
        <a:p>
          <a:endParaRPr lang="en-US"/>
        </a:p>
      </dgm:t>
    </dgm:pt>
    <dgm:pt modelId="{3E45F4FC-A865-4B70-89C1-7524CE82FD97}">
      <dgm:prSet phldrT="[Text]"/>
      <dgm:spPr/>
      <dgm:t>
        <a:bodyPr/>
        <a:lstStyle/>
        <a:p>
          <a:r>
            <a:rPr lang="vi-VN" dirty="0" smtClean="0">
              <a:solidFill>
                <a:schemeClr val="tx1"/>
              </a:solidFill>
            </a:rPr>
            <a:t>Mục đích nghiên cứu</a:t>
          </a:r>
          <a:endParaRPr lang="en-US" dirty="0">
            <a:solidFill>
              <a:schemeClr val="tx1"/>
            </a:solidFill>
          </a:endParaRPr>
        </a:p>
      </dgm:t>
    </dgm:pt>
    <dgm:pt modelId="{B471353A-896F-411B-9D0E-C61886078388}" type="parTrans" cxnId="{A1AC812D-422C-4373-9723-EA8319C14E61}">
      <dgm:prSet/>
      <dgm:spPr/>
      <dgm:t>
        <a:bodyPr/>
        <a:lstStyle/>
        <a:p>
          <a:endParaRPr lang="en-US"/>
        </a:p>
      </dgm:t>
    </dgm:pt>
    <dgm:pt modelId="{19AC3724-6A4B-4B8F-9CC2-071B6E2CE816}" type="sibTrans" cxnId="{A1AC812D-422C-4373-9723-EA8319C14E61}">
      <dgm:prSet/>
      <dgm:spPr/>
      <dgm:t>
        <a:bodyPr/>
        <a:lstStyle/>
        <a:p>
          <a:endParaRPr lang="en-US"/>
        </a:p>
      </dgm:t>
    </dgm:pt>
    <dgm:pt modelId="{CD8C646D-F06F-4EA0-A64A-B19E14D0AD71}">
      <dgm:prSet phldrT="[Text]"/>
      <dgm:spPr/>
      <dgm:t>
        <a:bodyPr/>
        <a:lstStyle/>
        <a:p>
          <a:r>
            <a:rPr lang="vi-VN" dirty="0" smtClean="0">
              <a:solidFill>
                <a:schemeClr val="tx1"/>
              </a:solidFill>
            </a:rPr>
            <a:t>Phạm vi nghiên cứu</a:t>
          </a:r>
          <a:endParaRPr lang="en-US" dirty="0">
            <a:solidFill>
              <a:schemeClr val="tx1"/>
            </a:solidFill>
          </a:endParaRPr>
        </a:p>
      </dgm:t>
    </dgm:pt>
    <dgm:pt modelId="{CF42F1F6-4B0B-4C7D-952F-AC6588A2A397}" type="parTrans" cxnId="{42868666-E0E9-4686-890D-F6AFB9154A32}">
      <dgm:prSet/>
      <dgm:spPr/>
      <dgm:t>
        <a:bodyPr/>
        <a:lstStyle/>
        <a:p>
          <a:endParaRPr lang="en-US"/>
        </a:p>
      </dgm:t>
    </dgm:pt>
    <dgm:pt modelId="{EC6FF1EA-A26A-496F-997C-B86A029D1A67}" type="sibTrans" cxnId="{42868666-E0E9-4686-890D-F6AFB9154A32}">
      <dgm:prSet/>
      <dgm:spPr/>
      <dgm:t>
        <a:bodyPr/>
        <a:lstStyle/>
        <a:p>
          <a:endParaRPr lang="en-US"/>
        </a:p>
      </dgm:t>
    </dgm:pt>
    <dgm:pt modelId="{00FAC6EE-9F85-426D-BEE4-403BEB8F20DD}">
      <dgm:prSet/>
      <dgm:spPr/>
      <dgm:t>
        <a:bodyPr/>
        <a:lstStyle/>
        <a:p>
          <a:r>
            <a:rPr lang="vi-VN" dirty="0" smtClean="0">
              <a:solidFill>
                <a:schemeClr val="tx1"/>
              </a:solidFill>
            </a:rPr>
            <a:t>Đối tượng nghiên cứu</a:t>
          </a:r>
          <a:endParaRPr lang="en-US" dirty="0">
            <a:solidFill>
              <a:schemeClr val="tx1"/>
            </a:solidFill>
          </a:endParaRPr>
        </a:p>
      </dgm:t>
    </dgm:pt>
    <dgm:pt modelId="{853BD239-2F70-4289-A627-1F44F5730E4F}" type="parTrans" cxnId="{49175359-4D62-4F54-9083-61C30751E8AD}">
      <dgm:prSet/>
      <dgm:spPr/>
      <dgm:t>
        <a:bodyPr/>
        <a:lstStyle/>
        <a:p>
          <a:endParaRPr lang="en-US"/>
        </a:p>
      </dgm:t>
    </dgm:pt>
    <dgm:pt modelId="{BF0C0EAB-F991-4E5E-ABCE-FF24E6A5DBF0}" type="sibTrans" cxnId="{49175359-4D62-4F54-9083-61C30751E8AD}">
      <dgm:prSet/>
      <dgm:spPr/>
      <dgm:t>
        <a:bodyPr/>
        <a:lstStyle/>
        <a:p>
          <a:endParaRPr lang="en-US"/>
        </a:p>
      </dgm:t>
    </dgm:pt>
    <dgm:pt modelId="{35C1DBEA-B21B-45FE-A13A-8B38CBEA1905}" type="pres">
      <dgm:prSet presAssocID="{0B2D7399-D351-488C-B8A8-F8595EBAD2B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901061-CF92-4B23-B9C4-792628443A8E}" type="pres">
      <dgm:prSet presAssocID="{0B2D7399-D351-488C-B8A8-F8595EBAD2B1}" presName="diamond" presStyleLbl="bgShp" presStyleIdx="0" presStyleCnt="1"/>
      <dgm:spPr/>
    </dgm:pt>
    <dgm:pt modelId="{BE74599B-1EED-46F0-B49B-6CE996A018B8}" type="pres">
      <dgm:prSet presAssocID="{0B2D7399-D351-488C-B8A8-F8595EBAD2B1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8D7F40-334F-4315-8280-69958091D94E}" type="pres">
      <dgm:prSet presAssocID="{0B2D7399-D351-488C-B8A8-F8595EBAD2B1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FD7281-87FD-41FB-9190-3D1745AE174D}" type="pres">
      <dgm:prSet presAssocID="{0B2D7399-D351-488C-B8A8-F8595EBAD2B1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F6D68-4727-4B21-AFB7-5DC567B0C989}" type="pres">
      <dgm:prSet presAssocID="{0B2D7399-D351-488C-B8A8-F8595EBAD2B1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8013B3-8B04-423C-8B09-C05DCABA8A25}" type="presOf" srcId="{3E45F4FC-A865-4B70-89C1-7524CE82FD97}" destId="{2E8D7F40-334F-4315-8280-69958091D94E}" srcOrd="0" destOrd="0" presId="urn:microsoft.com/office/officeart/2005/8/layout/matrix3"/>
    <dgm:cxn modelId="{E0BD6358-C2B4-4B51-94F8-BB94333A32E6}" type="presOf" srcId="{0B2D7399-D351-488C-B8A8-F8595EBAD2B1}" destId="{35C1DBEA-B21B-45FE-A13A-8B38CBEA1905}" srcOrd="0" destOrd="0" presId="urn:microsoft.com/office/officeart/2005/8/layout/matrix3"/>
    <dgm:cxn modelId="{42868666-E0E9-4686-890D-F6AFB9154A32}" srcId="{0B2D7399-D351-488C-B8A8-F8595EBAD2B1}" destId="{CD8C646D-F06F-4EA0-A64A-B19E14D0AD71}" srcOrd="2" destOrd="0" parTransId="{CF42F1F6-4B0B-4C7D-952F-AC6588A2A397}" sibTransId="{EC6FF1EA-A26A-496F-997C-B86A029D1A67}"/>
    <dgm:cxn modelId="{A1AC812D-422C-4373-9723-EA8319C14E61}" srcId="{0B2D7399-D351-488C-B8A8-F8595EBAD2B1}" destId="{3E45F4FC-A865-4B70-89C1-7524CE82FD97}" srcOrd="1" destOrd="0" parTransId="{B471353A-896F-411B-9D0E-C61886078388}" sibTransId="{19AC3724-6A4B-4B8F-9CC2-071B6E2CE816}"/>
    <dgm:cxn modelId="{83889486-7A23-4322-80C3-06FFD02A1485}" type="presOf" srcId="{AB6D3335-C808-4165-9EE4-B2B59EFB2EEB}" destId="{BE74599B-1EED-46F0-B49B-6CE996A018B8}" srcOrd="0" destOrd="0" presId="urn:microsoft.com/office/officeart/2005/8/layout/matrix3"/>
    <dgm:cxn modelId="{BEA8830C-7A18-4A51-84A2-38DBA7F516EC}" srcId="{0B2D7399-D351-488C-B8A8-F8595EBAD2B1}" destId="{AB6D3335-C808-4165-9EE4-B2B59EFB2EEB}" srcOrd="0" destOrd="0" parTransId="{EEC812B1-2855-4957-913D-CAEC5F4B346F}" sibTransId="{125555CC-0125-46FA-B035-A31EACB834C1}"/>
    <dgm:cxn modelId="{E3249ED5-E1C8-4ADC-B616-2B062462E317}" type="presOf" srcId="{00FAC6EE-9F85-426D-BEE4-403BEB8F20DD}" destId="{BA4F6D68-4727-4B21-AFB7-5DC567B0C989}" srcOrd="0" destOrd="0" presId="urn:microsoft.com/office/officeart/2005/8/layout/matrix3"/>
    <dgm:cxn modelId="{E06D8044-4BCB-4A8A-9E71-3005020B9930}" type="presOf" srcId="{CD8C646D-F06F-4EA0-A64A-B19E14D0AD71}" destId="{ABFD7281-87FD-41FB-9190-3D1745AE174D}" srcOrd="0" destOrd="0" presId="urn:microsoft.com/office/officeart/2005/8/layout/matrix3"/>
    <dgm:cxn modelId="{49175359-4D62-4F54-9083-61C30751E8AD}" srcId="{0B2D7399-D351-488C-B8A8-F8595EBAD2B1}" destId="{00FAC6EE-9F85-426D-BEE4-403BEB8F20DD}" srcOrd="3" destOrd="0" parTransId="{853BD239-2F70-4289-A627-1F44F5730E4F}" sibTransId="{BF0C0EAB-F991-4E5E-ABCE-FF24E6A5DBF0}"/>
    <dgm:cxn modelId="{504CBDAE-6A0A-4F0D-98BF-E5088B1D3B8D}" type="presParOf" srcId="{35C1DBEA-B21B-45FE-A13A-8B38CBEA1905}" destId="{BC901061-CF92-4B23-B9C4-792628443A8E}" srcOrd="0" destOrd="0" presId="urn:microsoft.com/office/officeart/2005/8/layout/matrix3"/>
    <dgm:cxn modelId="{F776DA86-9744-4003-8B29-4EE97A8D4250}" type="presParOf" srcId="{35C1DBEA-B21B-45FE-A13A-8B38CBEA1905}" destId="{BE74599B-1EED-46F0-B49B-6CE996A018B8}" srcOrd="1" destOrd="0" presId="urn:microsoft.com/office/officeart/2005/8/layout/matrix3"/>
    <dgm:cxn modelId="{60F5A1CA-55F1-4598-95A8-DD45570F1EF0}" type="presParOf" srcId="{35C1DBEA-B21B-45FE-A13A-8B38CBEA1905}" destId="{2E8D7F40-334F-4315-8280-69958091D94E}" srcOrd="2" destOrd="0" presId="urn:microsoft.com/office/officeart/2005/8/layout/matrix3"/>
    <dgm:cxn modelId="{31CA6DAE-6408-4395-A61D-F837B872572F}" type="presParOf" srcId="{35C1DBEA-B21B-45FE-A13A-8B38CBEA1905}" destId="{ABFD7281-87FD-41FB-9190-3D1745AE174D}" srcOrd="3" destOrd="0" presId="urn:microsoft.com/office/officeart/2005/8/layout/matrix3"/>
    <dgm:cxn modelId="{40F62044-0C9A-4995-9A1A-B0ACCA6D2AF3}" type="presParOf" srcId="{35C1DBEA-B21B-45FE-A13A-8B38CBEA1905}" destId="{BA4F6D68-4727-4B21-AFB7-5DC567B0C98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337F4-20B6-4EEE-A480-F42568A7345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BDAD52-5BB5-44F7-9EE1-0566756A1AAA}">
      <dgm:prSet/>
      <dgm:spPr/>
      <dgm:t>
        <a:bodyPr/>
        <a:lstStyle/>
        <a:p>
          <a:pPr rtl="0"/>
          <a:r>
            <a:rPr lang="vi-VN" dirty="0" smtClean="0"/>
            <a:t>Chương 1: Tổng quan</a:t>
          </a:r>
          <a:endParaRPr lang="en-US" dirty="0"/>
        </a:p>
      </dgm:t>
    </dgm:pt>
    <dgm:pt modelId="{C8C66E64-DD36-4705-A574-4AC655442B6D}" type="parTrans" cxnId="{097B10CD-69CD-4630-B1F6-3912AD94516D}">
      <dgm:prSet/>
      <dgm:spPr/>
      <dgm:t>
        <a:bodyPr/>
        <a:lstStyle/>
        <a:p>
          <a:endParaRPr lang="en-US"/>
        </a:p>
      </dgm:t>
    </dgm:pt>
    <dgm:pt modelId="{94694524-12D2-479E-8725-12BF6AC4DF10}" type="sibTrans" cxnId="{097B10CD-69CD-4630-B1F6-3912AD94516D}">
      <dgm:prSet/>
      <dgm:spPr/>
      <dgm:t>
        <a:bodyPr/>
        <a:lstStyle/>
        <a:p>
          <a:endParaRPr lang="en-US"/>
        </a:p>
      </dgm:t>
    </dgm:pt>
    <dgm:pt modelId="{B043612E-D82B-4D39-9576-DEA1A74A2D8D}">
      <dgm:prSet/>
      <dgm:spPr/>
      <dgm:t>
        <a:bodyPr/>
        <a:lstStyle/>
        <a:p>
          <a:pPr rtl="0"/>
          <a:r>
            <a:rPr lang="vi-VN" dirty="0" smtClean="0"/>
            <a:t>1.1.Tổng quan về vấn đề nghiên cứu</a:t>
          </a:r>
          <a:endParaRPr lang="en-US" dirty="0"/>
        </a:p>
      </dgm:t>
    </dgm:pt>
    <dgm:pt modelId="{0CAE3FA3-C647-4BB5-BC14-772A59892023}" type="parTrans" cxnId="{E85AACD1-95B4-44C2-8263-E0271E5154B2}">
      <dgm:prSet/>
      <dgm:spPr/>
      <dgm:t>
        <a:bodyPr/>
        <a:lstStyle/>
        <a:p>
          <a:endParaRPr lang="en-US"/>
        </a:p>
      </dgm:t>
    </dgm:pt>
    <dgm:pt modelId="{1305C256-0041-4CBB-B8B0-373D890196E1}" type="sibTrans" cxnId="{E85AACD1-95B4-44C2-8263-E0271E5154B2}">
      <dgm:prSet/>
      <dgm:spPr/>
      <dgm:t>
        <a:bodyPr/>
        <a:lstStyle/>
        <a:p>
          <a:endParaRPr lang="en-US"/>
        </a:p>
      </dgm:t>
    </dgm:pt>
    <dgm:pt modelId="{93261736-1B1E-48F5-B1AA-06E7B8C73666}">
      <dgm:prSet/>
      <dgm:spPr/>
      <dgm:t>
        <a:bodyPr/>
        <a:lstStyle/>
        <a:p>
          <a:pPr rtl="0"/>
          <a:r>
            <a:rPr lang="vi-VN" smtClean="0"/>
            <a:t>1.2.Mục tiêu nghiên cứu</a:t>
          </a:r>
          <a:endParaRPr lang="en-US"/>
        </a:p>
      </dgm:t>
    </dgm:pt>
    <dgm:pt modelId="{FF981A5D-7F77-4E81-A0FD-E3F194A72634}" type="parTrans" cxnId="{A29FC361-677D-4343-A626-C72E4984C54F}">
      <dgm:prSet/>
      <dgm:spPr/>
      <dgm:t>
        <a:bodyPr/>
        <a:lstStyle/>
        <a:p>
          <a:endParaRPr lang="en-US"/>
        </a:p>
      </dgm:t>
    </dgm:pt>
    <dgm:pt modelId="{140D075E-F793-4C30-A751-419EE048326B}" type="sibTrans" cxnId="{A29FC361-677D-4343-A626-C72E4984C54F}">
      <dgm:prSet/>
      <dgm:spPr/>
      <dgm:t>
        <a:bodyPr/>
        <a:lstStyle/>
        <a:p>
          <a:endParaRPr lang="en-US"/>
        </a:p>
      </dgm:t>
    </dgm:pt>
    <dgm:pt modelId="{63231BBB-FD56-4102-9B4E-7C5D1237F83D}">
      <dgm:prSet/>
      <dgm:spPr/>
      <dgm:t>
        <a:bodyPr/>
        <a:lstStyle/>
        <a:p>
          <a:pPr rtl="0"/>
          <a:r>
            <a:rPr lang="vi-VN" dirty="0" smtClean="0"/>
            <a:t>1.3.Phạm vi nghiên cứu</a:t>
          </a:r>
          <a:endParaRPr lang="en-US" dirty="0"/>
        </a:p>
      </dgm:t>
    </dgm:pt>
    <dgm:pt modelId="{B20091ED-5143-4804-B5D8-523B6FEDD49B}" type="parTrans" cxnId="{C8AB80FC-757D-46AF-9D6C-F4E44ACB52A1}">
      <dgm:prSet/>
      <dgm:spPr/>
      <dgm:t>
        <a:bodyPr/>
        <a:lstStyle/>
        <a:p>
          <a:endParaRPr lang="en-US"/>
        </a:p>
      </dgm:t>
    </dgm:pt>
    <dgm:pt modelId="{6E0AD009-AB78-4D0A-B4BD-C43FCEFD3546}" type="sibTrans" cxnId="{C8AB80FC-757D-46AF-9D6C-F4E44ACB52A1}">
      <dgm:prSet/>
      <dgm:spPr/>
      <dgm:t>
        <a:bodyPr/>
        <a:lstStyle/>
        <a:p>
          <a:endParaRPr lang="en-US"/>
        </a:p>
      </dgm:t>
    </dgm:pt>
    <dgm:pt modelId="{8120674B-C05A-4D33-98AD-82B95455DF6F}">
      <dgm:prSet/>
      <dgm:spPr/>
      <dgm:t>
        <a:bodyPr/>
        <a:lstStyle/>
        <a:p>
          <a:pPr rtl="0"/>
          <a:r>
            <a:rPr lang="vi-VN" smtClean="0"/>
            <a:t>1.4.Phương pháp nghiên cứu</a:t>
          </a:r>
          <a:endParaRPr lang="en-US"/>
        </a:p>
      </dgm:t>
    </dgm:pt>
    <dgm:pt modelId="{F8F2C6D4-261F-4662-B222-5FE5CC0D035F}" type="parTrans" cxnId="{3329CB62-6237-4C46-B47F-36D89671F2FA}">
      <dgm:prSet/>
      <dgm:spPr/>
      <dgm:t>
        <a:bodyPr/>
        <a:lstStyle/>
        <a:p>
          <a:endParaRPr lang="en-US"/>
        </a:p>
      </dgm:t>
    </dgm:pt>
    <dgm:pt modelId="{3BF9CCC5-CE0C-4AF7-93CD-0855E7CC57C6}" type="sibTrans" cxnId="{3329CB62-6237-4C46-B47F-36D89671F2FA}">
      <dgm:prSet/>
      <dgm:spPr/>
      <dgm:t>
        <a:bodyPr/>
        <a:lstStyle/>
        <a:p>
          <a:endParaRPr lang="en-US"/>
        </a:p>
      </dgm:t>
    </dgm:pt>
    <dgm:pt modelId="{A82A23D5-75BB-4933-87C9-D0028C6E74B1}">
      <dgm:prSet/>
      <dgm:spPr/>
      <dgm:t>
        <a:bodyPr/>
        <a:lstStyle/>
        <a:p>
          <a:pPr rtl="0"/>
          <a:r>
            <a:rPr lang="vi-VN" smtClean="0"/>
            <a:t>Phương pháp nghiên cứu lý thuyết</a:t>
          </a:r>
          <a:endParaRPr lang="en-US"/>
        </a:p>
      </dgm:t>
    </dgm:pt>
    <dgm:pt modelId="{52BEDCA9-F6F6-4909-9284-12B0815E06B2}" type="parTrans" cxnId="{B2E809BD-062A-46D8-94BC-E0120DC4764D}">
      <dgm:prSet/>
      <dgm:spPr/>
      <dgm:t>
        <a:bodyPr/>
        <a:lstStyle/>
        <a:p>
          <a:endParaRPr lang="en-US"/>
        </a:p>
      </dgm:t>
    </dgm:pt>
    <dgm:pt modelId="{F464EBBF-C558-4460-B9E9-F6F980F389A6}" type="sibTrans" cxnId="{B2E809BD-062A-46D8-94BC-E0120DC4764D}">
      <dgm:prSet/>
      <dgm:spPr/>
      <dgm:t>
        <a:bodyPr/>
        <a:lstStyle/>
        <a:p>
          <a:endParaRPr lang="en-US"/>
        </a:p>
      </dgm:t>
    </dgm:pt>
    <dgm:pt modelId="{79DE7578-940E-4E2E-8380-B45D1FF7C49F}">
      <dgm:prSet/>
      <dgm:spPr/>
      <dgm:t>
        <a:bodyPr/>
        <a:lstStyle/>
        <a:p>
          <a:pPr rtl="0"/>
          <a:r>
            <a:rPr lang="vi-VN" smtClean="0"/>
            <a:t>pháp nghiên cứu thực nghiệm</a:t>
          </a:r>
          <a:endParaRPr lang="en-US"/>
        </a:p>
      </dgm:t>
    </dgm:pt>
    <dgm:pt modelId="{A90C4524-FA59-486B-A294-B957E2FF4807}" type="parTrans" cxnId="{DEA61F29-88A1-490F-8874-10D3BE313CB3}">
      <dgm:prSet/>
      <dgm:spPr/>
      <dgm:t>
        <a:bodyPr/>
        <a:lstStyle/>
        <a:p>
          <a:endParaRPr lang="en-US"/>
        </a:p>
      </dgm:t>
    </dgm:pt>
    <dgm:pt modelId="{8F09B016-6421-47A9-94C9-B8361DE44BAE}" type="sibTrans" cxnId="{DEA61F29-88A1-490F-8874-10D3BE313CB3}">
      <dgm:prSet/>
      <dgm:spPr/>
      <dgm:t>
        <a:bodyPr/>
        <a:lstStyle/>
        <a:p>
          <a:endParaRPr lang="en-US"/>
        </a:p>
      </dgm:t>
    </dgm:pt>
    <dgm:pt modelId="{2DA7612C-C870-4BA9-9CE9-1D0DDFC044FD}" type="pres">
      <dgm:prSet presAssocID="{B53337F4-20B6-4EEE-A480-F42568A734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7B194BE-8F12-4BB3-83F5-1CC7F878A9E9}" type="pres">
      <dgm:prSet presAssocID="{27BDAD52-5BB5-44F7-9EE1-0566756A1AAA}" presName="hierRoot1" presStyleCnt="0">
        <dgm:presLayoutVars>
          <dgm:hierBranch val="init"/>
        </dgm:presLayoutVars>
      </dgm:prSet>
      <dgm:spPr/>
    </dgm:pt>
    <dgm:pt modelId="{B43CEB07-6A19-4D85-87E5-9EC08BF25071}" type="pres">
      <dgm:prSet presAssocID="{27BDAD52-5BB5-44F7-9EE1-0566756A1AAA}" presName="rootComposite1" presStyleCnt="0"/>
      <dgm:spPr/>
    </dgm:pt>
    <dgm:pt modelId="{54EC3F2F-0BB8-469C-97C5-1BB9A49BA1E1}" type="pres">
      <dgm:prSet presAssocID="{27BDAD52-5BB5-44F7-9EE1-0566756A1AAA}" presName="rootText1" presStyleLbl="node0" presStyleIdx="0" presStyleCnt="1" custScaleX="1754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BC8A15-CBAC-4394-AEE2-4143D9E87A60}" type="pres">
      <dgm:prSet presAssocID="{27BDAD52-5BB5-44F7-9EE1-0566756A1AA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F8D7FE-24C2-4975-89CC-83E155813DEE}" type="pres">
      <dgm:prSet presAssocID="{27BDAD52-5BB5-44F7-9EE1-0566756A1AAA}" presName="hierChild2" presStyleCnt="0"/>
      <dgm:spPr/>
    </dgm:pt>
    <dgm:pt modelId="{54028DC7-1031-4B38-AA22-63691475E219}" type="pres">
      <dgm:prSet presAssocID="{0CAE3FA3-C647-4BB5-BC14-772A59892023}" presName="Name37" presStyleLbl="parChTrans1D2" presStyleIdx="0" presStyleCnt="4"/>
      <dgm:spPr/>
      <dgm:t>
        <a:bodyPr/>
        <a:lstStyle/>
        <a:p>
          <a:endParaRPr lang="en-US"/>
        </a:p>
      </dgm:t>
    </dgm:pt>
    <dgm:pt modelId="{D169677E-3FE3-41DE-82D9-52E542316A59}" type="pres">
      <dgm:prSet presAssocID="{B043612E-D82B-4D39-9576-DEA1A74A2D8D}" presName="hierRoot2" presStyleCnt="0">
        <dgm:presLayoutVars>
          <dgm:hierBranch val="init"/>
        </dgm:presLayoutVars>
      </dgm:prSet>
      <dgm:spPr/>
    </dgm:pt>
    <dgm:pt modelId="{B4EFAF50-C0D7-4114-94DF-9D279FAFA3C5}" type="pres">
      <dgm:prSet presAssocID="{B043612E-D82B-4D39-9576-DEA1A74A2D8D}" presName="rootComposite" presStyleCnt="0"/>
      <dgm:spPr/>
    </dgm:pt>
    <dgm:pt modelId="{5A482A33-31DE-4E0B-9AB5-E1FFD30DC51B}" type="pres">
      <dgm:prSet presAssocID="{B043612E-D82B-4D39-9576-DEA1A74A2D8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34EFA2-89E1-4176-ABE6-EE0D615A2E46}" type="pres">
      <dgm:prSet presAssocID="{B043612E-D82B-4D39-9576-DEA1A74A2D8D}" presName="rootConnector" presStyleLbl="node2" presStyleIdx="0" presStyleCnt="4"/>
      <dgm:spPr/>
      <dgm:t>
        <a:bodyPr/>
        <a:lstStyle/>
        <a:p>
          <a:endParaRPr lang="en-US"/>
        </a:p>
      </dgm:t>
    </dgm:pt>
    <dgm:pt modelId="{5ACF1826-9E54-48D0-B1EA-8EDBEDCA33EF}" type="pres">
      <dgm:prSet presAssocID="{B043612E-D82B-4D39-9576-DEA1A74A2D8D}" presName="hierChild4" presStyleCnt="0"/>
      <dgm:spPr/>
    </dgm:pt>
    <dgm:pt modelId="{A58D12DC-F90D-4EEB-8CA4-D7B391CD83BD}" type="pres">
      <dgm:prSet presAssocID="{B043612E-D82B-4D39-9576-DEA1A74A2D8D}" presName="hierChild5" presStyleCnt="0"/>
      <dgm:spPr/>
    </dgm:pt>
    <dgm:pt modelId="{455A941F-7D35-42EF-B69E-0916E8F2BDB2}" type="pres">
      <dgm:prSet presAssocID="{FF981A5D-7F77-4E81-A0FD-E3F194A72634}" presName="Name37" presStyleLbl="parChTrans1D2" presStyleIdx="1" presStyleCnt="4"/>
      <dgm:spPr/>
      <dgm:t>
        <a:bodyPr/>
        <a:lstStyle/>
        <a:p>
          <a:endParaRPr lang="en-US"/>
        </a:p>
      </dgm:t>
    </dgm:pt>
    <dgm:pt modelId="{0A0FDACF-617E-4DC6-8AD8-4AD4A2AE0102}" type="pres">
      <dgm:prSet presAssocID="{93261736-1B1E-48F5-B1AA-06E7B8C73666}" presName="hierRoot2" presStyleCnt="0">
        <dgm:presLayoutVars>
          <dgm:hierBranch val="init"/>
        </dgm:presLayoutVars>
      </dgm:prSet>
      <dgm:spPr/>
    </dgm:pt>
    <dgm:pt modelId="{58CC7209-FBF6-4187-B06B-AF82F605D9BB}" type="pres">
      <dgm:prSet presAssocID="{93261736-1B1E-48F5-B1AA-06E7B8C73666}" presName="rootComposite" presStyleCnt="0"/>
      <dgm:spPr/>
    </dgm:pt>
    <dgm:pt modelId="{CEF4B907-9014-4510-95D3-852B127F54F1}" type="pres">
      <dgm:prSet presAssocID="{93261736-1B1E-48F5-B1AA-06E7B8C7366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3A481-3A1D-40EF-B8E1-39CC4AA0BAB4}" type="pres">
      <dgm:prSet presAssocID="{93261736-1B1E-48F5-B1AA-06E7B8C73666}" presName="rootConnector" presStyleLbl="node2" presStyleIdx="1" presStyleCnt="4"/>
      <dgm:spPr/>
      <dgm:t>
        <a:bodyPr/>
        <a:lstStyle/>
        <a:p>
          <a:endParaRPr lang="en-US"/>
        </a:p>
      </dgm:t>
    </dgm:pt>
    <dgm:pt modelId="{8EE96226-9322-40EF-98E1-B5B8B89B1DB1}" type="pres">
      <dgm:prSet presAssocID="{93261736-1B1E-48F5-B1AA-06E7B8C73666}" presName="hierChild4" presStyleCnt="0"/>
      <dgm:spPr/>
    </dgm:pt>
    <dgm:pt modelId="{6D015DFA-7297-4381-BFAA-F2109D36C82F}" type="pres">
      <dgm:prSet presAssocID="{93261736-1B1E-48F5-B1AA-06E7B8C73666}" presName="hierChild5" presStyleCnt="0"/>
      <dgm:spPr/>
    </dgm:pt>
    <dgm:pt modelId="{6302F91A-D22C-44C3-83A1-6614359C10F7}" type="pres">
      <dgm:prSet presAssocID="{B20091ED-5143-4804-B5D8-523B6FEDD49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9EE4C590-5C6B-4568-9237-FA9ECCF22020}" type="pres">
      <dgm:prSet presAssocID="{63231BBB-FD56-4102-9B4E-7C5D1237F83D}" presName="hierRoot2" presStyleCnt="0">
        <dgm:presLayoutVars>
          <dgm:hierBranch val="init"/>
        </dgm:presLayoutVars>
      </dgm:prSet>
      <dgm:spPr/>
    </dgm:pt>
    <dgm:pt modelId="{960E6674-821A-43DB-B3A4-0480511911A7}" type="pres">
      <dgm:prSet presAssocID="{63231BBB-FD56-4102-9B4E-7C5D1237F83D}" presName="rootComposite" presStyleCnt="0"/>
      <dgm:spPr/>
    </dgm:pt>
    <dgm:pt modelId="{F33887EE-6479-4226-B68B-3EE6253762D0}" type="pres">
      <dgm:prSet presAssocID="{63231BBB-FD56-4102-9B4E-7C5D1237F83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1B05F-AE43-43FD-AD35-10FD0DC54DD1}" type="pres">
      <dgm:prSet presAssocID="{63231BBB-FD56-4102-9B4E-7C5D1237F83D}" presName="rootConnector" presStyleLbl="node2" presStyleIdx="2" presStyleCnt="4"/>
      <dgm:spPr/>
      <dgm:t>
        <a:bodyPr/>
        <a:lstStyle/>
        <a:p>
          <a:endParaRPr lang="en-US"/>
        </a:p>
      </dgm:t>
    </dgm:pt>
    <dgm:pt modelId="{4B66C3F8-B1C2-4DE4-BC95-4B13EAEC0A95}" type="pres">
      <dgm:prSet presAssocID="{63231BBB-FD56-4102-9B4E-7C5D1237F83D}" presName="hierChild4" presStyleCnt="0"/>
      <dgm:spPr/>
    </dgm:pt>
    <dgm:pt modelId="{1BA97E1C-3E97-4F8E-9213-D0EDAB74F1DB}" type="pres">
      <dgm:prSet presAssocID="{63231BBB-FD56-4102-9B4E-7C5D1237F83D}" presName="hierChild5" presStyleCnt="0"/>
      <dgm:spPr/>
    </dgm:pt>
    <dgm:pt modelId="{CABAFC05-0373-48B6-BDCA-BD2E5C9E6DD9}" type="pres">
      <dgm:prSet presAssocID="{F8F2C6D4-261F-4662-B222-5FE5CC0D035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A90BD3CE-4298-4C3E-BD05-B71A7BD0395E}" type="pres">
      <dgm:prSet presAssocID="{8120674B-C05A-4D33-98AD-82B95455DF6F}" presName="hierRoot2" presStyleCnt="0">
        <dgm:presLayoutVars>
          <dgm:hierBranch val="init"/>
        </dgm:presLayoutVars>
      </dgm:prSet>
      <dgm:spPr/>
    </dgm:pt>
    <dgm:pt modelId="{72259B5E-832A-4F5A-AC7A-92144933ADA8}" type="pres">
      <dgm:prSet presAssocID="{8120674B-C05A-4D33-98AD-82B95455DF6F}" presName="rootComposite" presStyleCnt="0"/>
      <dgm:spPr/>
    </dgm:pt>
    <dgm:pt modelId="{4F9C873C-290F-4138-99E2-22C2E8F6FB86}" type="pres">
      <dgm:prSet presAssocID="{8120674B-C05A-4D33-98AD-82B95455DF6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23010E-FB64-4691-A3CF-3AA079A00107}" type="pres">
      <dgm:prSet presAssocID="{8120674B-C05A-4D33-98AD-82B95455DF6F}" presName="rootConnector" presStyleLbl="node2" presStyleIdx="3" presStyleCnt="4"/>
      <dgm:spPr/>
      <dgm:t>
        <a:bodyPr/>
        <a:lstStyle/>
        <a:p>
          <a:endParaRPr lang="en-US"/>
        </a:p>
      </dgm:t>
    </dgm:pt>
    <dgm:pt modelId="{B94B6281-C3D4-473C-88F5-BA2010EADE88}" type="pres">
      <dgm:prSet presAssocID="{8120674B-C05A-4D33-98AD-82B95455DF6F}" presName="hierChild4" presStyleCnt="0"/>
      <dgm:spPr/>
    </dgm:pt>
    <dgm:pt modelId="{4766C010-133E-49CF-92FD-BDFD5394D003}" type="pres">
      <dgm:prSet presAssocID="{52BEDCA9-F6F6-4909-9284-12B0815E06B2}" presName="Name37" presStyleLbl="parChTrans1D3" presStyleIdx="0" presStyleCnt="2"/>
      <dgm:spPr/>
      <dgm:t>
        <a:bodyPr/>
        <a:lstStyle/>
        <a:p>
          <a:endParaRPr lang="en-US"/>
        </a:p>
      </dgm:t>
    </dgm:pt>
    <dgm:pt modelId="{9889C812-62BA-4665-84B6-98B4B67BAA86}" type="pres">
      <dgm:prSet presAssocID="{A82A23D5-75BB-4933-87C9-D0028C6E74B1}" presName="hierRoot2" presStyleCnt="0">
        <dgm:presLayoutVars>
          <dgm:hierBranch val="init"/>
        </dgm:presLayoutVars>
      </dgm:prSet>
      <dgm:spPr/>
    </dgm:pt>
    <dgm:pt modelId="{E07D82E2-B1E2-4848-BBB3-F1B4683819CF}" type="pres">
      <dgm:prSet presAssocID="{A82A23D5-75BB-4933-87C9-D0028C6E74B1}" presName="rootComposite" presStyleCnt="0"/>
      <dgm:spPr/>
    </dgm:pt>
    <dgm:pt modelId="{1BFAFEB4-4866-40BA-BD4E-9F1219CD8603}" type="pres">
      <dgm:prSet presAssocID="{A82A23D5-75BB-4933-87C9-D0028C6E74B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C1897A-BA33-4D70-8558-F8D96A6C68C8}" type="pres">
      <dgm:prSet presAssocID="{A82A23D5-75BB-4933-87C9-D0028C6E74B1}" presName="rootConnector" presStyleLbl="node3" presStyleIdx="0" presStyleCnt="2"/>
      <dgm:spPr/>
      <dgm:t>
        <a:bodyPr/>
        <a:lstStyle/>
        <a:p>
          <a:endParaRPr lang="en-US"/>
        </a:p>
      </dgm:t>
    </dgm:pt>
    <dgm:pt modelId="{A79D6A98-7855-4D15-9ACA-C7D8549707D4}" type="pres">
      <dgm:prSet presAssocID="{A82A23D5-75BB-4933-87C9-D0028C6E74B1}" presName="hierChild4" presStyleCnt="0"/>
      <dgm:spPr/>
    </dgm:pt>
    <dgm:pt modelId="{825B29ED-7D7B-4D85-AED9-EB84AE2E62AE}" type="pres">
      <dgm:prSet presAssocID="{A82A23D5-75BB-4933-87C9-D0028C6E74B1}" presName="hierChild5" presStyleCnt="0"/>
      <dgm:spPr/>
    </dgm:pt>
    <dgm:pt modelId="{E3CF6336-E735-44D5-B375-1E156A68246D}" type="pres">
      <dgm:prSet presAssocID="{A90C4524-FA59-486B-A294-B957E2FF4807}" presName="Name37" presStyleLbl="parChTrans1D3" presStyleIdx="1" presStyleCnt="2"/>
      <dgm:spPr/>
      <dgm:t>
        <a:bodyPr/>
        <a:lstStyle/>
        <a:p>
          <a:endParaRPr lang="en-US"/>
        </a:p>
      </dgm:t>
    </dgm:pt>
    <dgm:pt modelId="{5BD88A4D-B6AF-4E37-A0FA-96BC525E8216}" type="pres">
      <dgm:prSet presAssocID="{79DE7578-940E-4E2E-8380-B45D1FF7C49F}" presName="hierRoot2" presStyleCnt="0">
        <dgm:presLayoutVars>
          <dgm:hierBranch val="init"/>
        </dgm:presLayoutVars>
      </dgm:prSet>
      <dgm:spPr/>
    </dgm:pt>
    <dgm:pt modelId="{B23EFE8D-A98C-4E97-A0B4-37322FC6286D}" type="pres">
      <dgm:prSet presAssocID="{79DE7578-940E-4E2E-8380-B45D1FF7C49F}" presName="rootComposite" presStyleCnt="0"/>
      <dgm:spPr/>
    </dgm:pt>
    <dgm:pt modelId="{F9AA0D74-6688-4322-9015-9866831A0717}" type="pres">
      <dgm:prSet presAssocID="{79DE7578-940E-4E2E-8380-B45D1FF7C49F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9F858-CFD4-4FE2-9E34-DD5DE1CF27C4}" type="pres">
      <dgm:prSet presAssocID="{79DE7578-940E-4E2E-8380-B45D1FF7C49F}" presName="rootConnector" presStyleLbl="node3" presStyleIdx="1" presStyleCnt="2"/>
      <dgm:spPr/>
      <dgm:t>
        <a:bodyPr/>
        <a:lstStyle/>
        <a:p>
          <a:endParaRPr lang="en-US"/>
        </a:p>
      </dgm:t>
    </dgm:pt>
    <dgm:pt modelId="{CF3D68C3-6EFF-4545-AA88-13E048CCC3FB}" type="pres">
      <dgm:prSet presAssocID="{79DE7578-940E-4E2E-8380-B45D1FF7C49F}" presName="hierChild4" presStyleCnt="0"/>
      <dgm:spPr/>
    </dgm:pt>
    <dgm:pt modelId="{2C544460-C834-47D5-B62A-279A01BFE944}" type="pres">
      <dgm:prSet presAssocID="{79DE7578-940E-4E2E-8380-B45D1FF7C49F}" presName="hierChild5" presStyleCnt="0"/>
      <dgm:spPr/>
    </dgm:pt>
    <dgm:pt modelId="{2965086D-0813-4922-AF29-D082CD0B8195}" type="pres">
      <dgm:prSet presAssocID="{8120674B-C05A-4D33-98AD-82B95455DF6F}" presName="hierChild5" presStyleCnt="0"/>
      <dgm:spPr/>
    </dgm:pt>
    <dgm:pt modelId="{59D4BFD0-5F81-440E-88AE-FA5F314A45EB}" type="pres">
      <dgm:prSet presAssocID="{27BDAD52-5BB5-44F7-9EE1-0566756A1AAA}" presName="hierChild3" presStyleCnt="0"/>
      <dgm:spPr/>
    </dgm:pt>
  </dgm:ptLst>
  <dgm:cxnLst>
    <dgm:cxn modelId="{06B1C5ED-EF37-4D41-938C-93F7B9C67B69}" type="presOf" srcId="{79DE7578-940E-4E2E-8380-B45D1FF7C49F}" destId="{F849F858-CFD4-4FE2-9E34-DD5DE1CF27C4}" srcOrd="1" destOrd="0" presId="urn:microsoft.com/office/officeart/2005/8/layout/orgChart1"/>
    <dgm:cxn modelId="{CBE8FF58-733A-488D-9BFC-92CE4152347C}" type="presOf" srcId="{52BEDCA9-F6F6-4909-9284-12B0815E06B2}" destId="{4766C010-133E-49CF-92FD-BDFD5394D003}" srcOrd="0" destOrd="0" presId="urn:microsoft.com/office/officeart/2005/8/layout/orgChart1"/>
    <dgm:cxn modelId="{045523A5-5937-4800-B2F4-44B8090A28B7}" type="presOf" srcId="{0CAE3FA3-C647-4BB5-BC14-772A59892023}" destId="{54028DC7-1031-4B38-AA22-63691475E219}" srcOrd="0" destOrd="0" presId="urn:microsoft.com/office/officeart/2005/8/layout/orgChart1"/>
    <dgm:cxn modelId="{B2E809BD-062A-46D8-94BC-E0120DC4764D}" srcId="{8120674B-C05A-4D33-98AD-82B95455DF6F}" destId="{A82A23D5-75BB-4933-87C9-D0028C6E74B1}" srcOrd="0" destOrd="0" parTransId="{52BEDCA9-F6F6-4909-9284-12B0815E06B2}" sibTransId="{F464EBBF-C558-4460-B9E9-F6F980F389A6}"/>
    <dgm:cxn modelId="{A29FC361-677D-4343-A626-C72E4984C54F}" srcId="{27BDAD52-5BB5-44F7-9EE1-0566756A1AAA}" destId="{93261736-1B1E-48F5-B1AA-06E7B8C73666}" srcOrd="1" destOrd="0" parTransId="{FF981A5D-7F77-4E81-A0FD-E3F194A72634}" sibTransId="{140D075E-F793-4C30-A751-419EE048326B}"/>
    <dgm:cxn modelId="{8FBD1607-07D2-4438-B0D6-2AFEC7E9411C}" type="presOf" srcId="{B043612E-D82B-4D39-9576-DEA1A74A2D8D}" destId="{6734EFA2-89E1-4176-ABE6-EE0D615A2E46}" srcOrd="1" destOrd="0" presId="urn:microsoft.com/office/officeart/2005/8/layout/orgChart1"/>
    <dgm:cxn modelId="{F71A84FC-BA9E-4D13-891B-66DADA2A5016}" type="presOf" srcId="{A82A23D5-75BB-4933-87C9-D0028C6E74B1}" destId="{1BFAFEB4-4866-40BA-BD4E-9F1219CD8603}" srcOrd="0" destOrd="0" presId="urn:microsoft.com/office/officeart/2005/8/layout/orgChart1"/>
    <dgm:cxn modelId="{5B11FAAD-70DA-4FFF-87BC-835FCFB2FA61}" type="presOf" srcId="{F8F2C6D4-261F-4662-B222-5FE5CC0D035F}" destId="{CABAFC05-0373-48B6-BDCA-BD2E5C9E6DD9}" srcOrd="0" destOrd="0" presId="urn:microsoft.com/office/officeart/2005/8/layout/orgChart1"/>
    <dgm:cxn modelId="{595AF7E6-44B6-47DD-B792-AF7FF06A81CC}" type="presOf" srcId="{27BDAD52-5BB5-44F7-9EE1-0566756A1AAA}" destId="{54EC3F2F-0BB8-469C-97C5-1BB9A49BA1E1}" srcOrd="0" destOrd="0" presId="urn:microsoft.com/office/officeart/2005/8/layout/orgChart1"/>
    <dgm:cxn modelId="{57B1AFD2-E6BB-45EB-95F4-CAF5CC476F0A}" type="presOf" srcId="{A90C4524-FA59-486B-A294-B957E2FF4807}" destId="{E3CF6336-E735-44D5-B375-1E156A68246D}" srcOrd="0" destOrd="0" presId="urn:microsoft.com/office/officeart/2005/8/layout/orgChart1"/>
    <dgm:cxn modelId="{DEB4EB30-879D-4A9C-B749-2A7C579FE789}" type="presOf" srcId="{B53337F4-20B6-4EEE-A480-F42568A7345C}" destId="{2DA7612C-C870-4BA9-9CE9-1D0DDFC044FD}" srcOrd="0" destOrd="0" presId="urn:microsoft.com/office/officeart/2005/8/layout/orgChart1"/>
    <dgm:cxn modelId="{5C79777B-EE72-473C-A85E-D790A1A4C018}" type="presOf" srcId="{93261736-1B1E-48F5-B1AA-06E7B8C73666}" destId="{CEF4B907-9014-4510-95D3-852B127F54F1}" srcOrd="0" destOrd="0" presId="urn:microsoft.com/office/officeart/2005/8/layout/orgChart1"/>
    <dgm:cxn modelId="{3329CB62-6237-4C46-B47F-36D89671F2FA}" srcId="{27BDAD52-5BB5-44F7-9EE1-0566756A1AAA}" destId="{8120674B-C05A-4D33-98AD-82B95455DF6F}" srcOrd="3" destOrd="0" parTransId="{F8F2C6D4-261F-4662-B222-5FE5CC0D035F}" sibTransId="{3BF9CCC5-CE0C-4AF7-93CD-0855E7CC57C6}"/>
    <dgm:cxn modelId="{DEA61F29-88A1-490F-8874-10D3BE313CB3}" srcId="{8120674B-C05A-4D33-98AD-82B95455DF6F}" destId="{79DE7578-940E-4E2E-8380-B45D1FF7C49F}" srcOrd="1" destOrd="0" parTransId="{A90C4524-FA59-486B-A294-B957E2FF4807}" sibTransId="{8F09B016-6421-47A9-94C9-B8361DE44BAE}"/>
    <dgm:cxn modelId="{B683EA15-4B6E-48E8-B23A-477FE9ECAD4D}" type="presOf" srcId="{B20091ED-5143-4804-B5D8-523B6FEDD49B}" destId="{6302F91A-D22C-44C3-83A1-6614359C10F7}" srcOrd="0" destOrd="0" presId="urn:microsoft.com/office/officeart/2005/8/layout/orgChart1"/>
    <dgm:cxn modelId="{459E480E-503A-4C03-BB11-C50F81931492}" type="presOf" srcId="{A82A23D5-75BB-4933-87C9-D0028C6E74B1}" destId="{EEC1897A-BA33-4D70-8558-F8D96A6C68C8}" srcOrd="1" destOrd="0" presId="urn:microsoft.com/office/officeart/2005/8/layout/orgChart1"/>
    <dgm:cxn modelId="{E85AACD1-95B4-44C2-8263-E0271E5154B2}" srcId="{27BDAD52-5BB5-44F7-9EE1-0566756A1AAA}" destId="{B043612E-D82B-4D39-9576-DEA1A74A2D8D}" srcOrd="0" destOrd="0" parTransId="{0CAE3FA3-C647-4BB5-BC14-772A59892023}" sibTransId="{1305C256-0041-4CBB-B8B0-373D890196E1}"/>
    <dgm:cxn modelId="{B667BE7E-98C3-4A6D-9D13-ABC5B668C7EB}" type="presOf" srcId="{FF981A5D-7F77-4E81-A0FD-E3F194A72634}" destId="{455A941F-7D35-42EF-B69E-0916E8F2BDB2}" srcOrd="0" destOrd="0" presId="urn:microsoft.com/office/officeart/2005/8/layout/orgChart1"/>
    <dgm:cxn modelId="{097B10CD-69CD-4630-B1F6-3912AD94516D}" srcId="{B53337F4-20B6-4EEE-A480-F42568A7345C}" destId="{27BDAD52-5BB5-44F7-9EE1-0566756A1AAA}" srcOrd="0" destOrd="0" parTransId="{C8C66E64-DD36-4705-A574-4AC655442B6D}" sibTransId="{94694524-12D2-479E-8725-12BF6AC4DF10}"/>
    <dgm:cxn modelId="{B6609838-4431-4E00-B926-6427013B5677}" type="presOf" srcId="{8120674B-C05A-4D33-98AD-82B95455DF6F}" destId="{4F9C873C-290F-4138-99E2-22C2E8F6FB86}" srcOrd="0" destOrd="0" presId="urn:microsoft.com/office/officeart/2005/8/layout/orgChart1"/>
    <dgm:cxn modelId="{F465C427-54FD-4405-9BB4-1167470D2BFE}" type="presOf" srcId="{27BDAD52-5BB5-44F7-9EE1-0566756A1AAA}" destId="{61BC8A15-CBAC-4394-AEE2-4143D9E87A60}" srcOrd="1" destOrd="0" presId="urn:microsoft.com/office/officeart/2005/8/layout/orgChart1"/>
    <dgm:cxn modelId="{2EEB8CB6-A74A-4B02-9B93-2F6FC49B98A3}" type="presOf" srcId="{93261736-1B1E-48F5-B1AA-06E7B8C73666}" destId="{2F23A481-3A1D-40EF-B8E1-39CC4AA0BAB4}" srcOrd="1" destOrd="0" presId="urn:microsoft.com/office/officeart/2005/8/layout/orgChart1"/>
    <dgm:cxn modelId="{58261272-BF84-4150-A8F5-C58A5942B46C}" type="presOf" srcId="{79DE7578-940E-4E2E-8380-B45D1FF7C49F}" destId="{F9AA0D74-6688-4322-9015-9866831A0717}" srcOrd="0" destOrd="0" presId="urn:microsoft.com/office/officeart/2005/8/layout/orgChart1"/>
    <dgm:cxn modelId="{23811AAB-9A36-420C-B702-2D3A537E81A4}" type="presOf" srcId="{63231BBB-FD56-4102-9B4E-7C5D1237F83D}" destId="{F33887EE-6479-4226-B68B-3EE6253762D0}" srcOrd="0" destOrd="0" presId="urn:microsoft.com/office/officeart/2005/8/layout/orgChart1"/>
    <dgm:cxn modelId="{C33EEB8E-D4E6-461F-857F-8D94DF3427FE}" type="presOf" srcId="{8120674B-C05A-4D33-98AD-82B95455DF6F}" destId="{0823010E-FB64-4691-A3CF-3AA079A00107}" srcOrd="1" destOrd="0" presId="urn:microsoft.com/office/officeart/2005/8/layout/orgChart1"/>
    <dgm:cxn modelId="{BC0DCAD6-AD39-42F6-B312-5E3E8A5F67A7}" type="presOf" srcId="{63231BBB-FD56-4102-9B4E-7C5D1237F83D}" destId="{D1E1B05F-AE43-43FD-AD35-10FD0DC54DD1}" srcOrd="1" destOrd="0" presId="urn:microsoft.com/office/officeart/2005/8/layout/orgChart1"/>
    <dgm:cxn modelId="{E866FC03-976C-4213-811A-8DB8020175A5}" type="presOf" srcId="{B043612E-D82B-4D39-9576-DEA1A74A2D8D}" destId="{5A482A33-31DE-4E0B-9AB5-E1FFD30DC51B}" srcOrd="0" destOrd="0" presId="urn:microsoft.com/office/officeart/2005/8/layout/orgChart1"/>
    <dgm:cxn modelId="{C8AB80FC-757D-46AF-9D6C-F4E44ACB52A1}" srcId="{27BDAD52-5BB5-44F7-9EE1-0566756A1AAA}" destId="{63231BBB-FD56-4102-9B4E-7C5D1237F83D}" srcOrd="2" destOrd="0" parTransId="{B20091ED-5143-4804-B5D8-523B6FEDD49B}" sibTransId="{6E0AD009-AB78-4D0A-B4BD-C43FCEFD3546}"/>
    <dgm:cxn modelId="{079C4F64-8AAC-4298-86C9-A79D93899738}" type="presParOf" srcId="{2DA7612C-C870-4BA9-9CE9-1D0DDFC044FD}" destId="{07B194BE-8F12-4BB3-83F5-1CC7F878A9E9}" srcOrd="0" destOrd="0" presId="urn:microsoft.com/office/officeart/2005/8/layout/orgChart1"/>
    <dgm:cxn modelId="{F3D899B4-58EF-40DC-BE36-AD45FFF1D9FC}" type="presParOf" srcId="{07B194BE-8F12-4BB3-83F5-1CC7F878A9E9}" destId="{B43CEB07-6A19-4D85-87E5-9EC08BF25071}" srcOrd="0" destOrd="0" presId="urn:microsoft.com/office/officeart/2005/8/layout/orgChart1"/>
    <dgm:cxn modelId="{50247884-CB34-4197-9C3C-1D71DA56EA74}" type="presParOf" srcId="{B43CEB07-6A19-4D85-87E5-9EC08BF25071}" destId="{54EC3F2F-0BB8-469C-97C5-1BB9A49BA1E1}" srcOrd="0" destOrd="0" presId="urn:microsoft.com/office/officeart/2005/8/layout/orgChart1"/>
    <dgm:cxn modelId="{796521B1-319C-4817-8C63-7372646F7E68}" type="presParOf" srcId="{B43CEB07-6A19-4D85-87E5-9EC08BF25071}" destId="{61BC8A15-CBAC-4394-AEE2-4143D9E87A60}" srcOrd="1" destOrd="0" presId="urn:microsoft.com/office/officeart/2005/8/layout/orgChart1"/>
    <dgm:cxn modelId="{A16AB7EE-D1CF-4CE2-BEE6-8B63930952B4}" type="presParOf" srcId="{07B194BE-8F12-4BB3-83F5-1CC7F878A9E9}" destId="{18F8D7FE-24C2-4975-89CC-83E155813DEE}" srcOrd="1" destOrd="0" presId="urn:microsoft.com/office/officeart/2005/8/layout/orgChart1"/>
    <dgm:cxn modelId="{706C0CF1-5D4C-474C-95D1-D34420B5540F}" type="presParOf" srcId="{18F8D7FE-24C2-4975-89CC-83E155813DEE}" destId="{54028DC7-1031-4B38-AA22-63691475E219}" srcOrd="0" destOrd="0" presId="urn:microsoft.com/office/officeart/2005/8/layout/orgChart1"/>
    <dgm:cxn modelId="{5F8404C0-95E1-4277-90E9-488D1A2ABB56}" type="presParOf" srcId="{18F8D7FE-24C2-4975-89CC-83E155813DEE}" destId="{D169677E-3FE3-41DE-82D9-52E542316A59}" srcOrd="1" destOrd="0" presId="urn:microsoft.com/office/officeart/2005/8/layout/orgChart1"/>
    <dgm:cxn modelId="{E227631A-9C38-4856-9C96-FD207A8333A5}" type="presParOf" srcId="{D169677E-3FE3-41DE-82D9-52E542316A59}" destId="{B4EFAF50-C0D7-4114-94DF-9D279FAFA3C5}" srcOrd="0" destOrd="0" presId="urn:microsoft.com/office/officeart/2005/8/layout/orgChart1"/>
    <dgm:cxn modelId="{1C8B5055-DE11-4C09-88A5-4BDBB9C64527}" type="presParOf" srcId="{B4EFAF50-C0D7-4114-94DF-9D279FAFA3C5}" destId="{5A482A33-31DE-4E0B-9AB5-E1FFD30DC51B}" srcOrd="0" destOrd="0" presId="urn:microsoft.com/office/officeart/2005/8/layout/orgChart1"/>
    <dgm:cxn modelId="{9338F9EB-C87E-4BEE-847E-3F03C693AB2D}" type="presParOf" srcId="{B4EFAF50-C0D7-4114-94DF-9D279FAFA3C5}" destId="{6734EFA2-89E1-4176-ABE6-EE0D615A2E46}" srcOrd="1" destOrd="0" presId="urn:microsoft.com/office/officeart/2005/8/layout/orgChart1"/>
    <dgm:cxn modelId="{7C123B5C-D814-41E8-89F0-4EB6563DA854}" type="presParOf" srcId="{D169677E-3FE3-41DE-82D9-52E542316A59}" destId="{5ACF1826-9E54-48D0-B1EA-8EDBEDCA33EF}" srcOrd="1" destOrd="0" presId="urn:microsoft.com/office/officeart/2005/8/layout/orgChart1"/>
    <dgm:cxn modelId="{F918C78F-8E72-455D-A730-E214A67F5D00}" type="presParOf" srcId="{D169677E-3FE3-41DE-82D9-52E542316A59}" destId="{A58D12DC-F90D-4EEB-8CA4-D7B391CD83BD}" srcOrd="2" destOrd="0" presId="urn:microsoft.com/office/officeart/2005/8/layout/orgChart1"/>
    <dgm:cxn modelId="{2A83BA25-7506-480D-92BD-380FDEDD838C}" type="presParOf" srcId="{18F8D7FE-24C2-4975-89CC-83E155813DEE}" destId="{455A941F-7D35-42EF-B69E-0916E8F2BDB2}" srcOrd="2" destOrd="0" presId="urn:microsoft.com/office/officeart/2005/8/layout/orgChart1"/>
    <dgm:cxn modelId="{CEB80A0C-A693-4560-86C5-7ADFD9B35BBC}" type="presParOf" srcId="{18F8D7FE-24C2-4975-89CC-83E155813DEE}" destId="{0A0FDACF-617E-4DC6-8AD8-4AD4A2AE0102}" srcOrd="3" destOrd="0" presId="urn:microsoft.com/office/officeart/2005/8/layout/orgChart1"/>
    <dgm:cxn modelId="{3A70C911-E771-48B1-AB30-C3F7AAD9CE41}" type="presParOf" srcId="{0A0FDACF-617E-4DC6-8AD8-4AD4A2AE0102}" destId="{58CC7209-FBF6-4187-B06B-AF82F605D9BB}" srcOrd="0" destOrd="0" presId="urn:microsoft.com/office/officeart/2005/8/layout/orgChart1"/>
    <dgm:cxn modelId="{A4D906C5-ACF7-4CD2-8B76-F6D666F8111F}" type="presParOf" srcId="{58CC7209-FBF6-4187-B06B-AF82F605D9BB}" destId="{CEF4B907-9014-4510-95D3-852B127F54F1}" srcOrd="0" destOrd="0" presId="urn:microsoft.com/office/officeart/2005/8/layout/orgChart1"/>
    <dgm:cxn modelId="{D8161EC4-7F39-4860-8BF5-C20769211697}" type="presParOf" srcId="{58CC7209-FBF6-4187-B06B-AF82F605D9BB}" destId="{2F23A481-3A1D-40EF-B8E1-39CC4AA0BAB4}" srcOrd="1" destOrd="0" presId="urn:microsoft.com/office/officeart/2005/8/layout/orgChart1"/>
    <dgm:cxn modelId="{AA1F17E0-EA62-44F9-B018-D73CD379919B}" type="presParOf" srcId="{0A0FDACF-617E-4DC6-8AD8-4AD4A2AE0102}" destId="{8EE96226-9322-40EF-98E1-B5B8B89B1DB1}" srcOrd="1" destOrd="0" presId="urn:microsoft.com/office/officeart/2005/8/layout/orgChart1"/>
    <dgm:cxn modelId="{05768615-3A24-4C53-8859-8FC43AE7DB55}" type="presParOf" srcId="{0A0FDACF-617E-4DC6-8AD8-4AD4A2AE0102}" destId="{6D015DFA-7297-4381-BFAA-F2109D36C82F}" srcOrd="2" destOrd="0" presId="urn:microsoft.com/office/officeart/2005/8/layout/orgChart1"/>
    <dgm:cxn modelId="{1D2BD7E0-A9F1-48D8-BCF2-1807E70219CD}" type="presParOf" srcId="{18F8D7FE-24C2-4975-89CC-83E155813DEE}" destId="{6302F91A-D22C-44C3-83A1-6614359C10F7}" srcOrd="4" destOrd="0" presId="urn:microsoft.com/office/officeart/2005/8/layout/orgChart1"/>
    <dgm:cxn modelId="{572E4697-DA70-42B4-B130-0BE775DDF68C}" type="presParOf" srcId="{18F8D7FE-24C2-4975-89CC-83E155813DEE}" destId="{9EE4C590-5C6B-4568-9237-FA9ECCF22020}" srcOrd="5" destOrd="0" presId="urn:microsoft.com/office/officeart/2005/8/layout/orgChart1"/>
    <dgm:cxn modelId="{58F09D4F-09C0-41A8-AB4C-045556B5B16E}" type="presParOf" srcId="{9EE4C590-5C6B-4568-9237-FA9ECCF22020}" destId="{960E6674-821A-43DB-B3A4-0480511911A7}" srcOrd="0" destOrd="0" presId="urn:microsoft.com/office/officeart/2005/8/layout/orgChart1"/>
    <dgm:cxn modelId="{EC944DDA-AE7C-4B1F-9073-983577B9F5A0}" type="presParOf" srcId="{960E6674-821A-43DB-B3A4-0480511911A7}" destId="{F33887EE-6479-4226-B68B-3EE6253762D0}" srcOrd="0" destOrd="0" presId="urn:microsoft.com/office/officeart/2005/8/layout/orgChart1"/>
    <dgm:cxn modelId="{CD7D95E8-97F5-4C0E-BEE7-8368303EB408}" type="presParOf" srcId="{960E6674-821A-43DB-B3A4-0480511911A7}" destId="{D1E1B05F-AE43-43FD-AD35-10FD0DC54DD1}" srcOrd="1" destOrd="0" presId="urn:microsoft.com/office/officeart/2005/8/layout/orgChart1"/>
    <dgm:cxn modelId="{4C18FD0C-B2B1-4442-909B-8CE567D51808}" type="presParOf" srcId="{9EE4C590-5C6B-4568-9237-FA9ECCF22020}" destId="{4B66C3F8-B1C2-4DE4-BC95-4B13EAEC0A95}" srcOrd="1" destOrd="0" presId="urn:microsoft.com/office/officeart/2005/8/layout/orgChart1"/>
    <dgm:cxn modelId="{426CA816-4E88-48D5-B3EA-7C6115430806}" type="presParOf" srcId="{9EE4C590-5C6B-4568-9237-FA9ECCF22020}" destId="{1BA97E1C-3E97-4F8E-9213-D0EDAB74F1DB}" srcOrd="2" destOrd="0" presId="urn:microsoft.com/office/officeart/2005/8/layout/orgChart1"/>
    <dgm:cxn modelId="{FD61F6A0-D8D8-4934-94D0-850D4A672B4A}" type="presParOf" srcId="{18F8D7FE-24C2-4975-89CC-83E155813DEE}" destId="{CABAFC05-0373-48B6-BDCA-BD2E5C9E6DD9}" srcOrd="6" destOrd="0" presId="urn:microsoft.com/office/officeart/2005/8/layout/orgChart1"/>
    <dgm:cxn modelId="{6302201C-30A5-4A53-8D1E-BFF1B636FF5E}" type="presParOf" srcId="{18F8D7FE-24C2-4975-89CC-83E155813DEE}" destId="{A90BD3CE-4298-4C3E-BD05-B71A7BD0395E}" srcOrd="7" destOrd="0" presId="urn:microsoft.com/office/officeart/2005/8/layout/orgChart1"/>
    <dgm:cxn modelId="{3BB55DC2-B8C8-45C7-8794-53B139D67ABB}" type="presParOf" srcId="{A90BD3CE-4298-4C3E-BD05-B71A7BD0395E}" destId="{72259B5E-832A-4F5A-AC7A-92144933ADA8}" srcOrd="0" destOrd="0" presId="urn:microsoft.com/office/officeart/2005/8/layout/orgChart1"/>
    <dgm:cxn modelId="{C55288FE-D146-4220-9728-741A0947CC57}" type="presParOf" srcId="{72259B5E-832A-4F5A-AC7A-92144933ADA8}" destId="{4F9C873C-290F-4138-99E2-22C2E8F6FB86}" srcOrd="0" destOrd="0" presId="urn:microsoft.com/office/officeart/2005/8/layout/orgChart1"/>
    <dgm:cxn modelId="{03B306B3-421E-49CC-83A1-F03AA15C754E}" type="presParOf" srcId="{72259B5E-832A-4F5A-AC7A-92144933ADA8}" destId="{0823010E-FB64-4691-A3CF-3AA079A00107}" srcOrd="1" destOrd="0" presId="urn:microsoft.com/office/officeart/2005/8/layout/orgChart1"/>
    <dgm:cxn modelId="{A35A3B3F-FBE9-4B1E-8E4C-5280C7C61DDA}" type="presParOf" srcId="{A90BD3CE-4298-4C3E-BD05-B71A7BD0395E}" destId="{B94B6281-C3D4-473C-88F5-BA2010EADE88}" srcOrd="1" destOrd="0" presId="urn:microsoft.com/office/officeart/2005/8/layout/orgChart1"/>
    <dgm:cxn modelId="{6BC50DC8-720B-4AEC-80F6-255818297FEA}" type="presParOf" srcId="{B94B6281-C3D4-473C-88F5-BA2010EADE88}" destId="{4766C010-133E-49CF-92FD-BDFD5394D003}" srcOrd="0" destOrd="0" presId="urn:microsoft.com/office/officeart/2005/8/layout/orgChart1"/>
    <dgm:cxn modelId="{BC16077B-6E35-4EDB-A8D7-407529916C4C}" type="presParOf" srcId="{B94B6281-C3D4-473C-88F5-BA2010EADE88}" destId="{9889C812-62BA-4665-84B6-98B4B67BAA86}" srcOrd="1" destOrd="0" presId="urn:microsoft.com/office/officeart/2005/8/layout/orgChart1"/>
    <dgm:cxn modelId="{29C8C737-F96B-4381-9292-88AB3D65F2C1}" type="presParOf" srcId="{9889C812-62BA-4665-84B6-98B4B67BAA86}" destId="{E07D82E2-B1E2-4848-BBB3-F1B4683819CF}" srcOrd="0" destOrd="0" presId="urn:microsoft.com/office/officeart/2005/8/layout/orgChart1"/>
    <dgm:cxn modelId="{E37999DF-891C-4498-8910-BB0DC9508445}" type="presParOf" srcId="{E07D82E2-B1E2-4848-BBB3-F1B4683819CF}" destId="{1BFAFEB4-4866-40BA-BD4E-9F1219CD8603}" srcOrd="0" destOrd="0" presId="urn:microsoft.com/office/officeart/2005/8/layout/orgChart1"/>
    <dgm:cxn modelId="{6293CEB8-683A-42F6-A3CE-69FC7033B013}" type="presParOf" srcId="{E07D82E2-B1E2-4848-BBB3-F1B4683819CF}" destId="{EEC1897A-BA33-4D70-8558-F8D96A6C68C8}" srcOrd="1" destOrd="0" presId="urn:microsoft.com/office/officeart/2005/8/layout/orgChart1"/>
    <dgm:cxn modelId="{38F27ABB-9997-475B-B96F-585DD9D57923}" type="presParOf" srcId="{9889C812-62BA-4665-84B6-98B4B67BAA86}" destId="{A79D6A98-7855-4D15-9ACA-C7D8549707D4}" srcOrd="1" destOrd="0" presId="urn:microsoft.com/office/officeart/2005/8/layout/orgChart1"/>
    <dgm:cxn modelId="{4FA1695F-934F-40F6-8E08-59D571960D22}" type="presParOf" srcId="{9889C812-62BA-4665-84B6-98B4B67BAA86}" destId="{825B29ED-7D7B-4D85-AED9-EB84AE2E62AE}" srcOrd="2" destOrd="0" presId="urn:microsoft.com/office/officeart/2005/8/layout/orgChart1"/>
    <dgm:cxn modelId="{E400A387-396B-4417-948F-2F2497B98CE1}" type="presParOf" srcId="{B94B6281-C3D4-473C-88F5-BA2010EADE88}" destId="{E3CF6336-E735-44D5-B375-1E156A68246D}" srcOrd="2" destOrd="0" presId="urn:microsoft.com/office/officeart/2005/8/layout/orgChart1"/>
    <dgm:cxn modelId="{4B0718E6-4E10-48ED-9E63-660FD6341DBB}" type="presParOf" srcId="{B94B6281-C3D4-473C-88F5-BA2010EADE88}" destId="{5BD88A4D-B6AF-4E37-A0FA-96BC525E8216}" srcOrd="3" destOrd="0" presId="urn:microsoft.com/office/officeart/2005/8/layout/orgChart1"/>
    <dgm:cxn modelId="{57CC4088-648D-4FEA-B31D-52433F7BFA93}" type="presParOf" srcId="{5BD88A4D-B6AF-4E37-A0FA-96BC525E8216}" destId="{B23EFE8D-A98C-4E97-A0B4-37322FC6286D}" srcOrd="0" destOrd="0" presId="urn:microsoft.com/office/officeart/2005/8/layout/orgChart1"/>
    <dgm:cxn modelId="{85A05841-589B-4E2F-826C-43CE90B19CBA}" type="presParOf" srcId="{B23EFE8D-A98C-4E97-A0B4-37322FC6286D}" destId="{F9AA0D74-6688-4322-9015-9866831A0717}" srcOrd="0" destOrd="0" presId="urn:microsoft.com/office/officeart/2005/8/layout/orgChart1"/>
    <dgm:cxn modelId="{C22C3289-56B4-4835-BB21-4E91A4B3CA8A}" type="presParOf" srcId="{B23EFE8D-A98C-4E97-A0B4-37322FC6286D}" destId="{F849F858-CFD4-4FE2-9E34-DD5DE1CF27C4}" srcOrd="1" destOrd="0" presId="urn:microsoft.com/office/officeart/2005/8/layout/orgChart1"/>
    <dgm:cxn modelId="{6E4D74AC-550F-4CD4-8028-FAA10CC27C6A}" type="presParOf" srcId="{5BD88A4D-B6AF-4E37-A0FA-96BC525E8216}" destId="{CF3D68C3-6EFF-4545-AA88-13E048CCC3FB}" srcOrd="1" destOrd="0" presId="urn:microsoft.com/office/officeart/2005/8/layout/orgChart1"/>
    <dgm:cxn modelId="{33EA2119-8471-4C4D-9CC0-A240E3D21711}" type="presParOf" srcId="{5BD88A4D-B6AF-4E37-A0FA-96BC525E8216}" destId="{2C544460-C834-47D5-B62A-279A01BFE944}" srcOrd="2" destOrd="0" presId="urn:microsoft.com/office/officeart/2005/8/layout/orgChart1"/>
    <dgm:cxn modelId="{F6CF7B07-CCD1-4A16-866B-5DCAFD83BC58}" type="presParOf" srcId="{A90BD3CE-4298-4C3E-BD05-B71A7BD0395E}" destId="{2965086D-0813-4922-AF29-D082CD0B8195}" srcOrd="2" destOrd="0" presId="urn:microsoft.com/office/officeart/2005/8/layout/orgChart1"/>
    <dgm:cxn modelId="{21BF00D6-416C-4BEB-9F77-85F89D6756E8}" type="presParOf" srcId="{07B194BE-8F12-4BB3-83F5-1CC7F878A9E9}" destId="{59D4BFD0-5F81-440E-88AE-FA5F314A45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1C60B-B3C5-4155-B2BA-96F6BCD0B6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006F34-9281-4164-93D3-21B544401767}">
      <dgm:prSet/>
      <dgm:spPr/>
      <dgm:t>
        <a:bodyPr/>
        <a:lstStyle/>
        <a:p>
          <a:pPr rtl="0"/>
          <a:r>
            <a:rPr lang="vi-VN" dirty="0" smtClean="0"/>
            <a:t>Chương 2:Nghiên cứu lý thuyết</a:t>
          </a:r>
          <a:endParaRPr lang="en-US" dirty="0"/>
        </a:p>
      </dgm:t>
    </dgm:pt>
    <dgm:pt modelId="{02957DAE-C44C-4CB4-8963-6FB6DF223442}" type="parTrans" cxnId="{643A39B4-E3DC-41CB-A873-F2BF7FAFFC58}">
      <dgm:prSet/>
      <dgm:spPr/>
      <dgm:t>
        <a:bodyPr/>
        <a:lstStyle/>
        <a:p>
          <a:endParaRPr lang="en-US"/>
        </a:p>
      </dgm:t>
    </dgm:pt>
    <dgm:pt modelId="{85044BBC-EFAD-4B44-84A9-D6EAE5B26F6D}" type="sibTrans" cxnId="{643A39B4-E3DC-41CB-A873-F2BF7FAFFC58}">
      <dgm:prSet/>
      <dgm:spPr/>
      <dgm:t>
        <a:bodyPr/>
        <a:lstStyle/>
        <a:p>
          <a:endParaRPr lang="en-US"/>
        </a:p>
      </dgm:t>
    </dgm:pt>
    <dgm:pt modelId="{1F75B3A9-478E-4E89-A4E2-41DD5B9E8E76}">
      <dgm:prSet/>
      <dgm:spPr/>
      <dgm:t>
        <a:bodyPr/>
        <a:lstStyle/>
        <a:p>
          <a:pPr rtl="0"/>
          <a:r>
            <a:rPr lang="vi-VN" smtClean="0"/>
            <a:t>2.1.Tổng quan về mạng LAN</a:t>
          </a:r>
          <a:endParaRPr lang="en-US"/>
        </a:p>
      </dgm:t>
    </dgm:pt>
    <dgm:pt modelId="{824E121D-A037-4358-AE19-F3CE083D8EEE}" type="parTrans" cxnId="{4CD16DF6-8D7F-4F91-9719-DAA3FBA427D1}">
      <dgm:prSet/>
      <dgm:spPr/>
      <dgm:t>
        <a:bodyPr/>
        <a:lstStyle/>
        <a:p>
          <a:endParaRPr lang="en-US"/>
        </a:p>
      </dgm:t>
    </dgm:pt>
    <dgm:pt modelId="{61E9B0E7-EA1D-4F59-A50D-8C045BCBC19C}" type="sibTrans" cxnId="{4CD16DF6-8D7F-4F91-9719-DAA3FBA427D1}">
      <dgm:prSet/>
      <dgm:spPr/>
      <dgm:t>
        <a:bodyPr/>
        <a:lstStyle/>
        <a:p>
          <a:endParaRPr lang="en-US"/>
        </a:p>
      </dgm:t>
    </dgm:pt>
    <dgm:pt modelId="{045E284E-9319-4B50-B1EE-B725E178DC21}">
      <dgm:prSet/>
      <dgm:spPr/>
      <dgm:t>
        <a:bodyPr/>
        <a:lstStyle/>
        <a:p>
          <a:pPr rtl="0"/>
          <a:r>
            <a:rPr lang="vi-VN" smtClean="0"/>
            <a:t>2.2.Các mô hình mạng trong LAN</a:t>
          </a:r>
          <a:endParaRPr lang="en-US"/>
        </a:p>
      </dgm:t>
    </dgm:pt>
    <dgm:pt modelId="{AE62E8DD-AB0A-4D14-B643-6539FD773531}" type="parTrans" cxnId="{7CCD2F7A-D906-425B-99ED-15C2B4282E79}">
      <dgm:prSet/>
      <dgm:spPr/>
      <dgm:t>
        <a:bodyPr/>
        <a:lstStyle/>
        <a:p>
          <a:endParaRPr lang="en-US"/>
        </a:p>
      </dgm:t>
    </dgm:pt>
    <dgm:pt modelId="{8CC09229-17B4-4399-82A8-6BC0A7F359A7}" type="sibTrans" cxnId="{7CCD2F7A-D906-425B-99ED-15C2B4282E79}">
      <dgm:prSet/>
      <dgm:spPr/>
      <dgm:t>
        <a:bodyPr/>
        <a:lstStyle/>
        <a:p>
          <a:endParaRPr lang="en-US"/>
        </a:p>
      </dgm:t>
    </dgm:pt>
    <dgm:pt modelId="{33408C17-130D-40AC-92B0-03F128E771FE}">
      <dgm:prSet/>
      <dgm:spPr/>
      <dgm:t>
        <a:bodyPr/>
        <a:lstStyle/>
        <a:p>
          <a:pPr rtl="0"/>
          <a:r>
            <a:rPr lang="vi-VN" smtClean="0"/>
            <a:t>2.3.Các thiết bị mạng</a:t>
          </a:r>
          <a:endParaRPr lang="en-US"/>
        </a:p>
      </dgm:t>
    </dgm:pt>
    <dgm:pt modelId="{6788E6AE-5B9A-4631-8DB2-FC9EEDCC7DC1}" type="parTrans" cxnId="{40169CDD-D20E-45FF-8B2D-C4E0C4439DEB}">
      <dgm:prSet/>
      <dgm:spPr/>
      <dgm:t>
        <a:bodyPr/>
        <a:lstStyle/>
        <a:p>
          <a:endParaRPr lang="en-US"/>
        </a:p>
      </dgm:t>
    </dgm:pt>
    <dgm:pt modelId="{ADBAC7C5-94FF-47E2-A733-B0C0FE1AA5CF}" type="sibTrans" cxnId="{40169CDD-D20E-45FF-8B2D-C4E0C4439DEB}">
      <dgm:prSet/>
      <dgm:spPr/>
      <dgm:t>
        <a:bodyPr/>
        <a:lstStyle/>
        <a:p>
          <a:endParaRPr lang="en-US"/>
        </a:p>
      </dgm:t>
    </dgm:pt>
    <dgm:pt modelId="{A4203482-1888-4411-8D31-5A55588CD800}">
      <dgm:prSet/>
      <dgm:spPr/>
      <dgm:t>
        <a:bodyPr/>
        <a:lstStyle/>
        <a:p>
          <a:pPr rtl="0"/>
          <a:r>
            <a:rPr lang="vi-VN" smtClean="0"/>
            <a:t>2.4.VLAN</a:t>
          </a:r>
          <a:endParaRPr lang="en-US"/>
        </a:p>
      </dgm:t>
    </dgm:pt>
    <dgm:pt modelId="{1AC0517B-10A8-4FF3-8CEF-3493C2D257B7}" type="parTrans" cxnId="{3D88D1E9-C9D2-46A6-927D-F2A651D24C6C}">
      <dgm:prSet/>
      <dgm:spPr/>
      <dgm:t>
        <a:bodyPr/>
        <a:lstStyle/>
        <a:p>
          <a:endParaRPr lang="en-US"/>
        </a:p>
      </dgm:t>
    </dgm:pt>
    <dgm:pt modelId="{8BF27B3B-63DB-4C6C-A794-A0BEF8DD3539}" type="sibTrans" cxnId="{3D88D1E9-C9D2-46A6-927D-F2A651D24C6C}">
      <dgm:prSet/>
      <dgm:spPr/>
      <dgm:t>
        <a:bodyPr/>
        <a:lstStyle/>
        <a:p>
          <a:endParaRPr lang="en-US"/>
        </a:p>
      </dgm:t>
    </dgm:pt>
    <dgm:pt modelId="{4E43AA63-0C6F-4095-A191-5A8AFD39426F}">
      <dgm:prSet/>
      <dgm:spPr/>
      <dgm:t>
        <a:bodyPr/>
        <a:lstStyle/>
        <a:p>
          <a:pPr rtl="0"/>
          <a:r>
            <a:rPr lang="vi-VN" smtClean="0"/>
            <a:t>Khái niệm</a:t>
          </a:r>
          <a:endParaRPr lang="en-US"/>
        </a:p>
      </dgm:t>
    </dgm:pt>
    <dgm:pt modelId="{20CB0520-C76A-4A5B-855D-36F3DBCBF202}" type="parTrans" cxnId="{A18AF834-371A-4ED2-A33C-E43F29117BD3}">
      <dgm:prSet/>
      <dgm:spPr/>
      <dgm:t>
        <a:bodyPr/>
        <a:lstStyle/>
        <a:p>
          <a:endParaRPr lang="en-US"/>
        </a:p>
      </dgm:t>
    </dgm:pt>
    <dgm:pt modelId="{235CC16D-C6B8-4EEA-8F46-62E1939DB095}" type="sibTrans" cxnId="{A18AF834-371A-4ED2-A33C-E43F29117BD3}">
      <dgm:prSet/>
      <dgm:spPr/>
      <dgm:t>
        <a:bodyPr/>
        <a:lstStyle/>
        <a:p>
          <a:endParaRPr lang="en-US"/>
        </a:p>
      </dgm:t>
    </dgm:pt>
    <dgm:pt modelId="{AEE3A3EA-9F0F-477D-8C40-775A711D9881}">
      <dgm:prSet/>
      <dgm:spPr/>
      <dgm:t>
        <a:bodyPr/>
        <a:lstStyle/>
        <a:p>
          <a:pPr rtl="0"/>
          <a:r>
            <a:rPr lang="vi-VN" smtClean="0"/>
            <a:t>Phân loại</a:t>
          </a:r>
          <a:endParaRPr lang="en-US"/>
        </a:p>
      </dgm:t>
    </dgm:pt>
    <dgm:pt modelId="{0697CDA4-1DAD-4D5C-B16A-C28FE44CAF53}" type="parTrans" cxnId="{8E532C27-D51B-407F-B252-ED9969FF1A65}">
      <dgm:prSet/>
      <dgm:spPr/>
      <dgm:t>
        <a:bodyPr/>
        <a:lstStyle/>
        <a:p>
          <a:endParaRPr lang="en-US"/>
        </a:p>
      </dgm:t>
    </dgm:pt>
    <dgm:pt modelId="{86AD8F14-5AEC-4DB9-92AB-FAE9ED53CE2F}" type="sibTrans" cxnId="{8E532C27-D51B-407F-B252-ED9969FF1A65}">
      <dgm:prSet/>
      <dgm:spPr/>
      <dgm:t>
        <a:bodyPr/>
        <a:lstStyle/>
        <a:p>
          <a:endParaRPr lang="en-US"/>
        </a:p>
      </dgm:t>
    </dgm:pt>
    <dgm:pt modelId="{C8FEF706-3593-4973-B70E-85892EF7DDAA}">
      <dgm:prSet/>
      <dgm:spPr/>
      <dgm:t>
        <a:bodyPr/>
        <a:lstStyle/>
        <a:p>
          <a:pPr rtl="0"/>
          <a:r>
            <a:rPr lang="vi-VN" smtClean="0"/>
            <a:t>Ưu nhược điểm</a:t>
          </a:r>
          <a:endParaRPr lang="en-US"/>
        </a:p>
      </dgm:t>
    </dgm:pt>
    <dgm:pt modelId="{BF63B824-40FF-4D8F-BE9E-14CA902EFAB9}" type="parTrans" cxnId="{8BFC1365-E4AA-4ACA-A783-B14F31D14A97}">
      <dgm:prSet/>
      <dgm:spPr/>
      <dgm:t>
        <a:bodyPr/>
        <a:lstStyle/>
        <a:p>
          <a:endParaRPr lang="en-US"/>
        </a:p>
      </dgm:t>
    </dgm:pt>
    <dgm:pt modelId="{58F41118-6211-4453-88EA-71E799C6AA9B}" type="sibTrans" cxnId="{8BFC1365-E4AA-4ACA-A783-B14F31D14A97}">
      <dgm:prSet/>
      <dgm:spPr/>
      <dgm:t>
        <a:bodyPr/>
        <a:lstStyle/>
        <a:p>
          <a:endParaRPr lang="en-US"/>
        </a:p>
      </dgm:t>
    </dgm:pt>
    <dgm:pt modelId="{C7966659-9CEC-4719-AE46-59F994459E2B}">
      <dgm:prSet/>
      <dgm:spPr/>
      <dgm:t>
        <a:bodyPr/>
        <a:lstStyle/>
        <a:p>
          <a:pPr rtl="0"/>
          <a:r>
            <a:rPr lang="vi-VN" smtClean="0"/>
            <a:t>2.5.Các dịch vụ mạng</a:t>
          </a:r>
          <a:endParaRPr lang="en-US"/>
        </a:p>
      </dgm:t>
    </dgm:pt>
    <dgm:pt modelId="{B871F42B-C227-46F4-853D-21A295DBFC57}" type="parTrans" cxnId="{A9D62AE2-43DE-4E2F-BFE3-A697BCBA1486}">
      <dgm:prSet/>
      <dgm:spPr/>
      <dgm:t>
        <a:bodyPr/>
        <a:lstStyle/>
        <a:p>
          <a:endParaRPr lang="en-US"/>
        </a:p>
      </dgm:t>
    </dgm:pt>
    <dgm:pt modelId="{97169246-B264-48D3-9F05-7969F7BDB8CC}" type="sibTrans" cxnId="{A9D62AE2-43DE-4E2F-BFE3-A697BCBA1486}">
      <dgm:prSet/>
      <dgm:spPr/>
      <dgm:t>
        <a:bodyPr/>
        <a:lstStyle/>
        <a:p>
          <a:endParaRPr lang="en-US"/>
        </a:p>
      </dgm:t>
    </dgm:pt>
    <dgm:pt modelId="{692BB4C8-653C-47E7-AE5A-C54B6A6AD1D6}">
      <dgm:prSet/>
      <dgm:spPr/>
      <dgm:t>
        <a:bodyPr/>
        <a:lstStyle/>
        <a:p>
          <a:pPr rtl="0"/>
          <a:r>
            <a:rPr lang="vi-VN" smtClean="0"/>
            <a:t>Dịch vụ Web</a:t>
          </a:r>
          <a:endParaRPr lang="en-US"/>
        </a:p>
      </dgm:t>
    </dgm:pt>
    <dgm:pt modelId="{6622C5A9-63C3-4852-8262-FC0266A72D0E}" type="parTrans" cxnId="{851156AF-A52B-4E2B-849F-AF0D8E91F2E8}">
      <dgm:prSet/>
      <dgm:spPr/>
      <dgm:t>
        <a:bodyPr/>
        <a:lstStyle/>
        <a:p>
          <a:endParaRPr lang="en-US"/>
        </a:p>
      </dgm:t>
    </dgm:pt>
    <dgm:pt modelId="{675111E4-3243-47F5-8F4E-3866D9E1072D}" type="sibTrans" cxnId="{851156AF-A52B-4E2B-849F-AF0D8E91F2E8}">
      <dgm:prSet/>
      <dgm:spPr/>
      <dgm:t>
        <a:bodyPr/>
        <a:lstStyle/>
        <a:p>
          <a:endParaRPr lang="en-US"/>
        </a:p>
      </dgm:t>
    </dgm:pt>
    <dgm:pt modelId="{7F949BE5-615C-4B55-A23E-A10FE95FD5BB}">
      <dgm:prSet/>
      <dgm:spPr/>
      <dgm:t>
        <a:bodyPr/>
        <a:lstStyle/>
        <a:p>
          <a:pPr rtl="0"/>
          <a:r>
            <a:rPr lang="vi-VN" smtClean="0"/>
            <a:t>Dịch vụ DNS</a:t>
          </a:r>
          <a:endParaRPr lang="en-US"/>
        </a:p>
      </dgm:t>
    </dgm:pt>
    <dgm:pt modelId="{BF113CFC-0317-4529-B881-F62F5E26E453}" type="parTrans" cxnId="{BDE951C5-51FF-4A50-AAA9-972551359F98}">
      <dgm:prSet/>
      <dgm:spPr/>
      <dgm:t>
        <a:bodyPr/>
        <a:lstStyle/>
        <a:p>
          <a:endParaRPr lang="en-US"/>
        </a:p>
      </dgm:t>
    </dgm:pt>
    <dgm:pt modelId="{4083D59F-19AB-4D24-A46C-761C6E4FB32B}" type="sibTrans" cxnId="{BDE951C5-51FF-4A50-AAA9-972551359F98}">
      <dgm:prSet/>
      <dgm:spPr/>
      <dgm:t>
        <a:bodyPr/>
        <a:lstStyle/>
        <a:p>
          <a:endParaRPr lang="en-US"/>
        </a:p>
      </dgm:t>
    </dgm:pt>
    <dgm:pt modelId="{A98B3503-8FB3-4574-B4D9-C2EB94AB1E22}" type="pres">
      <dgm:prSet presAssocID="{74F1C60B-B3C5-4155-B2BA-96F6BCD0B6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DD4B20-41D9-4F86-B3C5-EEAC65DC1C0A}" type="pres">
      <dgm:prSet presAssocID="{C1006F34-9281-4164-93D3-21B544401767}" presName="hierRoot1" presStyleCnt="0">
        <dgm:presLayoutVars>
          <dgm:hierBranch val="init"/>
        </dgm:presLayoutVars>
      </dgm:prSet>
      <dgm:spPr/>
    </dgm:pt>
    <dgm:pt modelId="{6765F6FD-DA7B-45B7-9A30-A4D8AB7CC05F}" type="pres">
      <dgm:prSet presAssocID="{C1006F34-9281-4164-93D3-21B544401767}" presName="rootComposite1" presStyleCnt="0"/>
      <dgm:spPr/>
    </dgm:pt>
    <dgm:pt modelId="{813B416D-C13B-4C74-BF2A-A42E7EB5C04E}" type="pres">
      <dgm:prSet presAssocID="{C1006F34-9281-4164-93D3-21B544401767}" presName="rootText1" presStyleLbl="node0" presStyleIdx="0" presStyleCnt="1" custScaleX="2173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46D6F8-6069-47EC-BBFE-8AF4EF7E6333}" type="pres">
      <dgm:prSet presAssocID="{C1006F34-9281-4164-93D3-21B54440176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355C07-5611-4425-BD1D-AC3FB1810F76}" type="pres">
      <dgm:prSet presAssocID="{C1006F34-9281-4164-93D3-21B544401767}" presName="hierChild2" presStyleCnt="0"/>
      <dgm:spPr/>
    </dgm:pt>
    <dgm:pt modelId="{C11EAB6E-AE95-4FDE-838F-D20731134319}" type="pres">
      <dgm:prSet presAssocID="{824E121D-A037-4358-AE19-F3CE083D8EEE}" presName="Name37" presStyleLbl="parChTrans1D2" presStyleIdx="0" presStyleCnt="5"/>
      <dgm:spPr/>
      <dgm:t>
        <a:bodyPr/>
        <a:lstStyle/>
        <a:p>
          <a:endParaRPr lang="en-US"/>
        </a:p>
      </dgm:t>
    </dgm:pt>
    <dgm:pt modelId="{2B158DDC-A3AE-4169-986E-2D68D105A0F2}" type="pres">
      <dgm:prSet presAssocID="{1F75B3A9-478E-4E89-A4E2-41DD5B9E8E76}" presName="hierRoot2" presStyleCnt="0">
        <dgm:presLayoutVars>
          <dgm:hierBranch val="init"/>
        </dgm:presLayoutVars>
      </dgm:prSet>
      <dgm:spPr/>
    </dgm:pt>
    <dgm:pt modelId="{F5350917-06AC-4715-B491-1CCD2439ED69}" type="pres">
      <dgm:prSet presAssocID="{1F75B3A9-478E-4E89-A4E2-41DD5B9E8E76}" presName="rootComposite" presStyleCnt="0"/>
      <dgm:spPr/>
    </dgm:pt>
    <dgm:pt modelId="{7C931A37-C9B1-4E8A-95C4-8B07D74BC7FE}" type="pres">
      <dgm:prSet presAssocID="{1F75B3A9-478E-4E89-A4E2-41DD5B9E8E7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F69A4-D343-4CC5-B8A5-E826523D896A}" type="pres">
      <dgm:prSet presAssocID="{1F75B3A9-478E-4E89-A4E2-41DD5B9E8E76}" presName="rootConnector" presStyleLbl="node2" presStyleIdx="0" presStyleCnt="5"/>
      <dgm:spPr/>
      <dgm:t>
        <a:bodyPr/>
        <a:lstStyle/>
        <a:p>
          <a:endParaRPr lang="en-US"/>
        </a:p>
      </dgm:t>
    </dgm:pt>
    <dgm:pt modelId="{AF75C4FF-11D9-4046-B97F-FCE186F85F0C}" type="pres">
      <dgm:prSet presAssocID="{1F75B3A9-478E-4E89-A4E2-41DD5B9E8E76}" presName="hierChild4" presStyleCnt="0"/>
      <dgm:spPr/>
    </dgm:pt>
    <dgm:pt modelId="{D6FB8F0B-4613-4D07-8FC0-27023EDB5C05}" type="pres">
      <dgm:prSet presAssocID="{1F75B3A9-478E-4E89-A4E2-41DD5B9E8E76}" presName="hierChild5" presStyleCnt="0"/>
      <dgm:spPr/>
    </dgm:pt>
    <dgm:pt modelId="{9428D1EF-1B48-44CB-B19F-111982B74D55}" type="pres">
      <dgm:prSet presAssocID="{AE62E8DD-AB0A-4D14-B643-6539FD773531}" presName="Name37" presStyleLbl="parChTrans1D2" presStyleIdx="1" presStyleCnt="5"/>
      <dgm:spPr/>
      <dgm:t>
        <a:bodyPr/>
        <a:lstStyle/>
        <a:p>
          <a:endParaRPr lang="en-US"/>
        </a:p>
      </dgm:t>
    </dgm:pt>
    <dgm:pt modelId="{A8A7E1BA-654B-4B47-9731-B38D1796AD25}" type="pres">
      <dgm:prSet presAssocID="{045E284E-9319-4B50-B1EE-B725E178DC21}" presName="hierRoot2" presStyleCnt="0">
        <dgm:presLayoutVars>
          <dgm:hierBranch val="init"/>
        </dgm:presLayoutVars>
      </dgm:prSet>
      <dgm:spPr/>
    </dgm:pt>
    <dgm:pt modelId="{2ADBF687-E11D-4EBC-A11C-D19FAD89D08B}" type="pres">
      <dgm:prSet presAssocID="{045E284E-9319-4B50-B1EE-B725E178DC21}" presName="rootComposite" presStyleCnt="0"/>
      <dgm:spPr/>
    </dgm:pt>
    <dgm:pt modelId="{0E7F06E8-B258-49E0-90BC-A350DCAF8A1C}" type="pres">
      <dgm:prSet presAssocID="{045E284E-9319-4B50-B1EE-B725E178DC2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79CAB7-7296-4D51-9DE0-2AFF636837ED}" type="pres">
      <dgm:prSet presAssocID="{045E284E-9319-4B50-B1EE-B725E178DC21}" presName="rootConnector" presStyleLbl="node2" presStyleIdx="1" presStyleCnt="5"/>
      <dgm:spPr/>
      <dgm:t>
        <a:bodyPr/>
        <a:lstStyle/>
        <a:p>
          <a:endParaRPr lang="en-US"/>
        </a:p>
      </dgm:t>
    </dgm:pt>
    <dgm:pt modelId="{B7985DB9-C74B-4F84-98C0-2955CB9390EA}" type="pres">
      <dgm:prSet presAssocID="{045E284E-9319-4B50-B1EE-B725E178DC21}" presName="hierChild4" presStyleCnt="0"/>
      <dgm:spPr/>
    </dgm:pt>
    <dgm:pt modelId="{DEAE3605-BE11-4DAB-8E7D-FA55B5B1D4D2}" type="pres">
      <dgm:prSet presAssocID="{045E284E-9319-4B50-B1EE-B725E178DC21}" presName="hierChild5" presStyleCnt="0"/>
      <dgm:spPr/>
    </dgm:pt>
    <dgm:pt modelId="{580A672F-173C-4328-A1D6-F1894187DDA4}" type="pres">
      <dgm:prSet presAssocID="{6788E6AE-5B9A-4631-8DB2-FC9EEDCC7DC1}" presName="Name37" presStyleLbl="parChTrans1D2" presStyleIdx="2" presStyleCnt="5"/>
      <dgm:spPr/>
      <dgm:t>
        <a:bodyPr/>
        <a:lstStyle/>
        <a:p>
          <a:endParaRPr lang="en-US"/>
        </a:p>
      </dgm:t>
    </dgm:pt>
    <dgm:pt modelId="{AB629B82-0923-4386-AE5E-0045B00EA472}" type="pres">
      <dgm:prSet presAssocID="{33408C17-130D-40AC-92B0-03F128E771FE}" presName="hierRoot2" presStyleCnt="0">
        <dgm:presLayoutVars>
          <dgm:hierBranch val="init"/>
        </dgm:presLayoutVars>
      </dgm:prSet>
      <dgm:spPr/>
    </dgm:pt>
    <dgm:pt modelId="{F09AD4A0-3019-4746-80BD-C99AC5D25459}" type="pres">
      <dgm:prSet presAssocID="{33408C17-130D-40AC-92B0-03F128E771FE}" presName="rootComposite" presStyleCnt="0"/>
      <dgm:spPr/>
    </dgm:pt>
    <dgm:pt modelId="{32957F2B-7B5B-455B-A290-CAFA7C31F079}" type="pres">
      <dgm:prSet presAssocID="{33408C17-130D-40AC-92B0-03F128E771F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A9480A-07AA-4A79-B639-DAE9AAB750C8}" type="pres">
      <dgm:prSet presAssocID="{33408C17-130D-40AC-92B0-03F128E771FE}" presName="rootConnector" presStyleLbl="node2" presStyleIdx="2" presStyleCnt="5"/>
      <dgm:spPr/>
      <dgm:t>
        <a:bodyPr/>
        <a:lstStyle/>
        <a:p>
          <a:endParaRPr lang="en-US"/>
        </a:p>
      </dgm:t>
    </dgm:pt>
    <dgm:pt modelId="{1307BFAC-057D-4E0F-84EE-21C0D381C670}" type="pres">
      <dgm:prSet presAssocID="{33408C17-130D-40AC-92B0-03F128E771FE}" presName="hierChild4" presStyleCnt="0"/>
      <dgm:spPr/>
    </dgm:pt>
    <dgm:pt modelId="{0F6293DC-5965-47CD-9B53-F81F71C21CE9}" type="pres">
      <dgm:prSet presAssocID="{33408C17-130D-40AC-92B0-03F128E771FE}" presName="hierChild5" presStyleCnt="0"/>
      <dgm:spPr/>
    </dgm:pt>
    <dgm:pt modelId="{BD118D0B-A8E3-48D5-99AF-C8D9EF1DB926}" type="pres">
      <dgm:prSet presAssocID="{1AC0517B-10A8-4FF3-8CEF-3493C2D257B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78605EB5-34BD-47B7-8A57-B3F51C206872}" type="pres">
      <dgm:prSet presAssocID="{A4203482-1888-4411-8D31-5A55588CD800}" presName="hierRoot2" presStyleCnt="0">
        <dgm:presLayoutVars>
          <dgm:hierBranch val="init"/>
        </dgm:presLayoutVars>
      </dgm:prSet>
      <dgm:spPr/>
    </dgm:pt>
    <dgm:pt modelId="{CD224257-E1EA-4D85-A203-6705A673F9B6}" type="pres">
      <dgm:prSet presAssocID="{A4203482-1888-4411-8D31-5A55588CD800}" presName="rootComposite" presStyleCnt="0"/>
      <dgm:spPr/>
    </dgm:pt>
    <dgm:pt modelId="{0C37BA0D-BA85-49A1-8BFB-C80071808E6C}" type="pres">
      <dgm:prSet presAssocID="{A4203482-1888-4411-8D31-5A55588CD800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F83514-B36F-4959-9E3D-721921CA1C1A}" type="pres">
      <dgm:prSet presAssocID="{A4203482-1888-4411-8D31-5A55588CD800}" presName="rootConnector" presStyleLbl="node2" presStyleIdx="3" presStyleCnt="5"/>
      <dgm:spPr/>
      <dgm:t>
        <a:bodyPr/>
        <a:lstStyle/>
        <a:p>
          <a:endParaRPr lang="en-US"/>
        </a:p>
      </dgm:t>
    </dgm:pt>
    <dgm:pt modelId="{41D3F426-A0C1-45A2-83A4-4BFC7F1B9724}" type="pres">
      <dgm:prSet presAssocID="{A4203482-1888-4411-8D31-5A55588CD800}" presName="hierChild4" presStyleCnt="0"/>
      <dgm:spPr/>
    </dgm:pt>
    <dgm:pt modelId="{00E5E184-92B3-4FAF-B465-98A4672F8E6E}" type="pres">
      <dgm:prSet presAssocID="{20CB0520-C76A-4A5B-855D-36F3DBCBF202}" presName="Name37" presStyleLbl="parChTrans1D3" presStyleIdx="0" presStyleCnt="5"/>
      <dgm:spPr/>
      <dgm:t>
        <a:bodyPr/>
        <a:lstStyle/>
        <a:p>
          <a:endParaRPr lang="en-US"/>
        </a:p>
      </dgm:t>
    </dgm:pt>
    <dgm:pt modelId="{04915E07-A542-4D3F-8FDA-4EB591EBD891}" type="pres">
      <dgm:prSet presAssocID="{4E43AA63-0C6F-4095-A191-5A8AFD39426F}" presName="hierRoot2" presStyleCnt="0">
        <dgm:presLayoutVars>
          <dgm:hierBranch val="init"/>
        </dgm:presLayoutVars>
      </dgm:prSet>
      <dgm:spPr/>
    </dgm:pt>
    <dgm:pt modelId="{CE5EE846-987C-4FC3-8904-C48ED884F6CD}" type="pres">
      <dgm:prSet presAssocID="{4E43AA63-0C6F-4095-A191-5A8AFD39426F}" presName="rootComposite" presStyleCnt="0"/>
      <dgm:spPr/>
    </dgm:pt>
    <dgm:pt modelId="{35C86AD0-A569-45E6-9F99-88E3C4F95646}" type="pres">
      <dgm:prSet presAssocID="{4E43AA63-0C6F-4095-A191-5A8AFD39426F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9EB447-5483-4F8E-A8B9-3974AFF86271}" type="pres">
      <dgm:prSet presAssocID="{4E43AA63-0C6F-4095-A191-5A8AFD39426F}" presName="rootConnector" presStyleLbl="node3" presStyleIdx="0" presStyleCnt="5"/>
      <dgm:spPr/>
      <dgm:t>
        <a:bodyPr/>
        <a:lstStyle/>
        <a:p>
          <a:endParaRPr lang="en-US"/>
        </a:p>
      </dgm:t>
    </dgm:pt>
    <dgm:pt modelId="{F5420A36-1E8D-4487-9B02-06E88727A027}" type="pres">
      <dgm:prSet presAssocID="{4E43AA63-0C6F-4095-A191-5A8AFD39426F}" presName="hierChild4" presStyleCnt="0"/>
      <dgm:spPr/>
    </dgm:pt>
    <dgm:pt modelId="{756706AA-6DFD-413D-BB81-50322826D894}" type="pres">
      <dgm:prSet presAssocID="{4E43AA63-0C6F-4095-A191-5A8AFD39426F}" presName="hierChild5" presStyleCnt="0"/>
      <dgm:spPr/>
    </dgm:pt>
    <dgm:pt modelId="{554FA660-6B37-4F5C-A97E-A4A8691963CA}" type="pres">
      <dgm:prSet presAssocID="{0697CDA4-1DAD-4D5C-B16A-C28FE44CAF53}" presName="Name37" presStyleLbl="parChTrans1D3" presStyleIdx="1" presStyleCnt="5"/>
      <dgm:spPr/>
      <dgm:t>
        <a:bodyPr/>
        <a:lstStyle/>
        <a:p>
          <a:endParaRPr lang="en-US"/>
        </a:p>
      </dgm:t>
    </dgm:pt>
    <dgm:pt modelId="{5CD39092-394C-4E66-AA04-FAC24C95038B}" type="pres">
      <dgm:prSet presAssocID="{AEE3A3EA-9F0F-477D-8C40-775A711D9881}" presName="hierRoot2" presStyleCnt="0">
        <dgm:presLayoutVars>
          <dgm:hierBranch val="init"/>
        </dgm:presLayoutVars>
      </dgm:prSet>
      <dgm:spPr/>
    </dgm:pt>
    <dgm:pt modelId="{248B2DDA-A4C2-4B45-9F47-9BE883CA0437}" type="pres">
      <dgm:prSet presAssocID="{AEE3A3EA-9F0F-477D-8C40-775A711D9881}" presName="rootComposite" presStyleCnt="0"/>
      <dgm:spPr/>
    </dgm:pt>
    <dgm:pt modelId="{3A2E30AD-28E0-4891-823F-355F71B0ACFA}" type="pres">
      <dgm:prSet presAssocID="{AEE3A3EA-9F0F-477D-8C40-775A711D9881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498C1-A417-4F4A-81D6-D444244957C8}" type="pres">
      <dgm:prSet presAssocID="{AEE3A3EA-9F0F-477D-8C40-775A711D9881}" presName="rootConnector" presStyleLbl="node3" presStyleIdx="1" presStyleCnt="5"/>
      <dgm:spPr/>
      <dgm:t>
        <a:bodyPr/>
        <a:lstStyle/>
        <a:p>
          <a:endParaRPr lang="en-US"/>
        </a:p>
      </dgm:t>
    </dgm:pt>
    <dgm:pt modelId="{7C0D1F24-25C4-43E3-AF8E-A5E903D12EAC}" type="pres">
      <dgm:prSet presAssocID="{AEE3A3EA-9F0F-477D-8C40-775A711D9881}" presName="hierChild4" presStyleCnt="0"/>
      <dgm:spPr/>
    </dgm:pt>
    <dgm:pt modelId="{0353CE71-5E12-4D0F-82C7-2F7B862D9599}" type="pres">
      <dgm:prSet presAssocID="{AEE3A3EA-9F0F-477D-8C40-775A711D9881}" presName="hierChild5" presStyleCnt="0"/>
      <dgm:spPr/>
    </dgm:pt>
    <dgm:pt modelId="{899D523F-1C7E-4116-9BD5-ADA21C6F4B79}" type="pres">
      <dgm:prSet presAssocID="{BF63B824-40FF-4D8F-BE9E-14CA902EFAB9}" presName="Name37" presStyleLbl="parChTrans1D3" presStyleIdx="2" presStyleCnt="5"/>
      <dgm:spPr/>
      <dgm:t>
        <a:bodyPr/>
        <a:lstStyle/>
        <a:p>
          <a:endParaRPr lang="en-US"/>
        </a:p>
      </dgm:t>
    </dgm:pt>
    <dgm:pt modelId="{FA071B01-DF49-4238-BC48-2E0A019815EF}" type="pres">
      <dgm:prSet presAssocID="{C8FEF706-3593-4973-B70E-85892EF7DDAA}" presName="hierRoot2" presStyleCnt="0">
        <dgm:presLayoutVars>
          <dgm:hierBranch val="init"/>
        </dgm:presLayoutVars>
      </dgm:prSet>
      <dgm:spPr/>
    </dgm:pt>
    <dgm:pt modelId="{9F7A1007-F08E-4E46-BAC8-8A82248D4032}" type="pres">
      <dgm:prSet presAssocID="{C8FEF706-3593-4973-B70E-85892EF7DDAA}" presName="rootComposite" presStyleCnt="0"/>
      <dgm:spPr/>
    </dgm:pt>
    <dgm:pt modelId="{F1384649-CED8-41E8-9FF4-448B57598576}" type="pres">
      <dgm:prSet presAssocID="{C8FEF706-3593-4973-B70E-85892EF7DDAA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A2182-9DCF-44D0-B92E-418B0DFFEE7B}" type="pres">
      <dgm:prSet presAssocID="{C8FEF706-3593-4973-B70E-85892EF7DDAA}" presName="rootConnector" presStyleLbl="node3" presStyleIdx="2" presStyleCnt="5"/>
      <dgm:spPr/>
      <dgm:t>
        <a:bodyPr/>
        <a:lstStyle/>
        <a:p>
          <a:endParaRPr lang="en-US"/>
        </a:p>
      </dgm:t>
    </dgm:pt>
    <dgm:pt modelId="{728E8158-907D-4C88-A654-BC6330ED9A85}" type="pres">
      <dgm:prSet presAssocID="{C8FEF706-3593-4973-B70E-85892EF7DDAA}" presName="hierChild4" presStyleCnt="0"/>
      <dgm:spPr/>
    </dgm:pt>
    <dgm:pt modelId="{575574CB-7A62-4494-91F7-54111EA4574D}" type="pres">
      <dgm:prSet presAssocID="{C8FEF706-3593-4973-B70E-85892EF7DDAA}" presName="hierChild5" presStyleCnt="0"/>
      <dgm:spPr/>
    </dgm:pt>
    <dgm:pt modelId="{AD98F631-A166-49DE-94D3-3F0CEC2435E5}" type="pres">
      <dgm:prSet presAssocID="{A4203482-1888-4411-8D31-5A55588CD800}" presName="hierChild5" presStyleCnt="0"/>
      <dgm:spPr/>
    </dgm:pt>
    <dgm:pt modelId="{1F014826-0B58-4A41-AE03-FE20D5A5FC50}" type="pres">
      <dgm:prSet presAssocID="{B871F42B-C227-46F4-853D-21A295DBFC57}" presName="Name37" presStyleLbl="parChTrans1D2" presStyleIdx="4" presStyleCnt="5"/>
      <dgm:spPr/>
      <dgm:t>
        <a:bodyPr/>
        <a:lstStyle/>
        <a:p>
          <a:endParaRPr lang="en-US"/>
        </a:p>
      </dgm:t>
    </dgm:pt>
    <dgm:pt modelId="{DBFEE820-D1C4-4BF9-8D34-AD180BA744E8}" type="pres">
      <dgm:prSet presAssocID="{C7966659-9CEC-4719-AE46-59F994459E2B}" presName="hierRoot2" presStyleCnt="0">
        <dgm:presLayoutVars>
          <dgm:hierBranch val="init"/>
        </dgm:presLayoutVars>
      </dgm:prSet>
      <dgm:spPr/>
    </dgm:pt>
    <dgm:pt modelId="{7652D272-D323-44A3-973A-4C2686700220}" type="pres">
      <dgm:prSet presAssocID="{C7966659-9CEC-4719-AE46-59F994459E2B}" presName="rootComposite" presStyleCnt="0"/>
      <dgm:spPr/>
    </dgm:pt>
    <dgm:pt modelId="{51133709-8393-4C96-B2DA-E88C075ADE0A}" type="pres">
      <dgm:prSet presAssocID="{C7966659-9CEC-4719-AE46-59F994459E2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6C1821-2FA7-47AE-9E15-8EBFD9507C6B}" type="pres">
      <dgm:prSet presAssocID="{C7966659-9CEC-4719-AE46-59F994459E2B}" presName="rootConnector" presStyleLbl="node2" presStyleIdx="4" presStyleCnt="5"/>
      <dgm:spPr/>
      <dgm:t>
        <a:bodyPr/>
        <a:lstStyle/>
        <a:p>
          <a:endParaRPr lang="en-US"/>
        </a:p>
      </dgm:t>
    </dgm:pt>
    <dgm:pt modelId="{5CE716C3-749D-4E31-97A4-8DE6A90591C2}" type="pres">
      <dgm:prSet presAssocID="{C7966659-9CEC-4719-AE46-59F994459E2B}" presName="hierChild4" presStyleCnt="0"/>
      <dgm:spPr/>
    </dgm:pt>
    <dgm:pt modelId="{A776D16A-BAE6-46D4-BFDF-3C64D62B674D}" type="pres">
      <dgm:prSet presAssocID="{6622C5A9-63C3-4852-8262-FC0266A72D0E}" presName="Name37" presStyleLbl="parChTrans1D3" presStyleIdx="3" presStyleCnt="5"/>
      <dgm:spPr/>
      <dgm:t>
        <a:bodyPr/>
        <a:lstStyle/>
        <a:p>
          <a:endParaRPr lang="en-US"/>
        </a:p>
      </dgm:t>
    </dgm:pt>
    <dgm:pt modelId="{B3395773-28E2-4157-89A9-4170FD3DAA0C}" type="pres">
      <dgm:prSet presAssocID="{692BB4C8-653C-47E7-AE5A-C54B6A6AD1D6}" presName="hierRoot2" presStyleCnt="0">
        <dgm:presLayoutVars>
          <dgm:hierBranch val="init"/>
        </dgm:presLayoutVars>
      </dgm:prSet>
      <dgm:spPr/>
    </dgm:pt>
    <dgm:pt modelId="{3F0477BA-F826-4091-A19A-505607EF7FF6}" type="pres">
      <dgm:prSet presAssocID="{692BB4C8-653C-47E7-AE5A-C54B6A6AD1D6}" presName="rootComposite" presStyleCnt="0"/>
      <dgm:spPr/>
    </dgm:pt>
    <dgm:pt modelId="{81A51D6A-7F92-497C-8DA4-DE1721609677}" type="pres">
      <dgm:prSet presAssocID="{692BB4C8-653C-47E7-AE5A-C54B6A6AD1D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AC226B-765F-42C1-8216-CBB96409AB31}" type="pres">
      <dgm:prSet presAssocID="{692BB4C8-653C-47E7-AE5A-C54B6A6AD1D6}" presName="rootConnector" presStyleLbl="node3" presStyleIdx="3" presStyleCnt="5"/>
      <dgm:spPr/>
      <dgm:t>
        <a:bodyPr/>
        <a:lstStyle/>
        <a:p>
          <a:endParaRPr lang="en-US"/>
        </a:p>
      </dgm:t>
    </dgm:pt>
    <dgm:pt modelId="{49FBDDF3-5DB2-44D2-9450-8229C08012D1}" type="pres">
      <dgm:prSet presAssocID="{692BB4C8-653C-47E7-AE5A-C54B6A6AD1D6}" presName="hierChild4" presStyleCnt="0"/>
      <dgm:spPr/>
    </dgm:pt>
    <dgm:pt modelId="{DFC5DC1D-6890-4770-BA30-18D108F0FA48}" type="pres">
      <dgm:prSet presAssocID="{692BB4C8-653C-47E7-AE5A-C54B6A6AD1D6}" presName="hierChild5" presStyleCnt="0"/>
      <dgm:spPr/>
    </dgm:pt>
    <dgm:pt modelId="{99F195B5-BD11-4D0C-8B12-E5F112CF5825}" type="pres">
      <dgm:prSet presAssocID="{BF113CFC-0317-4529-B881-F62F5E26E453}" presName="Name37" presStyleLbl="parChTrans1D3" presStyleIdx="4" presStyleCnt="5"/>
      <dgm:spPr/>
      <dgm:t>
        <a:bodyPr/>
        <a:lstStyle/>
        <a:p>
          <a:endParaRPr lang="en-US"/>
        </a:p>
      </dgm:t>
    </dgm:pt>
    <dgm:pt modelId="{2C259CA4-C341-4576-80CC-BE00ABFE4EF0}" type="pres">
      <dgm:prSet presAssocID="{7F949BE5-615C-4B55-A23E-A10FE95FD5BB}" presName="hierRoot2" presStyleCnt="0">
        <dgm:presLayoutVars>
          <dgm:hierBranch val="init"/>
        </dgm:presLayoutVars>
      </dgm:prSet>
      <dgm:spPr/>
    </dgm:pt>
    <dgm:pt modelId="{B7F479EE-E0E2-4734-8D4D-EC885EDFB9EE}" type="pres">
      <dgm:prSet presAssocID="{7F949BE5-615C-4B55-A23E-A10FE95FD5BB}" presName="rootComposite" presStyleCnt="0"/>
      <dgm:spPr/>
    </dgm:pt>
    <dgm:pt modelId="{C0F76ABC-B4DB-4A9B-811D-CC6203F9ABD8}" type="pres">
      <dgm:prSet presAssocID="{7F949BE5-615C-4B55-A23E-A10FE95FD5BB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09C2B4-78DE-4CC8-8160-75D44690D1C1}" type="pres">
      <dgm:prSet presAssocID="{7F949BE5-615C-4B55-A23E-A10FE95FD5BB}" presName="rootConnector" presStyleLbl="node3" presStyleIdx="4" presStyleCnt="5"/>
      <dgm:spPr/>
      <dgm:t>
        <a:bodyPr/>
        <a:lstStyle/>
        <a:p>
          <a:endParaRPr lang="en-US"/>
        </a:p>
      </dgm:t>
    </dgm:pt>
    <dgm:pt modelId="{9856D38D-77D9-49F9-99E3-2428DEF81356}" type="pres">
      <dgm:prSet presAssocID="{7F949BE5-615C-4B55-A23E-A10FE95FD5BB}" presName="hierChild4" presStyleCnt="0"/>
      <dgm:spPr/>
    </dgm:pt>
    <dgm:pt modelId="{F6DB65A0-E696-4171-81C4-94CA70408114}" type="pres">
      <dgm:prSet presAssocID="{7F949BE5-615C-4B55-A23E-A10FE95FD5BB}" presName="hierChild5" presStyleCnt="0"/>
      <dgm:spPr/>
    </dgm:pt>
    <dgm:pt modelId="{3B9E7FAC-D12C-4F9D-BCA6-9158D0B8E7EA}" type="pres">
      <dgm:prSet presAssocID="{C7966659-9CEC-4719-AE46-59F994459E2B}" presName="hierChild5" presStyleCnt="0"/>
      <dgm:spPr/>
    </dgm:pt>
    <dgm:pt modelId="{955B32CB-5F9E-4C08-9E86-FF5D42635267}" type="pres">
      <dgm:prSet presAssocID="{C1006F34-9281-4164-93D3-21B544401767}" presName="hierChild3" presStyleCnt="0"/>
      <dgm:spPr/>
    </dgm:pt>
  </dgm:ptLst>
  <dgm:cxnLst>
    <dgm:cxn modelId="{B0D11D37-3232-4CB8-9133-12AA447FE65D}" type="presOf" srcId="{824E121D-A037-4358-AE19-F3CE083D8EEE}" destId="{C11EAB6E-AE95-4FDE-838F-D20731134319}" srcOrd="0" destOrd="0" presId="urn:microsoft.com/office/officeart/2005/8/layout/orgChart1"/>
    <dgm:cxn modelId="{D769E125-1390-43C2-8DF7-FF6FDEA0ED0C}" type="presOf" srcId="{C8FEF706-3593-4973-B70E-85892EF7DDAA}" destId="{F1384649-CED8-41E8-9FF4-448B57598576}" srcOrd="0" destOrd="0" presId="urn:microsoft.com/office/officeart/2005/8/layout/orgChart1"/>
    <dgm:cxn modelId="{0D7B0B71-DBDB-4134-B9A9-77457116B66E}" type="presOf" srcId="{A4203482-1888-4411-8D31-5A55588CD800}" destId="{37F83514-B36F-4959-9E3D-721921CA1C1A}" srcOrd="1" destOrd="0" presId="urn:microsoft.com/office/officeart/2005/8/layout/orgChart1"/>
    <dgm:cxn modelId="{D21D7110-6FA2-41E0-9D30-A28FA07A2395}" type="presOf" srcId="{AEE3A3EA-9F0F-477D-8C40-775A711D9881}" destId="{D8E498C1-A417-4F4A-81D6-D444244957C8}" srcOrd="1" destOrd="0" presId="urn:microsoft.com/office/officeart/2005/8/layout/orgChart1"/>
    <dgm:cxn modelId="{9502011D-155F-4BC2-A449-E43A15DEEECF}" type="presOf" srcId="{C8FEF706-3593-4973-B70E-85892EF7DDAA}" destId="{A80A2182-9DCF-44D0-B92E-418B0DFFEE7B}" srcOrd="1" destOrd="0" presId="urn:microsoft.com/office/officeart/2005/8/layout/orgChart1"/>
    <dgm:cxn modelId="{480ED14A-6C04-46C6-92BC-FC531B77407A}" type="presOf" srcId="{045E284E-9319-4B50-B1EE-B725E178DC21}" destId="{0E7F06E8-B258-49E0-90BC-A350DCAF8A1C}" srcOrd="0" destOrd="0" presId="urn:microsoft.com/office/officeart/2005/8/layout/orgChart1"/>
    <dgm:cxn modelId="{3B23AD33-9C33-4E7F-95B9-75A45B7CE78B}" type="presOf" srcId="{1F75B3A9-478E-4E89-A4E2-41DD5B9E8E76}" destId="{7C931A37-C9B1-4E8A-95C4-8B07D74BC7FE}" srcOrd="0" destOrd="0" presId="urn:microsoft.com/office/officeart/2005/8/layout/orgChart1"/>
    <dgm:cxn modelId="{851156AF-A52B-4E2B-849F-AF0D8E91F2E8}" srcId="{C7966659-9CEC-4719-AE46-59F994459E2B}" destId="{692BB4C8-653C-47E7-AE5A-C54B6A6AD1D6}" srcOrd="0" destOrd="0" parTransId="{6622C5A9-63C3-4852-8262-FC0266A72D0E}" sibTransId="{675111E4-3243-47F5-8F4E-3866D9E1072D}"/>
    <dgm:cxn modelId="{021CFC76-55D1-439B-9B4D-ED7C49B68419}" type="presOf" srcId="{33408C17-130D-40AC-92B0-03F128E771FE}" destId="{67A9480A-07AA-4A79-B639-DAE9AAB750C8}" srcOrd="1" destOrd="0" presId="urn:microsoft.com/office/officeart/2005/8/layout/orgChart1"/>
    <dgm:cxn modelId="{C1060F28-6C8E-46B6-8CF2-1A1CDFF1947A}" type="presOf" srcId="{692BB4C8-653C-47E7-AE5A-C54B6A6AD1D6}" destId="{F0AC226B-765F-42C1-8216-CBB96409AB31}" srcOrd="1" destOrd="0" presId="urn:microsoft.com/office/officeart/2005/8/layout/orgChart1"/>
    <dgm:cxn modelId="{A756DD13-ACF6-4379-946D-8389DA307627}" type="presOf" srcId="{BF113CFC-0317-4529-B881-F62F5E26E453}" destId="{99F195B5-BD11-4D0C-8B12-E5F112CF5825}" srcOrd="0" destOrd="0" presId="urn:microsoft.com/office/officeart/2005/8/layout/orgChart1"/>
    <dgm:cxn modelId="{C54E2253-02AA-4371-B60B-D35BE542DA15}" type="presOf" srcId="{1AC0517B-10A8-4FF3-8CEF-3493C2D257B7}" destId="{BD118D0B-A8E3-48D5-99AF-C8D9EF1DB926}" srcOrd="0" destOrd="0" presId="urn:microsoft.com/office/officeart/2005/8/layout/orgChart1"/>
    <dgm:cxn modelId="{6CF80E02-6F5A-4E65-B4F5-5B284114F69A}" type="presOf" srcId="{7F949BE5-615C-4B55-A23E-A10FE95FD5BB}" destId="{C0F76ABC-B4DB-4A9B-811D-CC6203F9ABD8}" srcOrd="0" destOrd="0" presId="urn:microsoft.com/office/officeart/2005/8/layout/orgChart1"/>
    <dgm:cxn modelId="{40169CDD-D20E-45FF-8B2D-C4E0C4439DEB}" srcId="{C1006F34-9281-4164-93D3-21B544401767}" destId="{33408C17-130D-40AC-92B0-03F128E771FE}" srcOrd="2" destOrd="0" parTransId="{6788E6AE-5B9A-4631-8DB2-FC9EEDCC7DC1}" sibTransId="{ADBAC7C5-94FF-47E2-A733-B0C0FE1AA5CF}"/>
    <dgm:cxn modelId="{717F8E66-B5CB-4A70-AF35-4741917924A9}" type="presOf" srcId="{B871F42B-C227-46F4-853D-21A295DBFC57}" destId="{1F014826-0B58-4A41-AE03-FE20D5A5FC50}" srcOrd="0" destOrd="0" presId="urn:microsoft.com/office/officeart/2005/8/layout/orgChart1"/>
    <dgm:cxn modelId="{BEE4BD5A-3D89-4F7C-8C12-DF5438DD2178}" type="presOf" srcId="{4E43AA63-0C6F-4095-A191-5A8AFD39426F}" destId="{35C86AD0-A569-45E6-9F99-88E3C4F95646}" srcOrd="0" destOrd="0" presId="urn:microsoft.com/office/officeart/2005/8/layout/orgChart1"/>
    <dgm:cxn modelId="{3513EF16-7E57-4A6C-A7B8-AC223BE66180}" type="presOf" srcId="{33408C17-130D-40AC-92B0-03F128E771FE}" destId="{32957F2B-7B5B-455B-A290-CAFA7C31F079}" srcOrd="0" destOrd="0" presId="urn:microsoft.com/office/officeart/2005/8/layout/orgChart1"/>
    <dgm:cxn modelId="{8F61B242-610C-4DBB-968B-E54EE68651FC}" type="presOf" srcId="{BF63B824-40FF-4D8F-BE9E-14CA902EFAB9}" destId="{899D523F-1C7E-4116-9BD5-ADA21C6F4B79}" srcOrd="0" destOrd="0" presId="urn:microsoft.com/office/officeart/2005/8/layout/orgChart1"/>
    <dgm:cxn modelId="{32F8E792-06D3-43D0-B8B5-63626CAE5F3F}" type="presOf" srcId="{20CB0520-C76A-4A5B-855D-36F3DBCBF202}" destId="{00E5E184-92B3-4FAF-B465-98A4672F8E6E}" srcOrd="0" destOrd="0" presId="urn:microsoft.com/office/officeart/2005/8/layout/orgChart1"/>
    <dgm:cxn modelId="{0167AC0B-AE86-46DC-BD83-A90CA241121B}" type="presOf" srcId="{C7966659-9CEC-4719-AE46-59F994459E2B}" destId="{736C1821-2FA7-47AE-9E15-8EBFD9507C6B}" srcOrd="1" destOrd="0" presId="urn:microsoft.com/office/officeart/2005/8/layout/orgChart1"/>
    <dgm:cxn modelId="{DC05F6CC-7ACA-4EC4-BA16-D7762AA0F21D}" type="presOf" srcId="{0697CDA4-1DAD-4D5C-B16A-C28FE44CAF53}" destId="{554FA660-6B37-4F5C-A97E-A4A8691963CA}" srcOrd="0" destOrd="0" presId="urn:microsoft.com/office/officeart/2005/8/layout/orgChart1"/>
    <dgm:cxn modelId="{D83D0C86-A2E4-4A59-A57D-4A963E280189}" type="presOf" srcId="{6788E6AE-5B9A-4631-8DB2-FC9EEDCC7DC1}" destId="{580A672F-173C-4328-A1D6-F1894187DDA4}" srcOrd="0" destOrd="0" presId="urn:microsoft.com/office/officeart/2005/8/layout/orgChart1"/>
    <dgm:cxn modelId="{8E532C27-D51B-407F-B252-ED9969FF1A65}" srcId="{A4203482-1888-4411-8D31-5A55588CD800}" destId="{AEE3A3EA-9F0F-477D-8C40-775A711D9881}" srcOrd="1" destOrd="0" parTransId="{0697CDA4-1DAD-4D5C-B16A-C28FE44CAF53}" sibTransId="{86AD8F14-5AEC-4DB9-92AB-FAE9ED53CE2F}"/>
    <dgm:cxn modelId="{75131DCA-8EF3-4F15-89D7-2CEF5D6784D8}" type="presOf" srcId="{7F949BE5-615C-4B55-A23E-A10FE95FD5BB}" destId="{9809C2B4-78DE-4CC8-8160-75D44690D1C1}" srcOrd="1" destOrd="0" presId="urn:microsoft.com/office/officeart/2005/8/layout/orgChart1"/>
    <dgm:cxn modelId="{37165394-B3D1-4E17-9BA2-15AD8B8731F1}" type="presOf" srcId="{AEE3A3EA-9F0F-477D-8C40-775A711D9881}" destId="{3A2E30AD-28E0-4891-823F-355F71B0ACFA}" srcOrd="0" destOrd="0" presId="urn:microsoft.com/office/officeart/2005/8/layout/orgChart1"/>
    <dgm:cxn modelId="{3D88D1E9-C9D2-46A6-927D-F2A651D24C6C}" srcId="{C1006F34-9281-4164-93D3-21B544401767}" destId="{A4203482-1888-4411-8D31-5A55588CD800}" srcOrd="3" destOrd="0" parTransId="{1AC0517B-10A8-4FF3-8CEF-3493C2D257B7}" sibTransId="{8BF27B3B-63DB-4C6C-A794-A0BEF8DD3539}"/>
    <dgm:cxn modelId="{8BFC1365-E4AA-4ACA-A783-B14F31D14A97}" srcId="{A4203482-1888-4411-8D31-5A55588CD800}" destId="{C8FEF706-3593-4973-B70E-85892EF7DDAA}" srcOrd="2" destOrd="0" parTransId="{BF63B824-40FF-4D8F-BE9E-14CA902EFAB9}" sibTransId="{58F41118-6211-4453-88EA-71E799C6AA9B}"/>
    <dgm:cxn modelId="{A18AF834-371A-4ED2-A33C-E43F29117BD3}" srcId="{A4203482-1888-4411-8D31-5A55588CD800}" destId="{4E43AA63-0C6F-4095-A191-5A8AFD39426F}" srcOrd="0" destOrd="0" parTransId="{20CB0520-C76A-4A5B-855D-36F3DBCBF202}" sibTransId="{235CC16D-C6B8-4EEA-8F46-62E1939DB095}"/>
    <dgm:cxn modelId="{BDE951C5-51FF-4A50-AAA9-972551359F98}" srcId="{C7966659-9CEC-4719-AE46-59F994459E2B}" destId="{7F949BE5-615C-4B55-A23E-A10FE95FD5BB}" srcOrd="1" destOrd="0" parTransId="{BF113CFC-0317-4529-B881-F62F5E26E453}" sibTransId="{4083D59F-19AB-4D24-A46C-761C6E4FB32B}"/>
    <dgm:cxn modelId="{A9D62AE2-43DE-4E2F-BFE3-A697BCBA1486}" srcId="{C1006F34-9281-4164-93D3-21B544401767}" destId="{C7966659-9CEC-4719-AE46-59F994459E2B}" srcOrd="4" destOrd="0" parTransId="{B871F42B-C227-46F4-853D-21A295DBFC57}" sibTransId="{97169246-B264-48D3-9F05-7969F7BDB8CC}"/>
    <dgm:cxn modelId="{37F9F4AB-9374-46A0-9DD9-374484A7B91F}" type="presOf" srcId="{C1006F34-9281-4164-93D3-21B544401767}" destId="{1646D6F8-6069-47EC-BBFE-8AF4EF7E6333}" srcOrd="1" destOrd="0" presId="urn:microsoft.com/office/officeart/2005/8/layout/orgChart1"/>
    <dgm:cxn modelId="{E97E5614-10D7-43EA-995F-CDF0226AC376}" type="presOf" srcId="{AE62E8DD-AB0A-4D14-B643-6539FD773531}" destId="{9428D1EF-1B48-44CB-B19F-111982B74D55}" srcOrd="0" destOrd="0" presId="urn:microsoft.com/office/officeart/2005/8/layout/orgChart1"/>
    <dgm:cxn modelId="{7CCD2F7A-D906-425B-99ED-15C2B4282E79}" srcId="{C1006F34-9281-4164-93D3-21B544401767}" destId="{045E284E-9319-4B50-B1EE-B725E178DC21}" srcOrd="1" destOrd="0" parTransId="{AE62E8DD-AB0A-4D14-B643-6539FD773531}" sibTransId="{8CC09229-17B4-4399-82A8-6BC0A7F359A7}"/>
    <dgm:cxn modelId="{643A39B4-E3DC-41CB-A873-F2BF7FAFFC58}" srcId="{74F1C60B-B3C5-4155-B2BA-96F6BCD0B655}" destId="{C1006F34-9281-4164-93D3-21B544401767}" srcOrd="0" destOrd="0" parTransId="{02957DAE-C44C-4CB4-8963-6FB6DF223442}" sibTransId="{85044BBC-EFAD-4B44-84A9-D6EAE5B26F6D}"/>
    <dgm:cxn modelId="{087C22C1-A1C6-4F66-9029-B47145D5458F}" type="presOf" srcId="{A4203482-1888-4411-8D31-5A55588CD800}" destId="{0C37BA0D-BA85-49A1-8BFB-C80071808E6C}" srcOrd="0" destOrd="0" presId="urn:microsoft.com/office/officeart/2005/8/layout/orgChart1"/>
    <dgm:cxn modelId="{9463D4AF-33B1-48B0-9573-6A6FA83F39D6}" type="presOf" srcId="{C7966659-9CEC-4719-AE46-59F994459E2B}" destId="{51133709-8393-4C96-B2DA-E88C075ADE0A}" srcOrd="0" destOrd="0" presId="urn:microsoft.com/office/officeart/2005/8/layout/orgChart1"/>
    <dgm:cxn modelId="{DA502DB8-14E6-4960-93B1-124FFA56BD6F}" type="presOf" srcId="{C1006F34-9281-4164-93D3-21B544401767}" destId="{813B416D-C13B-4C74-BF2A-A42E7EB5C04E}" srcOrd="0" destOrd="0" presId="urn:microsoft.com/office/officeart/2005/8/layout/orgChart1"/>
    <dgm:cxn modelId="{288099A4-2005-4B91-9DFF-F678E17BB858}" type="presOf" srcId="{045E284E-9319-4B50-B1EE-B725E178DC21}" destId="{1F79CAB7-7296-4D51-9DE0-2AFF636837ED}" srcOrd="1" destOrd="0" presId="urn:microsoft.com/office/officeart/2005/8/layout/orgChart1"/>
    <dgm:cxn modelId="{196B69F5-880D-4049-8C5F-76098C361309}" type="presOf" srcId="{6622C5A9-63C3-4852-8262-FC0266A72D0E}" destId="{A776D16A-BAE6-46D4-BFDF-3C64D62B674D}" srcOrd="0" destOrd="0" presId="urn:microsoft.com/office/officeart/2005/8/layout/orgChart1"/>
    <dgm:cxn modelId="{7545FF84-71FE-49A3-B2A6-7D6A945FD809}" type="presOf" srcId="{1F75B3A9-478E-4E89-A4E2-41DD5B9E8E76}" destId="{ABBF69A4-D343-4CC5-B8A5-E826523D896A}" srcOrd="1" destOrd="0" presId="urn:microsoft.com/office/officeart/2005/8/layout/orgChart1"/>
    <dgm:cxn modelId="{D2C5AB2E-881E-49F2-A626-153BBDA440E1}" type="presOf" srcId="{74F1C60B-B3C5-4155-B2BA-96F6BCD0B655}" destId="{A98B3503-8FB3-4574-B4D9-C2EB94AB1E22}" srcOrd="0" destOrd="0" presId="urn:microsoft.com/office/officeart/2005/8/layout/orgChart1"/>
    <dgm:cxn modelId="{4CD16DF6-8D7F-4F91-9719-DAA3FBA427D1}" srcId="{C1006F34-9281-4164-93D3-21B544401767}" destId="{1F75B3A9-478E-4E89-A4E2-41DD5B9E8E76}" srcOrd="0" destOrd="0" parTransId="{824E121D-A037-4358-AE19-F3CE083D8EEE}" sibTransId="{61E9B0E7-EA1D-4F59-A50D-8C045BCBC19C}"/>
    <dgm:cxn modelId="{D2DB4B7F-76C8-4F2D-A8EE-501563EB9181}" type="presOf" srcId="{4E43AA63-0C6F-4095-A191-5A8AFD39426F}" destId="{8E9EB447-5483-4F8E-A8B9-3974AFF86271}" srcOrd="1" destOrd="0" presId="urn:microsoft.com/office/officeart/2005/8/layout/orgChart1"/>
    <dgm:cxn modelId="{CB075CF3-92DE-469E-A986-E72DE7652C40}" type="presOf" srcId="{692BB4C8-653C-47E7-AE5A-C54B6A6AD1D6}" destId="{81A51D6A-7F92-497C-8DA4-DE1721609677}" srcOrd="0" destOrd="0" presId="urn:microsoft.com/office/officeart/2005/8/layout/orgChart1"/>
    <dgm:cxn modelId="{7EF1FDD9-962C-4830-8303-60D0783D2421}" type="presParOf" srcId="{A98B3503-8FB3-4574-B4D9-C2EB94AB1E22}" destId="{1DDD4B20-41D9-4F86-B3C5-EEAC65DC1C0A}" srcOrd="0" destOrd="0" presId="urn:microsoft.com/office/officeart/2005/8/layout/orgChart1"/>
    <dgm:cxn modelId="{B1D79D16-5B60-473C-9F39-D66350E6D0FD}" type="presParOf" srcId="{1DDD4B20-41D9-4F86-B3C5-EEAC65DC1C0A}" destId="{6765F6FD-DA7B-45B7-9A30-A4D8AB7CC05F}" srcOrd="0" destOrd="0" presId="urn:microsoft.com/office/officeart/2005/8/layout/orgChart1"/>
    <dgm:cxn modelId="{EC5EE99B-5DE1-456E-91ED-86CB10C959D6}" type="presParOf" srcId="{6765F6FD-DA7B-45B7-9A30-A4D8AB7CC05F}" destId="{813B416D-C13B-4C74-BF2A-A42E7EB5C04E}" srcOrd="0" destOrd="0" presId="urn:microsoft.com/office/officeart/2005/8/layout/orgChart1"/>
    <dgm:cxn modelId="{A21C1062-27F9-4EEF-B45F-1E501D214EEF}" type="presParOf" srcId="{6765F6FD-DA7B-45B7-9A30-A4D8AB7CC05F}" destId="{1646D6F8-6069-47EC-BBFE-8AF4EF7E6333}" srcOrd="1" destOrd="0" presId="urn:microsoft.com/office/officeart/2005/8/layout/orgChart1"/>
    <dgm:cxn modelId="{263A57F0-C7AC-472F-84A1-07D5F0744E68}" type="presParOf" srcId="{1DDD4B20-41D9-4F86-B3C5-EEAC65DC1C0A}" destId="{24355C07-5611-4425-BD1D-AC3FB1810F76}" srcOrd="1" destOrd="0" presId="urn:microsoft.com/office/officeart/2005/8/layout/orgChart1"/>
    <dgm:cxn modelId="{ABDBF019-E301-4745-9F79-2A3CD41EDA79}" type="presParOf" srcId="{24355C07-5611-4425-BD1D-AC3FB1810F76}" destId="{C11EAB6E-AE95-4FDE-838F-D20731134319}" srcOrd="0" destOrd="0" presId="urn:microsoft.com/office/officeart/2005/8/layout/orgChart1"/>
    <dgm:cxn modelId="{7E91FE13-058C-406F-9AA5-F9BE62227408}" type="presParOf" srcId="{24355C07-5611-4425-BD1D-AC3FB1810F76}" destId="{2B158DDC-A3AE-4169-986E-2D68D105A0F2}" srcOrd="1" destOrd="0" presId="urn:microsoft.com/office/officeart/2005/8/layout/orgChart1"/>
    <dgm:cxn modelId="{8632D8A6-928B-4434-B069-77867F8BCE9F}" type="presParOf" srcId="{2B158DDC-A3AE-4169-986E-2D68D105A0F2}" destId="{F5350917-06AC-4715-B491-1CCD2439ED69}" srcOrd="0" destOrd="0" presId="urn:microsoft.com/office/officeart/2005/8/layout/orgChart1"/>
    <dgm:cxn modelId="{D5C09C61-B8B4-4EB8-8994-591FA7B9F98A}" type="presParOf" srcId="{F5350917-06AC-4715-B491-1CCD2439ED69}" destId="{7C931A37-C9B1-4E8A-95C4-8B07D74BC7FE}" srcOrd="0" destOrd="0" presId="urn:microsoft.com/office/officeart/2005/8/layout/orgChart1"/>
    <dgm:cxn modelId="{B250D439-1526-4FAA-BF29-871070ABB981}" type="presParOf" srcId="{F5350917-06AC-4715-B491-1CCD2439ED69}" destId="{ABBF69A4-D343-4CC5-B8A5-E826523D896A}" srcOrd="1" destOrd="0" presId="urn:microsoft.com/office/officeart/2005/8/layout/orgChart1"/>
    <dgm:cxn modelId="{9A546397-1573-4E58-ADFD-36C436370690}" type="presParOf" srcId="{2B158DDC-A3AE-4169-986E-2D68D105A0F2}" destId="{AF75C4FF-11D9-4046-B97F-FCE186F85F0C}" srcOrd="1" destOrd="0" presId="urn:microsoft.com/office/officeart/2005/8/layout/orgChart1"/>
    <dgm:cxn modelId="{C06E6A33-BBB9-4354-8EEF-D8B27E525251}" type="presParOf" srcId="{2B158DDC-A3AE-4169-986E-2D68D105A0F2}" destId="{D6FB8F0B-4613-4D07-8FC0-27023EDB5C05}" srcOrd="2" destOrd="0" presId="urn:microsoft.com/office/officeart/2005/8/layout/orgChart1"/>
    <dgm:cxn modelId="{8365F3A0-9C26-49EC-9CE3-082D991ADC8B}" type="presParOf" srcId="{24355C07-5611-4425-BD1D-AC3FB1810F76}" destId="{9428D1EF-1B48-44CB-B19F-111982B74D55}" srcOrd="2" destOrd="0" presId="urn:microsoft.com/office/officeart/2005/8/layout/orgChart1"/>
    <dgm:cxn modelId="{4748D25F-B485-451D-9D2D-3B0E1D760BB1}" type="presParOf" srcId="{24355C07-5611-4425-BD1D-AC3FB1810F76}" destId="{A8A7E1BA-654B-4B47-9731-B38D1796AD25}" srcOrd="3" destOrd="0" presId="urn:microsoft.com/office/officeart/2005/8/layout/orgChart1"/>
    <dgm:cxn modelId="{11558DAC-34B1-44A1-BDF2-FFC7119E8E9B}" type="presParOf" srcId="{A8A7E1BA-654B-4B47-9731-B38D1796AD25}" destId="{2ADBF687-E11D-4EBC-A11C-D19FAD89D08B}" srcOrd="0" destOrd="0" presId="urn:microsoft.com/office/officeart/2005/8/layout/orgChart1"/>
    <dgm:cxn modelId="{5FCC72D8-D79B-40E4-960B-7D2578273576}" type="presParOf" srcId="{2ADBF687-E11D-4EBC-A11C-D19FAD89D08B}" destId="{0E7F06E8-B258-49E0-90BC-A350DCAF8A1C}" srcOrd="0" destOrd="0" presId="urn:microsoft.com/office/officeart/2005/8/layout/orgChart1"/>
    <dgm:cxn modelId="{DB238EFF-5C3D-4901-889A-C92AB8B55E42}" type="presParOf" srcId="{2ADBF687-E11D-4EBC-A11C-D19FAD89D08B}" destId="{1F79CAB7-7296-4D51-9DE0-2AFF636837ED}" srcOrd="1" destOrd="0" presId="urn:microsoft.com/office/officeart/2005/8/layout/orgChart1"/>
    <dgm:cxn modelId="{B196F7D7-A029-41F4-BB82-5113E3A0C38E}" type="presParOf" srcId="{A8A7E1BA-654B-4B47-9731-B38D1796AD25}" destId="{B7985DB9-C74B-4F84-98C0-2955CB9390EA}" srcOrd="1" destOrd="0" presId="urn:microsoft.com/office/officeart/2005/8/layout/orgChart1"/>
    <dgm:cxn modelId="{9C0B476B-2BA8-4DFB-8D36-8BB75D149F98}" type="presParOf" srcId="{A8A7E1BA-654B-4B47-9731-B38D1796AD25}" destId="{DEAE3605-BE11-4DAB-8E7D-FA55B5B1D4D2}" srcOrd="2" destOrd="0" presId="urn:microsoft.com/office/officeart/2005/8/layout/orgChart1"/>
    <dgm:cxn modelId="{70CEE31A-380C-48CB-9304-DB0215D7E8FC}" type="presParOf" srcId="{24355C07-5611-4425-BD1D-AC3FB1810F76}" destId="{580A672F-173C-4328-A1D6-F1894187DDA4}" srcOrd="4" destOrd="0" presId="urn:microsoft.com/office/officeart/2005/8/layout/orgChart1"/>
    <dgm:cxn modelId="{D52841B6-5918-4CB9-9BC8-C9EC631B2E7B}" type="presParOf" srcId="{24355C07-5611-4425-BD1D-AC3FB1810F76}" destId="{AB629B82-0923-4386-AE5E-0045B00EA472}" srcOrd="5" destOrd="0" presId="urn:microsoft.com/office/officeart/2005/8/layout/orgChart1"/>
    <dgm:cxn modelId="{68D2CF9F-2A25-40F8-9AC4-C2C0041B17A5}" type="presParOf" srcId="{AB629B82-0923-4386-AE5E-0045B00EA472}" destId="{F09AD4A0-3019-4746-80BD-C99AC5D25459}" srcOrd="0" destOrd="0" presId="urn:microsoft.com/office/officeart/2005/8/layout/orgChart1"/>
    <dgm:cxn modelId="{2D272B65-8FDD-4D83-9CBE-E2259865E659}" type="presParOf" srcId="{F09AD4A0-3019-4746-80BD-C99AC5D25459}" destId="{32957F2B-7B5B-455B-A290-CAFA7C31F079}" srcOrd="0" destOrd="0" presId="urn:microsoft.com/office/officeart/2005/8/layout/orgChart1"/>
    <dgm:cxn modelId="{2393DA03-1914-451E-B668-E92201C688C4}" type="presParOf" srcId="{F09AD4A0-3019-4746-80BD-C99AC5D25459}" destId="{67A9480A-07AA-4A79-B639-DAE9AAB750C8}" srcOrd="1" destOrd="0" presId="urn:microsoft.com/office/officeart/2005/8/layout/orgChart1"/>
    <dgm:cxn modelId="{CE21F977-3247-4360-B258-4FBEC51204B0}" type="presParOf" srcId="{AB629B82-0923-4386-AE5E-0045B00EA472}" destId="{1307BFAC-057D-4E0F-84EE-21C0D381C670}" srcOrd="1" destOrd="0" presId="urn:microsoft.com/office/officeart/2005/8/layout/orgChart1"/>
    <dgm:cxn modelId="{4AF92165-AEBD-4789-9000-6ACA46B2876E}" type="presParOf" srcId="{AB629B82-0923-4386-AE5E-0045B00EA472}" destId="{0F6293DC-5965-47CD-9B53-F81F71C21CE9}" srcOrd="2" destOrd="0" presId="urn:microsoft.com/office/officeart/2005/8/layout/orgChart1"/>
    <dgm:cxn modelId="{449C5551-3F84-4AF8-9332-3517A422B6F2}" type="presParOf" srcId="{24355C07-5611-4425-BD1D-AC3FB1810F76}" destId="{BD118D0B-A8E3-48D5-99AF-C8D9EF1DB926}" srcOrd="6" destOrd="0" presId="urn:microsoft.com/office/officeart/2005/8/layout/orgChart1"/>
    <dgm:cxn modelId="{8108AAE4-5CEF-4BF4-8E52-F2EA38C0B3C0}" type="presParOf" srcId="{24355C07-5611-4425-BD1D-AC3FB1810F76}" destId="{78605EB5-34BD-47B7-8A57-B3F51C206872}" srcOrd="7" destOrd="0" presId="urn:microsoft.com/office/officeart/2005/8/layout/orgChart1"/>
    <dgm:cxn modelId="{87B0CDC9-E4B5-45DF-BF5D-771048B17597}" type="presParOf" srcId="{78605EB5-34BD-47B7-8A57-B3F51C206872}" destId="{CD224257-E1EA-4D85-A203-6705A673F9B6}" srcOrd="0" destOrd="0" presId="urn:microsoft.com/office/officeart/2005/8/layout/orgChart1"/>
    <dgm:cxn modelId="{E6094A96-2D98-4C6D-AD59-E4FFDC07CC60}" type="presParOf" srcId="{CD224257-E1EA-4D85-A203-6705A673F9B6}" destId="{0C37BA0D-BA85-49A1-8BFB-C80071808E6C}" srcOrd="0" destOrd="0" presId="urn:microsoft.com/office/officeart/2005/8/layout/orgChart1"/>
    <dgm:cxn modelId="{74562F98-5779-49F0-AB81-4BEF74B0F149}" type="presParOf" srcId="{CD224257-E1EA-4D85-A203-6705A673F9B6}" destId="{37F83514-B36F-4959-9E3D-721921CA1C1A}" srcOrd="1" destOrd="0" presId="urn:microsoft.com/office/officeart/2005/8/layout/orgChart1"/>
    <dgm:cxn modelId="{905A30C6-C4BF-48CF-81B4-ABAC7C6C473E}" type="presParOf" srcId="{78605EB5-34BD-47B7-8A57-B3F51C206872}" destId="{41D3F426-A0C1-45A2-83A4-4BFC7F1B9724}" srcOrd="1" destOrd="0" presId="urn:microsoft.com/office/officeart/2005/8/layout/orgChart1"/>
    <dgm:cxn modelId="{B585987E-18CF-4FEB-B84A-48C95245F0BC}" type="presParOf" srcId="{41D3F426-A0C1-45A2-83A4-4BFC7F1B9724}" destId="{00E5E184-92B3-4FAF-B465-98A4672F8E6E}" srcOrd="0" destOrd="0" presId="urn:microsoft.com/office/officeart/2005/8/layout/orgChart1"/>
    <dgm:cxn modelId="{6FD023A9-6328-44D5-8180-2B6AFFBDEC84}" type="presParOf" srcId="{41D3F426-A0C1-45A2-83A4-4BFC7F1B9724}" destId="{04915E07-A542-4D3F-8FDA-4EB591EBD891}" srcOrd="1" destOrd="0" presId="urn:microsoft.com/office/officeart/2005/8/layout/orgChart1"/>
    <dgm:cxn modelId="{2BD2B249-EBF7-4CE8-81C9-C91A4E3CC74E}" type="presParOf" srcId="{04915E07-A542-4D3F-8FDA-4EB591EBD891}" destId="{CE5EE846-987C-4FC3-8904-C48ED884F6CD}" srcOrd="0" destOrd="0" presId="urn:microsoft.com/office/officeart/2005/8/layout/orgChart1"/>
    <dgm:cxn modelId="{82C4FEE5-5D48-4184-AA5C-E9F4BEAAE9C1}" type="presParOf" srcId="{CE5EE846-987C-4FC3-8904-C48ED884F6CD}" destId="{35C86AD0-A569-45E6-9F99-88E3C4F95646}" srcOrd="0" destOrd="0" presId="urn:microsoft.com/office/officeart/2005/8/layout/orgChart1"/>
    <dgm:cxn modelId="{40E1AC6D-023F-41EB-9D1D-9E4E1C48108A}" type="presParOf" srcId="{CE5EE846-987C-4FC3-8904-C48ED884F6CD}" destId="{8E9EB447-5483-4F8E-A8B9-3974AFF86271}" srcOrd="1" destOrd="0" presId="urn:microsoft.com/office/officeart/2005/8/layout/orgChart1"/>
    <dgm:cxn modelId="{2225DBFE-CEB9-4982-9C85-09CCF0EE0F74}" type="presParOf" srcId="{04915E07-A542-4D3F-8FDA-4EB591EBD891}" destId="{F5420A36-1E8D-4487-9B02-06E88727A027}" srcOrd="1" destOrd="0" presId="urn:microsoft.com/office/officeart/2005/8/layout/orgChart1"/>
    <dgm:cxn modelId="{4EA3196D-56F2-4453-840F-6230B21DDF26}" type="presParOf" srcId="{04915E07-A542-4D3F-8FDA-4EB591EBD891}" destId="{756706AA-6DFD-413D-BB81-50322826D894}" srcOrd="2" destOrd="0" presId="urn:microsoft.com/office/officeart/2005/8/layout/orgChart1"/>
    <dgm:cxn modelId="{E3412E17-845E-4431-AEF2-2D6D3A29BE44}" type="presParOf" srcId="{41D3F426-A0C1-45A2-83A4-4BFC7F1B9724}" destId="{554FA660-6B37-4F5C-A97E-A4A8691963CA}" srcOrd="2" destOrd="0" presId="urn:microsoft.com/office/officeart/2005/8/layout/orgChart1"/>
    <dgm:cxn modelId="{BEFFC655-A17E-4C08-A79B-EA765B8D1400}" type="presParOf" srcId="{41D3F426-A0C1-45A2-83A4-4BFC7F1B9724}" destId="{5CD39092-394C-4E66-AA04-FAC24C95038B}" srcOrd="3" destOrd="0" presId="urn:microsoft.com/office/officeart/2005/8/layout/orgChart1"/>
    <dgm:cxn modelId="{BB66C61A-95BD-49EB-BE93-B23FEE69EFDB}" type="presParOf" srcId="{5CD39092-394C-4E66-AA04-FAC24C95038B}" destId="{248B2DDA-A4C2-4B45-9F47-9BE883CA0437}" srcOrd="0" destOrd="0" presId="urn:microsoft.com/office/officeart/2005/8/layout/orgChart1"/>
    <dgm:cxn modelId="{1A02CB66-20ED-476A-89C8-1077D25431A7}" type="presParOf" srcId="{248B2DDA-A4C2-4B45-9F47-9BE883CA0437}" destId="{3A2E30AD-28E0-4891-823F-355F71B0ACFA}" srcOrd="0" destOrd="0" presId="urn:microsoft.com/office/officeart/2005/8/layout/orgChart1"/>
    <dgm:cxn modelId="{67A9AED8-B075-484E-990E-CA0954052681}" type="presParOf" srcId="{248B2DDA-A4C2-4B45-9F47-9BE883CA0437}" destId="{D8E498C1-A417-4F4A-81D6-D444244957C8}" srcOrd="1" destOrd="0" presId="urn:microsoft.com/office/officeart/2005/8/layout/orgChart1"/>
    <dgm:cxn modelId="{CD8565F5-6BB3-4C26-B24A-0FC34AB2D879}" type="presParOf" srcId="{5CD39092-394C-4E66-AA04-FAC24C95038B}" destId="{7C0D1F24-25C4-43E3-AF8E-A5E903D12EAC}" srcOrd="1" destOrd="0" presId="urn:microsoft.com/office/officeart/2005/8/layout/orgChart1"/>
    <dgm:cxn modelId="{A6157C46-9657-447A-8BFA-90DB19CF61F8}" type="presParOf" srcId="{5CD39092-394C-4E66-AA04-FAC24C95038B}" destId="{0353CE71-5E12-4D0F-82C7-2F7B862D9599}" srcOrd="2" destOrd="0" presId="urn:microsoft.com/office/officeart/2005/8/layout/orgChart1"/>
    <dgm:cxn modelId="{C746BA6E-A57B-4534-ACEC-4B240CF15B33}" type="presParOf" srcId="{41D3F426-A0C1-45A2-83A4-4BFC7F1B9724}" destId="{899D523F-1C7E-4116-9BD5-ADA21C6F4B79}" srcOrd="4" destOrd="0" presId="urn:microsoft.com/office/officeart/2005/8/layout/orgChart1"/>
    <dgm:cxn modelId="{143782F4-9A9C-4E4D-B98A-640A5156885A}" type="presParOf" srcId="{41D3F426-A0C1-45A2-83A4-4BFC7F1B9724}" destId="{FA071B01-DF49-4238-BC48-2E0A019815EF}" srcOrd="5" destOrd="0" presId="urn:microsoft.com/office/officeart/2005/8/layout/orgChart1"/>
    <dgm:cxn modelId="{72F05A80-E6C7-4D56-8783-4EB5C820C0BE}" type="presParOf" srcId="{FA071B01-DF49-4238-BC48-2E0A019815EF}" destId="{9F7A1007-F08E-4E46-BAC8-8A82248D4032}" srcOrd="0" destOrd="0" presId="urn:microsoft.com/office/officeart/2005/8/layout/orgChart1"/>
    <dgm:cxn modelId="{501A1A11-F9E2-4640-B225-99CE0D78CD40}" type="presParOf" srcId="{9F7A1007-F08E-4E46-BAC8-8A82248D4032}" destId="{F1384649-CED8-41E8-9FF4-448B57598576}" srcOrd="0" destOrd="0" presId="urn:microsoft.com/office/officeart/2005/8/layout/orgChart1"/>
    <dgm:cxn modelId="{016D1BF7-9A71-4F54-9B2C-1A5E57E82224}" type="presParOf" srcId="{9F7A1007-F08E-4E46-BAC8-8A82248D4032}" destId="{A80A2182-9DCF-44D0-B92E-418B0DFFEE7B}" srcOrd="1" destOrd="0" presId="urn:microsoft.com/office/officeart/2005/8/layout/orgChart1"/>
    <dgm:cxn modelId="{B97A918E-C6F6-44AF-8D3A-11394C3D01C3}" type="presParOf" srcId="{FA071B01-DF49-4238-BC48-2E0A019815EF}" destId="{728E8158-907D-4C88-A654-BC6330ED9A85}" srcOrd="1" destOrd="0" presId="urn:microsoft.com/office/officeart/2005/8/layout/orgChart1"/>
    <dgm:cxn modelId="{BDE535C6-11A1-4E69-A9AC-4F8702433523}" type="presParOf" srcId="{FA071B01-DF49-4238-BC48-2E0A019815EF}" destId="{575574CB-7A62-4494-91F7-54111EA4574D}" srcOrd="2" destOrd="0" presId="urn:microsoft.com/office/officeart/2005/8/layout/orgChart1"/>
    <dgm:cxn modelId="{4F7F2CAB-7217-4552-8D96-64592B42925B}" type="presParOf" srcId="{78605EB5-34BD-47B7-8A57-B3F51C206872}" destId="{AD98F631-A166-49DE-94D3-3F0CEC2435E5}" srcOrd="2" destOrd="0" presId="urn:microsoft.com/office/officeart/2005/8/layout/orgChart1"/>
    <dgm:cxn modelId="{7C543394-B2E8-463E-968E-4B96A6BB33B2}" type="presParOf" srcId="{24355C07-5611-4425-BD1D-AC3FB1810F76}" destId="{1F014826-0B58-4A41-AE03-FE20D5A5FC50}" srcOrd="8" destOrd="0" presId="urn:microsoft.com/office/officeart/2005/8/layout/orgChart1"/>
    <dgm:cxn modelId="{AA5AE92F-FAF1-4320-B546-450AC7365C6C}" type="presParOf" srcId="{24355C07-5611-4425-BD1D-AC3FB1810F76}" destId="{DBFEE820-D1C4-4BF9-8D34-AD180BA744E8}" srcOrd="9" destOrd="0" presId="urn:microsoft.com/office/officeart/2005/8/layout/orgChart1"/>
    <dgm:cxn modelId="{868F127A-FA2E-4854-AFE4-EDD046E3B465}" type="presParOf" srcId="{DBFEE820-D1C4-4BF9-8D34-AD180BA744E8}" destId="{7652D272-D323-44A3-973A-4C2686700220}" srcOrd="0" destOrd="0" presId="urn:microsoft.com/office/officeart/2005/8/layout/orgChart1"/>
    <dgm:cxn modelId="{A716E0A3-0A83-4BB7-871A-7B47936D3856}" type="presParOf" srcId="{7652D272-D323-44A3-973A-4C2686700220}" destId="{51133709-8393-4C96-B2DA-E88C075ADE0A}" srcOrd="0" destOrd="0" presId="urn:microsoft.com/office/officeart/2005/8/layout/orgChart1"/>
    <dgm:cxn modelId="{723F749D-B6C7-4FED-86C6-4A9793024D2B}" type="presParOf" srcId="{7652D272-D323-44A3-973A-4C2686700220}" destId="{736C1821-2FA7-47AE-9E15-8EBFD9507C6B}" srcOrd="1" destOrd="0" presId="urn:microsoft.com/office/officeart/2005/8/layout/orgChart1"/>
    <dgm:cxn modelId="{7E868FAC-A343-4D18-BA3E-6A2BA6058F1B}" type="presParOf" srcId="{DBFEE820-D1C4-4BF9-8D34-AD180BA744E8}" destId="{5CE716C3-749D-4E31-97A4-8DE6A90591C2}" srcOrd="1" destOrd="0" presId="urn:microsoft.com/office/officeart/2005/8/layout/orgChart1"/>
    <dgm:cxn modelId="{9F57305A-DFF0-483C-A469-5162F4B08C8A}" type="presParOf" srcId="{5CE716C3-749D-4E31-97A4-8DE6A90591C2}" destId="{A776D16A-BAE6-46D4-BFDF-3C64D62B674D}" srcOrd="0" destOrd="0" presId="urn:microsoft.com/office/officeart/2005/8/layout/orgChart1"/>
    <dgm:cxn modelId="{E357FDE3-5C80-45DF-A986-F3BF4EA72B60}" type="presParOf" srcId="{5CE716C3-749D-4E31-97A4-8DE6A90591C2}" destId="{B3395773-28E2-4157-89A9-4170FD3DAA0C}" srcOrd="1" destOrd="0" presId="urn:microsoft.com/office/officeart/2005/8/layout/orgChart1"/>
    <dgm:cxn modelId="{45E580A9-886A-4420-9E74-09E5852829E8}" type="presParOf" srcId="{B3395773-28E2-4157-89A9-4170FD3DAA0C}" destId="{3F0477BA-F826-4091-A19A-505607EF7FF6}" srcOrd="0" destOrd="0" presId="urn:microsoft.com/office/officeart/2005/8/layout/orgChart1"/>
    <dgm:cxn modelId="{4A54997C-0538-4AC5-953B-022F9155F0E6}" type="presParOf" srcId="{3F0477BA-F826-4091-A19A-505607EF7FF6}" destId="{81A51D6A-7F92-497C-8DA4-DE1721609677}" srcOrd="0" destOrd="0" presId="urn:microsoft.com/office/officeart/2005/8/layout/orgChart1"/>
    <dgm:cxn modelId="{688AC5B7-DB12-47B3-9143-600AFF64D6C0}" type="presParOf" srcId="{3F0477BA-F826-4091-A19A-505607EF7FF6}" destId="{F0AC226B-765F-42C1-8216-CBB96409AB31}" srcOrd="1" destOrd="0" presId="urn:microsoft.com/office/officeart/2005/8/layout/orgChart1"/>
    <dgm:cxn modelId="{577A68DD-6C96-4D25-B19D-50CB4A8B9340}" type="presParOf" srcId="{B3395773-28E2-4157-89A9-4170FD3DAA0C}" destId="{49FBDDF3-5DB2-44D2-9450-8229C08012D1}" srcOrd="1" destOrd="0" presId="urn:microsoft.com/office/officeart/2005/8/layout/orgChart1"/>
    <dgm:cxn modelId="{43CD2E9B-70A8-4B35-B70E-207C454E34D6}" type="presParOf" srcId="{B3395773-28E2-4157-89A9-4170FD3DAA0C}" destId="{DFC5DC1D-6890-4770-BA30-18D108F0FA48}" srcOrd="2" destOrd="0" presId="urn:microsoft.com/office/officeart/2005/8/layout/orgChart1"/>
    <dgm:cxn modelId="{F6C2F021-96C6-4146-B315-C0DCD9F41D75}" type="presParOf" srcId="{5CE716C3-749D-4E31-97A4-8DE6A90591C2}" destId="{99F195B5-BD11-4D0C-8B12-E5F112CF5825}" srcOrd="2" destOrd="0" presId="urn:microsoft.com/office/officeart/2005/8/layout/orgChart1"/>
    <dgm:cxn modelId="{9A90605F-D08C-4517-87AE-63E5D6C3E36D}" type="presParOf" srcId="{5CE716C3-749D-4E31-97A4-8DE6A90591C2}" destId="{2C259CA4-C341-4576-80CC-BE00ABFE4EF0}" srcOrd="3" destOrd="0" presId="urn:microsoft.com/office/officeart/2005/8/layout/orgChart1"/>
    <dgm:cxn modelId="{79E878DE-39F5-4CF9-96B3-E3E219AF6F8A}" type="presParOf" srcId="{2C259CA4-C341-4576-80CC-BE00ABFE4EF0}" destId="{B7F479EE-E0E2-4734-8D4D-EC885EDFB9EE}" srcOrd="0" destOrd="0" presId="urn:microsoft.com/office/officeart/2005/8/layout/orgChart1"/>
    <dgm:cxn modelId="{26244ED2-5A3C-4D9B-B4D9-5ACC5FA1A2F4}" type="presParOf" srcId="{B7F479EE-E0E2-4734-8D4D-EC885EDFB9EE}" destId="{C0F76ABC-B4DB-4A9B-811D-CC6203F9ABD8}" srcOrd="0" destOrd="0" presId="urn:microsoft.com/office/officeart/2005/8/layout/orgChart1"/>
    <dgm:cxn modelId="{CE9C7921-ACBF-410C-8BD6-BF06FC6CA840}" type="presParOf" srcId="{B7F479EE-E0E2-4734-8D4D-EC885EDFB9EE}" destId="{9809C2B4-78DE-4CC8-8160-75D44690D1C1}" srcOrd="1" destOrd="0" presId="urn:microsoft.com/office/officeart/2005/8/layout/orgChart1"/>
    <dgm:cxn modelId="{1D1B549F-11A6-4471-9162-DDF0CBE4FD1E}" type="presParOf" srcId="{2C259CA4-C341-4576-80CC-BE00ABFE4EF0}" destId="{9856D38D-77D9-49F9-99E3-2428DEF81356}" srcOrd="1" destOrd="0" presId="urn:microsoft.com/office/officeart/2005/8/layout/orgChart1"/>
    <dgm:cxn modelId="{8875958E-A6AB-4712-8883-C303D99DED2A}" type="presParOf" srcId="{2C259CA4-C341-4576-80CC-BE00ABFE4EF0}" destId="{F6DB65A0-E696-4171-81C4-94CA70408114}" srcOrd="2" destOrd="0" presId="urn:microsoft.com/office/officeart/2005/8/layout/orgChart1"/>
    <dgm:cxn modelId="{89237659-A400-448F-8274-A4A753A61298}" type="presParOf" srcId="{DBFEE820-D1C4-4BF9-8D34-AD180BA744E8}" destId="{3B9E7FAC-D12C-4F9D-BCA6-9158D0B8E7EA}" srcOrd="2" destOrd="0" presId="urn:microsoft.com/office/officeart/2005/8/layout/orgChart1"/>
    <dgm:cxn modelId="{D347571A-EFA5-4AC2-8FF0-FBBABBDDC9D6}" type="presParOf" srcId="{1DDD4B20-41D9-4F86-B3C5-EEAC65DC1C0A}" destId="{955B32CB-5F9E-4C08-9E86-FF5D426352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C85FF4-A251-4B83-AAE1-F109CF1636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60555-D483-431E-B80D-8F914F8F6135}">
      <dgm:prSet/>
      <dgm:spPr/>
      <dgm:t>
        <a:bodyPr/>
        <a:lstStyle/>
        <a:p>
          <a:pPr rtl="0"/>
          <a:r>
            <a:rPr lang="vi-VN" dirty="0" smtClean="0"/>
            <a:t>Chương 3:Hiện thực hóa nghiên cứu</a:t>
          </a:r>
          <a:endParaRPr lang="en-US" dirty="0"/>
        </a:p>
      </dgm:t>
    </dgm:pt>
    <dgm:pt modelId="{73A684E0-AC87-4B55-970C-73EB9B0E20D7}" type="parTrans" cxnId="{3AE01922-A288-4B3C-AA8F-C14C242D0144}">
      <dgm:prSet/>
      <dgm:spPr/>
      <dgm:t>
        <a:bodyPr/>
        <a:lstStyle/>
        <a:p>
          <a:endParaRPr lang="en-US"/>
        </a:p>
      </dgm:t>
    </dgm:pt>
    <dgm:pt modelId="{FD1F5D63-327C-405F-9E5E-BAC7E741D110}" type="sibTrans" cxnId="{3AE01922-A288-4B3C-AA8F-C14C242D0144}">
      <dgm:prSet/>
      <dgm:spPr/>
      <dgm:t>
        <a:bodyPr/>
        <a:lstStyle/>
        <a:p>
          <a:endParaRPr lang="en-US"/>
        </a:p>
      </dgm:t>
    </dgm:pt>
    <dgm:pt modelId="{62C96561-165F-4D5C-86B0-162840013B5C}">
      <dgm:prSet/>
      <dgm:spPr/>
      <dgm:t>
        <a:bodyPr/>
        <a:lstStyle/>
        <a:p>
          <a:pPr rtl="0"/>
          <a:r>
            <a:rPr lang="vi-VN" smtClean="0"/>
            <a:t>3.1.Thiết kế sơ đồ mạng</a:t>
          </a:r>
          <a:endParaRPr lang="en-US"/>
        </a:p>
      </dgm:t>
    </dgm:pt>
    <dgm:pt modelId="{C034D6C2-3709-42BE-B8E6-65A95FCA29C6}" type="parTrans" cxnId="{1CC3E8ED-96E3-42B6-B3A4-314C05183FA7}">
      <dgm:prSet/>
      <dgm:spPr/>
      <dgm:t>
        <a:bodyPr/>
        <a:lstStyle/>
        <a:p>
          <a:endParaRPr lang="en-US"/>
        </a:p>
      </dgm:t>
    </dgm:pt>
    <dgm:pt modelId="{EBA78CE9-E4A3-40DD-B491-BB80F2ABB01A}" type="sibTrans" cxnId="{1CC3E8ED-96E3-42B6-B3A4-314C05183FA7}">
      <dgm:prSet/>
      <dgm:spPr/>
      <dgm:t>
        <a:bodyPr/>
        <a:lstStyle/>
        <a:p>
          <a:endParaRPr lang="en-US"/>
        </a:p>
      </dgm:t>
    </dgm:pt>
    <dgm:pt modelId="{6AF7C2B2-978E-48AE-A834-234BD67E8875}">
      <dgm:prSet/>
      <dgm:spPr/>
      <dgm:t>
        <a:bodyPr/>
        <a:lstStyle/>
        <a:p>
          <a:pPr rtl="0"/>
          <a:r>
            <a:rPr lang="vi-VN" smtClean="0"/>
            <a:t>3.2.Cấu hình VLAN</a:t>
          </a:r>
          <a:endParaRPr lang="en-US"/>
        </a:p>
      </dgm:t>
    </dgm:pt>
    <dgm:pt modelId="{91623BEB-3CA7-4556-AC71-2B6879D3B05C}" type="parTrans" cxnId="{8135C8C4-B887-4F9C-B077-8D4748767ACA}">
      <dgm:prSet/>
      <dgm:spPr/>
      <dgm:t>
        <a:bodyPr/>
        <a:lstStyle/>
        <a:p>
          <a:endParaRPr lang="en-US"/>
        </a:p>
      </dgm:t>
    </dgm:pt>
    <dgm:pt modelId="{7DF9768E-3270-4FFE-B617-C0EC27911E2E}" type="sibTrans" cxnId="{8135C8C4-B887-4F9C-B077-8D4748767ACA}">
      <dgm:prSet/>
      <dgm:spPr/>
      <dgm:t>
        <a:bodyPr/>
        <a:lstStyle/>
        <a:p>
          <a:endParaRPr lang="en-US"/>
        </a:p>
      </dgm:t>
    </dgm:pt>
    <dgm:pt modelId="{F98FC466-CA12-42C3-AB07-1B8EF870D2B5}">
      <dgm:prSet/>
      <dgm:spPr/>
      <dgm:t>
        <a:bodyPr/>
        <a:lstStyle/>
        <a:p>
          <a:pPr rtl="0"/>
          <a:r>
            <a:rPr lang="vi-VN" smtClean="0"/>
            <a:t>3.3.Cấu hình các dịch vụ mạng</a:t>
          </a:r>
          <a:endParaRPr lang="en-US"/>
        </a:p>
      </dgm:t>
    </dgm:pt>
    <dgm:pt modelId="{7387BA42-091F-4853-9283-29093DB691C7}" type="parTrans" cxnId="{193F4A4B-0712-4477-B621-BB77D7CA0794}">
      <dgm:prSet/>
      <dgm:spPr/>
      <dgm:t>
        <a:bodyPr/>
        <a:lstStyle/>
        <a:p>
          <a:endParaRPr lang="en-US"/>
        </a:p>
      </dgm:t>
    </dgm:pt>
    <dgm:pt modelId="{D05FCAB9-B469-4789-847E-8E16B2F1CCC4}" type="sibTrans" cxnId="{193F4A4B-0712-4477-B621-BB77D7CA0794}">
      <dgm:prSet/>
      <dgm:spPr/>
      <dgm:t>
        <a:bodyPr/>
        <a:lstStyle/>
        <a:p>
          <a:endParaRPr lang="en-US"/>
        </a:p>
      </dgm:t>
    </dgm:pt>
    <dgm:pt modelId="{772AD67D-4E37-4522-A10B-2738BE436066}">
      <dgm:prSet/>
      <dgm:spPr/>
      <dgm:t>
        <a:bodyPr/>
        <a:lstStyle/>
        <a:p>
          <a:pPr rtl="0"/>
          <a:r>
            <a:rPr lang="vi-VN" smtClean="0"/>
            <a:t>Cấu hình dịch vụ Web</a:t>
          </a:r>
          <a:endParaRPr lang="en-US"/>
        </a:p>
      </dgm:t>
    </dgm:pt>
    <dgm:pt modelId="{D33D95E4-4FE6-4720-8F10-68D1FA0D397B}" type="parTrans" cxnId="{5AE3B717-5C57-455B-BCA1-D3DDD5AADC4D}">
      <dgm:prSet/>
      <dgm:spPr/>
      <dgm:t>
        <a:bodyPr/>
        <a:lstStyle/>
        <a:p>
          <a:endParaRPr lang="en-US"/>
        </a:p>
      </dgm:t>
    </dgm:pt>
    <dgm:pt modelId="{86EF9FAB-6AD4-4D55-AD14-3C572CB14621}" type="sibTrans" cxnId="{5AE3B717-5C57-455B-BCA1-D3DDD5AADC4D}">
      <dgm:prSet/>
      <dgm:spPr/>
      <dgm:t>
        <a:bodyPr/>
        <a:lstStyle/>
        <a:p>
          <a:endParaRPr lang="en-US"/>
        </a:p>
      </dgm:t>
    </dgm:pt>
    <dgm:pt modelId="{865A4D6C-0ABE-4E14-B54C-7A570F4BC204}">
      <dgm:prSet/>
      <dgm:spPr/>
      <dgm:t>
        <a:bodyPr/>
        <a:lstStyle/>
        <a:p>
          <a:pPr rtl="0"/>
          <a:r>
            <a:rPr lang="vi-VN" dirty="0" smtClean="0"/>
            <a:t>Cấu hình dịch vụ DNS</a:t>
          </a:r>
          <a:endParaRPr lang="en-US" dirty="0"/>
        </a:p>
      </dgm:t>
    </dgm:pt>
    <dgm:pt modelId="{198287E1-37A7-4A24-A947-87FC423DEAA7}" type="parTrans" cxnId="{8047D886-6B38-4570-A8EE-983F885B79F4}">
      <dgm:prSet/>
      <dgm:spPr/>
      <dgm:t>
        <a:bodyPr/>
        <a:lstStyle/>
        <a:p>
          <a:endParaRPr lang="en-US"/>
        </a:p>
      </dgm:t>
    </dgm:pt>
    <dgm:pt modelId="{888BEE77-6EA0-40D8-B2D5-C9CFA842C85B}" type="sibTrans" cxnId="{8047D886-6B38-4570-A8EE-983F885B79F4}">
      <dgm:prSet/>
      <dgm:spPr/>
      <dgm:t>
        <a:bodyPr/>
        <a:lstStyle/>
        <a:p>
          <a:endParaRPr lang="en-US"/>
        </a:p>
      </dgm:t>
    </dgm:pt>
    <dgm:pt modelId="{E02688F8-9E56-48AA-9525-CFE332C6DE4A}">
      <dgm:prSet/>
      <dgm:spPr/>
      <dgm:t>
        <a:bodyPr/>
        <a:lstStyle/>
        <a:p>
          <a:pPr rtl="0"/>
          <a:r>
            <a:rPr lang="vi-VN" smtClean="0"/>
            <a:t>3.4.Cấu hình tường lửa</a:t>
          </a:r>
          <a:endParaRPr lang="en-US"/>
        </a:p>
      </dgm:t>
    </dgm:pt>
    <dgm:pt modelId="{1414AEF4-B09D-4ED9-AD29-F7DB0ABA290A}" type="parTrans" cxnId="{A4DD7EC1-2BFE-49AA-88B7-06EA210B7140}">
      <dgm:prSet/>
      <dgm:spPr/>
      <dgm:t>
        <a:bodyPr/>
        <a:lstStyle/>
        <a:p>
          <a:endParaRPr lang="en-US"/>
        </a:p>
      </dgm:t>
    </dgm:pt>
    <dgm:pt modelId="{254E30D8-DDD8-4ED9-90E7-DA3E2B29CACA}" type="sibTrans" cxnId="{A4DD7EC1-2BFE-49AA-88B7-06EA210B7140}">
      <dgm:prSet/>
      <dgm:spPr/>
      <dgm:t>
        <a:bodyPr/>
        <a:lstStyle/>
        <a:p>
          <a:endParaRPr lang="en-US"/>
        </a:p>
      </dgm:t>
    </dgm:pt>
    <dgm:pt modelId="{BB8DB631-4A17-499E-8832-8BD9ED08DFCA}" type="pres">
      <dgm:prSet presAssocID="{74C85FF4-A251-4B83-AAE1-F109CF1636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0A4DF2-98A3-452B-8FE8-EC75638DA938}" type="pres">
      <dgm:prSet presAssocID="{1D260555-D483-431E-B80D-8F914F8F6135}" presName="hierRoot1" presStyleCnt="0">
        <dgm:presLayoutVars>
          <dgm:hierBranch val="init"/>
        </dgm:presLayoutVars>
      </dgm:prSet>
      <dgm:spPr/>
    </dgm:pt>
    <dgm:pt modelId="{49F6D38B-9D70-4BD6-AEBC-8DD1F771F1FB}" type="pres">
      <dgm:prSet presAssocID="{1D260555-D483-431E-B80D-8F914F8F6135}" presName="rootComposite1" presStyleCnt="0"/>
      <dgm:spPr/>
    </dgm:pt>
    <dgm:pt modelId="{47A3F98A-1985-4B91-8093-BC357F6FF571}" type="pres">
      <dgm:prSet presAssocID="{1D260555-D483-431E-B80D-8F914F8F6135}" presName="rootText1" presStyleLbl="node0" presStyleIdx="0" presStyleCnt="1" custScaleX="2161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15886C-57C8-49EE-A1D4-7A0454E63046}" type="pres">
      <dgm:prSet presAssocID="{1D260555-D483-431E-B80D-8F914F8F613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E090FDB-A73D-4890-8523-84CDFF90FD79}" type="pres">
      <dgm:prSet presAssocID="{1D260555-D483-431E-B80D-8F914F8F6135}" presName="hierChild2" presStyleCnt="0"/>
      <dgm:spPr/>
    </dgm:pt>
    <dgm:pt modelId="{7636378E-FD83-4A9A-BDFD-A0B78953ABA3}" type="pres">
      <dgm:prSet presAssocID="{C034D6C2-3709-42BE-B8E6-65A95FCA29C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624A9881-AEFA-4FE4-9FF1-870E5A045330}" type="pres">
      <dgm:prSet presAssocID="{62C96561-165F-4D5C-86B0-162840013B5C}" presName="hierRoot2" presStyleCnt="0">
        <dgm:presLayoutVars>
          <dgm:hierBranch val="init"/>
        </dgm:presLayoutVars>
      </dgm:prSet>
      <dgm:spPr/>
    </dgm:pt>
    <dgm:pt modelId="{9201ED40-F657-4C8D-8265-955A243CA1EB}" type="pres">
      <dgm:prSet presAssocID="{62C96561-165F-4D5C-86B0-162840013B5C}" presName="rootComposite" presStyleCnt="0"/>
      <dgm:spPr/>
    </dgm:pt>
    <dgm:pt modelId="{C6884DEB-C6EC-45BD-AC49-85432C91C22F}" type="pres">
      <dgm:prSet presAssocID="{62C96561-165F-4D5C-86B0-162840013B5C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2D5059-EFB3-4CBF-B197-8E26FC2D0637}" type="pres">
      <dgm:prSet presAssocID="{62C96561-165F-4D5C-86B0-162840013B5C}" presName="rootConnector" presStyleLbl="node2" presStyleIdx="0" presStyleCnt="4"/>
      <dgm:spPr/>
      <dgm:t>
        <a:bodyPr/>
        <a:lstStyle/>
        <a:p>
          <a:endParaRPr lang="en-US"/>
        </a:p>
      </dgm:t>
    </dgm:pt>
    <dgm:pt modelId="{38363176-5A1A-40C5-9A73-EF4E09F8293A}" type="pres">
      <dgm:prSet presAssocID="{62C96561-165F-4D5C-86B0-162840013B5C}" presName="hierChild4" presStyleCnt="0"/>
      <dgm:spPr/>
    </dgm:pt>
    <dgm:pt modelId="{4A096499-D7AC-4E74-A653-18916774C6AD}" type="pres">
      <dgm:prSet presAssocID="{62C96561-165F-4D5C-86B0-162840013B5C}" presName="hierChild5" presStyleCnt="0"/>
      <dgm:spPr/>
    </dgm:pt>
    <dgm:pt modelId="{7B50F07E-8683-416A-8B98-5189EB1917D8}" type="pres">
      <dgm:prSet presAssocID="{91623BEB-3CA7-4556-AC71-2B6879D3B05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EC7BAE5B-65DD-489A-910A-E8E83F399438}" type="pres">
      <dgm:prSet presAssocID="{6AF7C2B2-978E-48AE-A834-234BD67E8875}" presName="hierRoot2" presStyleCnt="0">
        <dgm:presLayoutVars>
          <dgm:hierBranch val="init"/>
        </dgm:presLayoutVars>
      </dgm:prSet>
      <dgm:spPr/>
    </dgm:pt>
    <dgm:pt modelId="{FA67E4E2-EF9E-44BF-99AD-79FDD2F080E0}" type="pres">
      <dgm:prSet presAssocID="{6AF7C2B2-978E-48AE-A834-234BD67E8875}" presName="rootComposite" presStyleCnt="0"/>
      <dgm:spPr/>
    </dgm:pt>
    <dgm:pt modelId="{DA07A125-BC15-4D81-A2BF-A65700F1AEDA}" type="pres">
      <dgm:prSet presAssocID="{6AF7C2B2-978E-48AE-A834-234BD67E887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C782A4-ABF5-4D0D-8299-EEF5459942A7}" type="pres">
      <dgm:prSet presAssocID="{6AF7C2B2-978E-48AE-A834-234BD67E8875}" presName="rootConnector" presStyleLbl="node2" presStyleIdx="1" presStyleCnt="4"/>
      <dgm:spPr/>
      <dgm:t>
        <a:bodyPr/>
        <a:lstStyle/>
        <a:p>
          <a:endParaRPr lang="en-US"/>
        </a:p>
      </dgm:t>
    </dgm:pt>
    <dgm:pt modelId="{A989BB4A-5AB0-49D6-811F-B1E028F5119F}" type="pres">
      <dgm:prSet presAssocID="{6AF7C2B2-978E-48AE-A834-234BD67E8875}" presName="hierChild4" presStyleCnt="0"/>
      <dgm:spPr/>
    </dgm:pt>
    <dgm:pt modelId="{997779DD-B265-451C-ACC4-6B3FDDAC0734}" type="pres">
      <dgm:prSet presAssocID="{6AF7C2B2-978E-48AE-A834-234BD67E8875}" presName="hierChild5" presStyleCnt="0"/>
      <dgm:spPr/>
    </dgm:pt>
    <dgm:pt modelId="{362DF035-4770-42B7-A38F-5FFF31D22237}" type="pres">
      <dgm:prSet presAssocID="{7387BA42-091F-4853-9283-29093DB691C7}" presName="Name37" presStyleLbl="parChTrans1D2" presStyleIdx="2" presStyleCnt="4"/>
      <dgm:spPr/>
      <dgm:t>
        <a:bodyPr/>
        <a:lstStyle/>
        <a:p>
          <a:endParaRPr lang="en-US"/>
        </a:p>
      </dgm:t>
    </dgm:pt>
    <dgm:pt modelId="{27496356-C702-4D02-B7A4-06782085831D}" type="pres">
      <dgm:prSet presAssocID="{F98FC466-CA12-42C3-AB07-1B8EF870D2B5}" presName="hierRoot2" presStyleCnt="0">
        <dgm:presLayoutVars>
          <dgm:hierBranch val="init"/>
        </dgm:presLayoutVars>
      </dgm:prSet>
      <dgm:spPr/>
    </dgm:pt>
    <dgm:pt modelId="{9F58E735-9F47-40A3-9543-CA4FDC497370}" type="pres">
      <dgm:prSet presAssocID="{F98FC466-CA12-42C3-AB07-1B8EF870D2B5}" presName="rootComposite" presStyleCnt="0"/>
      <dgm:spPr/>
    </dgm:pt>
    <dgm:pt modelId="{C03BE322-35E8-4F05-8694-D4E60800943D}" type="pres">
      <dgm:prSet presAssocID="{F98FC466-CA12-42C3-AB07-1B8EF870D2B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CB2DA9-A2E1-4E7B-8AB7-057A75CA514A}" type="pres">
      <dgm:prSet presAssocID="{F98FC466-CA12-42C3-AB07-1B8EF870D2B5}" presName="rootConnector" presStyleLbl="node2" presStyleIdx="2" presStyleCnt="4"/>
      <dgm:spPr/>
      <dgm:t>
        <a:bodyPr/>
        <a:lstStyle/>
        <a:p>
          <a:endParaRPr lang="en-US"/>
        </a:p>
      </dgm:t>
    </dgm:pt>
    <dgm:pt modelId="{D99BCE09-CDB1-455E-B657-DDF0F3FBEE15}" type="pres">
      <dgm:prSet presAssocID="{F98FC466-CA12-42C3-AB07-1B8EF870D2B5}" presName="hierChild4" presStyleCnt="0"/>
      <dgm:spPr/>
    </dgm:pt>
    <dgm:pt modelId="{609E66C8-EE33-44A5-B514-389C19C7ECF9}" type="pres">
      <dgm:prSet presAssocID="{D33D95E4-4FE6-4720-8F10-68D1FA0D397B}" presName="Name37" presStyleLbl="parChTrans1D3" presStyleIdx="0" presStyleCnt="2"/>
      <dgm:spPr/>
      <dgm:t>
        <a:bodyPr/>
        <a:lstStyle/>
        <a:p>
          <a:endParaRPr lang="en-US"/>
        </a:p>
      </dgm:t>
    </dgm:pt>
    <dgm:pt modelId="{7028AF0A-E753-4FDA-A7CC-E7039843288F}" type="pres">
      <dgm:prSet presAssocID="{772AD67D-4E37-4522-A10B-2738BE436066}" presName="hierRoot2" presStyleCnt="0">
        <dgm:presLayoutVars>
          <dgm:hierBranch val="init"/>
        </dgm:presLayoutVars>
      </dgm:prSet>
      <dgm:spPr/>
    </dgm:pt>
    <dgm:pt modelId="{06495E63-97D5-4425-ABFE-C22B3313EEA0}" type="pres">
      <dgm:prSet presAssocID="{772AD67D-4E37-4522-A10B-2738BE436066}" presName="rootComposite" presStyleCnt="0"/>
      <dgm:spPr/>
    </dgm:pt>
    <dgm:pt modelId="{B0AB98AE-5BCA-4D39-BB8B-11AECB4B6072}" type="pres">
      <dgm:prSet presAssocID="{772AD67D-4E37-4522-A10B-2738BE43606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F3FF33-2B66-473F-9E07-FDC26BBB7355}" type="pres">
      <dgm:prSet presAssocID="{772AD67D-4E37-4522-A10B-2738BE436066}" presName="rootConnector" presStyleLbl="node3" presStyleIdx="0" presStyleCnt="2"/>
      <dgm:spPr/>
      <dgm:t>
        <a:bodyPr/>
        <a:lstStyle/>
        <a:p>
          <a:endParaRPr lang="en-US"/>
        </a:p>
      </dgm:t>
    </dgm:pt>
    <dgm:pt modelId="{C445D258-25CE-4CED-B5F8-832BCBCD4239}" type="pres">
      <dgm:prSet presAssocID="{772AD67D-4E37-4522-A10B-2738BE436066}" presName="hierChild4" presStyleCnt="0"/>
      <dgm:spPr/>
    </dgm:pt>
    <dgm:pt modelId="{3FD84460-0008-4364-A7D8-37AEC23A90A4}" type="pres">
      <dgm:prSet presAssocID="{772AD67D-4E37-4522-A10B-2738BE436066}" presName="hierChild5" presStyleCnt="0"/>
      <dgm:spPr/>
    </dgm:pt>
    <dgm:pt modelId="{AECF5020-BB32-47AE-B7FA-AF5D9B5D36A9}" type="pres">
      <dgm:prSet presAssocID="{198287E1-37A7-4A24-A947-87FC423DEAA7}" presName="Name37" presStyleLbl="parChTrans1D3" presStyleIdx="1" presStyleCnt="2"/>
      <dgm:spPr/>
      <dgm:t>
        <a:bodyPr/>
        <a:lstStyle/>
        <a:p>
          <a:endParaRPr lang="en-US"/>
        </a:p>
      </dgm:t>
    </dgm:pt>
    <dgm:pt modelId="{97C93CC2-D3D3-4C02-944C-B485F016F79A}" type="pres">
      <dgm:prSet presAssocID="{865A4D6C-0ABE-4E14-B54C-7A570F4BC204}" presName="hierRoot2" presStyleCnt="0">
        <dgm:presLayoutVars>
          <dgm:hierBranch val="init"/>
        </dgm:presLayoutVars>
      </dgm:prSet>
      <dgm:spPr/>
    </dgm:pt>
    <dgm:pt modelId="{62DC7A59-2167-4554-AB40-B278F2F80659}" type="pres">
      <dgm:prSet presAssocID="{865A4D6C-0ABE-4E14-B54C-7A570F4BC204}" presName="rootComposite" presStyleCnt="0"/>
      <dgm:spPr/>
    </dgm:pt>
    <dgm:pt modelId="{95E7610B-20D6-4E35-A86F-D4BA6B268B62}" type="pres">
      <dgm:prSet presAssocID="{865A4D6C-0ABE-4E14-B54C-7A570F4BC204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A97D8C-0458-4AC8-9B87-1EA2E4DA71BD}" type="pres">
      <dgm:prSet presAssocID="{865A4D6C-0ABE-4E14-B54C-7A570F4BC204}" presName="rootConnector" presStyleLbl="node3" presStyleIdx="1" presStyleCnt="2"/>
      <dgm:spPr/>
      <dgm:t>
        <a:bodyPr/>
        <a:lstStyle/>
        <a:p>
          <a:endParaRPr lang="en-US"/>
        </a:p>
      </dgm:t>
    </dgm:pt>
    <dgm:pt modelId="{AD394CA4-F35A-4696-BEDB-76E10D441E64}" type="pres">
      <dgm:prSet presAssocID="{865A4D6C-0ABE-4E14-B54C-7A570F4BC204}" presName="hierChild4" presStyleCnt="0"/>
      <dgm:spPr/>
    </dgm:pt>
    <dgm:pt modelId="{F2C2FD98-3F9D-401B-818D-F1D32142E86C}" type="pres">
      <dgm:prSet presAssocID="{865A4D6C-0ABE-4E14-B54C-7A570F4BC204}" presName="hierChild5" presStyleCnt="0"/>
      <dgm:spPr/>
    </dgm:pt>
    <dgm:pt modelId="{53DA7BB1-6C93-4627-9E2F-CB539F60F3E4}" type="pres">
      <dgm:prSet presAssocID="{F98FC466-CA12-42C3-AB07-1B8EF870D2B5}" presName="hierChild5" presStyleCnt="0"/>
      <dgm:spPr/>
    </dgm:pt>
    <dgm:pt modelId="{F3341665-0A72-4962-BC86-36A79186A1AC}" type="pres">
      <dgm:prSet presAssocID="{1414AEF4-B09D-4ED9-AD29-F7DB0ABA290A}" presName="Name37" presStyleLbl="parChTrans1D2" presStyleIdx="3" presStyleCnt="4"/>
      <dgm:spPr/>
      <dgm:t>
        <a:bodyPr/>
        <a:lstStyle/>
        <a:p>
          <a:endParaRPr lang="en-US"/>
        </a:p>
      </dgm:t>
    </dgm:pt>
    <dgm:pt modelId="{7EFA4805-4CB7-4986-A42C-EA90122CB6AE}" type="pres">
      <dgm:prSet presAssocID="{E02688F8-9E56-48AA-9525-CFE332C6DE4A}" presName="hierRoot2" presStyleCnt="0">
        <dgm:presLayoutVars>
          <dgm:hierBranch val="init"/>
        </dgm:presLayoutVars>
      </dgm:prSet>
      <dgm:spPr/>
    </dgm:pt>
    <dgm:pt modelId="{443CD4E8-601A-4EB2-BA89-2495A6090270}" type="pres">
      <dgm:prSet presAssocID="{E02688F8-9E56-48AA-9525-CFE332C6DE4A}" presName="rootComposite" presStyleCnt="0"/>
      <dgm:spPr/>
    </dgm:pt>
    <dgm:pt modelId="{D7569CF3-F007-4D5E-B1CE-14FC6732F97A}" type="pres">
      <dgm:prSet presAssocID="{E02688F8-9E56-48AA-9525-CFE332C6DE4A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420465-D655-4AE0-AF4D-BB8ED9BFFBA8}" type="pres">
      <dgm:prSet presAssocID="{E02688F8-9E56-48AA-9525-CFE332C6DE4A}" presName="rootConnector" presStyleLbl="node2" presStyleIdx="3" presStyleCnt="4"/>
      <dgm:spPr/>
      <dgm:t>
        <a:bodyPr/>
        <a:lstStyle/>
        <a:p>
          <a:endParaRPr lang="en-US"/>
        </a:p>
      </dgm:t>
    </dgm:pt>
    <dgm:pt modelId="{746239F7-26E8-4796-9784-AFB1592CDA5E}" type="pres">
      <dgm:prSet presAssocID="{E02688F8-9E56-48AA-9525-CFE332C6DE4A}" presName="hierChild4" presStyleCnt="0"/>
      <dgm:spPr/>
    </dgm:pt>
    <dgm:pt modelId="{5B768530-6A98-4DC8-8689-32B1B4BF2913}" type="pres">
      <dgm:prSet presAssocID="{E02688F8-9E56-48AA-9525-CFE332C6DE4A}" presName="hierChild5" presStyleCnt="0"/>
      <dgm:spPr/>
    </dgm:pt>
    <dgm:pt modelId="{B4A70120-8455-496E-B384-CDD9BDA29D81}" type="pres">
      <dgm:prSet presAssocID="{1D260555-D483-431E-B80D-8F914F8F6135}" presName="hierChild3" presStyleCnt="0"/>
      <dgm:spPr/>
    </dgm:pt>
  </dgm:ptLst>
  <dgm:cxnLst>
    <dgm:cxn modelId="{2CB1484A-2692-4CDD-9275-2F22D667A258}" type="presOf" srcId="{772AD67D-4E37-4522-A10B-2738BE436066}" destId="{B0AB98AE-5BCA-4D39-BB8B-11AECB4B6072}" srcOrd="0" destOrd="0" presId="urn:microsoft.com/office/officeart/2005/8/layout/orgChart1"/>
    <dgm:cxn modelId="{A4DD7EC1-2BFE-49AA-88B7-06EA210B7140}" srcId="{1D260555-D483-431E-B80D-8F914F8F6135}" destId="{E02688F8-9E56-48AA-9525-CFE332C6DE4A}" srcOrd="3" destOrd="0" parTransId="{1414AEF4-B09D-4ED9-AD29-F7DB0ABA290A}" sibTransId="{254E30D8-DDD8-4ED9-90E7-DA3E2B29CACA}"/>
    <dgm:cxn modelId="{8135C8C4-B887-4F9C-B077-8D4748767ACA}" srcId="{1D260555-D483-431E-B80D-8F914F8F6135}" destId="{6AF7C2B2-978E-48AE-A834-234BD67E8875}" srcOrd="1" destOrd="0" parTransId="{91623BEB-3CA7-4556-AC71-2B6879D3B05C}" sibTransId="{7DF9768E-3270-4FFE-B617-C0EC27911E2E}"/>
    <dgm:cxn modelId="{8047D886-6B38-4570-A8EE-983F885B79F4}" srcId="{F98FC466-CA12-42C3-AB07-1B8EF870D2B5}" destId="{865A4D6C-0ABE-4E14-B54C-7A570F4BC204}" srcOrd="1" destOrd="0" parTransId="{198287E1-37A7-4A24-A947-87FC423DEAA7}" sibTransId="{888BEE77-6EA0-40D8-B2D5-C9CFA842C85B}"/>
    <dgm:cxn modelId="{7726BA53-736C-40BC-9129-EE85592104CE}" type="presOf" srcId="{6AF7C2B2-978E-48AE-A834-234BD67E8875}" destId="{99C782A4-ABF5-4D0D-8299-EEF5459942A7}" srcOrd="1" destOrd="0" presId="urn:microsoft.com/office/officeart/2005/8/layout/orgChart1"/>
    <dgm:cxn modelId="{73595375-D2ED-4FFB-8BFB-C476788D6001}" type="presOf" srcId="{198287E1-37A7-4A24-A947-87FC423DEAA7}" destId="{AECF5020-BB32-47AE-B7FA-AF5D9B5D36A9}" srcOrd="0" destOrd="0" presId="urn:microsoft.com/office/officeart/2005/8/layout/orgChart1"/>
    <dgm:cxn modelId="{0C33BB76-54BC-4537-AED9-B92DFDCB722A}" type="presOf" srcId="{F98FC466-CA12-42C3-AB07-1B8EF870D2B5}" destId="{0ACB2DA9-A2E1-4E7B-8AB7-057A75CA514A}" srcOrd="1" destOrd="0" presId="urn:microsoft.com/office/officeart/2005/8/layout/orgChart1"/>
    <dgm:cxn modelId="{75B7F356-6FC3-40D1-B98E-452BB77468A1}" type="presOf" srcId="{6AF7C2B2-978E-48AE-A834-234BD67E8875}" destId="{DA07A125-BC15-4D81-A2BF-A65700F1AEDA}" srcOrd="0" destOrd="0" presId="urn:microsoft.com/office/officeart/2005/8/layout/orgChart1"/>
    <dgm:cxn modelId="{A4C1372F-E54C-4FD9-8A24-4BB9B9D1E7DC}" type="presOf" srcId="{74C85FF4-A251-4B83-AAE1-F109CF163689}" destId="{BB8DB631-4A17-499E-8832-8BD9ED08DFCA}" srcOrd="0" destOrd="0" presId="urn:microsoft.com/office/officeart/2005/8/layout/orgChart1"/>
    <dgm:cxn modelId="{3D53A9AB-693C-4C85-930E-81AE465EECFA}" type="presOf" srcId="{F98FC466-CA12-42C3-AB07-1B8EF870D2B5}" destId="{C03BE322-35E8-4F05-8694-D4E60800943D}" srcOrd="0" destOrd="0" presId="urn:microsoft.com/office/officeart/2005/8/layout/orgChart1"/>
    <dgm:cxn modelId="{5AE3B717-5C57-455B-BCA1-D3DDD5AADC4D}" srcId="{F98FC466-CA12-42C3-AB07-1B8EF870D2B5}" destId="{772AD67D-4E37-4522-A10B-2738BE436066}" srcOrd="0" destOrd="0" parTransId="{D33D95E4-4FE6-4720-8F10-68D1FA0D397B}" sibTransId="{86EF9FAB-6AD4-4D55-AD14-3C572CB14621}"/>
    <dgm:cxn modelId="{FBC82608-5DAF-494A-A158-9809DE29EA50}" type="presOf" srcId="{C034D6C2-3709-42BE-B8E6-65A95FCA29C6}" destId="{7636378E-FD83-4A9A-BDFD-A0B78953ABA3}" srcOrd="0" destOrd="0" presId="urn:microsoft.com/office/officeart/2005/8/layout/orgChart1"/>
    <dgm:cxn modelId="{3AEC3B51-10F9-4B5D-89BE-6C743B02D220}" type="presOf" srcId="{91623BEB-3CA7-4556-AC71-2B6879D3B05C}" destId="{7B50F07E-8683-416A-8B98-5189EB1917D8}" srcOrd="0" destOrd="0" presId="urn:microsoft.com/office/officeart/2005/8/layout/orgChart1"/>
    <dgm:cxn modelId="{169D9E77-1AAB-476A-A19E-CEC3383B6D19}" type="presOf" srcId="{772AD67D-4E37-4522-A10B-2738BE436066}" destId="{2CF3FF33-2B66-473F-9E07-FDC26BBB7355}" srcOrd="1" destOrd="0" presId="urn:microsoft.com/office/officeart/2005/8/layout/orgChart1"/>
    <dgm:cxn modelId="{1CC3E8ED-96E3-42B6-B3A4-314C05183FA7}" srcId="{1D260555-D483-431E-B80D-8F914F8F6135}" destId="{62C96561-165F-4D5C-86B0-162840013B5C}" srcOrd="0" destOrd="0" parTransId="{C034D6C2-3709-42BE-B8E6-65A95FCA29C6}" sibTransId="{EBA78CE9-E4A3-40DD-B491-BB80F2ABB01A}"/>
    <dgm:cxn modelId="{8279E383-D754-44DA-9506-94BC121541D4}" type="presOf" srcId="{E02688F8-9E56-48AA-9525-CFE332C6DE4A}" destId="{D7569CF3-F007-4D5E-B1CE-14FC6732F97A}" srcOrd="0" destOrd="0" presId="urn:microsoft.com/office/officeart/2005/8/layout/orgChart1"/>
    <dgm:cxn modelId="{3F205C6E-F501-4522-A287-CEAE234AD9C7}" type="presOf" srcId="{1414AEF4-B09D-4ED9-AD29-F7DB0ABA290A}" destId="{F3341665-0A72-4962-BC86-36A79186A1AC}" srcOrd="0" destOrd="0" presId="urn:microsoft.com/office/officeart/2005/8/layout/orgChart1"/>
    <dgm:cxn modelId="{7777FEE6-3571-466E-B4B2-3F2B2889B88B}" type="presOf" srcId="{1D260555-D483-431E-B80D-8F914F8F6135}" destId="{4915886C-57C8-49EE-A1D4-7A0454E63046}" srcOrd="1" destOrd="0" presId="urn:microsoft.com/office/officeart/2005/8/layout/orgChart1"/>
    <dgm:cxn modelId="{193F4A4B-0712-4477-B621-BB77D7CA0794}" srcId="{1D260555-D483-431E-B80D-8F914F8F6135}" destId="{F98FC466-CA12-42C3-AB07-1B8EF870D2B5}" srcOrd="2" destOrd="0" parTransId="{7387BA42-091F-4853-9283-29093DB691C7}" sibTransId="{D05FCAB9-B469-4789-847E-8E16B2F1CCC4}"/>
    <dgm:cxn modelId="{A3D4DDCB-4E96-4D8D-83BA-303B5BB6A680}" type="presOf" srcId="{62C96561-165F-4D5C-86B0-162840013B5C}" destId="{C6884DEB-C6EC-45BD-AC49-85432C91C22F}" srcOrd="0" destOrd="0" presId="urn:microsoft.com/office/officeart/2005/8/layout/orgChart1"/>
    <dgm:cxn modelId="{152108CC-7F2F-4C0C-B1C6-21D4EE427C82}" type="presOf" srcId="{7387BA42-091F-4853-9283-29093DB691C7}" destId="{362DF035-4770-42B7-A38F-5FFF31D22237}" srcOrd="0" destOrd="0" presId="urn:microsoft.com/office/officeart/2005/8/layout/orgChart1"/>
    <dgm:cxn modelId="{80FE0335-35D2-401F-BFE6-AD72B346B721}" type="presOf" srcId="{865A4D6C-0ABE-4E14-B54C-7A570F4BC204}" destId="{95E7610B-20D6-4E35-A86F-D4BA6B268B62}" srcOrd="0" destOrd="0" presId="urn:microsoft.com/office/officeart/2005/8/layout/orgChart1"/>
    <dgm:cxn modelId="{61033186-BD8A-465A-BDCB-11A4039F2B3D}" type="presOf" srcId="{865A4D6C-0ABE-4E14-B54C-7A570F4BC204}" destId="{6BA97D8C-0458-4AC8-9B87-1EA2E4DA71BD}" srcOrd="1" destOrd="0" presId="urn:microsoft.com/office/officeart/2005/8/layout/orgChart1"/>
    <dgm:cxn modelId="{3AE01922-A288-4B3C-AA8F-C14C242D0144}" srcId="{74C85FF4-A251-4B83-AAE1-F109CF163689}" destId="{1D260555-D483-431E-B80D-8F914F8F6135}" srcOrd="0" destOrd="0" parTransId="{73A684E0-AC87-4B55-970C-73EB9B0E20D7}" sibTransId="{FD1F5D63-327C-405F-9E5E-BAC7E741D110}"/>
    <dgm:cxn modelId="{87C55AF2-8B72-4C3D-94FC-8FFC244DA434}" type="presOf" srcId="{E02688F8-9E56-48AA-9525-CFE332C6DE4A}" destId="{47420465-D655-4AE0-AF4D-BB8ED9BFFBA8}" srcOrd="1" destOrd="0" presId="urn:microsoft.com/office/officeart/2005/8/layout/orgChart1"/>
    <dgm:cxn modelId="{2722F800-8862-4FCE-ACC3-E16308B598B9}" type="presOf" srcId="{D33D95E4-4FE6-4720-8F10-68D1FA0D397B}" destId="{609E66C8-EE33-44A5-B514-389C19C7ECF9}" srcOrd="0" destOrd="0" presId="urn:microsoft.com/office/officeart/2005/8/layout/orgChart1"/>
    <dgm:cxn modelId="{4F3C27D1-0999-49DD-85ED-F59CD291BEF3}" type="presOf" srcId="{1D260555-D483-431E-B80D-8F914F8F6135}" destId="{47A3F98A-1985-4B91-8093-BC357F6FF571}" srcOrd="0" destOrd="0" presId="urn:microsoft.com/office/officeart/2005/8/layout/orgChart1"/>
    <dgm:cxn modelId="{7A8E61B8-168A-479B-AA5B-4C7A489821D2}" type="presOf" srcId="{62C96561-165F-4D5C-86B0-162840013B5C}" destId="{4F2D5059-EFB3-4CBF-B197-8E26FC2D0637}" srcOrd="1" destOrd="0" presId="urn:microsoft.com/office/officeart/2005/8/layout/orgChart1"/>
    <dgm:cxn modelId="{B11B8E71-690C-4647-9C8E-9D5776FDC514}" type="presParOf" srcId="{BB8DB631-4A17-499E-8832-8BD9ED08DFCA}" destId="{A80A4DF2-98A3-452B-8FE8-EC75638DA938}" srcOrd="0" destOrd="0" presId="urn:microsoft.com/office/officeart/2005/8/layout/orgChart1"/>
    <dgm:cxn modelId="{962D6459-20DA-4B6A-9774-A1E56FCF0F7E}" type="presParOf" srcId="{A80A4DF2-98A3-452B-8FE8-EC75638DA938}" destId="{49F6D38B-9D70-4BD6-AEBC-8DD1F771F1FB}" srcOrd="0" destOrd="0" presId="urn:microsoft.com/office/officeart/2005/8/layout/orgChart1"/>
    <dgm:cxn modelId="{E246C11C-98E7-4E18-9274-4CDFB8610EA5}" type="presParOf" srcId="{49F6D38B-9D70-4BD6-AEBC-8DD1F771F1FB}" destId="{47A3F98A-1985-4B91-8093-BC357F6FF571}" srcOrd="0" destOrd="0" presId="urn:microsoft.com/office/officeart/2005/8/layout/orgChart1"/>
    <dgm:cxn modelId="{CE51C8F6-26C7-421A-930B-94A26D3616DB}" type="presParOf" srcId="{49F6D38B-9D70-4BD6-AEBC-8DD1F771F1FB}" destId="{4915886C-57C8-49EE-A1D4-7A0454E63046}" srcOrd="1" destOrd="0" presId="urn:microsoft.com/office/officeart/2005/8/layout/orgChart1"/>
    <dgm:cxn modelId="{C6D609FD-DF9F-450E-9F2A-E4BA400C57B9}" type="presParOf" srcId="{A80A4DF2-98A3-452B-8FE8-EC75638DA938}" destId="{6E090FDB-A73D-4890-8523-84CDFF90FD79}" srcOrd="1" destOrd="0" presId="urn:microsoft.com/office/officeart/2005/8/layout/orgChart1"/>
    <dgm:cxn modelId="{E50014F9-0D7C-444D-960E-09C7496FE382}" type="presParOf" srcId="{6E090FDB-A73D-4890-8523-84CDFF90FD79}" destId="{7636378E-FD83-4A9A-BDFD-A0B78953ABA3}" srcOrd="0" destOrd="0" presId="urn:microsoft.com/office/officeart/2005/8/layout/orgChart1"/>
    <dgm:cxn modelId="{5CD46008-B247-4BEF-9D25-D3643346817A}" type="presParOf" srcId="{6E090FDB-A73D-4890-8523-84CDFF90FD79}" destId="{624A9881-AEFA-4FE4-9FF1-870E5A045330}" srcOrd="1" destOrd="0" presId="urn:microsoft.com/office/officeart/2005/8/layout/orgChart1"/>
    <dgm:cxn modelId="{9AC89892-C797-4809-9577-3FD1B61FBB84}" type="presParOf" srcId="{624A9881-AEFA-4FE4-9FF1-870E5A045330}" destId="{9201ED40-F657-4C8D-8265-955A243CA1EB}" srcOrd="0" destOrd="0" presId="urn:microsoft.com/office/officeart/2005/8/layout/orgChart1"/>
    <dgm:cxn modelId="{84D6A123-9BC6-40B3-AAD2-877D4253ECED}" type="presParOf" srcId="{9201ED40-F657-4C8D-8265-955A243CA1EB}" destId="{C6884DEB-C6EC-45BD-AC49-85432C91C22F}" srcOrd="0" destOrd="0" presId="urn:microsoft.com/office/officeart/2005/8/layout/orgChart1"/>
    <dgm:cxn modelId="{E50018DF-A7CF-4840-A79B-BBD4C8BC7267}" type="presParOf" srcId="{9201ED40-F657-4C8D-8265-955A243CA1EB}" destId="{4F2D5059-EFB3-4CBF-B197-8E26FC2D0637}" srcOrd="1" destOrd="0" presId="urn:microsoft.com/office/officeart/2005/8/layout/orgChart1"/>
    <dgm:cxn modelId="{07FA30F3-73EA-44D5-91B2-1288569D5272}" type="presParOf" srcId="{624A9881-AEFA-4FE4-9FF1-870E5A045330}" destId="{38363176-5A1A-40C5-9A73-EF4E09F8293A}" srcOrd="1" destOrd="0" presId="urn:microsoft.com/office/officeart/2005/8/layout/orgChart1"/>
    <dgm:cxn modelId="{A3DEF5DA-3FF5-4145-AD49-2B6C86322A05}" type="presParOf" srcId="{624A9881-AEFA-4FE4-9FF1-870E5A045330}" destId="{4A096499-D7AC-4E74-A653-18916774C6AD}" srcOrd="2" destOrd="0" presId="urn:microsoft.com/office/officeart/2005/8/layout/orgChart1"/>
    <dgm:cxn modelId="{9B5DDBFE-D90F-4153-B3DD-2CEDEACB0F07}" type="presParOf" srcId="{6E090FDB-A73D-4890-8523-84CDFF90FD79}" destId="{7B50F07E-8683-416A-8B98-5189EB1917D8}" srcOrd="2" destOrd="0" presId="urn:microsoft.com/office/officeart/2005/8/layout/orgChart1"/>
    <dgm:cxn modelId="{0E1EA76F-8D33-4D3B-8238-5D7936F82556}" type="presParOf" srcId="{6E090FDB-A73D-4890-8523-84CDFF90FD79}" destId="{EC7BAE5B-65DD-489A-910A-E8E83F399438}" srcOrd="3" destOrd="0" presId="urn:microsoft.com/office/officeart/2005/8/layout/orgChart1"/>
    <dgm:cxn modelId="{8F4085CC-6E18-4000-ADB3-DD455C402FE2}" type="presParOf" srcId="{EC7BAE5B-65DD-489A-910A-E8E83F399438}" destId="{FA67E4E2-EF9E-44BF-99AD-79FDD2F080E0}" srcOrd="0" destOrd="0" presId="urn:microsoft.com/office/officeart/2005/8/layout/orgChart1"/>
    <dgm:cxn modelId="{5D045AF7-3C7C-404A-93E1-6CA4031583CA}" type="presParOf" srcId="{FA67E4E2-EF9E-44BF-99AD-79FDD2F080E0}" destId="{DA07A125-BC15-4D81-A2BF-A65700F1AEDA}" srcOrd="0" destOrd="0" presId="urn:microsoft.com/office/officeart/2005/8/layout/orgChart1"/>
    <dgm:cxn modelId="{0A71169A-B6FF-4936-8751-6E45191286A8}" type="presParOf" srcId="{FA67E4E2-EF9E-44BF-99AD-79FDD2F080E0}" destId="{99C782A4-ABF5-4D0D-8299-EEF5459942A7}" srcOrd="1" destOrd="0" presId="urn:microsoft.com/office/officeart/2005/8/layout/orgChart1"/>
    <dgm:cxn modelId="{E88004BB-C478-45ED-B841-316B12C0AE8F}" type="presParOf" srcId="{EC7BAE5B-65DD-489A-910A-E8E83F399438}" destId="{A989BB4A-5AB0-49D6-811F-B1E028F5119F}" srcOrd="1" destOrd="0" presId="urn:microsoft.com/office/officeart/2005/8/layout/orgChart1"/>
    <dgm:cxn modelId="{8A8EB687-220A-4E12-915A-AFC4B26F3A2E}" type="presParOf" srcId="{EC7BAE5B-65DD-489A-910A-E8E83F399438}" destId="{997779DD-B265-451C-ACC4-6B3FDDAC0734}" srcOrd="2" destOrd="0" presId="urn:microsoft.com/office/officeart/2005/8/layout/orgChart1"/>
    <dgm:cxn modelId="{2D6ED9F0-F625-49C3-9B7F-10B7F1C24B5C}" type="presParOf" srcId="{6E090FDB-A73D-4890-8523-84CDFF90FD79}" destId="{362DF035-4770-42B7-A38F-5FFF31D22237}" srcOrd="4" destOrd="0" presId="urn:microsoft.com/office/officeart/2005/8/layout/orgChart1"/>
    <dgm:cxn modelId="{E579AF22-FE38-470D-8DF4-98736AC560C4}" type="presParOf" srcId="{6E090FDB-A73D-4890-8523-84CDFF90FD79}" destId="{27496356-C702-4D02-B7A4-06782085831D}" srcOrd="5" destOrd="0" presId="urn:microsoft.com/office/officeart/2005/8/layout/orgChart1"/>
    <dgm:cxn modelId="{EE44489B-B567-4E32-93E2-AC65EB9F18E1}" type="presParOf" srcId="{27496356-C702-4D02-B7A4-06782085831D}" destId="{9F58E735-9F47-40A3-9543-CA4FDC497370}" srcOrd="0" destOrd="0" presId="urn:microsoft.com/office/officeart/2005/8/layout/orgChart1"/>
    <dgm:cxn modelId="{2B14905B-70F9-4258-B698-40F80FE8D8E8}" type="presParOf" srcId="{9F58E735-9F47-40A3-9543-CA4FDC497370}" destId="{C03BE322-35E8-4F05-8694-D4E60800943D}" srcOrd="0" destOrd="0" presId="urn:microsoft.com/office/officeart/2005/8/layout/orgChart1"/>
    <dgm:cxn modelId="{32366DDD-E60C-425C-A4BD-6A3AB44649B5}" type="presParOf" srcId="{9F58E735-9F47-40A3-9543-CA4FDC497370}" destId="{0ACB2DA9-A2E1-4E7B-8AB7-057A75CA514A}" srcOrd="1" destOrd="0" presId="urn:microsoft.com/office/officeart/2005/8/layout/orgChart1"/>
    <dgm:cxn modelId="{A4478C8E-6FD5-4DF5-A7C8-09AABE34081B}" type="presParOf" srcId="{27496356-C702-4D02-B7A4-06782085831D}" destId="{D99BCE09-CDB1-455E-B657-DDF0F3FBEE15}" srcOrd="1" destOrd="0" presId="urn:microsoft.com/office/officeart/2005/8/layout/orgChart1"/>
    <dgm:cxn modelId="{A9E5037E-5A19-450B-BF2A-8AB36312329F}" type="presParOf" srcId="{D99BCE09-CDB1-455E-B657-DDF0F3FBEE15}" destId="{609E66C8-EE33-44A5-B514-389C19C7ECF9}" srcOrd="0" destOrd="0" presId="urn:microsoft.com/office/officeart/2005/8/layout/orgChart1"/>
    <dgm:cxn modelId="{E723025A-64D9-44B1-9FF8-307929C693B3}" type="presParOf" srcId="{D99BCE09-CDB1-455E-B657-DDF0F3FBEE15}" destId="{7028AF0A-E753-4FDA-A7CC-E7039843288F}" srcOrd="1" destOrd="0" presId="urn:microsoft.com/office/officeart/2005/8/layout/orgChart1"/>
    <dgm:cxn modelId="{7C449F5D-9681-4139-8A67-A513E6941D0C}" type="presParOf" srcId="{7028AF0A-E753-4FDA-A7CC-E7039843288F}" destId="{06495E63-97D5-4425-ABFE-C22B3313EEA0}" srcOrd="0" destOrd="0" presId="urn:microsoft.com/office/officeart/2005/8/layout/orgChart1"/>
    <dgm:cxn modelId="{E2385308-A039-4040-AACA-70F10A4540AC}" type="presParOf" srcId="{06495E63-97D5-4425-ABFE-C22B3313EEA0}" destId="{B0AB98AE-5BCA-4D39-BB8B-11AECB4B6072}" srcOrd="0" destOrd="0" presId="urn:microsoft.com/office/officeart/2005/8/layout/orgChart1"/>
    <dgm:cxn modelId="{B96CF2FB-B1BE-4AA0-B40B-C48DAA8FD3C6}" type="presParOf" srcId="{06495E63-97D5-4425-ABFE-C22B3313EEA0}" destId="{2CF3FF33-2B66-473F-9E07-FDC26BBB7355}" srcOrd="1" destOrd="0" presId="urn:microsoft.com/office/officeart/2005/8/layout/orgChart1"/>
    <dgm:cxn modelId="{7D72017B-F96C-4601-ACC7-C5B08822B2F0}" type="presParOf" srcId="{7028AF0A-E753-4FDA-A7CC-E7039843288F}" destId="{C445D258-25CE-4CED-B5F8-832BCBCD4239}" srcOrd="1" destOrd="0" presId="urn:microsoft.com/office/officeart/2005/8/layout/orgChart1"/>
    <dgm:cxn modelId="{1D539E02-2333-457D-A5B5-B13FA5EB25F8}" type="presParOf" srcId="{7028AF0A-E753-4FDA-A7CC-E7039843288F}" destId="{3FD84460-0008-4364-A7D8-37AEC23A90A4}" srcOrd="2" destOrd="0" presId="urn:microsoft.com/office/officeart/2005/8/layout/orgChart1"/>
    <dgm:cxn modelId="{2CC8D1A6-110D-4B4B-B0AE-DD2D2CEB80E0}" type="presParOf" srcId="{D99BCE09-CDB1-455E-B657-DDF0F3FBEE15}" destId="{AECF5020-BB32-47AE-B7FA-AF5D9B5D36A9}" srcOrd="2" destOrd="0" presId="urn:microsoft.com/office/officeart/2005/8/layout/orgChart1"/>
    <dgm:cxn modelId="{4F4BEF81-FB02-4542-81D2-0BF5A97D8655}" type="presParOf" srcId="{D99BCE09-CDB1-455E-B657-DDF0F3FBEE15}" destId="{97C93CC2-D3D3-4C02-944C-B485F016F79A}" srcOrd="3" destOrd="0" presId="urn:microsoft.com/office/officeart/2005/8/layout/orgChart1"/>
    <dgm:cxn modelId="{302E1BC9-7C98-4C81-92F9-422701B21702}" type="presParOf" srcId="{97C93CC2-D3D3-4C02-944C-B485F016F79A}" destId="{62DC7A59-2167-4554-AB40-B278F2F80659}" srcOrd="0" destOrd="0" presId="urn:microsoft.com/office/officeart/2005/8/layout/orgChart1"/>
    <dgm:cxn modelId="{F2BC0408-8781-4148-A675-683367F55077}" type="presParOf" srcId="{62DC7A59-2167-4554-AB40-B278F2F80659}" destId="{95E7610B-20D6-4E35-A86F-D4BA6B268B62}" srcOrd="0" destOrd="0" presId="urn:microsoft.com/office/officeart/2005/8/layout/orgChart1"/>
    <dgm:cxn modelId="{087122CB-E781-46D7-AE8A-E8E111979DBB}" type="presParOf" srcId="{62DC7A59-2167-4554-AB40-B278F2F80659}" destId="{6BA97D8C-0458-4AC8-9B87-1EA2E4DA71BD}" srcOrd="1" destOrd="0" presId="urn:microsoft.com/office/officeart/2005/8/layout/orgChart1"/>
    <dgm:cxn modelId="{1A2F2185-188D-45AE-B6D1-3625D2B523A8}" type="presParOf" srcId="{97C93CC2-D3D3-4C02-944C-B485F016F79A}" destId="{AD394CA4-F35A-4696-BEDB-76E10D441E64}" srcOrd="1" destOrd="0" presId="urn:microsoft.com/office/officeart/2005/8/layout/orgChart1"/>
    <dgm:cxn modelId="{08F9D8C6-9673-4E44-94D9-162962E668C4}" type="presParOf" srcId="{97C93CC2-D3D3-4C02-944C-B485F016F79A}" destId="{F2C2FD98-3F9D-401B-818D-F1D32142E86C}" srcOrd="2" destOrd="0" presId="urn:microsoft.com/office/officeart/2005/8/layout/orgChart1"/>
    <dgm:cxn modelId="{A1BEA22C-0CAD-4D89-9CAB-74EB36E6453B}" type="presParOf" srcId="{27496356-C702-4D02-B7A4-06782085831D}" destId="{53DA7BB1-6C93-4627-9E2F-CB539F60F3E4}" srcOrd="2" destOrd="0" presId="urn:microsoft.com/office/officeart/2005/8/layout/orgChart1"/>
    <dgm:cxn modelId="{6C251CC6-6C22-413C-9D6F-7CCB6CBF15C9}" type="presParOf" srcId="{6E090FDB-A73D-4890-8523-84CDFF90FD79}" destId="{F3341665-0A72-4962-BC86-36A79186A1AC}" srcOrd="6" destOrd="0" presId="urn:microsoft.com/office/officeart/2005/8/layout/orgChart1"/>
    <dgm:cxn modelId="{7B2E659F-F005-404A-AD8B-52AE5E8C15FD}" type="presParOf" srcId="{6E090FDB-A73D-4890-8523-84CDFF90FD79}" destId="{7EFA4805-4CB7-4986-A42C-EA90122CB6AE}" srcOrd="7" destOrd="0" presId="urn:microsoft.com/office/officeart/2005/8/layout/orgChart1"/>
    <dgm:cxn modelId="{2A2CA936-E0DD-4316-9D6E-413441FC7D1B}" type="presParOf" srcId="{7EFA4805-4CB7-4986-A42C-EA90122CB6AE}" destId="{443CD4E8-601A-4EB2-BA89-2495A6090270}" srcOrd="0" destOrd="0" presId="urn:microsoft.com/office/officeart/2005/8/layout/orgChart1"/>
    <dgm:cxn modelId="{65D200C9-0C08-41A0-BE80-62D48B936320}" type="presParOf" srcId="{443CD4E8-601A-4EB2-BA89-2495A6090270}" destId="{D7569CF3-F007-4D5E-B1CE-14FC6732F97A}" srcOrd="0" destOrd="0" presId="urn:microsoft.com/office/officeart/2005/8/layout/orgChart1"/>
    <dgm:cxn modelId="{F51E723A-DCBD-48BF-8593-190174709102}" type="presParOf" srcId="{443CD4E8-601A-4EB2-BA89-2495A6090270}" destId="{47420465-D655-4AE0-AF4D-BB8ED9BFFBA8}" srcOrd="1" destOrd="0" presId="urn:microsoft.com/office/officeart/2005/8/layout/orgChart1"/>
    <dgm:cxn modelId="{CA3B476F-4AE4-45E2-8D07-39A9D3EE7A86}" type="presParOf" srcId="{7EFA4805-4CB7-4986-A42C-EA90122CB6AE}" destId="{746239F7-26E8-4796-9784-AFB1592CDA5E}" srcOrd="1" destOrd="0" presId="urn:microsoft.com/office/officeart/2005/8/layout/orgChart1"/>
    <dgm:cxn modelId="{052700EA-8E47-4FD9-A5AB-D19ACA74B19B}" type="presParOf" srcId="{7EFA4805-4CB7-4986-A42C-EA90122CB6AE}" destId="{5B768530-6A98-4DC8-8689-32B1B4BF2913}" srcOrd="2" destOrd="0" presId="urn:microsoft.com/office/officeart/2005/8/layout/orgChart1"/>
    <dgm:cxn modelId="{269424BD-EC4A-43DF-BC36-4D06AC58F775}" type="presParOf" srcId="{A80A4DF2-98A3-452B-8FE8-EC75638DA938}" destId="{B4A70120-8455-496E-B384-CDD9BDA29D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3E6F27-934A-4EF3-B857-234F47FE06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4806B2-9E42-4122-9FB9-319393E3716C}">
      <dgm:prSet/>
      <dgm:spPr/>
      <dgm:t>
        <a:bodyPr/>
        <a:lstStyle/>
        <a:p>
          <a:pPr rtl="0"/>
          <a:r>
            <a:rPr lang="vi-VN" dirty="0" smtClean="0"/>
            <a:t>Chương 4:Kết quả nghiên cứu</a:t>
          </a:r>
          <a:endParaRPr lang="en-US" dirty="0"/>
        </a:p>
      </dgm:t>
    </dgm:pt>
    <dgm:pt modelId="{8D65ECD7-1566-4EBF-99C8-F76E41F6F0D7}" type="parTrans" cxnId="{E4C26F6C-6E71-46D3-A5EC-59121836ACC5}">
      <dgm:prSet/>
      <dgm:spPr/>
      <dgm:t>
        <a:bodyPr/>
        <a:lstStyle/>
        <a:p>
          <a:endParaRPr lang="en-US"/>
        </a:p>
      </dgm:t>
    </dgm:pt>
    <dgm:pt modelId="{01A00597-EEC1-4E3E-A1E6-4995A9D7F7D3}" type="sibTrans" cxnId="{E4C26F6C-6E71-46D3-A5EC-59121836ACC5}">
      <dgm:prSet/>
      <dgm:spPr/>
      <dgm:t>
        <a:bodyPr/>
        <a:lstStyle/>
        <a:p>
          <a:endParaRPr lang="en-US"/>
        </a:p>
      </dgm:t>
    </dgm:pt>
    <dgm:pt modelId="{008BDC13-8D09-405B-91A6-308B1C628EEC}">
      <dgm:prSet/>
      <dgm:spPr/>
      <dgm:t>
        <a:bodyPr/>
        <a:lstStyle/>
        <a:p>
          <a:pPr rtl="0"/>
          <a:r>
            <a:rPr lang="vi-VN" dirty="0" smtClean="0"/>
            <a:t>4.1.Mô hình mạng</a:t>
          </a:r>
          <a:endParaRPr lang="en-US" dirty="0"/>
        </a:p>
      </dgm:t>
    </dgm:pt>
    <dgm:pt modelId="{07FA33DD-98DF-482A-9862-40523F98FC6B}" type="parTrans" cxnId="{8A60DE19-C3BC-45C2-A843-32E0BCAA3C44}">
      <dgm:prSet/>
      <dgm:spPr/>
      <dgm:t>
        <a:bodyPr/>
        <a:lstStyle/>
        <a:p>
          <a:endParaRPr lang="en-US"/>
        </a:p>
      </dgm:t>
    </dgm:pt>
    <dgm:pt modelId="{B674A3E6-3137-4055-979E-5C160658C669}" type="sibTrans" cxnId="{8A60DE19-C3BC-45C2-A843-32E0BCAA3C44}">
      <dgm:prSet/>
      <dgm:spPr/>
      <dgm:t>
        <a:bodyPr/>
        <a:lstStyle/>
        <a:p>
          <a:endParaRPr lang="en-US"/>
        </a:p>
      </dgm:t>
    </dgm:pt>
    <dgm:pt modelId="{C29B0913-21D8-4527-A13E-07878AC8816A}">
      <dgm:prSet/>
      <dgm:spPr/>
      <dgm:t>
        <a:bodyPr/>
        <a:lstStyle/>
        <a:p>
          <a:pPr rtl="0"/>
          <a:r>
            <a:rPr lang="vi-VN" dirty="0" smtClean="0"/>
            <a:t>4.2.Kết quả cấu hình VLAN</a:t>
          </a:r>
          <a:endParaRPr lang="en-US" dirty="0"/>
        </a:p>
      </dgm:t>
    </dgm:pt>
    <dgm:pt modelId="{AB21368F-71B6-48DE-ABFA-66DE4A7C6210}" type="parTrans" cxnId="{6245E8F2-7BAF-49DE-BA81-A04E6EBB3D44}">
      <dgm:prSet/>
      <dgm:spPr/>
      <dgm:t>
        <a:bodyPr/>
        <a:lstStyle/>
        <a:p>
          <a:endParaRPr lang="en-US"/>
        </a:p>
      </dgm:t>
    </dgm:pt>
    <dgm:pt modelId="{1FB9BE86-1643-4473-BC5F-43D227191831}" type="sibTrans" cxnId="{6245E8F2-7BAF-49DE-BA81-A04E6EBB3D44}">
      <dgm:prSet/>
      <dgm:spPr/>
      <dgm:t>
        <a:bodyPr/>
        <a:lstStyle/>
        <a:p>
          <a:endParaRPr lang="en-US"/>
        </a:p>
      </dgm:t>
    </dgm:pt>
    <dgm:pt modelId="{3FC35245-D8E8-437C-BA60-F561A976221F}">
      <dgm:prSet/>
      <dgm:spPr/>
      <dgm:t>
        <a:bodyPr/>
        <a:lstStyle/>
        <a:p>
          <a:pPr rtl="0"/>
          <a:r>
            <a:rPr lang="vi-VN" dirty="0" smtClean="0"/>
            <a:t>4.3.Kết quả cấu hình các dịch vụ mạng</a:t>
          </a:r>
          <a:endParaRPr lang="en-US" dirty="0"/>
        </a:p>
      </dgm:t>
    </dgm:pt>
    <dgm:pt modelId="{2F654540-9694-4AFF-8887-89A9B7022978}" type="parTrans" cxnId="{469A304B-C06B-4E41-B453-06F7B38BA9FF}">
      <dgm:prSet/>
      <dgm:spPr/>
      <dgm:t>
        <a:bodyPr/>
        <a:lstStyle/>
        <a:p>
          <a:endParaRPr lang="en-US"/>
        </a:p>
      </dgm:t>
    </dgm:pt>
    <dgm:pt modelId="{5FFFE3E3-8282-4379-8499-55722DF81534}" type="sibTrans" cxnId="{469A304B-C06B-4E41-B453-06F7B38BA9FF}">
      <dgm:prSet/>
      <dgm:spPr/>
      <dgm:t>
        <a:bodyPr/>
        <a:lstStyle/>
        <a:p>
          <a:endParaRPr lang="en-US"/>
        </a:p>
      </dgm:t>
    </dgm:pt>
    <dgm:pt modelId="{66A1E12C-08E7-4D82-8D11-36BD082BCEAB}">
      <dgm:prSet/>
      <dgm:spPr/>
      <dgm:t>
        <a:bodyPr/>
        <a:lstStyle/>
        <a:p>
          <a:pPr rtl="0"/>
          <a:r>
            <a:rPr lang="vi-VN" smtClean="0"/>
            <a:t>Kết quả cấu hình dịch vụ Web</a:t>
          </a:r>
          <a:endParaRPr lang="en-US"/>
        </a:p>
      </dgm:t>
    </dgm:pt>
    <dgm:pt modelId="{34FD7586-A23F-46FE-8DBA-EB2D0F7CC93E}" type="parTrans" cxnId="{B105C501-FCA6-4D58-A656-25F658040AEF}">
      <dgm:prSet/>
      <dgm:spPr/>
      <dgm:t>
        <a:bodyPr/>
        <a:lstStyle/>
        <a:p>
          <a:endParaRPr lang="en-US"/>
        </a:p>
      </dgm:t>
    </dgm:pt>
    <dgm:pt modelId="{6025E9BF-55B7-4174-AF10-BEB3774095A6}" type="sibTrans" cxnId="{B105C501-FCA6-4D58-A656-25F658040AEF}">
      <dgm:prSet/>
      <dgm:spPr/>
      <dgm:t>
        <a:bodyPr/>
        <a:lstStyle/>
        <a:p>
          <a:endParaRPr lang="en-US"/>
        </a:p>
      </dgm:t>
    </dgm:pt>
    <dgm:pt modelId="{E571088B-8B73-480F-9EE0-C932BA078A4A}">
      <dgm:prSet/>
      <dgm:spPr/>
      <dgm:t>
        <a:bodyPr/>
        <a:lstStyle/>
        <a:p>
          <a:pPr rtl="0"/>
          <a:r>
            <a:rPr lang="vi-VN" smtClean="0"/>
            <a:t>Kết quả cấu hình dịch vụ DNS</a:t>
          </a:r>
          <a:endParaRPr lang="en-US"/>
        </a:p>
      </dgm:t>
    </dgm:pt>
    <dgm:pt modelId="{EC685D8A-EF1E-4AC0-8074-2A2515F265FB}" type="parTrans" cxnId="{63C7D8B8-4D9C-4E28-9D32-691CF11D70F4}">
      <dgm:prSet/>
      <dgm:spPr/>
      <dgm:t>
        <a:bodyPr/>
        <a:lstStyle/>
        <a:p>
          <a:endParaRPr lang="en-US"/>
        </a:p>
      </dgm:t>
    </dgm:pt>
    <dgm:pt modelId="{1A9097AD-2CA0-4BA9-B906-3762780177EB}" type="sibTrans" cxnId="{63C7D8B8-4D9C-4E28-9D32-691CF11D70F4}">
      <dgm:prSet/>
      <dgm:spPr/>
      <dgm:t>
        <a:bodyPr/>
        <a:lstStyle/>
        <a:p>
          <a:endParaRPr lang="en-US"/>
        </a:p>
      </dgm:t>
    </dgm:pt>
    <dgm:pt modelId="{7E0A3F7B-9BB0-4661-A1ED-DDAC68B1A682}" type="pres">
      <dgm:prSet presAssocID="{FC3E6F27-934A-4EF3-B857-234F47FE06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8C6400-2C52-4557-B9FC-D49010179109}" type="pres">
      <dgm:prSet presAssocID="{214806B2-9E42-4122-9FB9-319393E3716C}" presName="hierRoot1" presStyleCnt="0">
        <dgm:presLayoutVars>
          <dgm:hierBranch val="init"/>
        </dgm:presLayoutVars>
      </dgm:prSet>
      <dgm:spPr/>
    </dgm:pt>
    <dgm:pt modelId="{CB3A3E78-C832-46C9-B83B-257F77CEF0F7}" type="pres">
      <dgm:prSet presAssocID="{214806B2-9E42-4122-9FB9-319393E3716C}" presName="rootComposite1" presStyleCnt="0"/>
      <dgm:spPr/>
    </dgm:pt>
    <dgm:pt modelId="{096AEF44-2D2C-489A-BDCC-2BA50099B2AD}" type="pres">
      <dgm:prSet presAssocID="{214806B2-9E42-4122-9FB9-319393E3716C}" presName="rootText1" presStyleLbl="node0" presStyleIdx="0" presStyleCnt="1" custScaleX="165594">
        <dgm:presLayoutVars>
          <dgm:chPref val="3"/>
        </dgm:presLayoutVars>
      </dgm:prSet>
      <dgm:spPr/>
    </dgm:pt>
    <dgm:pt modelId="{F4C90E80-5AFC-4ED6-A6CC-36730729B836}" type="pres">
      <dgm:prSet presAssocID="{214806B2-9E42-4122-9FB9-319393E3716C}" presName="rootConnector1" presStyleLbl="node1" presStyleIdx="0" presStyleCnt="0"/>
      <dgm:spPr/>
    </dgm:pt>
    <dgm:pt modelId="{2D883F39-D303-43EA-8093-B3C64F73FDB7}" type="pres">
      <dgm:prSet presAssocID="{214806B2-9E42-4122-9FB9-319393E3716C}" presName="hierChild2" presStyleCnt="0"/>
      <dgm:spPr/>
    </dgm:pt>
    <dgm:pt modelId="{97007C7D-DAD8-42DE-A3D9-8A8BF0604F27}" type="pres">
      <dgm:prSet presAssocID="{07FA33DD-98DF-482A-9862-40523F98FC6B}" presName="Name37" presStyleLbl="parChTrans1D2" presStyleIdx="0" presStyleCnt="3"/>
      <dgm:spPr/>
    </dgm:pt>
    <dgm:pt modelId="{6B313964-10F9-4CCF-8B37-00CA0B1E050F}" type="pres">
      <dgm:prSet presAssocID="{008BDC13-8D09-405B-91A6-308B1C628EEC}" presName="hierRoot2" presStyleCnt="0">
        <dgm:presLayoutVars>
          <dgm:hierBranch val="init"/>
        </dgm:presLayoutVars>
      </dgm:prSet>
      <dgm:spPr/>
    </dgm:pt>
    <dgm:pt modelId="{84F9A88E-FE77-4F4E-8351-EEB9AFAEA10B}" type="pres">
      <dgm:prSet presAssocID="{008BDC13-8D09-405B-91A6-308B1C628EEC}" presName="rootComposite" presStyleCnt="0"/>
      <dgm:spPr/>
    </dgm:pt>
    <dgm:pt modelId="{07FA813C-0784-4EA4-A588-F0915AE341D3}" type="pres">
      <dgm:prSet presAssocID="{008BDC13-8D09-405B-91A6-308B1C628EEC}" presName="rootText" presStyleLbl="node2" presStyleIdx="0" presStyleCnt="3" custScaleX="129551">
        <dgm:presLayoutVars>
          <dgm:chPref val="3"/>
        </dgm:presLayoutVars>
      </dgm:prSet>
      <dgm:spPr/>
    </dgm:pt>
    <dgm:pt modelId="{FEB8AFA0-7E23-44E9-950E-3574C2257B90}" type="pres">
      <dgm:prSet presAssocID="{008BDC13-8D09-405B-91A6-308B1C628EEC}" presName="rootConnector" presStyleLbl="node2" presStyleIdx="0" presStyleCnt="3"/>
      <dgm:spPr/>
    </dgm:pt>
    <dgm:pt modelId="{653C4B3C-81C6-4469-92F5-9FD178EFA6DF}" type="pres">
      <dgm:prSet presAssocID="{008BDC13-8D09-405B-91A6-308B1C628EEC}" presName="hierChild4" presStyleCnt="0"/>
      <dgm:spPr/>
    </dgm:pt>
    <dgm:pt modelId="{FD653FD5-E10D-4A1F-9970-0B040152A6BE}" type="pres">
      <dgm:prSet presAssocID="{008BDC13-8D09-405B-91A6-308B1C628EEC}" presName="hierChild5" presStyleCnt="0"/>
      <dgm:spPr/>
    </dgm:pt>
    <dgm:pt modelId="{35A8D77E-4BD0-46A7-B6CE-68DC17C326B3}" type="pres">
      <dgm:prSet presAssocID="{AB21368F-71B6-48DE-ABFA-66DE4A7C6210}" presName="Name37" presStyleLbl="parChTrans1D2" presStyleIdx="1" presStyleCnt="3"/>
      <dgm:spPr/>
    </dgm:pt>
    <dgm:pt modelId="{D5A50C45-DF9D-4BAB-8DBF-FF09786FE0F2}" type="pres">
      <dgm:prSet presAssocID="{C29B0913-21D8-4527-A13E-07878AC8816A}" presName="hierRoot2" presStyleCnt="0">
        <dgm:presLayoutVars>
          <dgm:hierBranch val="init"/>
        </dgm:presLayoutVars>
      </dgm:prSet>
      <dgm:spPr/>
    </dgm:pt>
    <dgm:pt modelId="{DC6E25A4-A439-4D5F-9CD0-A9FC01162E2F}" type="pres">
      <dgm:prSet presAssocID="{C29B0913-21D8-4527-A13E-07878AC8816A}" presName="rootComposite" presStyleCnt="0"/>
      <dgm:spPr/>
    </dgm:pt>
    <dgm:pt modelId="{19827956-4E96-4728-A44E-5F1CBEB69A31}" type="pres">
      <dgm:prSet presAssocID="{C29B0913-21D8-4527-A13E-07878AC8816A}" presName="rootText" presStyleLbl="node2" presStyleIdx="1" presStyleCnt="3" custScaleX="89788">
        <dgm:presLayoutVars>
          <dgm:chPref val="3"/>
        </dgm:presLayoutVars>
      </dgm:prSet>
      <dgm:spPr/>
    </dgm:pt>
    <dgm:pt modelId="{3349D7EB-7622-4D66-9712-27354E3443D1}" type="pres">
      <dgm:prSet presAssocID="{C29B0913-21D8-4527-A13E-07878AC8816A}" presName="rootConnector" presStyleLbl="node2" presStyleIdx="1" presStyleCnt="3"/>
      <dgm:spPr/>
    </dgm:pt>
    <dgm:pt modelId="{8BDA64FC-BBA0-43E3-B105-6B07A77A1909}" type="pres">
      <dgm:prSet presAssocID="{C29B0913-21D8-4527-A13E-07878AC8816A}" presName="hierChild4" presStyleCnt="0"/>
      <dgm:spPr/>
    </dgm:pt>
    <dgm:pt modelId="{7E8DBB17-39E1-4BAE-B190-98B13FEE4EBD}" type="pres">
      <dgm:prSet presAssocID="{C29B0913-21D8-4527-A13E-07878AC8816A}" presName="hierChild5" presStyleCnt="0"/>
      <dgm:spPr/>
    </dgm:pt>
    <dgm:pt modelId="{3D663FC2-FA60-4B07-807C-B58EE954DB50}" type="pres">
      <dgm:prSet presAssocID="{2F654540-9694-4AFF-8887-89A9B7022978}" presName="Name37" presStyleLbl="parChTrans1D2" presStyleIdx="2" presStyleCnt="3"/>
      <dgm:spPr/>
    </dgm:pt>
    <dgm:pt modelId="{088F6607-E8CA-4EF0-A2CD-28D72C820757}" type="pres">
      <dgm:prSet presAssocID="{3FC35245-D8E8-437C-BA60-F561A976221F}" presName="hierRoot2" presStyleCnt="0">
        <dgm:presLayoutVars>
          <dgm:hierBranch val="init"/>
        </dgm:presLayoutVars>
      </dgm:prSet>
      <dgm:spPr/>
    </dgm:pt>
    <dgm:pt modelId="{FFF04F95-792A-4947-A273-C4B5AEAD7434}" type="pres">
      <dgm:prSet presAssocID="{3FC35245-D8E8-437C-BA60-F561A976221F}" presName="rootComposite" presStyleCnt="0"/>
      <dgm:spPr/>
    </dgm:pt>
    <dgm:pt modelId="{42C853C9-BBBE-47BB-803A-1C3833A351E4}" type="pres">
      <dgm:prSet presAssocID="{3FC35245-D8E8-437C-BA60-F561A976221F}" presName="rootText" presStyleLbl="node2" presStyleIdx="2" presStyleCnt="3" custScaleX="1205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121C0C-4E76-4CBE-97D7-77B11B23476A}" type="pres">
      <dgm:prSet presAssocID="{3FC35245-D8E8-437C-BA60-F561A976221F}" presName="rootConnector" presStyleLbl="node2" presStyleIdx="2" presStyleCnt="3"/>
      <dgm:spPr/>
    </dgm:pt>
    <dgm:pt modelId="{22AAEAC8-DCBE-4642-9AD0-B53747817682}" type="pres">
      <dgm:prSet presAssocID="{3FC35245-D8E8-437C-BA60-F561A976221F}" presName="hierChild4" presStyleCnt="0"/>
      <dgm:spPr/>
    </dgm:pt>
    <dgm:pt modelId="{F8319DC0-50BF-4EF0-B592-26CB5363DF3E}" type="pres">
      <dgm:prSet presAssocID="{34FD7586-A23F-46FE-8DBA-EB2D0F7CC93E}" presName="Name37" presStyleLbl="parChTrans1D3" presStyleIdx="0" presStyleCnt="2"/>
      <dgm:spPr/>
    </dgm:pt>
    <dgm:pt modelId="{83688A2B-2243-420F-9F59-3DF4D46E9AB8}" type="pres">
      <dgm:prSet presAssocID="{66A1E12C-08E7-4D82-8D11-36BD082BCEAB}" presName="hierRoot2" presStyleCnt="0">
        <dgm:presLayoutVars>
          <dgm:hierBranch val="init"/>
        </dgm:presLayoutVars>
      </dgm:prSet>
      <dgm:spPr/>
    </dgm:pt>
    <dgm:pt modelId="{9FBF3B38-953D-4D07-9957-E38F1859834B}" type="pres">
      <dgm:prSet presAssocID="{66A1E12C-08E7-4D82-8D11-36BD082BCEAB}" presName="rootComposite" presStyleCnt="0"/>
      <dgm:spPr/>
    </dgm:pt>
    <dgm:pt modelId="{9D34EBDD-AE17-4D57-B2F9-7D97DBB1034B}" type="pres">
      <dgm:prSet presAssocID="{66A1E12C-08E7-4D82-8D11-36BD082BCEAB}" presName="rootText" presStyleLbl="node3" presStyleIdx="0" presStyleCnt="2">
        <dgm:presLayoutVars>
          <dgm:chPref val="3"/>
        </dgm:presLayoutVars>
      </dgm:prSet>
      <dgm:spPr/>
    </dgm:pt>
    <dgm:pt modelId="{07175774-30B5-4422-B33C-DB1CFC9ED5E3}" type="pres">
      <dgm:prSet presAssocID="{66A1E12C-08E7-4D82-8D11-36BD082BCEAB}" presName="rootConnector" presStyleLbl="node3" presStyleIdx="0" presStyleCnt="2"/>
      <dgm:spPr/>
    </dgm:pt>
    <dgm:pt modelId="{3D082DA1-6EF9-41C1-83D4-07A4AF47F31E}" type="pres">
      <dgm:prSet presAssocID="{66A1E12C-08E7-4D82-8D11-36BD082BCEAB}" presName="hierChild4" presStyleCnt="0"/>
      <dgm:spPr/>
    </dgm:pt>
    <dgm:pt modelId="{C2C33BDB-151D-4A2F-835C-DAB1C18668F4}" type="pres">
      <dgm:prSet presAssocID="{66A1E12C-08E7-4D82-8D11-36BD082BCEAB}" presName="hierChild5" presStyleCnt="0"/>
      <dgm:spPr/>
    </dgm:pt>
    <dgm:pt modelId="{FA075B64-BD2A-4E70-A186-343512BBD18B}" type="pres">
      <dgm:prSet presAssocID="{EC685D8A-EF1E-4AC0-8074-2A2515F265FB}" presName="Name37" presStyleLbl="parChTrans1D3" presStyleIdx="1" presStyleCnt="2"/>
      <dgm:spPr/>
    </dgm:pt>
    <dgm:pt modelId="{6E113AE2-9E45-41E9-B90A-30D0EC712EDB}" type="pres">
      <dgm:prSet presAssocID="{E571088B-8B73-480F-9EE0-C932BA078A4A}" presName="hierRoot2" presStyleCnt="0">
        <dgm:presLayoutVars>
          <dgm:hierBranch val="init"/>
        </dgm:presLayoutVars>
      </dgm:prSet>
      <dgm:spPr/>
    </dgm:pt>
    <dgm:pt modelId="{B01E9A88-6AB2-4EAA-AE13-88B42C61C6FB}" type="pres">
      <dgm:prSet presAssocID="{E571088B-8B73-480F-9EE0-C932BA078A4A}" presName="rootComposite" presStyleCnt="0"/>
      <dgm:spPr/>
    </dgm:pt>
    <dgm:pt modelId="{8F6E83A9-4404-4963-B0BA-3AE807FF86BD}" type="pres">
      <dgm:prSet presAssocID="{E571088B-8B73-480F-9EE0-C932BA078A4A}" presName="rootText" presStyleLbl="node3" presStyleIdx="1" presStyleCnt="2">
        <dgm:presLayoutVars>
          <dgm:chPref val="3"/>
        </dgm:presLayoutVars>
      </dgm:prSet>
      <dgm:spPr/>
    </dgm:pt>
    <dgm:pt modelId="{EF269AF0-D749-468B-9407-8E448B7D8860}" type="pres">
      <dgm:prSet presAssocID="{E571088B-8B73-480F-9EE0-C932BA078A4A}" presName="rootConnector" presStyleLbl="node3" presStyleIdx="1" presStyleCnt="2"/>
      <dgm:spPr/>
    </dgm:pt>
    <dgm:pt modelId="{71E75D8B-D7C0-4B21-BC08-EAB0DEEACBC5}" type="pres">
      <dgm:prSet presAssocID="{E571088B-8B73-480F-9EE0-C932BA078A4A}" presName="hierChild4" presStyleCnt="0"/>
      <dgm:spPr/>
    </dgm:pt>
    <dgm:pt modelId="{7D3204FE-1D5C-43AE-B6D9-686EDF1B8A6C}" type="pres">
      <dgm:prSet presAssocID="{E571088B-8B73-480F-9EE0-C932BA078A4A}" presName="hierChild5" presStyleCnt="0"/>
      <dgm:spPr/>
    </dgm:pt>
    <dgm:pt modelId="{390F08B7-F879-4A74-B35F-EF1FB0E79C6C}" type="pres">
      <dgm:prSet presAssocID="{3FC35245-D8E8-437C-BA60-F561A976221F}" presName="hierChild5" presStyleCnt="0"/>
      <dgm:spPr/>
    </dgm:pt>
    <dgm:pt modelId="{3C23B7E5-72B3-4DB9-9A7F-1AC3C0405D62}" type="pres">
      <dgm:prSet presAssocID="{214806B2-9E42-4122-9FB9-319393E3716C}" presName="hierChild3" presStyleCnt="0"/>
      <dgm:spPr/>
    </dgm:pt>
  </dgm:ptLst>
  <dgm:cxnLst>
    <dgm:cxn modelId="{574EEDF6-9A70-46A0-8E14-A80A1550BFDD}" type="presOf" srcId="{EC685D8A-EF1E-4AC0-8074-2A2515F265FB}" destId="{FA075B64-BD2A-4E70-A186-343512BBD18B}" srcOrd="0" destOrd="0" presId="urn:microsoft.com/office/officeart/2005/8/layout/orgChart1"/>
    <dgm:cxn modelId="{6245E8F2-7BAF-49DE-BA81-A04E6EBB3D44}" srcId="{214806B2-9E42-4122-9FB9-319393E3716C}" destId="{C29B0913-21D8-4527-A13E-07878AC8816A}" srcOrd="1" destOrd="0" parTransId="{AB21368F-71B6-48DE-ABFA-66DE4A7C6210}" sibTransId="{1FB9BE86-1643-4473-BC5F-43D227191831}"/>
    <dgm:cxn modelId="{C6435A5C-4F6A-4661-AC89-A70E1433DD58}" type="presOf" srcId="{07FA33DD-98DF-482A-9862-40523F98FC6B}" destId="{97007C7D-DAD8-42DE-A3D9-8A8BF0604F27}" srcOrd="0" destOrd="0" presId="urn:microsoft.com/office/officeart/2005/8/layout/orgChart1"/>
    <dgm:cxn modelId="{469A304B-C06B-4E41-B453-06F7B38BA9FF}" srcId="{214806B2-9E42-4122-9FB9-319393E3716C}" destId="{3FC35245-D8E8-437C-BA60-F561A976221F}" srcOrd="2" destOrd="0" parTransId="{2F654540-9694-4AFF-8887-89A9B7022978}" sibTransId="{5FFFE3E3-8282-4379-8499-55722DF81534}"/>
    <dgm:cxn modelId="{E612840D-64B8-4F19-A666-DF84A40C6625}" type="presOf" srcId="{2F654540-9694-4AFF-8887-89A9B7022978}" destId="{3D663FC2-FA60-4B07-807C-B58EE954DB50}" srcOrd="0" destOrd="0" presId="urn:microsoft.com/office/officeart/2005/8/layout/orgChart1"/>
    <dgm:cxn modelId="{A9F3F9E1-FA47-4BC1-973F-9055DDF54B2D}" type="presOf" srcId="{3FC35245-D8E8-437C-BA60-F561A976221F}" destId="{33121C0C-4E76-4CBE-97D7-77B11B23476A}" srcOrd="1" destOrd="0" presId="urn:microsoft.com/office/officeart/2005/8/layout/orgChart1"/>
    <dgm:cxn modelId="{633C65CD-0141-4463-A8E8-F25C5FF368C4}" type="presOf" srcId="{FC3E6F27-934A-4EF3-B857-234F47FE06A5}" destId="{7E0A3F7B-9BB0-4661-A1ED-DDAC68B1A682}" srcOrd="0" destOrd="0" presId="urn:microsoft.com/office/officeart/2005/8/layout/orgChart1"/>
    <dgm:cxn modelId="{F5C3393C-AE46-459F-B5DC-28028F4A5EDB}" type="presOf" srcId="{66A1E12C-08E7-4D82-8D11-36BD082BCEAB}" destId="{07175774-30B5-4422-B33C-DB1CFC9ED5E3}" srcOrd="1" destOrd="0" presId="urn:microsoft.com/office/officeart/2005/8/layout/orgChart1"/>
    <dgm:cxn modelId="{999AD575-A346-405C-8349-F1C39FD61846}" type="presOf" srcId="{E571088B-8B73-480F-9EE0-C932BA078A4A}" destId="{8F6E83A9-4404-4963-B0BA-3AE807FF86BD}" srcOrd="0" destOrd="0" presId="urn:microsoft.com/office/officeart/2005/8/layout/orgChart1"/>
    <dgm:cxn modelId="{65413894-B8CD-4C01-8B51-45B677352A77}" type="presOf" srcId="{C29B0913-21D8-4527-A13E-07878AC8816A}" destId="{3349D7EB-7622-4D66-9712-27354E3443D1}" srcOrd="1" destOrd="0" presId="urn:microsoft.com/office/officeart/2005/8/layout/orgChart1"/>
    <dgm:cxn modelId="{9EC6D7CF-02D7-4A04-B789-6BEA7273E6C8}" type="presOf" srcId="{C29B0913-21D8-4527-A13E-07878AC8816A}" destId="{19827956-4E96-4728-A44E-5F1CBEB69A31}" srcOrd="0" destOrd="0" presId="urn:microsoft.com/office/officeart/2005/8/layout/orgChart1"/>
    <dgm:cxn modelId="{B105C501-FCA6-4D58-A656-25F658040AEF}" srcId="{3FC35245-D8E8-437C-BA60-F561A976221F}" destId="{66A1E12C-08E7-4D82-8D11-36BD082BCEAB}" srcOrd="0" destOrd="0" parTransId="{34FD7586-A23F-46FE-8DBA-EB2D0F7CC93E}" sibTransId="{6025E9BF-55B7-4174-AF10-BEB3774095A6}"/>
    <dgm:cxn modelId="{99E12F5A-25AE-407A-A173-125FD291E4E2}" type="presOf" srcId="{008BDC13-8D09-405B-91A6-308B1C628EEC}" destId="{07FA813C-0784-4EA4-A588-F0915AE341D3}" srcOrd="0" destOrd="0" presId="urn:microsoft.com/office/officeart/2005/8/layout/orgChart1"/>
    <dgm:cxn modelId="{DBBDDE38-B1CD-45DC-A2A9-0C27131A304F}" type="presOf" srcId="{214806B2-9E42-4122-9FB9-319393E3716C}" destId="{096AEF44-2D2C-489A-BDCC-2BA50099B2AD}" srcOrd="0" destOrd="0" presId="urn:microsoft.com/office/officeart/2005/8/layout/orgChart1"/>
    <dgm:cxn modelId="{E4C26F6C-6E71-46D3-A5EC-59121836ACC5}" srcId="{FC3E6F27-934A-4EF3-B857-234F47FE06A5}" destId="{214806B2-9E42-4122-9FB9-319393E3716C}" srcOrd="0" destOrd="0" parTransId="{8D65ECD7-1566-4EBF-99C8-F76E41F6F0D7}" sibTransId="{01A00597-EEC1-4E3E-A1E6-4995A9D7F7D3}"/>
    <dgm:cxn modelId="{4A1F46B1-1CCF-4698-B5A2-1C661F3A242D}" type="presOf" srcId="{214806B2-9E42-4122-9FB9-319393E3716C}" destId="{F4C90E80-5AFC-4ED6-A6CC-36730729B836}" srcOrd="1" destOrd="0" presId="urn:microsoft.com/office/officeart/2005/8/layout/orgChart1"/>
    <dgm:cxn modelId="{F84BA45F-2957-4F57-9D8E-BFE64FFB5137}" type="presOf" srcId="{34FD7586-A23F-46FE-8DBA-EB2D0F7CC93E}" destId="{F8319DC0-50BF-4EF0-B592-26CB5363DF3E}" srcOrd="0" destOrd="0" presId="urn:microsoft.com/office/officeart/2005/8/layout/orgChart1"/>
    <dgm:cxn modelId="{8A60DE19-C3BC-45C2-A843-32E0BCAA3C44}" srcId="{214806B2-9E42-4122-9FB9-319393E3716C}" destId="{008BDC13-8D09-405B-91A6-308B1C628EEC}" srcOrd="0" destOrd="0" parTransId="{07FA33DD-98DF-482A-9862-40523F98FC6B}" sibTransId="{B674A3E6-3137-4055-979E-5C160658C669}"/>
    <dgm:cxn modelId="{CA7C1AF3-4F80-4A86-AB2B-512B36026921}" type="presOf" srcId="{E571088B-8B73-480F-9EE0-C932BA078A4A}" destId="{EF269AF0-D749-468B-9407-8E448B7D8860}" srcOrd="1" destOrd="0" presId="urn:microsoft.com/office/officeart/2005/8/layout/orgChart1"/>
    <dgm:cxn modelId="{441BC8F0-3949-4DB9-BD38-EFD3A4E13E8C}" type="presOf" srcId="{3FC35245-D8E8-437C-BA60-F561A976221F}" destId="{42C853C9-BBBE-47BB-803A-1C3833A351E4}" srcOrd="0" destOrd="0" presId="urn:microsoft.com/office/officeart/2005/8/layout/orgChart1"/>
    <dgm:cxn modelId="{DB8B0CA5-C36C-457A-B3CE-27EE1637DF7B}" type="presOf" srcId="{008BDC13-8D09-405B-91A6-308B1C628EEC}" destId="{FEB8AFA0-7E23-44E9-950E-3574C2257B90}" srcOrd="1" destOrd="0" presId="urn:microsoft.com/office/officeart/2005/8/layout/orgChart1"/>
    <dgm:cxn modelId="{C20004A7-E6D7-4AD5-81D1-DB8E97227EDB}" type="presOf" srcId="{66A1E12C-08E7-4D82-8D11-36BD082BCEAB}" destId="{9D34EBDD-AE17-4D57-B2F9-7D97DBB1034B}" srcOrd="0" destOrd="0" presId="urn:microsoft.com/office/officeart/2005/8/layout/orgChart1"/>
    <dgm:cxn modelId="{63C7D8B8-4D9C-4E28-9D32-691CF11D70F4}" srcId="{3FC35245-D8E8-437C-BA60-F561A976221F}" destId="{E571088B-8B73-480F-9EE0-C932BA078A4A}" srcOrd="1" destOrd="0" parTransId="{EC685D8A-EF1E-4AC0-8074-2A2515F265FB}" sibTransId="{1A9097AD-2CA0-4BA9-B906-3762780177EB}"/>
    <dgm:cxn modelId="{3C943037-F52E-48F7-8BA0-55ED27FDA0E1}" type="presOf" srcId="{AB21368F-71B6-48DE-ABFA-66DE4A7C6210}" destId="{35A8D77E-4BD0-46A7-B6CE-68DC17C326B3}" srcOrd="0" destOrd="0" presId="urn:microsoft.com/office/officeart/2005/8/layout/orgChart1"/>
    <dgm:cxn modelId="{0DB7D804-5550-4E09-AFD6-C850E44A4AFD}" type="presParOf" srcId="{7E0A3F7B-9BB0-4661-A1ED-DDAC68B1A682}" destId="{3B8C6400-2C52-4557-B9FC-D49010179109}" srcOrd="0" destOrd="0" presId="urn:microsoft.com/office/officeart/2005/8/layout/orgChart1"/>
    <dgm:cxn modelId="{D9FC2854-A3AE-4792-B526-F8666F79BCC4}" type="presParOf" srcId="{3B8C6400-2C52-4557-B9FC-D49010179109}" destId="{CB3A3E78-C832-46C9-B83B-257F77CEF0F7}" srcOrd="0" destOrd="0" presId="urn:microsoft.com/office/officeart/2005/8/layout/orgChart1"/>
    <dgm:cxn modelId="{FA0EC0DF-8908-40AC-9347-B2D2300B12BE}" type="presParOf" srcId="{CB3A3E78-C832-46C9-B83B-257F77CEF0F7}" destId="{096AEF44-2D2C-489A-BDCC-2BA50099B2AD}" srcOrd="0" destOrd="0" presId="urn:microsoft.com/office/officeart/2005/8/layout/orgChart1"/>
    <dgm:cxn modelId="{D1C4A73A-176E-4C35-9F64-89B8EE0733CF}" type="presParOf" srcId="{CB3A3E78-C832-46C9-B83B-257F77CEF0F7}" destId="{F4C90E80-5AFC-4ED6-A6CC-36730729B836}" srcOrd="1" destOrd="0" presId="urn:microsoft.com/office/officeart/2005/8/layout/orgChart1"/>
    <dgm:cxn modelId="{D6192463-0BA7-403C-85C6-9EDEC3CF4C8E}" type="presParOf" srcId="{3B8C6400-2C52-4557-B9FC-D49010179109}" destId="{2D883F39-D303-43EA-8093-B3C64F73FDB7}" srcOrd="1" destOrd="0" presId="urn:microsoft.com/office/officeart/2005/8/layout/orgChart1"/>
    <dgm:cxn modelId="{FFDFC92E-AB35-4827-BD3D-495801C6C3EE}" type="presParOf" srcId="{2D883F39-D303-43EA-8093-B3C64F73FDB7}" destId="{97007C7D-DAD8-42DE-A3D9-8A8BF0604F27}" srcOrd="0" destOrd="0" presId="urn:microsoft.com/office/officeart/2005/8/layout/orgChart1"/>
    <dgm:cxn modelId="{60FE8714-27C8-482C-B153-16A5F2C94612}" type="presParOf" srcId="{2D883F39-D303-43EA-8093-B3C64F73FDB7}" destId="{6B313964-10F9-4CCF-8B37-00CA0B1E050F}" srcOrd="1" destOrd="0" presId="urn:microsoft.com/office/officeart/2005/8/layout/orgChart1"/>
    <dgm:cxn modelId="{4483D22F-4C66-40BC-9DF4-B64CB449DC32}" type="presParOf" srcId="{6B313964-10F9-4CCF-8B37-00CA0B1E050F}" destId="{84F9A88E-FE77-4F4E-8351-EEB9AFAEA10B}" srcOrd="0" destOrd="0" presId="urn:microsoft.com/office/officeart/2005/8/layout/orgChart1"/>
    <dgm:cxn modelId="{063281D4-5ED3-4C95-BD84-ACED1DE6BCE5}" type="presParOf" srcId="{84F9A88E-FE77-4F4E-8351-EEB9AFAEA10B}" destId="{07FA813C-0784-4EA4-A588-F0915AE341D3}" srcOrd="0" destOrd="0" presId="urn:microsoft.com/office/officeart/2005/8/layout/orgChart1"/>
    <dgm:cxn modelId="{30D5A425-CDF4-4F4E-98C7-578F6916A7DE}" type="presParOf" srcId="{84F9A88E-FE77-4F4E-8351-EEB9AFAEA10B}" destId="{FEB8AFA0-7E23-44E9-950E-3574C2257B90}" srcOrd="1" destOrd="0" presId="urn:microsoft.com/office/officeart/2005/8/layout/orgChart1"/>
    <dgm:cxn modelId="{A7FA491B-7BAE-4C31-9228-6012E94A1A50}" type="presParOf" srcId="{6B313964-10F9-4CCF-8B37-00CA0B1E050F}" destId="{653C4B3C-81C6-4469-92F5-9FD178EFA6DF}" srcOrd="1" destOrd="0" presId="urn:microsoft.com/office/officeart/2005/8/layout/orgChart1"/>
    <dgm:cxn modelId="{A08EE0F3-B238-4002-A4E3-9105CED40864}" type="presParOf" srcId="{6B313964-10F9-4CCF-8B37-00CA0B1E050F}" destId="{FD653FD5-E10D-4A1F-9970-0B040152A6BE}" srcOrd="2" destOrd="0" presId="urn:microsoft.com/office/officeart/2005/8/layout/orgChart1"/>
    <dgm:cxn modelId="{C5C849BA-AC74-4083-B9C3-F295BD614A6F}" type="presParOf" srcId="{2D883F39-D303-43EA-8093-B3C64F73FDB7}" destId="{35A8D77E-4BD0-46A7-B6CE-68DC17C326B3}" srcOrd="2" destOrd="0" presId="urn:microsoft.com/office/officeart/2005/8/layout/orgChart1"/>
    <dgm:cxn modelId="{82C9B2A4-B4FD-4E44-832D-FD33E53202CA}" type="presParOf" srcId="{2D883F39-D303-43EA-8093-B3C64F73FDB7}" destId="{D5A50C45-DF9D-4BAB-8DBF-FF09786FE0F2}" srcOrd="3" destOrd="0" presId="urn:microsoft.com/office/officeart/2005/8/layout/orgChart1"/>
    <dgm:cxn modelId="{A1588457-FDEC-4B34-9932-04D1462DA88F}" type="presParOf" srcId="{D5A50C45-DF9D-4BAB-8DBF-FF09786FE0F2}" destId="{DC6E25A4-A439-4D5F-9CD0-A9FC01162E2F}" srcOrd="0" destOrd="0" presId="urn:microsoft.com/office/officeart/2005/8/layout/orgChart1"/>
    <dgm:cxn modelId="{3C905268-3CFA-45E2-BC31-6F8DD1FACCE5}" type="presParOf" srcId="{DC6E25A4-A439-4D5F-9CD0-A9FC01162E2F}" destId="{19827956-4E96-4728-A44E-5F1CBEB69A31}" srcOrd="0" destOrd="0" presId="urn:microsoft.com/office/officeart/2005/8/layout/orgChart1"/>
    <dgm:cxn modelId="{6E19ADBB-C3EF-4E8D-8781-B42E7BFA19CD}" type="presParOf" srcId="{DC6E25A4-A439-4D5F-9CD0-A9FC01162E2F}" destId="{3349D7EB-7622-4D66-9712-27354E3443D1}" srcOrd="1" destOrd="0" presId="urn:microsoft.com/office/officeart/2005/8/layout/orgChart1"/>
    <dgm:cxn modelId="{6976B655-281D-45BF-B9CC-2473847F58AF}" type="presParOf" srcId="{D5A50C45-DF9D-4BAB-8DBF-FF09786FE0F2}" destId="{8BDA64FC-BBA0-43E3-B105-6B07A77A1909}" srcOrd="1" destOrd="0" presId="urn:microsoft.com/office/officeart/2005/8/layout/orgChart1"/>
    <dgm:cxn modelId="{E7E3DF91-35A3-430C-BD1D-7EAAE363BAE9}" type="presParOf" srcId="{D5A50C45-DF9D-4BAB-8DBF-FF09786FE0F2}" destId="{7E8DBB17-39E1-4BAE-B190-98B13FEE4EBD}" srcOrd="2" destOrd="0" presId="urn:microsoft.com/office/officeart/2005/8/layout/orgChart1"/>
    <dgm:cxn modelId="{F195CE50-0CE6-4945-ABDB-65F789A63DDE}" type="presParOf" srcId="{2D883F39-D303-43EA-8093-B3C64F73FDB7}" destId="{3D663FC2-FA60-4B07-807C-B58EE954DB50}" srcOrd="4" destOrd="0" presId="urn:microsoft.com/office/officeart/2005/8/layout/orgChart1"/>
    <dgm:cxn modelId="{D802C703-4FA3-4CD0-B694-632EC49866D9}" type="presParOf" srcId="{2D883F39-D303-43EA-8093-B3C64F73FDB7}" destId="{088F6607-E8CA-4EF0-A2CD-28D72C820757}" srcOrd="5" destOrd="0" presId="urn:microsoft.com/office/officeart/2005/8/layout/orgChart1"/>
    <dgm:cxn modelId="{D22341B3-71D0-46FF-80E6-FE449BA8EA1F}" type="presParOf" srcId="{088F6607-E8CA-4EF0-A2CD-28D72C820757}" destId="{FFF04F95-792A-4947-A273-C4B5AEAD7434}" srcOrd="0" destOrd="0" presId="urn:microsoft.com/office/officeart/2005/8/layout/orgChart1"/>
    <dgm:cxn modelId="{9A2A8FCA-0168-412B-8320-9B04B323A490}" type="presParOf" srcId="{FFF04F95-792A-4947-A273-C4B5AEAD7434}" destId="{42C853C9-BBBE-47BB-803A-1C3833A351E4}" srcOrd="0" destOrd="0" presId="urn:microsoft.com/office/officeart/2005/8/layout/orgChart1"/>
    <dgm:cxn modelId="{1C46F781-AAA7-4D7C-8AB4-0720EC2EAA9F}" type="presParOf" srcId="{FFF04F95-792A-4947-A273-C4B5AEAD7434}" destId="{33121C0C-4E76-4CBE-97D7-77B11B23476A}" srcOrd="1" destOrd="0" presId="urn:microsoft.com/office/officeart/2005/8/layout/orgChart1"/>
    <dgm:cxn modelId="{A376443B-AC07-41B5-8AF3-119B09A1F74B}" type="presParOf" srcId="{088F6607-E8CA-4EF0-A2CD-28D72C820757}" destId="{22AAEAC8-DCBE-4642-9AD0-B53747817682}" srcOrd="1" destOrd="0" presId="urn:microsoft.com/office/officeart/2005/8/layout/orgChart1"/>
    <dgm:cxn modelId="{C3176CB7-ECF8-4B5A-9FE8-958EFBDA3C70}" type="presParOf" srcId="{22AAEAC8-DCBE-4642-9AD0-B53747817682}" destId="{F8319DC0-50BF-4EF0-B592-26CB5363DF3E}" srcOrd="0" destOrd="0" presId="urn:microsoft.com/office/officeart/2005/8/layout/orgChart1"/>
    <dgm:cxn modelId="{49708C56-A995-4E7D-9C05-1208849522ED}" type="presParOf" srcId="{22AAEAC8-DCBE-4642-9AD0-B53747817682}" destId="{83688A2B-2243-420F-9F59-3DF4D46E9AB8}" srcOrd="1" destOrd="0" presId="urn:microsoft.com/office/officeart/2005/8/layout/orgChart1"/>
    <dgm:cxn modelId="{EFB4E9BD-3508-4378-A4F9-02487172A5BF}" type="presParOf" srcId="{83688A2B-2243-420F-9F59-3DF4D46E9AB8}" destId="{9FBF3B38-953D-4D07-9957-E38F1859834B}" srcOrd="0" destOrd="0" presId="urn:microsoft.com/office/officeart/2005/8/layout/orgChart1"/>
    <dgm:cxn modelId="{27F7C7D4-6C7E-4472-85C0-134E6998BEE9}" type="presParOf" srcId="{9FBF3B38-953D-4D07-9957-E38F1859834B}" destId="{9D34EBDD-AE17-4D57-B2F9-7D97DBB1034B}" srcOrd="0" destOrd="0" presId="urn:microsoft.com/office/officeart/2005/8/layout/orgChart1"/>
    <dgm:cxn modelId="{AF332006-CB5F-45E2-93C8-20DC8A82B156}" type="presParOf" srcId="{9FBF3B38-953D-4D07-9957-E38F1859834B}" destId="{07175774-30B5-4422-B33C-DB1CFC9ED5E3}" srcOrd="1" destOrd="0" presId="urn:microsoft.com/office/officeart/2005/8/layout/orgChart1"/>
    <dgm:cxn modelId="{BFAA6728-4A88-47C5-A7BA-DFACC25047AD}" type="presParOf" srcId="{83688A2B-2243-420F-9F59-3DF4D46E9AB8}" destId="{3D082DA1-6EF9-41C1-83D4-07A4AF47F31E}" srcOrd="1" destOrd="0" presId="urn:microsoft.com/office/officeart/2005/8/layout/orgChart1"/>
    <dgm:cxn modelId="{E4F72416-FB72-4168-86AC-F130DA4AAEC7}" type="presParOf" srcId="{83688A2B-2243-420F-9F59-3DF4D46E9AB8}" destId="{C2C33BDB-151D-4A2F-835C-DAB1C18668F4}" srcOrd="2" destOrd="0" presId="urn:microsoft.com/office/officeart/2005/8/layout/orgChart1"/>
    <dgm:cxn modelId="{BCA63C17-7A91-4A96-B75F-BB21D0B82ABC}" type="presParOf" srcId="{22AAEAC8-DCBE-4642-9AD0-B53747817682}" destId="{FA075B64-BD2A-4E70-A186-343512BBD18B}" srcOrd="2" destOrd="0" presId="urn:microsoft.com/office/officeart/2005/8/layout/orgChart1"/>
    <dgm:cxn modelId="{03077FE8-CA5A-464A-8DCB-82206AF3A77D}" type="presParOf" srcId="{22AAEAC8-DCBE-4642-9AD0-B53747817682}" destId="{6E113AE2-9E45-41E9-B90A-30D0EC712EDB}" srcOrd="3" destOrd="0" presId="urn:microsoft.com/office/officeart/2005/8/layout/orgChart1"/>
    <dgm:cxn modelId="{94E40A83-5B7C-49C0-8B6C-93B762B91DDC}" type="presParOf" srcId="{6E113AE2-9E45-41E9-B90A-30D0EC712EDB}" destId="{B01E9A88-6AB2-4EAA-AE13-88B42C61C6FB}" srcOrd="0" destOrd="0" presId="urn:microsoft.com/office/officeart/2005/8/layout/orgChart1"/>
    <dgm:cxn modelId="{4A32C5D2-21C6-42F6-B684-C8EA1C2C2B77}" type="presParOf" srcId="{B01E9A88-6AB2-4EAA-AE13-88B42C61C6FB}" destId="{8F6E83A9-4404-4963-B0BA-3AE807FF86BD}" srcOrd="0" destOrd="0" presId="urn:microsoft.com/office/officeart/2005/8/layout/orgChart1"/>
    <dgm:cxn modelId="{96750BA1-F997-411F-927F-B784A7CB1F39}" type="presParOf" srcId="{B01E9A88-6AB2-4EAA-AE13-88B42C61C6FB}" destId="{EF269AF0-D749-468B-9407-8E448B7D8860}" srcOrd="1" destOrd="0" presId="urn:microsoft.com/office/officeart/2005/8/layout/orgChart1"/>
    <dgm:cxn modelId="{0C329DD3-E70E-41B7-8FAD-FE3649DB759A}" type="presParOf" srcId="{6E113AE2-9E45-41E9-B90A-30D0EC712EDB}" destId="{71E75D8B-D7C0-4B21-BC08-EAB0DEEACBC5}" srcOrd="1" destOrd="0" presId="urn:microsoft.com/office/officeart/2005/8/layout/orgChart1"/>
    <dgm:cxn modelId="{E73D4215-B0AE-46BC-8144-2566DF3FC96F}" type="presParOf" srcId="{6E113AE2-9E45-41E9-B90A-30D0EC712EDB}" destId="{7D3204FE-1D5C-43AE-B6D9-686EDF1B8A6C}" srcOrd="2" destOrd="0" presId="urn:microsoft.com/office/officeart/2005/8/layout/orgChart1"/>
    <dgm:cxn modelId="{02BCD434-D6F4-44E0-9FAA-BE67B1D30B85}" type="presParOf" srcId="{088F6607-E8CA-4EF0-A2CD-28D72C820757}" destId="{390F08B7-F879-4A74-B35F-EF1FB0E79C6C}" srcOrd="2" destOrd="0" presId="urn:microsoft.com/office/officeart/2005/8/layout/orgChart1"/>
    <dgm:cxn modelId="{57AEC3D8-006F-4C3D-8BF6-F1AE27F436DC}" type="presParOf" srcId="{3B8C6400-2C52-4557-B9FC-D49010179109}" destId="{3C23B7E5-72B3-4DB9-9A7F-1AC3C0405D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91270E-4BCC-4782-8095-0691756F3B3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3FAFFD-F660-4F71-AD7D-28853DAAD00D}">
      <dgm:prSet/>
      <dgm:spPr/>
      <dgm:t>
        <a:bodyPr/>
        <a:lstStyle/>
        <a:p>
          <a:pPr rtl="0"/>
          <a:r>
            <a:rPr lang="vi-VN" dirty="0" smtClean="0"/>
            <a:t>Chương 5:Kết luận và hướng phát triển</a:t>
          </a:r>
          <a:endParaRPr lang="en-US" dirty="0"/>
        </a:p>
      </dgm:t>
    </dgm:pt>
    <dgm:pt modelId="{A9585EDA-57A1-41D8-B26C-07E535C04AD5}" type="parTrans" cxnId="{B6252CC7-926D-4B36-B399-E2004A77A9C0}">
      <dgm:prSet/>
      <dgm:spPr/>
      <dgm:t>
        <a:bodyPr/>
        <a:lstStyle/>
        <a:p>
          <a:endParaRPr lang="en-US"/>
        </a:p>
      </dgm:t>
    </dgm:pt>
    <dgm:pt modelId="{07FF5689-92F1-4EDA-8452-BC26D0048F7C}" type="sibTrans" cxnId="{B6252CC7-926D-4B36-B399-E2004A77A9C0}">
      <dgm:prSet/>
      <dgm:spPr/>
      <dgm:t>
        <a:bodyPr/>
        <a:lstStyle/>
        <a:p>
          <a:endParaRPr lang="en-US"/>
        </a:p>
      </dgm:t>
    </dgm:pt>
    <dgm:pt modelId="{1D2BB178-FCF6-49D8-B3BF-79049284933E}">
      <dgm:prSet/>
      <dgm:spPr/>
      <dgm:t>
        <a:bodyPr/>
        <a:lstStyle/>
        <a:p>
          <a:pPr rtl="0"/>
          <a:r>
            <a:rPr lang="vi-VN" smtClean="0"/>
            <a:t>5.1.Kết luận</a:t>
          </a:r>
          <a:endParaRPr lang="en-US"/>
        </a:p>
      </dgm:t>
    </dgm:pt>
    <dgm:pt modelId="{83A18124-1FBF-49E9-8D84-294368683861}" type="parTrans" cxnId="{E440DA88-76F7-4B3E-BBC3-D9D213725E6E}">
      <dgm:prSet/>
      <dgm:spPr/>
      <dgm:t>
        <a:bodyPr/>
        <a:lstStyle/>
        <a:p>
          <a:endParaRPr lang="en-US"/>
        </a:p>
      </dgm:t>
    </dgm:pt>
    <dgm:pt modelId="{D5DDA754-CB83-4F18-84ED-671A74D8B774}" type="sibTrans" cxnId="{E440DA88-76F7-4B3E-BBC3-D9D213725E6E}">
      <dgm:prSet/>
      <dgm:spPr/>
      <dgm:t>
        <a:bodyPr/>
        <a:lstStyle/>
        <a:p>
          <a:endParaRPr lang="en-US"/>
        </a:p>
      </dgm:t>
    </dgm:pt>
    <dgm:pt modelId="{FAA39C47-8EF0-4838-B435-92CCA4BE7D30}">
      <dgm:prSet/>
      <dgm:spPr/>
      <dgm:t>
        <a:bodyPr/>
        <a:lstStyle/>
        <a:p>
          <a:pPr rtl="0"/>
          <a:r>
            <a:rPr lang="vi-VN" dirty="0" smtClean="0"/>
            <a:t>Hệ thống mạng hoạt động ổn định và bảo mật</a:t>
          </a:r>
          <a:endParaRPr lang="en-US" dirty="0"/>
        </a:p>
      </dgm:t>
    </dgm:pt>
    <dgm:pt modelId="{A5B5AE09-036A-42A9-B637-BF47845DFDE3}" type="parTrans" cxnId="{2B4A4019-512A-41A0-8A8B-1E28072FB2EA}">
      <dgm:prSet/>
      <dgm:spPr/>
      <dgm:t>
        <a:bodyPr/>
        <a:lstStyle/>
        <a:p>
          <a:endParaRPr lang="en-US"/>
        </a:p>
      </dgm:t>
    </dgm:pt>
    <dgm:pt modelId="{25BBA459-D890-411C-B57F-F5FFC6DB3EAC}" type="sibTrans" cxnId="{2B4A4019-512A-41A0-8A8B-1E28072FB2EA}">
      <dgm:prSet/>
      <dgm:spPr/>
      <dgm:t>
        <a:bodyPr/>
        <a:lstStyle/>
        <a:p>
          <a:endParaRPr lang="en-US"/>
        </a:p>
      </dgm:t>
    </dgm:pt>
    <dgm:pt modelId="{4D4D12A3-159E-45E6-A3CE-AE9E43A8E5CE}">
      <dgm:prSet/>
      <dgm:spPr/>
      <dgm:t>
        <a:bodyPr/>
        <a:lstStyle/>
        <a:p>
          <a:pPr rtl="0"/>
          <a:r>
            <a:rPr lang="vi-VN" dirty="0" smtClean="0"/>
            <a:t>Dịch vụ mạng hoạt động chính xác</a:t>
          </a:r>
          <a:endParaRPr lang="en-US" dirty="0"/>
        </a:p>
      </dgm:t>
    </dgm:pt>
    <dgm:pt modelId="{C19ABEF8-3D7F-4833-BFE1-8E74A8650835}" type="parTrans" cxnId="{BA0E1203-3B11-4131-9EBC-2F92B497D896}">
      <dgm:prSet/>
      <dgm:spPr/>
      <dgm:t>
        <a:bodyPr/>
        <a:lstStyle/>
        <a:p>
          <a:endParaRPr lang="en-US"/>
        </a:p>
      </dgm:t>
    </dgm:pt>
    <dgm:pt modelId="{50D9D5FE-4FF1-4C89-8AB2-7EA6043465E1}" type="sibTrans" cxnId="{BA0E1203-3B11-4131-9EBC-2F92B497D896}">
      <dgm:prSet/>
      <dgm:spPr/>
      <dgm:t>
        <a:bodyPr/>
        <a:lstStyle/>
        <a:p>
          <a:endParaRPr lang="en-US"/>
        </a:p>
      </dgm:t>
    </dgm:pt>
    <dgm:pt modelId="{97DAC50A-BCE5-4531-8BE7-B3CFAB6EC1B2}">
      <dgm:prSet/>
      <dgm:spPr/>
      <dgm:t>
        <a:bodyPr/>
        <a:lstStyle/>
        <a:p>
          <a:pPr rtl="0"/>
          <a:r>
            <a:rPr lang="vi-VN" dirty="0" smtClean="0"/>
            <a:t>Ý nghĩa thực tiễn và kinh nghiệm thu được</a:t>
          </a:r>
          <a:endParaRPr lang="en-US" dirty="0"/>
        </a:p>
      </dgm:t>
    </dgm:pt>
    <dgm:pt modelId="{F3AAC7FD-84E5-4FF7-8A80-6EAE26210E28}" type="parTrans" cxnId="{A9247F1E-3D09-4316-B3E7-D5E878613FA9}">
      <dgm:prSet/>
      <dgm:spPr/>
      <dgm:t>
        <a:bodyPr/>
        <a:lstStyle/>
        <a:p>
          <a:endParaRPr lang="en-US"/>
        </a:p>
      </dgm:t>
    </dgm:pt>
    <dgm:pt modelId="{6E667CCE-CB02-4849-8BBB-C1D4CF59F1F3}" type="sibTrans" cxnId="{A9247F1E-3D09-4316-B3E7-D5E878613FA9}">
      <dgm:prSet/>
      <dgm:spPr/>
      <dgm:t>
        <a:bodyPr/>
        <a:lstStyle/>
        <a:p>
          <a:endParaRPr lang="en-US"/>
        </a:p>
      </dgm:t>
    </dgm:pt>
    <dgm:pt modelId="{344E8532-F2F1-4001-BCAE-18F89875C5E7}">
      <dgm:prSet/>
      <dgm:spPr/>
      <dgm:t>
        <a:bodyPr/>
        <a:lstStyle/>
        <a:p>
          <a:pPr rtl="0"/>
          <a:r>
            <a:rPr lang="vi-VN" dirty="0" smtClean="0"/>
            <a:t>5.2.Hướng phát triển</a:t>
          </a:r>
          <a:endParaRPr lang="en-US" dirty="0"/>
        </a:p>
      </dgm:t>
    </dgm:pt>
    <dgm:pt modelId="{63727659-8EBA-40D3-B7F0-24E415CA3BAA}" type="parTrans" cxnId="{3CED812E-D7B7-4E92-AE7B-8C1D0E0486DE}">
      <dgm:prSet/>
      <dgm:spPr/>
      <dgm:t>
        <a:bodyPr/>
        <a:lstStyle/>
        <a:p>
          <a:endParaRPr lang="en-US"/>
        </a:p>
      </dgm:t>
    </dgm:pt>
    <dgm:pt modelId="{4C9A989F-3FED-49E9-96BE-CB2F58D85CFB}" type="sibTrans" cxnId="{3CED812E-D7B7-4E92-AE7B-8C1D0E0486DE}">
      <dgm:prSet/>
      <dgm:spPr/>
      <dgm:t>
        <a:bodyPr/>
        <a:lstStyle/>
        <a:p>
          <a:endParaRPr lang="en-US"/>
        </a:p>
      </dgm:t>
    </dgm:pt>
    <dgm:pt modelId="{A0EED91A-ABBA-495F-8D54-F7C0629A5180}">
      <dgm:prSet/>
      <dgm:spPr/>
      <dgm:t>
        <a:bodyPr/>
        <a:lstStyle/>
        <a:p>
          <a:pPr rtl="0"/>
          <a:r>
            <a:rPr lang="vi-VN" dirty="0" smtClean="0"/>
            <a:t>Bổ sung VLAN</a:t>
          </a:r>
          <a:endParaRPr lang="en-US" dirty="0"/>
        </a:p>
      </dgm:t>
    </dgm:pt>
    <dgm:pt modelId="{AE990D84-6C8C-48D3-84D4-D4D8858A0F00}" type="parTrans" cxnId="{EEE04F38-7961-4F14-9DB1-2D8E7B5BCB03}">
      <dgm:prSet/>
      <dgm:spPr/>
      <dgm:t>
        <a:bodyPr/>
        <a:lstStyle/>
        <a:p>
          <a:endParaRPr lang="en-US"/>
        </a:p>
      </dgm:t>
    </dgm:pt>
    <dgm:pt modelId="{9058C687-57CC-4939-A993-EA9A9C3764D4}" type="sibTrans" cxnId="{EEE04F38-7961-4F14-9DB1-2D8E7B5BCB03}">
      <dgm:prSet/>
      <dgm:spPr/>
      <dgm:t>
        <a:bodyPr/>
        <a:lstStyle/>
        <a:p>
          <a:endParaRPr lang="en-US"/>
        </a:p>
      </dgm:t>
    </dgm:pt>
    <dgm:pt modelId="{C7C5A82F-85F4-4765-B688-59598D8DF5D5}">
      <dgm:prSet/>
      <dgm:spPr/>
      <dgm:t>
        <a:bodyPr/>
        <a:lstStyle/>
        <a:p>
          <a:pPr rtl="0"/>
          <a:r>
            <a:rPr lang="vi-VN" smtClean="0"/>
            <a:t>Tích hợp các dịch vụ  mạng</a:t>
          </a:r>
          <a:endParaRPr lang="en-US"/>
        </a:p>
      </dgm:t>
    </dgm:pt>
    <dgm:pt modelId="{2211BF91-2CEF-4F23-83E2-94E1F0D31152}" type="parTrans" cxnId="{61C06582-DB22-414C-86CE-32BAD8147DAC}">
      <dgm:prSet/>
      <dgm:spPr/>
      <dgm:t>
        <a:bodyPr/>
        <a:lstStyle/>
        <a:p>
          <a:endParaRPr lang="en-US"/>
        </a:p>
      </dgm:t>
    </dgm:pt>
    <dgm:pt modelId="{26F74FC9-2072-4737-AF45-29CEF60D6471}" type="sibTrans" cxnId="{61C06582-DB22-414C-86CE-32BAD8147DAC}">
      <dgm:prSet/>
      <dgm:spPr/>
      <dgm:t>
        <a:bodyPr/>
        <a:lstStyle/>
        <a:p>
          <a:endParaRPr lang="en-US"/>
        </a:p>
      </dgm:t>
    </dgm:pt>
    <dgm:pt modelId="{04CDB6AE-AFD5-4070-9EAC-5D0E693926B3}">
      <dgm:prSet/>
      <dgm:spPr/>
      <dgm:t>
        <a:bodyPr/>
        <a:lstStyle/>
        <a:p>
          <a:pPr rtl="0"/>
          <a:r>
            <a:rPr lang="vi-VN" dirty="0" smtClean="0"/>
            <a:t>Tách riêng vùng Server </a:t>
          </a:r>
          <a:endParaRPr lang="en-US" dirty="0"/>
        </a:p>
      </dgm:t>
    </dgm:pt>
    <dgm:pt modelId="{ADDC1E9E-B237-4841-A79A-516AFF545066}" type="parTrans" cxnId="{27F563DC-4565-4FDB-AC1C-5A0755AAB1D5}">
      <dgm:prSet/>
      <dgm:spPr/>
      <dgm:t>
        <a:bodyPr/>
        <a:lstStyle/>
        <a:p>
          <a:endParaRPr lang="en-US"/>
        </a:p>
      </dgm:t>
    </dgm:pt>
    <dgm:pt modelId="{59B31AA3-7A8D-4F68-965E-9E805AC3BCED}" type="sibTrans" cxnId="{27F563DC-4565-4FDB-AC1C-5A0755AAB1D5}">
      <dgm:prSet/>
      <dgm:spPr/>
      <dgm:t>
        <a:bodyPr/>
        <a:lstStyle/>
        <a:p>
          <a:endParaRPr lang="en-US"/>
        </a:p>
      </dgm:t>
    </dgm:pt>
    <dgm:pt modelId="{B0C732EC-10C6-4155-A37A-1F3251B30054}" type="pres">
      <dgm:prSet presAssocID="{4391270E-4BCC-4782-8095-0691756F3B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7196C5-67FE-40B9-BA13-72B99677CC2A}" type="pres">
      <dgm:prSet presAssocID="{FF3FAFFD-F660-4F71-AD7D-28853DAAD00D}" presName="hierRoot1" presStyleCnt="0">
        <dgm:presLayoutVars>
          <dgm:hierBranch val="init"/>
        </dgm:presLayoutVars>
      </dgm:prSet>
      <dgm:spPr/>
    </dgm:pt>
    <dgm:pt modelId="{C867099A-F479-4A63-A74C-C3145DCD61DA}" type="pres">
      <dgm:prSet presAssocID="{FF3FAFFD-F660-4F71-AD7D-28853DAAD00D}" presName="rootComposite1" presStyleCnt="0"/>
      <dgm:spPr/>
    </dgm:pt>
    <dgm:pt modelId="{FBD2E679-1874-41E5-8244-96BD97A50C22}" type="pres">
      <dgm:prSet presAssocID="{FF3FAFFD-F660-4F71-AD7D-28853DAAD00D}" presName="rootText1" presStyleLbl="node0" presStyleIdx="0" presStyleCnt="1" custScaleX="165278">
        <dgm:presLayoutVars>
          <dgm:chPref val="3"/>
        </dgm:presLayoutVars>
      </dgm:prSet>
      <dgm:spPr/>
    </dgm:pt>
    <dgm:pt modelId="{3644AF12-E50D-44B1-AA16-2748B70C0961}" type="pres">
      <dgm:prSet presAssocID="{FF3FAFFD-F660-4F71-AD7D-28853DAAD00D}" presName="rootConnector1" presStyleLbl="node1" presStyleIdx="0" presStyleCnt="0"/>
      <dgm:spPr/>
    </dgm:pt>
    <dgm:pt modelId="{6D7055CD-E189-4B4A-83CD-F1B0F9F53D2A}" type="pres">
      <dgm:prSet presAssocID="{FF3FAFFD-F660-4F71-AD7D-28853DAAD00D}" presName="hierChild2" presStyleCnt="0"/>
      <dgm:spPr/>
    </dgm:pt>
    <dgm:pt modelId="{2A0DEDBA-14BE-4771-893A-4B1F3E7EB81F}" type="pres">
      <dgm:prSet presAssocID="{83A18124-1FBF-49E9-8D84-294368683861}" presName="Name37" presStyleLbl="parChTrans1D2" presStyleIdx="0" presStyleCnt="2"/>
      <dgm:spPr/>
    </dgm:pt>
    <dgm:pt modelId="{3BC63509-A5AC-44C5-95CD-7049CC373BD5}" type="pres">
      <dgm:prSet presAssocID="{1D2BB178-FCF6-49D8-B3BF-79049284933E}" presName="hierRoot2" presStyleCnt="0">
        <dgm:presLayoutVars>
          <dgm:hierBranch val="init"/>
        </dgm:presLayoutVars>
      </dgm:prSet>
      <dgm:spPr/>
    </dgm:pt>
    <dgm:pt modelId="{DC81C9B1-1FAC-4335-BE53-7E889FEDEE13}" type="pres">
      <dgm:prSet presAssocID="{1D2BB178-FCF6-49D8-B3BF-79049284933E}" presName="rootComposite" presStyleCnt="0"/>
      <dgm:spPr/>
    </dgm:pt>
    <dgm:pt modelId="{22F8006A-B592-42D6-BC94-6F7697576B0E}" type="pres">
      <dgm:prSet presAssocID="{1D2BB178-FCF6-49D8-B3BF-79049284933E}" presName="rootText" presStyleLbl="node2" presStyleIdx="0" presStyleCnt="2" custLinFactX="-445" custLinFactNeighborX="-100000" custLinFactNeighborY="-6928">
        <dgm:presLayoutVars>
          <dgm:chPref val="3"/>
        </dgm:presLayoutVars>
      </dgm:prSet>
      <dgm:spPr/>
    </dgm:pt>
    <dgm:pt modelId="{9F5C573F-6B84-45A6-AA14-33B0775A3CEF}" type="pres">
      <dgm:prSet presAssocID="{1D2BB178-FCF6-49D8-B3BF-79049284933E}" presName="rootConnector" presStyleLbl="node2" presStyleIdx="0" presStyleCnt="2"/>
      <dgm:spPr/>
    </dgm:pt>
    <dgm:pt modelId="{B294E9AF-4317-4B5B-A34F-A205E47980CC}" type="pres">
      <dgm:prSet presAssocID="{1D2BB178-FCF6-49D8-B3BF-79049284933E}" presName="hierChild4" presStyleCnt="0"/>
      <dgm:spPr/>
    </dgm:pt>
    <dgm:pt modelId="{BE2C359E-1803-4F18-8B7B-17C25BE08DD1}" type="pres">
      <dgm:prSet presAssocID="{A5B5AE09-036A-42A9-B637-BF47845DFDE3}" presName="Name37" presStyleLbl="parChTrans1D3" presStyleIdx="0" presStyleCnt="6"/>
      <dgm:spPr/>
    </dgm:pt>
    <dgm:pt modelId="{A69658C4-B88A-4E38-AEC2-2C268C52A2A4}" type="pres">
      <dgm:prSet presAssocID="{FAA39C47-8EF0-4838-B435-92CCA4BE7D30}" presName="hierRoot2" presStyleCnt="0">
        <dgm:presLayoutVars>
          <dgm:hierBranch val="init"/>
        </dgm:presLayoutVars>
      </dgm:prSet>
      <dgm:spPr/>
    </dgm:pt>
    <dgm:pt modelId="{F5326287-0FE8-402D-950E-EC42579B8262}" type="pres">
      <dgm:prSet presAssocID="{FAA39C47-8EF0-4838-B435-92CCA4BE7D30}" presName="rootComposite" presStyleCnt="0"/>
      <dgm:spPr/>
    </dgm:pt>
    <dgm:pt modelId="{08E56C28-83E5-4320-9D83-C89EB456A4FA}" type="pres">
      <dgm:prSet presAssocID="{FAA39C47-8EF0-4838-B435-92CCA4BE7D30}" presName="rootText" presStyleLbl="node3" presStyleIdx="0" presStyleCnt="6">
        <dgm:presLayoutVars>
          <dgm:chPref val="3"/>
        </dgm:presLayoutVars>
      </dgm:prSet>
      <dgm:spPr/>
    </dgm:pt>
    <dgm:pt modelId="{E5AB917E-D038-4166-9A07-6096B23A3585}" type="pres">
      <dgm:prSet presAssocID="{FAA39C47-8EF0-4838-B435-92CCA4BE7D30}" presName="rootConnector" presStyleLbl="node3" presStyleIdx="0" presStyleCnt="6"/>
      <dgm:spPr/>
    </dgm:pt>
    <dgm:pt modelId="{13610560-A1D9-4E03-BB48-2F49E0035398}" type="pres">
      <dgm:prSet presAssocID="{FAA39C47-8EF0-4838-B435-92CCA4BE7D30}" presName="hierChild4" presStyleCnt="0"/>
      <dgm:spPr/>
    </dgm:pt>
    <dgm:pt modelId="{D98C2332-F953-4A2A-B123-DAC790B4D85F}" type="pres">
      <dgm:prSet presAssocID="{FAA39C47-8EF0-4838-B435-92CCA4BE7D30}" presName="hierChild5" presStyleCnt="0"/>
      <dgm:spPr/>
    </dgm:pt>
    <dgm:pt modelId="{92B09A72-C125-4860-8CED-821558344CC2}" type="pres">
      <dgm:prSet presAssocID="{C19ABEF8-3D7F-4833-BFE1-8E74A8650835}" presName="Name37" presStyleLbl="parChTrans1D3" presStyleIdx="1" presStyleCnt="6"/>
      <dgm:spPr/>
    </dgm:pt>
    <dgm:pt modelId="{4C40ED58-9AA2-474E-A74E-C0C8536F5403}" type="pres">
      <dgm:prSet presAssocID="{4D4D12A3-159E-45E6-A3CE-AE9E43A8E5CE}" presName="hierRoot2" presStyleCnt="0">
        <dgm:presLayoutVars>
          <dgm:hierBranch val="init"/>
        </dgm:presLayoutVars>
      </dgm:prSet>
      <dgm:spPr/>
    </dgm:pt>
    <dgm:pt modelId="{1213B0E7-B728-45DD-9872-D438E929B009}" type="pres">
      <dgm:prSet presAssocID="{4D4D12A3-159E-45E6-A3CE-AE9E43A8E5CE}" presName="rootComposite" presStyleCnt="0"/>
      <dgm:spPr/>
    </dgm:pt>
    <dgm:pt modelId="{AE333FF1-21EE-4E43-B40C-A3E31EF92467}" type="pres">
      <dgm:prSet presAssocID="{4D4D12A3-159E-45E6-A3CE-AE9E43A8E5CE}" presName="rootText" presStyleLbl="node3" presStyleIdx="1" presStyleCnt="6">
        <dgm:presLayoutVars>
          <dgm:chPref val="3"/>
        </dgm:presLayoutVars>
      </dgm:prSet>
      <dgm:spPr/>
    </dgm:pt>
    <dgm:pt modelId="{FBF7FDB2-19AC-44B4-9D6D-75E0C0950A49}" type="pres">
      <dgm:prSet presAssocID="{4D4D12A3-159E-45E6-A3CE-AE9E43A8E5CE}" presName="rootConnector" presStyleLbl="node3" presStyleIdx="1" presStyleCnt="6"/>
      <dgm:spPr/>
    </dgm:pt>
    <dgm:pt modelId="{11D04200-22DF-4395-B62F-783D95134419}" type="pres">
      <dgm:prSet presAssocID="{4D4D12A3-159E-45E6-A3CE-AE9E43A8E5CE}" presName="hierChild4" presStyleCnt="0"/>
      <dgm:spPr/>
    </dgm:pt>
    <dgm:pt modelId="{C1745A96-8645-4F26-AF63-D0642104F82D}" type="pres">
      <dgm:prSet presAssocID="{4D4D12A3-159E-45E6-A3CE-AE9E43A8E5CE}" presName="hierChild5" presStyleCnt="0"/>
      <dgm:spPr/>
    </dgm:pt>
    <dgm:pt modelId="{CBE9A852-298C-4431-A6DB-B184C7A24B6F}" type="pres">
      <dgm:prSet presAssocID="{F3AAC7FD-84E5-4FF7-8A80-6EAE26210E28}" presName="Name37" presStyleLbl="parChTrans1D3" presStyleIdx="2" presStyleCnt="6"/>
      <dgm:spPr/>
    </dgm:pt>
    <dgm:pt modelId="{D15C866A-A855-4D65-875E-03E3FFEF8DF8}" type="pres">
      <dgm:prSet presAssocID="{97DAC50A-BCE5-4531-8BE7-B3CFAB6EC1B2}" presName="hierRoot2" presStyleCnt="0">
        <dgm:presLayoutVars>
          <dgm:hierBranch val="init"/>
        </dgm:presLayoutVars>
      </dgm:prSet>
      <dgm:spPr/>
    </dgm:pt>
    <dgm:pt modelId="{6E25524F-FC21-47EB-94CC-8E4868F5522D}" type="pres">
      <dgm:prSet presAssocID="{97DAC50A-BCE5-4531-8BE7-B3CFAB6EC1B2}" presName="rootComposite" presStyleCnt="0"/>
      <dgm:spPr/>
    </dgm:pt>
    <dgm:pt modelId="{DC27A4BE-490E-4493-AFBA-708435F15042}" type="pres">
      <dgm:prSet presAssocID="{97DAC50A-BCE5-4531-8BE7-B3CFAB6EC1B2}" presName="rootText" presStyleLbl="node3" presStyleIdx="2" presStyleCnt="6">
        <dgm:presLayoutVars>
          <dgm:chPref val="3"/>
        </dgm:presLayoutVars>
      </dgm:prSet>
      <dgm:spPr/>
    </dgm:pt>
    <dgm:pt modelId="{D4FF5BE9-2C41-4E82-9294-673F4A20CE45}" type="pres">
      <dgm:prSet presAssocID="{97DAC50A-BCE5-4531-8BE7-B3CFAB6EC1B2}" presName="rootConnector" presStyleLbl="node3" presStyleIdx="2" presStyleCnt="6"/>
      <dgm:spPr/>
    </dgm:pt>
    <dgm:pt modelId="{7F68BE0C-F860-4BFB-9A4C-1284DF3A3806}" type="pres">
      <dgm:prSet presAssocID="{97DAC50A-BCE5-4531-8BE7-B3CFAB6EC1B2}" presName="hierChild4" presStyleCnt="0"/>
      <dgm:spPr/>
    </dgm:pt>
    <dgm:pt modelId="{69206FBA-974A-42AE-B333-3B3F773DA11C}" type="pres">
      <dgm:prSet presAssocID="{97DAC50A-BCE5-4531-8BE7-B3CFAB6EC1B2}" presName="hierChild5" presStyleCnt="0"/>
      <dgm:spPr/>
    </dgm:pt>
    <dgm:pt modelId="{CAD2C127-09A0-43CD-8AF1-532939295BFA}" type="pres">
      <dgm:prSet presAssocID="{1D2BB178-FCF6-49D8-B3BF-79049284933E}" presName="hierChild5" presStyleCnt="0"/>
      <dgm:spPr/>
    </dgm:pt>
    <dgm:pt modelId="{BB136B51-89CD-43B8-93FC-42EC13A7FEAE}" type="pres">
      <dgm:prSet presAssocID="{63727659-8EBA-40D3-B7F0-24E415CA3BAA}" presName="Name37" presStyleLbl="parChTrans1D2" presStyleIdx="1" presStyleCnt="2"/>
      <dgm:spPr/>
    </dgm:pt>
    <dgm:pt modelId="{B9C7FBBC-3DDB-4404-9D5F-9F92D7F7ED48}" type="pres">
      <dgm:prSet presAssocID="{344E8532-F2F1-4001-BCAE-18F89875C5E7}" presName="hierRoot2" presStyleCnt="0">
        <dgm:presLayoutVars>
          <dgm:hierBranch val="init"/>
        </dgm:presLayoutVars>
      </dgm:prSet>
      <dgm:spPr/>
    </dgm:pt>
    <dgm:pt modelId="{DF928E56-66BA-4256-BC8E-170582DE4A5A}" type="pres">
      <dgm:prSet presAssocID="{344E8532-F2F1-4001-BCAE-18F89875C5E7}" presName="rootComposite" presStyleCnt="0"/>
      <dgm:spPr/>
    </dgm:pt>
    <dgm:pt modelId="{C75630F9-155D-4AFC-AF53-F001A1780D6E}" type="pres">
      <dgm:prSet presAssocID="{344E8532-F2F1-4001-BCAE-18F89875C5E7}" presName="rootText" presStyleLbl="node2" presStyleIdx="1" presStyleCnt="2" custLinFactX="14301" custLinFactNeighborX="100000" custLinFactNeighborY="-6927">
        <dgm:presLayoutVars>
          <dgm:chPref val="3"/>
        </dgm:presLayoutVars>
      </dgm:prSet>
      <dgm:spPr/>
    </dgm:pt>
    <dgm:pt modelId="{A46C9BE1-9519-4065-91D8-42EF6890A3DC}" type="pres">
      <dgm:prSet presAssocID="{344E8532-F2F1-4001-BCAE-18F89875C5E7}" presName="rootConnector" presStyleLbl="node2" presStyleIdx="1" presStyleCnt="2"/>
      <dgm:spPr/>
    </dgm:pt>
    <dgm:pt modelId="{7CEB695F-24F0-40F6-8274-080A7CFA8DDD}" type="pres">
      <dgm:prSet presAssocID="{344E8532-F2F1-4001-BCAE-18F89875C5E7}" presName="hierChild4" presStyleCnt="0"/>
      <dgm:spPr/>
    </dgm:pt>
    <dgm:pt modelId="{0389C090-43B2-433B-97F5-6C1377D9AA5A}" type="pres">
      <dgm:prSet presAssocID="{AE990D84-6C8C-48D3-84D4-D4D8858A0F00}" presName="Name37" presStyleLbl="parChTrans1D3" presStyleIdx="3" presStyleCnt="6"/>
      <dgm:spPr/>
    </dgm:pt>
    <dgm:pt modelId="{AF01F965-1211-469B-9363-5B6AC8B5E538}" type="pres">
      <dgm:prSet presAssocID="{A0EED91A-ABBA-495F-8D54-F7C0629A5180}" presName="hierRoot2" presStyleCnt="0">
        <dgm:presLayoutVars>
          <dgm:hierBranch val="init"/>
        </dgm:presLayoutVars>
      </dgm:prSet>
      <dgm:spPr/>
    </dgm:pt>
    <dgm:pt modelId="{13501112-D6BC-4F5A-BBE5-330D59FCDD93}" type="pres">
      <dgm:prSet presAssocID="{A0EED91A-ABBA-495F-8D54-F7C0629A5180}" presName="rootComposite" presStyleCnt="0"/>
      <dgm:spPr/>
    </dgm:pt>
    <dgm:pt modelId="{F2D7DCF8-CD08-48FB-B9DB-3456E4D6AFBE}" type="pres">
      <dgm:prSet presAssocID="{A0EED91A-ABBA-495F-8D54-F7C0629A5180}" presName="rootText" presStyleLbl="node3" presStyleIdx="3" presStyleCnt="6" custLinFactX="67987" custLinFactNeighborX="100000" custLinFactNeighborY="15009">
        <dgm:presLayoutVars>
          <dgm:chPref val="3"/>
        </dgm:presLayoutVars>
      </dgm:prSet>
      <dgm:spPr/>
    </dgm:pt>
    <dgm:pt modelId="{92A236CD-973F-42F9-809D-9CFCF56251A1}" type="pres">
      <dgm:prSet presAssocID="{A0EED91A-ABBA-495F-8D54-F7C0629A5180}" presName="rootConnector" presStyleLbl="node3" presStyleIdx="3" presStyleCnt="6"/>
      <dgm:spPr/>
    </dgm:pt>
    <dgm:pt modelId="{908815A7-E61F-443E-8EF2-943FBC7404CB}" type="pres">
      <dgm:prSet presAssocID="{A0EED91A-ABBA-495F-8D54-F7C0629A5180}" presName="hierChild4" presStyleCnt="0"/>
      <dgm:spPr/>
    </dgm:pt>
    <dgm:pt modelId="{ADC58E1D-7A25-4972-ADAB-91B769E8450B}" type="pres">
      <dgm:prSet presAssocID="{A0EED91A-ABBA-495F-8D54-F7C0629A5180}" presName="hierChild5" presStyleCnt="0"/>
      <dgm:spPr/>
    </dgm:pt>
    <dgm:pt modelId="{E7EAA72E-2E2B-45F2-99B2-83A7A5983F4B}" type="pres">
      <dgm:prSet presAssocID="{2211BF91-2CEF-4F23-83E2-94E1F0D31152}" presName="Name37" presStyleLbl="parChTrans1D3" presStyleIdx="4" presStyleCnt="6"/>
      <dgm:spPr/>
    </dgm:pt>
    <dgm:pt modelId="{F6838DF5-2AC1-4763-8D0D-78DEE4035642}" type="pres">
      <dgm:prSet presAssocID="{C7C5A82F-85F4-4765-B688-59598D8DF5D5}" presName="hierRoot2" presStyleCnt="0">
        <dgm:presLayoutVars>
          <dgm:hierBranch val="init"/>
        </dgm:presLayoutVars>
      </dgm:prSet>
      <dgm:spPr/>
    </dgm:pt>
    <dgm:pt modelId="{56B9A9A8-224A-4498-BBC1-7128ADEAC45C}" type="pres">
      <dgm:prSet presAssocID="{C7C5A82F-85F4-4765-B688-59598D8DF5D5}" presName="rootComposite" presStyleCnt="0"/>
      <dgm:spPr/>
    </dgm:pt>
    <dgm:pt modelId="{6CFA287F-7960-4416-83F2-01FF420D1B15}" type="pres">
      <dgm:prSet presAssocID="{C7C5A82F-85F4-4765-B688-59598D8DF5D5}" presName="rootText" presStyleLbl="node3" presStyleIdx="4" presStyleCnt="6" custLinFactX="70296" custLinFactNeighborX="100000" custLinFactNeighborY="13855">
        <dgm:presLayoutVars>
          <dgm:chPref val="3"/>
        </dgm:presLayoutVars>
      </dgm:prSet>
      <dgm:spPr/>
    </dgm:pt>
    <dgm:pt modelId="{9981ED89-30D0-41D2-8817-652984CB9A0B}" type="pres">
      <dgm:prSet presAssocID="{C7C5A82F-85F4-4765-B688-59598D8DF5D5}" presName="rootConnector" presStyleLbl="node3" presStyleIdx="4" presStyleCnt="6"/>
      <dgm:spPr/>
    </dgm:pt>
    <dgm:pt modelId="{1F0B02F2-D236-4DAA-A513-EA28EAF8550C}" type="pres">
      <dgm:prSet presAssocID="{C7C5A82F-85F4-4765-B688-59598D8DF5D5}" presName="hierChild4" presStyleCnt="0"/>
      <dgm:spPr/>
    </dgm:pt>
    <dgm:pt modelId="{53779A48-55F1-4459-BAA2-9C0C1E6DD0C8}" type="pres">
      <dgm:prSet presAssocID="{C7C5A82F-85F4-4765-B688-59598D8DF5D5}" presName="hierChild5" presStyleCnt="0"/>
      <dgm:spPr/>
    </dgm:pt>
    <dgm:pt modelId="{0E4163C0-3B8B-4892-AAF8-202C40C61F72}" type="pres">
      <dgm:prSet presAssocID="{ADDC1E9E-B237-4841-A79A-516AFF545066}" presName="Name37" presStyleLbl="parChTrans1D3" presStyleIdx="5" presStyleCnt="6"/>
      <dgm:spPr/>
    </dgm:pt>
    <dgm:pt modelId="{96D30309-2B2C-4E7C-8DB2-C18BCD0C7518}" type="pres">
      <dgm:prSet presAssocID="{04CDB6AE-AFD5-4070-9EAC-5D0E693926B3}" presName="hierRoot2" presStyleCnt="0">
        <dgm:presLayoutVars>
          <dgm:hierBranch val="init"/>
        </dgm:presLayoutVars>
      </dgm:prSet>
      <dgm:spPr/>
    </dgm:pt>
    <dgm:pt modelId="{CE5B5380-2BB2-47B1-A67C-7D6F24F61AC4}" type="pres">
      <dgm:prSet presAssocID="{04CDB6AE-AFD5-4070-9EAC-5D0E693926B3}" presName="rootComposite" presStyleCnt="0"/>
      <dgm:spPr/>
    </dgm:pt>
    <dgm:pt modelId="{B360850A-5A3A-477F-8145-8224115311C7}" type="pres">
      <dgm:prSet presAssocID="{04CDB6AE-AFD5-4070-9EAC-5D0E693926B3}" presName="rootText" presStyleLbl="node3" presStyleIdx="5" presStyleCnt="6" custLinFactX="72027" custLinFactNeighborX="100000" custLinFactNeighborY="6015">
        <dgm:presLayoutVars>
          <dgm:chPref val="3"/>
        </dgm:presLayoutVars>
      </dgm:prSet>
      <dgm:spPr/>
    </dgm:pt>
    <dgm:pt modelId="{8F84B03F-5E0D-4882-958C-2CE37E980E95}" type="pres">
      <dgm:prSet presAssocID="{04CDB6AE-AFD5-4070-9EAC-5D0E693926B3}" presName="rootConnector" presStyleLbl="node3" presStyleIdx="5" presStyleCnt="6"/>
      <dgm:spPr/>
    </dgm:pt>
    <dgm:pt modelId="{28E240A1-AEFB-484D-82FF-1ACD13FC9C86}" type="pres">
      <dgm:prSet presAssocID="{04CDB6AE-AFD5-4070-9EAC-5D0E693926B3}" presName="hierChild4" presStyleCnt="0"/>
      <dgm:spPr/>
    </dgm:pt>
    <dgm:pt modelId="{3AB4CEFD-7E88-40F7-96A8-19561AC2AD87}" type="pres">
      <dgm:prSet presAssocID="{04CDB6AE-AFD5-4070-9EAC-5D0E693926B3}" presName="hierChild5" presStyleCnt="0"/>
      <dgm:spPr/>
    </dgm:pt>
    <dgm:pt modelId="{D4F20BF7-3B30-4175-BDCD-7D945F5E3A0D}" type="pres">
      <dgm:prSet presAssocID="{344E8532-F2F1-4001-BCAE-18F89875C5E7}" presName="hierChild5" presStyleCnt="0"/>
      <dgm:spPr/>
    </dgm:pt>
    <dgm:pt modelId="{2EB0A266-0191-4D34-A75D-0B3C672F8384}" type="pres">
      <dgm:prSet presAssocID="{FF3FAFFD-F660-4F71-AD7D-28853DAAD00D}" presName="hierChild3" presStyleCnt="0"/>
      <dgm:spPr/>
    </dgm:pt>
  </dgm:ptLst>
  <dgm:cxnLst>
    <dgm:cxn modelId="{A9247F1E-3D09-4316-B3E7-D5E878613FA9}" srcId="{1D2BB178-FCF6-49D8-B3BF-79049284933E}" destId="{97DAC50A-BCE5-4531-8BE7-B3CFAB6EC1B2}" srcOrd="2" destOrd="0" parTransId="{F3AAC7FD-84E5-4FF7-8A80-6EAE26210E28}" sibTransId="{6E667CCE-CB02-4849-8BBB-C1D4CF59F1F3}"/>
    <dgm:cxn modelId="{85D0D940-A159-4BF7-A39D-937869CB460F}" type="presOf" srcId="{AE990D84-6C8C-48D3-84D4-D4D8858A0F00}" destId="{0389C090-43B2-433B-97F5-6C1377D9AA5A}" srcOrd="0" destOrd="0" presId="urn:microsoft.com/office/officeart/2005/8/layout/orgChart1"/>
    <dgm:cxn modelId="{A7FBA1E9-3E16-4166-9822-758E916F5479}" type="presOf" srcId="{04CDB6AE-AFD5-4070-9EAC-5D0E693926B3}" destId="{B360850A-5A3A-477F-8145-8224115311C7}" srcOrd="0" destOrd="0" presId="urn:microsoft.com/office/officeart/2005/8/layout/orgChart1"/>
    <dgm:cxn modelId="{B78B0C3C-470F-456A-99B3-0EA6F609756D}" type="presOf" srcId="{344E8532-F2F1-4001-BCAE-18F89875C5E7}" destId="{A46C9BE1-9519-4065-91D8-42EF6890A3DC}" srcOrd="1" destOrd="0" presId="urn:microsoft.com/office/officeart/2005/8/layout/orgChart1"/>
    <dgm:cxn modelId="{D33C1073-E839-4722-B39E-C431986013CA}" type="presOf" srcId="{4391270E-4BCC-4782-8095-0691756F3B30}" destId="{B0C732EC-10C6-4155-A37A-1F3251B30054}" srcOrd="0" destOrd="0" presId="urn:microsoft.com/office/officeart/2005/8/layout/orgChart1"/>
    <dgm:cxn modelId="{6349F6DB-BCA9-469F-9F2F-698064592CE1}" type="presOf" srcId="{A0EED91A-ABBA-495F-8D54-F7C0629A5180}" destId="{92A236CD-973F-42F9-809D-9CFCF56251A1}" srcOrd="1" destOrd="0" presId="urn:microsoft.com/office/officeart/2005/8/layout/orgChart1"/>
    <dgm:cxn modelId="{FFA837A1-956D-4EE2-B607-59C4B2A5BA13}" type="presOf" srcId="{A0EED91A-ABBA-495F-8D54-F7C0629A5180}" destId="{F2D7DCF8-CD08-48FB-B9DB-3456E4D6AFBE}" srcOrd="0" destOrd="0" presId="urn:microsoft.com/office/officeart/2005/8/layout/orgChart1"/>
    <dgm:cxn modelId="{876280AD-C9E3-4BB9-9F3B-4BD9C76FCEDA}" type="presOf" srcId="{83A18124-1FBF-49E9-8D84-294368683861}" destId="{2A0DEDBA-14BE-4771-893A-4B1F3E7EB81F}" srcOrd="0" destOrd="0" presId="urn:microsoft.com/office/officeart/2005/8/layout/orgChart1"/>
    <dgm:cxn modelId="{BA4B9ADC-E37E-410A-A556-75B3E05E9BC1}" type="presOf" srcId="{1D2BB178-FCF6-49D8-B3BF-79049284933E}" destId="{9F5C573F-6B84-45A6-AA14-33B0775A3CEF}" srcOrd="1" destOrd="0" presId="urn:microsoft.com/office/officeart/2005/8/layout/orgChart1"/>
    <dgm:cxn modelId="{7FABF29E-D682-49AE-BDD7-B585FCD2C2F4}" type="presOf" srcId="{FAA39C47-8EF0-4838-B435-92CCA4BE7D30}" destId="{E5AB917E-D038-4166-9A07-6096B23A3585}" srcOrd="1" destOrd="0" presId="urn:microsoft.com/office/officeart/2005/8/layout/orgChart1"/>
    <dgm:cxn modelId="{EEE04F38-7961-4F14-9DB1-2D8E7B5BCB03}" srcId="{344E8532-F2F1-4001-BCAE-18F89875C5E7}" destId="{A0EED91A-ABBA-495F-8D54-F7C0629A5180}" srcOrd="0" destOrd="0" parTransId="{AE990D84-6C8C-48D3-84D4-D4D8858A0F00}" sibTransId="{9058C687-57CC-4939-A993-EA9A9C3764D4}"/>
    <dgm:cxn modelId="{5559FA07-F80F-4AB6-BEDE-967523BDC10F}" type="presOf" srcId="{4D4D12A3-159E-45E6-A3CE-AE9E43A8E5CE}" destId="{FBF7FDB2-19AC-44B4-9D6D-75E0C0950A49}" srcOrd="1" destOrd="0" presId="urn:microsoft.com/office/officeart/2005/8/layout/orgChart1"/>
    <dgm:cxn modelId="{B366B2C1-B4E8-4DE6-84D3-E73229510B29}" type="presOf" srcId="{344E8532-F2F1-4001-BCAE-18F89875C5E7}" destId="{C75630F9-155D-4AFC-AF53-F001A1780D6E}" srcOrd="0" destOrd="0" presId="urn:microsoft.com/office/officeart/2005/8/layout/orgChart1"/>
    <dgm:cxn modelId="{93A4CBF4-73FD-400E-8A91-C55538AA11D5}" type="presOf" srcId="{97DAC50A-BCE5-4531-8BE7-B3CFAB6EC1B2}" destId="{DC27A4BE-490E-4493-AFBA-708435F15042}" srcOrd="0" destOrd="0" presId="urn:microsoft.com/office/officeart/2005/8/layout/orgChart1"/>
    <dgm:cxn modelId="{BA0E1203-3B11-4131-9EBC-2F92B497D896}" srcId="{1D2BB178-FCF6-49D8-B3BF-79049284933E}" destId="{4D4D12A3-159E-45E6-A3CE-AE9E43A8E5CE}" srcOrd="1" destOrd="0" parTransId="{C19ABEF8-3D7F-4833-BFE1-8E74A8650835}" sibTransId="{50D9D5FE-4FF1-4C89-8AB2-7EA6043465E1}"/>
    <dgm:cxn modelId="{E440DA88-76F7-4B3E-BBC3-D9D213725E6E}" srcId="{FF3FAFFD-F660-4F71-AD7D-28853DAAD00D}" destId="{1D2BB178-FCF6-49D8-B3BF-79049284933E}" srcOrd="0" destOrd="0" parTransId="{83A18124-1FBF-49E9-8D84-294368683861}" sibTransId="{D5DDA754-CB83-4F18-84ED-671A74D8B774}"/>
    <dgm:cxn modelId="{2B4A4019-512A-41A0-8A8B-1E28072FB2EA}" srcId="{1D2BB178-FCF6-49D8-B3BF-79049284933E}" destId="{FAA39C47-8EF0-4838-B435-92CCA4BE7D30}" srcOrd="0" destOrd="0" parTransId="{A5B5AE09-036A-42A9-B637-BF47845DFDE3}" sibTransId="{25BBA459-D890-411C-B57F-F5FFC6DB3EAC}"/>
    <dgm:cxn modelId="{9E10409A-B05F-4132-BA9D-658B9FD6C93A}" type="presOf" srcId="{FF3FAFFD-F660-4F71-AD7D-28853DAAD00D}" destId="{3644AF12-E50D-44B1-AA16-2748B70C0961}" srcOrd="1" destOrd="0" presId="urn:microsoft.com/office/officeart/2005/8/layout/orgChart1"/>
    <dgm:cxn modelId="{9E76C3F5-E96B-4702-817F-9D715552FD21}" type="presOf" srcId="{FAA39C47-8EF0-4838-B435-92CCA4BE7D30}" destId="{08E56C28-83E5-4320-9D83-C89EB456A4FA}" srcOrd="0" destOrd="0" presId="urn:microsoft.com/office/officeart/2005/8/layout/orgChart1"/>
    <dgm:cxn modelId="{B6252CC7-926D-4B36-B399-E2004A77A9C0}" srcId="{4391270E-4BCC-4782-8095-0691756F3B30}" destId="{FF3FAFFD-F660-4F71-AD7D-28853DAAD00D}" srcOrd="0" destOrd="0" parTransId="{A9585EDA-57A1-41D8-B26C-07E535C04AD5}" sibTransId="{07FF5689-92F1-4EDA-8452-BC26D0048F7C}"/>
    <dgm:cxn modelId="{B1D58AEE-E046-4AC1-B393-4D79860EA99C}" type="presOf" srcId="{FF3FAFFD-F660-4F71-AD7D-28853DAAD00D}" destId="{FBD2E679-1874-41E5-8244-96BD97A50C22}" srcOrd="0" destOrd="0" presId="urn:microsoft.com/office/officeart/2005/8/layout/orgChart1"/>
    <dgm:cxn modelId="{61C06582-DB22-414C-86CE-32BAD8147DAC}" srcId="{344E8532-F2F1-4001-BCAE-18F89875C5E7}" destId="{C7C5A82F-85F4-4765-B688-59598D8DF5D5}" srcOrd="1" destOrd="0" parTransId="{2211BF91-2CEF-4F23-83E2-94E1F0D31152}" sibTransId="{26F74FC9-2072-4737-AF45-29CEF60D6471}"/>
    <dgm:cxn modelId="{AB1A60F6-53B4-4FF5-9C9B-1EB644733EFD}" type="presOf" srcId="{63727659-8EBA-40D3-B7F0-24E415CA3BAA}" destId="{BB136B51-89CD-43B8-93FC-42EC13A7FEAE}" srcOrd="0" destOrd="0" presId="urn:microsoft.com/office/officeart/2005/8/layout/orgChart1"/>
    <dgm:cxn modelId="{3CED812E-D7B7-4E92-AE7B-8C1D0E0486DE}" srcId="{FF3FAFFD-F660-4F71-AD7D-28853DAAD00D}" destId="{344E8532-F2F1-4001-BCAE-18F89875C5E7}" srcOrd="1" destOrd="0" parTransId="{63727659-8EBA-40D3-B7F0-24E415CA3BAA}" sibTransId="{4C9A989F-3FED-49E9-96BE-CB2F58D85CFB}"/>
    <dgm:cxn modelId="{96EA1EA7-FF55-4A05-AE26-AC63CED936EB}" type="presOf" srcId="{ADDC1E9E-B237-4841-A79A-516AFF545066}" destId="{0E4163C0-3B8B-4892-AAF8-202C40C61F72}" srcOrd="0" destOrd="0" presId="urn:microsoft.com/office/officeart/2005/8/layout/orgChart1"/>
    <dgm:cxn modelId="{354C1C4B-DDD6-4B1D-9DE5-0BDAF4325F7E}" type="presOf" srcId="{04CDB6AE-AFD5-4070-9EAC-5D0E693926B3}" destId="{8F84B03F-5E0D-4882-958C-2CE37E980E95}" srcOrd="1" destOrd="0" presId="urn:microsoft.com/office/officeart/2005/8/layout/orgChart1"/>
    <dgm:cxn modelId="{6CEE341A-5FB9-4576-B7C9-AB532BB81407}" type="presOf" srcId="{A5B5AE09-036A-42A9-B637-BF47845DFDE3}" destId="{BE2C359E-1803-4F18-8B7B-17C25BE08DD1}" srcOrd="0" destOrd="0" presId="urn:microsoft.com/office/officeart/2005/8/layout/orgChart1"/>
    <dgm:cxn modelId="{33229DAC-23C0-41B7-AFCF-A1DCD3CA7890}" type="presOf" srcId="{C7C5A82F-85F4-4765-B688-59598D8DF5D5}" destId="{6CFA287F-7960-4416-83F2-01FF420D1B15}" srcOrd="0" destOrd="0" presId="urn:microsoft.com/office/officeart/2005/8/layout/orgChart1"/>
    <dgm:cxn modelId="{25CE8D4F-EBA0-4042-B1AA-3B7D9EFC8FE9}" type="presOf" srcId="{2211BF91-2CEF-4F23-83E2-94E1F0D31152}" destId="{E7EAA72E-2E2B-45F2-99B2-83A7A5983F4B}" srcOrd="0" destOrd="0" presId="urn:microsoft.com/office/officeart/2005/8/layout/orgChart1"/>
    <dgm:cxn modelId="{27F563DC-4565-4FDB-AC1C-5A0755AAB1D5}" srcId="{344E8532-F2F1-4001-BCAE-18F89875C5E7}" destId="{04CDB6AE-AFD5-4070-9EAC-5D0E693926B3}" srcOrd="2" destOrd="0" parTransId="{ADDC1E9E-B237-4841-A79A-516AFF545066}" sibTransId="{59B31AA3-7A8D-4F68-965E-9E805AC3BCED}"/>
    <dgm:cxn modelId="{EE0374AB-BF1A-48EC-AE9B-B8A7D80E56B4}" type="presOf" srcId="{1D2BB178-FCF6-49D8-B3BF-79049284933E}" destId="{22F8006A-B592-42D6-BC94-6F7697576B0E}" srcOrd="0" destOrd="0" presId="urn:microsoft.com/office/officeart/2005/8/layout/orgChart1"/>
    <dgm:cxn modelId="{3B1C4968-CF9E-4400-98AD-5FE89349199E}" type="presOf" srcId="{C19ABEF8-3D7F-4833-BFE1-8E74A8650835}" destId="{92B09A72-C125-4860-8CED-821558344CC2}" srcOrd="0" destOrd="0" presId="urn:microsoft.com/office/officeart/2005/8/layout/orgChart1"/>
    <dgm:cxn modelId="{C2A20093-485D-4C26-A12A-94763EF72A21}" type="presOf" srcId="{C7C5A82F-85F4-4765-B688-59598D8DF5D5}" destId="{9981ED89-30D0-41D2-8817-652984CB9A0B}" srcOrd="1" destOrd="0" presId="urn:microsoft.com/office/officeart/2005/8/layout/orgChart1"/>
    <dgm:cxn modelId="{C99EA976-3B32-4823-BF3F-C274B8D1A2F3}" type="presOf" srcId="{4D4D12A3-159E-45E6-A3CE-AE9E43A8E5CE}" destId="{AE333FF1-21EE-4E43-B40C-A3E31EF92467}" srcOrd="0" destOrd="0" presId="urn:microsoft.com/office/officeart/2005/8/layout/orgChart1"/>
    <dgm:cxn modelId="{878D308F-F9E7-4DF0-A383-0F3F58340DB0}" type="presOf" srcId="{F3AAC7FD-84E5-4FF7-8A80-6EAE26210E28}" destId="{CBE9A852-298C-4431-A6DB-B184C7A24B6F}" srcOrd="0" destOrd="0" presId="urn:microsoft.com/office/officeart/2005/8/layout/orgChart1"/>
    <dgm:cxn modelId="{BBAE4303-87CA-4687-B56A-A1AD107FA70A}" type="presOf" srcId="{97DAC50A-BCE5-4531-8BE7-B3CFAB6EC1B2}" destId="{D4FF5BE9-2C41-4E82-9294-673F4A20CE45}" srcOrd="1" destOrd="0" presId="urn:microsoft.com/office/officeart/2005/8/layout/orgChart1"/>
    <dgm:cxn modelId="{C1BA1BB9-F532-4C9A-BBF7-3F4A7D0C76AD}" type="presParOf" srcId="{B0C732EC-10C6-4155-A37A-1F3251B30054}" destId="{C47196C5-67FE-40B9-BA13-72B99677CC2A}" srcOrd="0" destOrd="0" presId="urn:microsoft.com/office/officeart/2005/8/layout/orgChart1"/>
    <dgm:cxn modelId="{D60E38C5-3F07-4003-932C-5B3289C8EE5D}" type="presParOf" srcId="{C47196C5-67FE-40B9-BA13-72B99677CC2A}" destId="{C867099A-F479-4A63-A74C-C3145DCD61DA}" srcOrd="0" destOrd="0" presId="urn:microsoft.com/office/officeart/2005/8/layout/orgChart1"/>
    <dgm:cxn modelId="{789F75FC-296A-4C84-BDC4-686208ADF4DE}" type="presParOf" srcId="{C867099A-F479-4A63-A74C-C3145DCD61DA}" destId="{FBD2E679-1874-41E5-8244-96BD97A50C22}" srcOrd="0" destOrd="0" presId="urn:microsoft.com/office/officeart/2005/8/layout/orgChart1"/>
    <dgm:cxn modelId="{196CE138-5EB1-408C-ADF3-FBB4F077CEBC}" type="presParOf" srcId="{C867099A-F479-4A63-A74C-C3145DCD61DA}" destId="{3644AF12-E50D-44B1-AA16-2748B70C0961}" srcOrd="1" destOrd="0" presId="urn:microsoft.com/office/officeart/2005/8/layout/orgChart1"/>
    <dgm:cxn modelId="{5A0D352D-0524-43BB-831C-51E60A17C172}" type="presParOf" srcId="{C47196C5-67FE-40B9-BA13-72B99677CC2A}" destId="{6D7055CD-E189-4B4A-83CD-F1B0F9F53D2A}" srcOrd="1" destOrd="0" presId="urn:microsoft.com/office/officeart/2005/8/layout/orgChart1"/>
    <dgm:cxn modelId="{CA5F238C-8ACF-4FEA-9E83-F39973158C84}" type="presParOf" srcId="{6D7055CD-E189-4B4A-83CD-F1B0F9F53D2A}" destId="{2A0DEDBA-14BE-4771-893A-4B1F3E7EB81F}" srcOrd="0" destOrd="0" presId="urn:microsoft.com/office/officeart/2005/8/layout/orgChart1"/>
    <dgm:cxn modelId="{948510F4-A988-4F65-B7EF-46A96306C451}" type="presParOf" srcId="{6D7055CD-E189-4B4A-83CD-F1B0F9F53D2A}" destId="{3BC63509-A5AC-44C5-95CD-7049CC373BD5}" srcOrd="1" destOrd="0" presId="urn:microsoft.com/office/officeart/2005/8/layout/orgChart1"/>
    <dgm:cxn modelId="{72705526-798D-4AF5-8BD8-CF1A264E664F}" type="presParOf" srcId="{3BC63509-A5AC-44C5-95CD-7049CC373BD5}" destId="{DC81C9B1-1FAC-4335-BE53-7E889FEDEE13}" srcOrd="0" destOrd="0" presId="urn:microsoft.com/office/officeart/2005/8/layout/orgChart1"/>
    <dgm:cxn modelId="{09261B0A-91F1-4DDB-B9C9-15FCED9B34F0}" type="presParOf" srcId="{DC81C9B1-1FAC-4335-BE53-7E889FEDEE13}" destId="{22F8006A-B592-42D6-BC94-6F7697576B0E}" srcOrd="0" destOrd="0" presId="urn:microsoft.com/office/officeart/2005/8/layout/orgChart1"/>
    <dgm:cxn modelId="{453DA4F8-56DC-442E-AC31-3211D825DEA2}" type="presParOf" srcId="{DC81C9B1-1FAC-4335-BE53-7E889FEDEE13}" destId="{9F5C573F-6B84-45A6-AA14-33B0775A3CEF}" srcOrd="1" destOrd="0" presId="urn:microsoft.com/office/officeart/2005/8/layout/orgChart1"/>
    <dgm:cxn modelId="{9297216B-E2A7-426B-B835-C1357A508D81}" type="presParOf" srcId="{3BC63509-A5AC-44C5-95CD-7049CC373BD5}" destId="{B294E9AF-4317-4B5B-A34F-A205E47980CC}" srcOrd="1" destOrd="0" presId="urn:microsoft.com/office/officeart/2005/8/layout/orgChart1"/>
    <dgm:cxn modelId="{81F44562-6CE9-4F7E-8340-F1B5F23DC44B}" type="presParOf" srcId="{B294E9AF-4317-4B5B-A34F-A205E47980CC}" destId="{BE2C359E-1803-4F18-8B7B-17C25BE08DD1}" srcOrd="0" destOrd="0" presId="urn:microsoft.com/office/officeart/2005/8/layout/orgChart1"/>
    <dgm:cxn modelId="{30F1C0E2-463C-49D0-9531-8969735A26E3}" type="presParOf" srcId="{B294E9AF-4317-4B5B-A34F-A205E47980CC}" destId="{A69658C4-B88A-4E38-AEC2-2C268C52A2A4}" srcOrd="1" destOrd="0" presId="urn:microsoft.com/office/officeart/2005/8/layout/orgChart1"/>
    <dgm:cxn modelId="{D2FFF373-AAD3-4F8E-8934-EB56258DE87B}" type="presParOf" srcId="{A69658C4-B88A-4E38-AEC2-2C268C52A2A4}" destId="{F5326287-0FE8-402D-950E-EC42579B8262}" srcOrd="0" destOrd="0" presId="urn:microsoft.com/office/officeart/2005/8/layout/orgChart1"/>
    <dgm:cxn modelId="{0826B54A-51DD-4261-91FE-B9EE166FCD2C}" type="presParOf" srcId="{F5326287-0FE8-402D-950E-EC42579B8262}" destId="{08E56C28-83E5-4320-9D83-C89EB456A4FA}" srcOrd="0" destOrd="0" presId="urn:microsoft.com/office/officeart/2005/8/layout/orgChart1"/>
    <dgm:cxn modelId="{BB16EE4A-EEC8-46E8-A70E-282159A93536}" type="presParOf" srcId="{F5326287-0FE8-402D-950E-EC42579B8262}" destId="{E5AB917E-D038-4166-9A07-6096B23A3585}" srcOrd="1" destOrd="0" presId="urn:microsoft.com/office/officeart/2005/8/layout/orgChart1"/>
    <dgm:cxn modelId="{9703EC62-1ECF-4A6B-8FFE-1D36FEC085F1}" type="presParOf" srcId="{A69658C4-B88A-4E38-AEC2-2C268C52A2A4}" destId="{13610560-A1D9-4E03-BB48-2F49E0035398}" srcOrd="1" destOrd="0" presId="urn:microsoft.com/office/officeart/2005/8/layout/orgChart1"/>
    <dgm:cxn modelId="{7B1CFA94-2341-4321-99ED-CC56D0EED9A2}" type="presParOf" srcId="{A69658C4-B88A-4E38-AEC2-2C268C52A2A4}" destId="{D98C2332-F953-4A2A-B123-DAC790B4D85F}" srcOrd="2" destOrd="0" presId="urn:microsoft.com/office/officeart/2005/8/layout/orgChart1"/>
    <dgm:cxn modelId="{CD441832-0D16-4558-B395-98C28CF084B3}" type="presParOf" srcId="{B294E9AF-4317-4B5B-A34F-A205E47980CC}" destId="{92B09A72-C125-4860-8CED-821558344CC2}" srcOrd="2" destOrd="0" presId="urn:microsoft.com/office/officeart/2005/8/layout/orgChart1"/>
    <dgm:cxn modelId="{DD495ADB-1800-4BAC-850B-4478504EE285}" type="presParOf" srcId="{B294E9AF-4317-4B5B-A34F-A205E47980CC}" destId="{4C40ED58-9AA2-474E-A74E-C0C8536F5403}" srcOrd="3" destOrd="0" presId="urn:microsoft.com/office/officeart/2005/8/layout/orgChart1"/>
    <dgm:cxn modelId="{43BCC310-0C2A-4A63-A32B-0609D4F7AE6D}" type="presParOf" srcId="{4C40ED58-9AA2-474E-A74E-C0C8536F5403}" destId="{1213B0E7-B728-45DD-9872-D438E929B009}" srcOrd="0" destOrd="0" presId="urn:microsoft.com/office/officeart/2005/8/layout/orgChart1"/>
    <dgm:cxn modelId="{A7F633E7-5DB4-4B7C-832E-6163AF490A15}" type="presParOf" srcId="{1213B0E7-B728-45DD-9872-D438E929B009}" destId="{AE333FF1-21EE-4E43-B40C-A3E31EF92467}" srcOrd="0" destOrd="0" presId="urn:microsoft.com/office/officeart/2005/8/layout/orgChart1"/>
    <dgm:cxn modelId="{FA59305B-5EDE-4908-801A-9F36DE5CC9EB}" type="presParOf" srcId="{1213B0E7-B728-45DD-9872-D438E929B009}" destId="{FBF7FDB2-19AC-44B4-9D6D-75E0C0950A49}" srcOrd="1" destOrd="0" presId="urn:microsoft.com/office/officeart/2005/8/layout/orgChart1"/>
    <dgm:cxn modelId="{E7C5368B-F54D-4C97-AECF-F4983939B9CA}" type="presParOf" srcId="{4C40ED58-9AA2-474E-A74E-C0C8536F5403}" destId="{11D04200-22DF-4395-B62F-783D95134419}" srcOrd="1" destOrd="0" presId="urn:microsoft.com/office/officeart/2005/8/layout/orgChart1"/>
    <dgm:cxn modelId="{6356B13A-6E7D-4C73-B551-7F43F23A25DA}" type="presParOf" srcId="{4C40ED58-9AA2-474E-A74E-C0C8536F5403}" destId="{C1745A96-8645-4F26-AF63-D0642104F82D}" srcOrd="2" destOrd="0" presId="urn:microsoft.com/office/officeart/2005/8/layout/orgChart1"/>
    <dgm:cxn modelId="{8545F810-8610-4853-9F71-81454A6545BF}" type="presParOf" srcId="{B294E9AF-4317-4B5B-A34F-A205E47980CC}" destId="{CBE9A852-298C-4431-A6DB-B184C7A24B6F}" srcOrd="4" destOrd="0" presId="urn:microsoft.com/office/officeart/2005/8/layout/orgChart1"/>
    <dgm:cxn modelId="{71DE25B5-BD7E-4FBB-B8F3-D6AE3DF34E7A}" type="presParOf" srcId="{B294E9AF-4317-4B5B-A34F-A205E47980CC}" destId="{D15C866A-A855-4D65-875E-03E3FFEF8DF8}" srcOrd="5" destOrd="0" presId="urn:microsoft.com/office/officeart/2005/8/layout/orgChart1"/>
    <dgm:cxn modelId="{7F76293C-9AB8-45A8-AB0D-B0035B209ED6}" type="presParOf" srcId="{D15C866A-A855-4D65-875E-03E3FFEF8DF8}" destId="{6E25524F-FC21-47EB-94CC-8E4868F5522D}" srcOrd="0" destOrd="0" presId="urn:microsoft.com/office/officeart/2005/8/layout/orgChart1"/>
    <dgm:cxn modelId="{EE8282B0-A20F-4837-8AC0-17E654436ED3}" type="presParOf" srcId="{6E25524F-FC21-47EB-94CC-8E4868F5522D}" destId="{DC27A4BE-490E-4493-AFBA-708435F15042}" srcOrd="0" destOrd="0" presId="urn:microsoft.com/office/officeart/2005/8/layout/orgChart1"/>
    <dgm:cxn modelId="{0B1D407E-00B7-421B-AEA7-397231AAD374}" type="presParOf" srcId="{6E25524F-FC21-47EB-94CC-8E4868F5522D}" destId="{D4FF5BE9-2C41-4E82-9294-673F4A20CE45}" srcOrd="1" destOrd="0" presId="urn:microsoft.com/office/officeart/2005/8/layout/orgChart1"/>
    <dgm:cxn modelId="{8D06B92C-29F6-4FA3-84F6-1E3B323D7B8D}" type="presParOf" srcId="{D15C866A-A855-4D65-875E-03E3FFEF8DF8}" destId="{7F68BE0C-F860-4BFB-9A4C-1284DF3A3806}" srcOrd="1" destOrd="0" presId="urn:microsoft.com/office/officeart/2005/8/layout/orgChart1"/>
    <dgm:cxn modelId="{0DCC2502-8F76-4DE8-9009-2FEBE9EDB35B}" type="presParOf" srcId="{D15C866A-A855-4D65-875E-03E3FFEF8DF8}" destId="{69206FBA-974A-42AE-B333-3B3F773DA11C}" srcOrd="2" destOrd="0" presId="urn:microsoft.com/office/officeart/2005/8/layout/orgChart1"/>
    <dgm:cxn modelId="{05D537C2-428B-46F5-A2D6-6A1D641C2FBF}" type="presParOf" srcId="{3BC63509-A5AC-44C5-95CD-7049CC373BD5}" destId="{CAD2C127-09A0-43CD-8AF1-532939295BFA}" srcOrd="2" destOrd="0" presId="urn:microsoft.com/office/officeart/2005/8/layout/orgChart1"/>
    <dgm:cxn modelId="{DE736053-F6C5-46FB-B3C2-040E94F8C4D0}" type="presParOf" srcId="{6D7055CD-E189-4B4A-83CD-F1B0F9F53D2A}" destId="{BB136B51-89CD-43B8-93FC-42EC13A7FEAE}" srcOrd="2" destOrd="0" presId="urn:microsoft.com/office/officeart/2005/8/layout/orgChart1"/>
    <dgm:cxn modelId="{9756039F-6D9F-46CE-990F-18A97191A7A0}" type="presParOf" srcId="{6D7055CD-E189-4B4A-83CD-F1B0F9F53D2A}" destId="{B9C7FBBC-3DDB-4404-9D5F-9F92D7F7ED48}" srcOrd="3" destOrd="0" presId="urn:microsoft.com/office/officeart/2005/8/layout/orgChart1"/>
    <dgm:cxn modelId="{E398D6BC-7BB9-4715-9165-55CB79F8292C}" type="presParOf" srcId="{B9C7FBBC-3DDB-4404-9D5F-9F92D7F7ED48}" destId="{DF928E56-66BA-4256-BC8E-170582DE4A5A}" srcOrd="0" destOrd="0" presId="urn:microsoft.com/office/officeart/2005/8/layout/orgChart1"/>
    <dgm:cxn modelId="{AC1E5CE5-5D42-45F6-A22A-8F1F0B5EFADE}" type="presParOf" srcId="{DF928E56-66BA-4256-BC8E-170582DE4A5A}" destId="{C75630F9-155D-4AFC-AF53-F001A1780D6E}" srcOrd="0" destOrd="0" presId="urn:microsoft.com/office/officeart/2005/8/layout/orgChart1"/>
    <dgm:cxn modelId="{4EFD22A1-159B-41FA-B177-28EC86FB0101}" type="presParOf" srcId="{DF928E56-66BA-4256-BC8E-170582DE4A5A}" destId="{A46C9BE1-9519-4065-91D8-42EF6890A3DC}" srcOrd="1" destOrd="0" presId="urn:microsoft.com/office/officeart/2005/8/layout/orgChart1"/>
    <dgm:cxn modelId="{6163109B-DFEF-4AF6-9BAC-3E49D1851EC3}" type="presParOf" srcId="{B9C7FBBC-3DDB-4404-9D5F-9F92D7F7ED48}" destId="{7CEB695F-24F0-40F6-8274-080A7CFA8DDD}" srcOrd="1" destOrd="0" presId="urn:microsoft.com/office/officeart/2005/8/layout/orgChart1"/>
    <dgm:cxn modelId="{59C8017C-7393-454A-94EF-DD6497B2FCD2}" type="presParOf" srcId="{7CEB695F-24F0-40F6-8274-080A7CFA8DDD}" destId="{0389C090-43B2-433B-97F5-6C1377D9AA5A}" srcOrd="0" destOrd="0" presId="urn:microsoft.com/office/officeart/2005/8/layout/orgChart1"/>
    <dgm:cxn modelId="{DFB924E9-271F-4863-A6C1-59ADD66EC355}" type="presParOf" srcId="{7CEB695F-24F0-40F6-8274-080A7CFA8DDD}" destId="{AF01F965-1211-469B-9363-5B6AC8B5E538}" srcOrd="1" destOrd="0" presId="urn:microsoft.com/office/officeart/2005/8/layout/orgChart1"/>
    <dgm:cxn modelId="{62BBC502-45BD-4644-ADBA-8B3EC2B25A6B}" type="presParOf" srcId="{AF01F965-1211-469B-9363-5B6AC8B5E538}" destId="{13501112-D6BC-4F5A-BBE5-330D59FCDD93}" srcOrd="0" destOrd="0" presId="urn:microsoft.com/office/officeart/2005/8/layout/orgChart1"/>
    <dgm:cxn modelId="{5D27F45B-316D-44AF-9F92-525B9C751438}" type="presParOf" srcId="{13501112-D6BC-4F5A-BBE5-330D59FCDD93}" destId="{F2D7DCF8-CD08-48FB-B9DB-3456E4D6AFBE}" srcOrd="0" destOrd="0" presId="urn:microsoft.com/office/officeart/2005/8/layout/orgChart1"/>
    <dgm:cxn modelId="{6E50478B-8729-4261-98E8-10D5653403C5}" type="presParOf" srcId="{13501112-D6BC-4F5A-BBE5-330D59FCDD93}" destId="{92A236CD-973F-42F9-809D-9CFCF56251A1}" srcOrd="1" destOrd="0" presId="urn:microsoft.com/office/officeart/2005/8/layout/orgChart1"/>
    <dgm:cxn modelId="{2E8283F1-52DB-4BF6-8678-C28BA9A74BFB}" type="presParOf" srcId="{AF01F965-1211-469B-9363-5B6AC8B5E538}" destId="{908815A7-E61F-443E-8EF2-943FBC7404CB}" srcOrd="1" destOrd="0" presId="urn:microsoft.com/office/officeart/2005/8/layout/orgChart1"/>
    <dgm:cxn modelId="{FAF9CA2E-A1B2-4ECD-A0A3-5C2433608027}" type="presParOf" srcId="{AF01F965-1211-469B-9363-5B6AC8B5E538}" destId="{ADC58E1D-7A25-4972-ADAB-91B769E8450B}" srcOrd="2" destOrd="0" presId="urn:microsoft.com/office/officeart/2005/8/layout/orgChart1"/>
    <dgm:cxn modelId="{031064A3-01E8-446D-8003-9F108E562965}" type="presParOf" srcId="{7CEB695F-24F0-40F6-8274-080A7CFA8DDD}" destId="{E7EAA72E-2E2B-45F2-99B2-83A7A5983F4B}" srcOrd="2" destOrd="0" presId="urn:microsoft.com/office/officeart/2005/8/layout/orgChart1"/>
    <dgm:cxn modelId="{36AD530D-E2B3-485A-AFBD-13CDDF337FD3}" type="presParOf" srcId="{7CEB695F-24F0-40F6-8274-080A7CFA8DDD}" destId="{F6838DF5-2AC1-4763-8D0D-78DEE4035642}" srcOrd="3" destOrd="0" presId="urn:microsoft.com/office/officeart/2005/8/layout/orgChart1"/>
    <dgm:cxn modelId="{8062E72C-7E38-41FD-86DD-571C0FFFC7AF}" type="presParOf" srcId="{F6838DF5-2AC1-4763-8D0D-78DEE4035642}" destId="{56B9A9A8-224A-4498-BBC1-7128ADEAC45C}" srcOrd="0" destOrd="0" presId="urn:microsoft.com/office/officeart/2005/8/layout/orgChart1"/>
    <dgm:cxn modelId="{412B97AA-F8B3-4AA6-A92F-3959B27F3762}" type="presParOf" srcId="{56B9A9A8-224A-4498-BBC1-7128ADEAC45C}" destId="{6CFA287F-7960-4416-83F2-01FF420D1B15}" srcOrd="0" destOrd="0" presId="urn:microsoft.com/office/officeart/2005/8/layout/orgChart1"/>
    <dgm:cxn modelId="{E2B7C5E4-F99D-4E77-9DC7-F40BA87DAE31}" type="presParOf" srcId="{56B9A9A8-224A-4498-BBC1-7128ADEAC45C}" destId="{9981ED89-30D0-41D2-8817-652984CB9A0B}" srcOrd="1" destOrd="0" presId="urn:microsoft.com/office/officeart/2005/8/layout/orgChart1"/>
    <dgm:cxn modelId="{0D14931F-01FE-4584-8D38-38E22B1F6888}" type="presParOf" srcId="{F6838DF5-2AC1-4763-8D0D-78DEE4035642}" destId="{1F0B02F2-D236-4DAA-A513-EA28EAF8550C}" srcOrd="1" destOrd="0" presId="urn:microsoft.com/office/officeart/2005/8/layout/orgChart1"/>
    <dgm:cxn modelId="{C2A29EE3-984A-4259-ADA6-182EF0440063}" type="presParOf" srcId="{F6838DF5-2AC1-4763-8D0D-78DEE4035642}" destId="{53779A48-55F1-4459-BAA2-9C0C1E6DD0C8}" srcOrd="2" destOrd="0" presId="urn:microsoft.com/office/officeart/2005/8/layout/orgChart1"/>
    <dgm:cxn modelId="{0C7AE60C-9E08-43F1-9C24-1C19EC042F6B}" type="presParOf" srcId="{7CEB695F-24F0-40F6-8274-080A7CFA8DDD}" destId="{0E4163C0-3B8B-4892-AAF8-202C40C61F72}" srcOrd="4" destOrd="0" presId="urn:microsoft.com/office/officeart/2005/8/layout/orgChart1"/>
    <dgm:cxn modelId="{444815C0-2069-4F76-A5DF-7AF299E6E2BD}" type="presParOf" srcId="{7CEB695F-24F0-40F6-8274-080A7CFA8DDD}" destId="{96D30309-2B2C-4E7C-8DB2-C18BCD0C7518}" srcOrd="5" destOrd="0" presId="urn:microsoft.com/office/officeart/2005/8/layout/orgChart1"/>
    <dgm:cxn modelId="{DF053C77-1B8F-47C2-A8E5-55350FE13BE0}" type="presParOf" srcId="{96D30309-2B2C-4E7C-8DB2-C18BCD0C7518}" destId="{CE5B5380-2BB2-47B1-A67C-7D6F24F61AC4}" srcOrd="0" destOrd="0" presId="urn:microsoft.com/office/officeart/2005/8/layout/orgChart1"/>
    <dgm:cxn modelId="{D7520B01-3DD6-4A24-A541-AF1E6323D399}" type="presParOf" srcId="{CE5B5380-2BB2-47B1-A67C-7D6F24F61AC4}" destId="{B360850A-5A3A-477F-8145-8224115311C7}" srcOrd="0" destOrd="0" presId="urn:microsoft.com/office/officeart/2005/8/layout/orgChart1"/>
    <dgm:cxn modelId="{03CBCF97-4673-4D4E-913D-A8759B5D65A1}" type="presParOf" srcId="{CE5B5380-2BB2-47B1-A67C-7D6F24F61AC4}" destId="{8F84B03F-5E0D-4882-958C-2CE37E980E95}" srcOrd="1" destOrd="0" presId="urn:microsoft.com/office/officeart/2005/8/layout/orgChart1"/>
    <dgm:cxn modelId="{2411F634-AFF3-401F-B733-8495A8CDE659}" type="presParOf" srcId="{96D30309-2B2C-4E7C-8DB2-C18BCD0C7518}" destId="{28E240A1-AEFB-484D-82FF-1ACD13FC9C86}" srcOrd="1" destOrd="0" presId="urn:microsoft.com/office/officeart/2005/8/layout/orgChart1"/>
    <dgm:cxn modelId="{BACF2984-18BA-47CE-B829-9E271F6270CC}" type="presParOf" srcId="{96D30309-2B2C-4E7C-8DB2-C18BCD0C7518}" destId="{3AB4CEFD-7E88-40F7-96A8-19561AC2AD87}" srcOrd="2" destOrd="0" presId="urn:microsoft.com/office/officeart/2005/8/layout/orgChart1"/>
    <dgm:cxn modelId="{780E47D3-412B-4EF1-9F82-9CA01BB4B97E}" type="presParOf" srcId="{B9C7FBBC-3DDB-4404-9D5F-9F92D7F7ED48}" destId="{D4F20BF7-3B30-4175-BDCD-7D945F5E3A0D}" srcOrd="2" destOrd="0" presId="urn:microsoft.com/office/officeart/2005/8/layout/orgChart1"/>
    <dgm:cxn modelId="{132C04CA-FCE7-4E6F-B9A0-8BA4AAD11C34}" type="presParOf" srcId="{C47196C5-67FE-40B9-BA13-72B99677CC2A}" destId="{2EB0A266-0191-4D34-A75D-0B3C672F83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01061-CF92-4B23-B9C4-792628443A8E}">
      <dsp:nvSpPr>
        <dsp:cNvPr id="0" name=""/>
        <dsp:cNvSpPr/>
      </dsp:nvSpPr>
      <dsp:spPr>
        <a:xfrm>
          <a:off x="800341" y="0"/>
          <a:ext cx="4779796" cy="477979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4599B-1EED-46F0-B49B-6CE996A018B8}">
      <dsp:nvSpPr>
        <dsp:cNvPr id="0" name=""/>
        <dsp:cNvSpPr/>
      </dsp:nvSpPr>
      <dsp:spPr>
        <a:xfrm>
          <a:off x="1254422" y="454080"/>
          <a:ext cx="1864120" cy="186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>
              <a:solidFill>
                <a:schemeClr val="tx1"/>
              </a:solidFill>
            </a:rPr>
            <a:t>Lí do chọn đề tài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1345421" y="545079"/>
        <a:ext cx="1682122" cy="1682122"/>
      </dsp:txXfrm>
    </dsp:sp>
    <dsp:sp modelId="{2E8D7F40-334F-4315-8280-69958091D94E}">
      <dsp:nvSpPr>
        <dsp:cNvPr id="0" name=""/>
        <dsp:cNvSpPr/>
      </dsp:nvSpPr>
      <dsp:spPr>
        <a:xfrm>
          <a:off x="3261936" y="454080"/>
          <a:ext cx="1864120" cy="186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>
              <a:solidFill>
                <a:schemeClr val="tx1"/>
              </a:solidFill>
            </a:rPr>
            <a:t>Mục đích nghiên cứu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352935" y="545079"/>
        <a:ext cx="1682122" cy="1682122"/>
      </dsp:txXfrm>
    </dsp:sp>
    <dsp:sp modelId="{ABFD7281-87FD-41FB-9190-3D1745AE174D}">
      <dsp:nvSpPr>
        <dsp:cNvPr id="0" name=""/>
        <dsp:cNvSpPr/>
      </dsp:nvSpPr>
      <dsp:spPr>
        <a:xfrm>
          <a:off x="1254422" y="2461594"/>
          <a:ext cx="1864120" cy="186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>
              <a:solidFill>
                <a:schemeClr val="tx1"/>
              </a:solidFill>
            </a:rPr>
            <a:t>Phạm vi nghiên cứu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1345421" y="2552593"/>
        <a:ext cx="1682122" cy="1682122"/>
      </dsp:txXfrm>
    </dsp:sp>
    <dsp:sp modelId="{BA4F6D68-4727-4B21-AFB7-5DC567B0C989}">
      <dsp:nvSpPr>
        <dsp:cNvPr id="0" name=""/>
        <dsp:cNvSpPr/>
      </dsp:nvSpPr>
      <dsp:spPr>
        <a:xfrm>
          <a:off x="3261936" y="2461594"/>
          <a:ext cx="1864120" cy="186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>
              <a:solidFill>
                <a:schemeClr val="tx1"/>
              </a:solidFill>
            </a:rPr>
            <a:t>Đối tượng nghiên cứu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3352935" y="2552593"/>
        <a:ext cx="1682122" cy="1682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F6336-E735-44D5-B375-1E156A68246D}">
      <dsp:nvSpPr>
        <dsp:cNvPr id="0" name=""/>
        <dsp:cNvSpPr/>
      </dsp:nvSpPr>
      <dsp:spPr>
        <a:xfrm>
          <a:off x="8098789" y="2815769"/>
          <a:ext cx="325537" cy="2539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194"/>
              </a:lnTo>
              <a:lnTo>
                <a:pt x="325537" y="25391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6C010-133E-49CF-92FD-BDFD5394D003}">
      <dsp:nvSpPr>
        <dsp:cNvPr id="0" name=""/>
        <dsp:cNvSpPr/>
      </dsp:nvSpPr>
      <dsp:spPr>
        <a:xfrm>
          <a:off x="8098789" y="2815769"/>
          <a:ext cx="325537" cy="998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315"/>
              </a:lnTo>
              <a:lnTo>
                <a:pt x="325537" y="9983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AFC05-0373-48B6-BDCA-BD2E5C9E6DD9}">
      <dsp:nvSpPr>
        <dsp:cNvPr id="0" name=""/>
        <dsp:cNvSpPr/>
      </dsp:nvSpPr>
      <dsp:spPr>
        <a:xfrm>
          <a:off x="5027884" y="1274891"/>
          <a:ext cx="3939006" cy="45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6"/>
              </a:lnTo>
              <a:lnTo>
                <a:pt x="3939006" y="227876"/>
              </a:lnTo>
              <a:lnTo>
                <a:pt x="3939006" y="4557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2F91A-D22C-44C3-83A1-6614359C10F7}">
      <dsp:nvSpPr>
        <dsp:cNvPr id="0" name=""/>
        <dsp:cNvSpPr/>
      </dsp:nvSpPr>
      <dsp:spPr>
        <a:xfrm>
          <a:off x="5027884" y="1274891"/>
          <a:ext cx="1313002" cy="45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876"/>
              </a:lnTo>
              <a:lnTo>
                <a:pt x="1313002" y="227876"/>
              </a:lnTo>
              <a:lnTo>
                <a:pt x="1313002" y="4557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A941F-7D35-42EF-B69E-0916E8F2BDB2}">
      <dsp:nvSpPr>
        <dsp:cNvPr id="0" name=""/>
        <dsp:cNvSpPr/>
      </dsp:nvSpPr>
      <dsp:spPr>
        <a:xfrm>
          <a:off x="3714881" y="1274891"/>
          <a:ext cx="1313002" cy="455752"/>
        </a:xfrm>
        <a:custGeom>
          <a:avLst/>
          <a:gdLst/>
          <a:ahLst/>
          <a:cxnLst/>
          <a:rect l="0" t="0" r="0" b="0"/>
          <a:pathLst>
            <a:path>
              <a:moveTo>
                <a:pt x="1313002" y="0"/>
              </a:moveTo>
              <a:lnTo>
                <a:pt x="1313002" y="227876"/>
              </a:lnTo>
              <a:lnTo>
                <a:pt x="0" y="227876"/>
              </a:lnTo>
              <a:lnTo>
                <a:pt x="0" y="4557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28DC7-1031-4B38-AA22-63691475E219}">
      <dsp:nvSpPr>
        <dsp:cNvPr id="0" name=""/>
        <dsp:cNvSpPr/>
      </dsp:nvSpPr>
      <dsp:spPr>
        <a:xfrm>
          <a:off x="1088877" y="1274891"/>
          <a:ext cx="3939006" cy="455752"/>
        </a:xfrm>
        <a:custGeom>
          <a:avLst/>
          <a:gdLst/>
          <a:ahLst/>
          <a:cxnLst/>
          <a:rect l="0" t="0" r="0" b="0"/>
          <a:pathLst>
            <a:path>
              <a:moveTo>
                <a:pt x="3939006" y="0"/>
              </a:moveTo>
              <a:lnTo>
                <a:pt x="3939006" y="227876"/>
              </a:lnTo>
              <a:lnTo>
                <a:pt x="0" y="227876"/>
              </a:lnTo>
              <a:lnTo>
                <a:pt x="0" y="45575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3F2F-0BB8-469C-97C5-1BB9A49BA1E1}">
      <dsp:nvSpPr>
        <dsp:cNvPr id="0" name=""/>
        <dsp:cNvSpPr/>
      </dsp:nvSpPr>
      <dsp:spPr>
        <a:xfrm>
          <a:off x="3123748" y="189765"/>
          <a:ext cx="3808270" cy="1085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kern="1200" dirty="0" smtClean="0"/>
            <a:t>Chương 1: Tổng quan</a:t>
          </a:r>
          <a:endParaRPr lang="en-US" sz="2600" kern="1200" dirty="0"/>
        </a:p>
      </dsp:txBody>
      <dsp:txXfrm>
        <a:off x="3123748" y="189765"/>
        <a:ext cx="3808270" cy="1085125"/>
      </dsp:txXfrm>
    </dsp:sp>
    <dsp:sp modelId="{5A482A33-31DE-4E0B-9AB5-E1FFD30DC51B}">
      <dsp:nvSpPr>
        <dsp:cNvPr id="0" name=""/>
        <dsp:cNvSpPr/>
      </dsp:nvSpPr>
      <dsp:spPr>
        <a:xfrm>
          <a:off x="3751" y="1730643"/>
          <a:ext cx="2170251" cy="1085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kern="1200" dirty="0" smtClean="0"/>
            <a:t>1.1.Tổng quan về vấn đề nghiên cứu</a:t>
          </a:r>
          <a:endParaRPr lang="en-US" sz="2600" kern="1200" dirty="0"/>
        </a:p>
      </dsp:txBody>
      <dsp:txXfrm>
        <a:off x="3751" y="1730643"/>
        <a:ext cx="2170251" cy="1085125"/>
      </dsp:txXfrm>
    </dsp:sp>
    <dsp:sp modelId="{CEF4B907-9014-4510-95D3-852B127F54F1}">
      <dsp:nvSpPr>
        <dsp:cNvPr id="0" name=""/>
        <dsp:cNvSpPr/>
      </dsp:nvSpPr>
      <dsp:spPr>
        <a:xfrm>
          <a:off x="2629756" y="1730643"/>
          <a:ext cx="2170251" cy="1085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kern="1200" smtClean="0"/>
            <a:t>1.2.Mục tiêu nghiên cứu</a:t>
          </a:r>
          <a:endParaRPr lang="en-US" sz="2600" kern="1200"/>
        </a:p>
      </dsp:txBody>
      <dsp:txXfrm>
        <a:off x="2629756" y="1730643"/>
        <a:ext cx="2170251" cy="1085125"/>
      </dsp:txXfrm>
    </dsp:sp>
    <dsp:sp modelId="{F33887EE-6479-4226-B68B-3EE6253762D0}">
      <dsp:nvSpPr>
        <dsp:cNvPr id="0" name=""/>
        <dsp:cNvSpPr/>
      </dsp:nvSpPr>
      <dsp:spPr>
        <a:xfrm>
          <a:off x="5255760" y="1730643"/>
          <a:ext cx="2170251" cy="1085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kern="1200" dirty="0" smtClean="0"/>
            <a:t>1.3.Phạm vi nghiên cứu</a:t>
          </a:r>
          <a:endParaRPr lang="en-US" sz="2600" kern="1200" dirty="0"/>
        </a:p>
      </dsp:txBody>
      <dsp:txXfrm>
        <a:off x="5255760" y="1730643"/>
        <a:ext cx="2170251" cy="1085125"/>
      </dsp:txXfrm>
    </dsp:sp>
    <dsp:sp modelId="{4F9C873C-290F-4138-99E2-22C2E8F6FB86}">
      <dsp:nvSpPr>
        <dsp:cNvPr id="0" name=""/>
        <dsp:cNvSpPr/>
      </dsp:nvSpPr>
      <dsp:spPr>
        <a:xfrm>
          <a:off x="7881764" y="1730643"/>
          <a:ext cx="2170251" cy="1085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kern="1200" smtClean="0"/>
            <a:t>1.4.Phương pháp nghiên cứu</a:t>
          </a:r>
          <a:endParaRPr lang="en-US" sz="2600" kern="1200"/>
        </a:p>
      </dsp:txBody>
      <dsp:txXfrm>
        <a:off x="7881764" y="1730643"/>
        <a:ext cx="2170251" cy="1085125"/>
      </dsp:txXfrm>
    </dsp:sp>
    <dsp:sp modelId="{1BFAFEB4-4866-40BA-BD4E-9F1219CD8603}">
      <dsp:nvSpPr>
        <dsp:cNvPr id="0" name=""/>
        <dsp:cNvSpPr/>
      </dsp:nvSpPr>
      <dsp:spPr>
        <a:xfrm>
          <a:off x="8424327" y="3271522"/>
          <a:ext cx="2170251" cy="1085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kern="1200" smtClean="0"/>
            <a:t>Phương pháp nghiên cứu lý thuyết</a:t>
          </a:r>
          <a:endParaRPr lang="en-US" sz="2600" kern="1200"/>
        </a:p>
      </dsp:txBody>
      <dsp:txXfrm>
        <a:off x="8424327" y="3271522"/>
        <a:ext cx="2170251" cy="1085125"/>
      </dsp:txXfrm>
    </dsp:sp>
    <dsp:sp modelId="{F9AA0D74-6688-4322-9015-9866831A0717}">
      <dsp:nvSpPr>
        <dsp:cNvPr id="0" name=""/>
        <dsp:cNvSpPr/>
      </dsp:nvSpPr>
      <dsp:spPr>
        <a:xfrm>
          <a:off x="8424327" y="4812400"/>
          <a:ext cx="2170251" cy="1085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600" kern="1200" smtClean="0"/>
            <a:t>pháp nghiên cứu thực nghiệm</a:t>
          </a:r>
          <a:endParaRPr lang="en-US" sz="2600" kern="1200"/>
        </a:p>
      </dsp:txBody>
      <dsp:txXfrm>
        <a:off x="8424327" y="4812400"/>
        <a:ext cx="2170251" cy="108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195B5-BD11-4D0C-8B12-E5F112CF5825}">
      <dsp:nvSpPr>
        <dsp:cNvPr id="0" name=""/>
        <dsp:cNvSpPr/>
      </dsp:nvSpPr>
      <dsp:spPr>
        <a:xfrm>
          <a:off x="8568366" y="2280672"/>
          <a:ext cx="260154" cy="2029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204"/>
              </a:lnTo>
              <a:lnTo>
                <a:pt x="260154" y="202920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6D16A-BAE6-46D4-BFDF-3C64D62B674D}">
      <dsp:nvSpPr>
        <dsp:cNvPr id="0" name=""/>
        <dsp:cNvSpPr/>
      </dsp:nvSpPr>
      <dsp:spPr>
        <a:xfrm>
          <a:off x="8568366" y="2280672"/>
          <a:ext cx="260154" cy="797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807"/>
              </a:lnTo>
              <a:lnTo>
                <a:pt x="260154" y="7978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14826-0B58-4A41-AE03-FE20D5A5FC50}">
      <dsp:nvSpPr>
        <dsp:cNvPr id="0" name=""/>
        <dsp:cNvSpPr/>
      </dsp:nvSpPr>
      <dsp:spPr>
        <a:xfrm>
          <a:off x="5064953" y="1049274"/>
          <a:ext cx="4197158" cy="36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8"/>
              </a:lnTo>
              <a:lnTo>
                <a:pt x="4197158" y="182108"/>
              </a:lnTo>
              <a:lnTo>
                <a:pt x="4197158" y="364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D523F-1C7E-4116-9BD5-ADA21C6F4B79}">
      <dsp:nvSpPr>
        <dsp:cNvPr id="0" name=""/>
        <dsp:cNvSpPr/>
      </dsp:nvSpPr>
      <dsp:spPr>
        <a:xfrm>
          <a:off x="6469787" y="2280672"/>
          <a:ext cx="260154" cy="32606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0602"/>
              </a:lnTo>
              <a:lnTo>
                <a:pt x="260154" y="326060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FA660-6B37-4F5C-A97E-A4A8691963CA}">
      <dsp:nvSpPr>
        <dsp:cNvPr id="0" name=""/>
        <dsp:cNvSpPr/>
      </dsp:nvSpPr>
      <dsp:spPr>
        <a:xfrm>
          <a:off x="6469787" y="2280672"/>
          <a:ext cx="260154" cy="2029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204"/>
              </a:lnTo>
              <a:lnTo>
                <a:pt x="260154" y="202920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5E184-92B3-4FAF-B465-98A4672F8E6E}">
      <dsp:nvSpPr>
        <dsp:cNvPr id="0" name=""/>
        <dsp:cNvSpPr/>
      </dsp:nvSpPr>
      <dsp:spPr>
        <a:xfrm>
          <a:off x="6469787" y="2280672"/>
          <a:ext cx="260154" cy="797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807"/>
              </a:lnTo>
              <a:lnTo>
                <a:pt x="260154" y="79780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18D0B-A8E3-48D5-99AF-C8D9EF1DB926}">
      <dsp:nvSpPr>
        <dsp:cNvPr id="0" name=""/>
        <dsp:cNvSpPr/>
      </dsp:nvSpPr>
      <dsp:spPr>
        <a:xfrm>
          <a:off x="5064953" y="1049274"/>
          <a:ext cx="2098579" cy="36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8"/>
              </a:lnTo>
              <a:lnTo>
                <a:pt x="2098579" y="182108"/>
              </a:lnTo>
              <a:lnTo>
                <a:pt x="2098579" y="364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A672F-173C-4328-A1D6-F1894187DDA4}">
      <dsp:nvSpPr>
        <dsp:cNvPr id="0" name=""/>
        <dsp:cNvSpPr/>
      </dsp:nvSpPr>
      <dsp:spPr>
        <a:xfrm>
          <a:off x="5019233" y="1049274"/>
          <a:ext cx="91440" cy="3642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8D1EF-1B48-44CB-B19F-111982B74D55}">
      <dsp:nvSpPr>
        <dsp:cNvPr id="0" name=""/>
        <dsp:cNvSpPr/>
      </dsp:nvSpPr>
      <dsp:spPr>
        <a:xfrm>
          <a:off x="2966373" y="1049274"/>
          <a:ext cx="2098579" cy="364216"/>
        </a:xfrm>
        <a:custGeom>
          <a:avLst/>
          <a:gdLst/>
          <a:ahLst/>
          <a:cxnLst/>
          <a:rect l="0" t="0" r="0" b="0"/>
          <a:pathLst>
            <a:path>
              <a:moveTo>
                <a:pt x="2098579" y="0"/>
              </a:moveTo>
              <a:lnTo>
                <a:pt x="2098579" y="182108"/>
              </a:lnTo>
              <a:lnTo>
                <a:pt x="0" y="182108"/>
              </a:lnTo>
              <a:lnTo>
                <a:pt x="0" y="364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EAB6E-AE95-4FDE-838F-D20731134319}">
      <dsp:nvSpPr>
        <dsp:cNvPr id="0" name=""/>
        <dsp:cNvSpPr/>
      </dsp:nvSpPr>
      <dsp:spPr>
        <a:xfrm>
          <a:off x="867794" y="1049274"/>
          <a:ext cx="4197158" cy="364216"/>
        </a:xfrm>
        <a:custGeom>
          <a:avLst/>
          <a:gdLst/>
          <a:ahLst/>
          <a:cxnLst/>
          <a:rect l="0" t="0" r="0" b="0"/>
          <a:pathLst>
            <a:path>
              <a:moveTo>
                <a:pt x="4197158" y="0"/>
              </a:moveTo>
              <a:lnTo>
                <a:pt x="4197158" y="182108"/>
              </a:lnTo>
              <a:lnTo>
                <a:pt x="0" y="182108"/>
              </a:lnTo>
              <a:lnTo>
                <a:pt x="0" y="364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B416D-C13B-4C74-BF2A-A42E7EB5C04E}">
      <dsp:nvSpPr>
        <dsp:cNvPr id="0" name=""/>
        <dsp:cNvSpPr/>
      </dsp:nvSpPr>
      <dsp:spPr>
        <a:xfrm>
          <a:off x="3180463" y="182092"/>
          <a:ext cx="3768979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dirty="0" smtClean="0"/>
            <a:t>Chương 2:Nghiên cứu lý thuyết</a:t>
          </a:r>
          <a:endParaRPr lang="en-US" sz="2100" kern="1200" dirty="0"/>
        </a:p>
      </dsp:txBody>
      <dsp:txXfrm>
        <a:off x="3180463" y="182092"/>
        <a:ext cx="3768979" cy="867181"/>
      </dsp:txXfrm>
    </dsp:sp>
    <dsp:sp modelId="{7C931A37-C9B1-4E8A-95C4-8B07D74BC7FE}">
      <dsp:nvSpPr>
        <dsp:cNvPr id="0" name=""/>
        <dsp:cNvSpPr/>
      </dsp:nvSpPr>
      <dsp:spPr>
        <a:xfrm>
          <a:off x="612" y="1413490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2.1.Tổng quan về mạng LAN</a:t>
          </a:r>
          <a:endParaRPr lang="en-US" sz="2100" kern="1200"/>
        </a:p>
      </dsp:txBody>
      <dsp:txXfrm>
        <a:off x="612" y="1413490"/>
        <a:ext cx="1734363" cy="867181"/>
      </dsp:txXfrm>
    </dsp:sp>
    <dsp:sp modelId="{0E7F06E8-B258-49E0-90BC-A350DCAF8A1C}">
      <dsp:nvSpPr>
        <dsp:cNvPr id="0" name=""/>
        <dsp:cNvSpPr/>
      </dsp:nvSpPr>
      <dsp:spPr>
        <a:xfrm>
          <a:off x="2099191" y="1413490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2.2.Các mô hình mạng trong LAN</a:t>
          </a:r>
          <a:endParaRPr lang="en-US" sz="2100" kern="1200"/>
        </a:p>
      </dsp:txBody>
      <dsp:txXfrm>
        <a:off x="2099191" y="1413490"/>
        <a:ext cx="1734363" cy="867181"/>
      </dsp:txXfrm>
    </dsp:sp>
    <dsp:sp modelId="{32957F2B-7B5B-455B-A290-CAFA7C31F079}">
      <dsp:nvSpPr>
        <dsp:cNvPr id="0" name=""/>
        <dsp:cNvSpPr/>
      </dsp:nvSpPr>
      <dsp:spPr>
        <a:xfrm>
          <a:off x="4197771" y="1413490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2.3.Các thiết bị mạng</a:t>
          </a:r>
          <a:endParaRPr lang="en-US" sz="2100" kern="1200"/>
        </a:p>
      </dsp:txBody>
      <dsp:txXfrm>
        <a:off x="4197771" y="1413490"/>
        <a:ext cx="1734363" cy="867181"/>
      </dsp:txXfrm>
    </dsp:sp>
    <dsp:sp modelId="{0C37BA0D-BA85-49A1-8BFB-C80071808E6C}">
      <dsp:nvSpPr>
        <dsp:cNvPr id="0" name=""/>
        <dsp:cNvSpPr/>
      </dsp:nvSpPr>
      <dsp:spPr>
        <a:xfrm>
          <a:off x="6296350" y="1413490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2.4.VLAN</a:t>
          </a:r>
          <a:endParaRPr lang="en-US" sz="2100" kern="1200"/>
        </a:p>
      </dsp:txBody>
      <dsp:txXfrm>
        <a:off x="6296350" y="1413490"/>
        <a:ext cx="1734363" cy="867181"/>
      </dsp:txXfrm>
    </dsp:sp>
    <dsp:sp modelId="{35C86AD0-A569-45E6-9F99-88E3C4F95646}">
      <dsp:nvSpPr>
        <dsp:cNvPr id="0" name=""/>
        <dsp:cNvSpPr/>
      </dsp:nvSpPr>
      <dsp:spPr>
        <a:xfrm>
          <a:off x="6729941" y="2644888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Khái niệm</a:t>
          </a:r>
          <a:endParaRPr lang="en-US" sz="2100" kern="1200"/>
        </a:p>
      </dsp:txBody>
      <dsp:txXfrm>
        <a:off x="6729941" y="2644888"/>
        <a:ext cx="1734363" cy="867181"/>
      </dsp:txXfrm>
    </dsp:sp>
    <dsp:sp modelId="{3A2E30AD-28E0-4891-823F-355F71B0ACFA}">
      <dsp:nvSpPr>
        <dsp:cNvPr id="0" name=""/>
        <dsp:cNvSpPr/>
      </dsp:nvSpPr>
      <dsp:spPr>
        <a:xfrm>
          <a:off x="6729941" y="3876286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Phân loại</a:t>
          </a:r>
          <a:endParaRPr lang="en-US" sz="2100" kern="1200"/>
        </a:p>
      </dsp:txBody>
      <dsp:txXfrm>
        <a:off x="6729941" y="3876286"/>
        <a:ext cx="1734363" cy="867181"/>
      </dsp:txXfrm>
    </dsp:sp>
    <dsp:sp modelId="{F1384649-CED8-41E8-9FF4-448B57598576}">
      <dsp:nvSpPr>
        <dsp:cNvPr id="0" name=""/>
        <dsp:cNvSpPr/>
      </dsp:nvSpPr>
      <dsp:spPr>
        <a:xfrm>
          <a:off x="6729941" y="5107684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Ưu nhược điểm</a:t>
          </a:r>
          <a:endParaRPr lang="en-US" sz="2100" kern="1200"/>
        </a:p>
      </dsp:txBody>
      <dsp:txXfrm>
        <a:off x="6729941" y="5107684"/>
        <a:ext cx="1734363" cy="867181"/>
      </dsp:txXfrm>
    </dsp:sp>
    <dsp:sp modelId="{51133709-8393-4C96-B2DA-E88C075ADE0A}">
      <dsp:nvSpPr>
        <dsp:cNvPr id="0" name=""/>
        <dsp:cNvSpPr/>
      </dsp:nvSpPr>
      <dsp:spPr>
        <a:xfrm>
          <a:off x="8394930" y="1413490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2.5.Các dịch vụ mạng</a:t>
          </a:r>
          <a:endParaRPr lang="en-US" sz="2100" kern="1200"/>
        </a:p>
      </dsp:txBody>
      <dsp:txXfrm>
        <a:off x="8394930" y="1413490"/>
        <a:ext cx="1734363" cy="867181"/>
      </dsp:txXfrm>
    </dsp:sp>
    <dsp:sp modelId="{81A51D6A-7F92-497C-8DA4-DE1721609677}">
      <dsp:nvSpPr>
        <dsp:cNvPr id="0" name=""/>
        <dsp:cNvSpPr/>
      </dsp:nvSpPr>
      <dsp:spPr>
        <a:xfrm>
          <a:off x="8828521" y="2644888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Dịch vụ Web</a:t>
          </a:r>
          <a:endParaRPr lang="en-US" sz="2100" kern="1200"/>
        </a:p>
      </dsp:txBody>
      <dsp:txXfrm>
        <a:off x="8828521" y="2644888"/>
        <a:ext cx="1734363" cy="867181"/>
      </dsp:txXfrm>
    </dsp:sp>
    <dsp:sp modelId="{C0F76ABC-B4DB-4A9B-811D-CC6203F9ABD8}">
      <dsp:nvSpPr>
        <dsp:cNvPr id="0" name=""/>
        <dsp:cNvSpPr/>
      </dsp:nvSpPr>
      <dsp:spPr>
        <a:xfrm>
          <a:off x="8828521" y="3876286"/>
          <a:ext cx="1734363" cy="867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100" kern="1200" smtClean="0"/>
            <a:t>Dịch vụ DNS</a:t>
          </a:r>
          <a:endParaRPr lang="en-US" sz="2100" kern="1200"/>
        </a:p>
      </dsp:txBody>
      <dsp:txXfrm>
        <a:off x="8828521" y="3876286"/>
        <a:ext cx="1734363" cy="867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41665-0A72-4962-BC86-36A79186A1AC}">
      <dsp:nvSpPr>
        <dsp:cNvPr id="0" name=""/>
        <dsp:cNvSpPr/>
      </dsp:nvSpPr>
      <dsp:spPr>
        <a:xfrm>
          <a:off x="5355770" y="1035018"/>
          <a:ext cx="3755626" cy="434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267"/>
              </a:lnTo>
              <a:lnTo>
                <a:pt x="3755626" y="217267"/>
              </a:lnTo>
              <a:lnTo>
                <a:pt x="3755626" y="434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F5020-BB32-47AE-B7FA-AF5D9B5D36A9}">
      <dsp:nvSpPr>
        <dsp:cNvPr id="0" name=""/>
        <dsp:cNvSpPr/>
      </dsp:nvSpPr>
      <dsp:spPr>
        <a:xfrm>
          <a:off x="5779960" y="2504161"/>
          <a:ext cx="310382" cy="242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0982"/>
              </a:lnTo>
              <a:lnTo>
                <a:pt x="310382" y="242098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E66C8-EE33-44A5-B514-389C19C7ECF9}">
      <dsp:nvSpPr>
        <dsp:cNvPr id="0" name=""/>
        <dsp:cNvSpPr/>
      </dsp:nvSpPr>
      <dsp:spPr>
        <a:xfrm>
          <a:off x="5779960" y="2504161"/>
          <a:ext cx="310382" cy="95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1839"/>
              </a:lnTo>
              <a:lnTo>
                <a:pt x="310382" y="95183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DF035-4770-42B7-A38F-5FFF31D22237}">
      <dsp:nvSpPr>
        <dsp:cNvPr id="0" name=""/>
        <dsp:cNvSpPr/>
      </dsp:nvSpPr>
      <dsp:spPr>
        <a:xfrm>
          <a:off x="5355770" y="1035018"/>
          <a:ext cx="1251875" cy="434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267"/>
              </a:lnTo>
              <a:lnTo>
                <a:pt x="1251875" y="217267"/>
              </a:lnTo>
              <a:lnTo>
                <a:pt x="1251875" y="434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0F07E-8683-416A-8B98-5189EB1917D8}">
      <dsp:nvSpPr>
        <dsp:cNvPr id="0" name=""/>
        <dsp:cNvSpPr/>
      </dsp:nvSpPr>
      <dsp:spPr>
        <a:xfrm>
          <a:off x="4103895" y="1035018"/>
          <a:ext cx="1251875" cy="434535"/>
        </a:xfrm>
        <a:custGeom>
          <a:avLst/>
          <a:gdLst/>
          <a:ahLst/>
          <a:cxnLst/>
          <a:rect l="0" t="0" r="0" b="0"/>
          <a:pathLst>
            <a:path>
              <a:moveTo>
                <a:pt x="1251875" y="0"/>
              </a:moveTo>
              <a:lnTo>
                <a:pt x="1251875" y="217267"/>
              </a:lnTo>
              <a:lnTo>
                <a:pt x="0" y="217267"/>
              </a:lnTo>
              <a:lnTo>
                <a:pt x="0" y="434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6378E-FD83-4A9A-BDFD-A0B78953ABA3}">
      <dsp:nvSpPr>
        <dsp:cNvPr id="0" name=""/>
        <dsp:cNvSpPr/>
      </dsp:nvSpPr>
      <dsp:spPr>
        <a:xfrm>
          <a:off x="1600144" y="1035018"/>
          <a:ext cx="3755626" cy="434535"/>
        </a:xfrm>
        <a:custGeom>
          <a:avLst/>
          <a:gdLst/>
          <a:ahLst/>
          <a:cxnLst/>
          <a:rect l="0" t="0" r="0" b="0"/>
          <a:pathLst>
            <a:path>
              <a:moveTo>
                <a:pt x="3755626" y="0"/>
              </a:moveTo>
              <a:lnTo>
                <a:pt x="3755626" y="217267"/>
              </a:lnTo>
              <a:lnTo>
                <a:pt x="0" y="217267"/>
              </a:lnTo>
              <a:lnTo>
                <a:pt x="0" y="434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3F98A-1985-4B91-8093-BC357F6FF571}">
      <dsp:nvSpPr>
        <dsp:cNvPr id="0" name=""/>
        <dsp:cNvSpPr/>
      </dsp:nvSpPr>
      <dsp:spPr>
        <a:xfrm>
          <a:off x="3119921" y="410"/>
          <a:ext cx="4471699" cy="1034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dirty="0" smtClean="0"/>
            <a:t>Chương 3:Hiện thực hóa nghiên cứu</a:t>
          </a:r>
          <a:endParaRPr lang="en-US" sz="2500" kern="1200" dirty="0"/>
        </a:p>
      </dsp:txBody>
      <dsp:txXfrm>
        <a:off x="3119921" y="410"/>
        <a:ext cx="4471699" cy="1034607"/>
      </dsp:txXfrm>
    </dsp:sp>
    <dsp:sp modelId="{C6884DEB-C6EC-45BD-AC49-85432C91C22F}">
      <dsp:nvSpPr>
        <dsp:cNvPr id="0" name=""/>
        <dsp:cNvSpPr/>
      </dsp:nvSpPr>
      <dsp:spPr>
        <a:xfrm>
          <a:off x="565536" y="1469553"/>
          <a:ext cx="2069215" cy="1034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smtClean="0"/>
            <a:t>3.1.Thiết kế sơ đồ mạng</a:t>
          </a:r>
          <a:endParaRPr lang="en-US" sz="2500" kern="1200"/>
        </a:p>
      </dsp:txBody>
      <dsp:txXfrm>
        <a:off x="565536" y="1469553"/>
        <a:ext cx="2069215" cy="1034607"/>
      </dsp:txXfrm>
    </dsp:sp>
    <dsp:sp modelId="{DA07A125-BC15-4D81-A2BF-A65700F1AEDA}">
      <dsp:nvSpPr>
        <dsp:cNvPr id="0" name=""/>
        <dsp:cNvSpPr/>
      </dsp:nvSpPr>
      <dsp:spPr>
        <a:xfrm>
          <a:off x="3069287" y="1469553"/>
          <a:ext cx="2069215" cy="1034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smtClean="0"/>
            <a:t>3.2.Cấu hình VLAN</a:t>
          </a:r>
          <a:endParaRPr lang="en-US" sz="2500" kern="1200"/>
        </a:p>
      </dsp:txBody>
      <dsp:txXfrm>
        <a:off x="3069287" y="1469553"/>
        <a:ext cx="2069215" cy="1034607"/>
      </dsp:txXfrm>
    </dsp:sp>
    <dsp:sp modelId="{C03BE322-35E8-4F05-8694-D4E60800943D}">
      <dsp:nvSpPr>
        <dsp:cNvPr id="0" name=""/>
        <dsp:cNvSpPr/>
      </dsp:nvSpPr>
      <dsp:spPr>
        <a:xfrm>
          <a:off x="5573038" y="1469553"/>
          <a:ext cx="2069215" cy="1034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smtClean="0"/>
            <a:t>3.3.Cấu hình các dịch vụ mạng</a:t>
          </a:r>
          <a:endParaRPr lang="en-US" sz="2500" kern="1200"/>
        </a:p>
      </dsp:txBody>
      <dsp:txXfrm>
        <a:off x="5573038" y="1469553"/>
        <a:ext cx="2069215" cy="1034607"/>
      </dsp:txXfrm>
    </dsp:sp>
    <dsp:sp modelId="{B0AB98AE-5BCA-4D39-BB8B-11AECB4B6072}">
      <dsp:nvSpPr>
        <dsp:cNvPr id="0" name=""/>
        <dsp:cNvSpPr/>
      </dsp:nvSpPr>
      <dsp:spPr>
        <a:xfrm>
          <a:off x="6090342" y="2938696"/>
          <a:ext cx="2069215" cy="1034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smtClean="0"/>
            <a:t>Cấu hình dịch vụ Web</a:t>
          </a:r>
          <a:endParaRPr lang="en-US" sz="2500" kern="1200"/>
        </a:p>
      </dsp:txBody>
      <dsp:txXfrm>
        <a:off x="6090342" y="2938696"/>
        <a:ext cx="2069215" cy="1034607"/>
      </dsp:txXfrm>
    </dsp:sp>
    <dsp:sp modelId="{95E7610B-20D6-4E35-A86F-D4BA6B268B62}">
      <dsp:nvSpPr>
        <dsp:cNvPr id="0" name=""/>
        <dsp:cNvSpPr/>
      </dsp:nvSpPr>
      <dsp:spPr>
        <a:xfrm>
          <a:off x="6090342" y="4407839"/>
          <a:ext cx="2069215" cy="1034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dirty="0" smtClean="0"/>
            <a:t>Cấu hình dịch vụ DNS</a:t>
          </a:r>
          <a:endParaRPr lang="en-US" sz="2500" kern="1200" dirty="0"/>
        </a:p>
      </dsp:txBody>
      <dsp:txXfrm>
        <a:off x="6090342" y="4407839"/>
        <a:ext cx="2069215" cy="1034607"/>
      </dsp:txXfrm>
    </dsp:sp>
    <dsp:sp modelId="{D7569CF3-F007-4D5E-B1CE-14FC6732F97A}">
      <dsp:nvSpPr>
        <dsp:cNvPr id="0" name=""/>
        <dsp:cNvSpPr/>
      </dsp:nvSpPr>
      <dsp:spPr>
        <a:xfrm>
          <a:off x="8076789" y="1469553"/>
          <a:ext cx="2069215" cy="1034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500" kern="1200" smtClean="0"/>
            <a:t>3.4.Cấu hình tường lửa</a:t>
          </a:r>
          <a:endParaRPr lang="en-US" sz="2500" kern="1200"/>
        </a:p>
      </dsp:txBody>
      <dsp:txXfrm>
        <a:off x="8076789" y="1469553"/>
        <a:ext cx="2069215" cy="1034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75B64-BD2A-4E70-A186-343512BBD18B}">
      <dsp:nvSpPr>
        <dsp:cNvPr id="0" name=""/>
        <dsp:cNvSpPr/>
      </dsp:nvSpPr>
      <dsp:spPr>
        <a:xfrm>
          <a:off x="6749585" y="2728527"/>
          <a:ext cx="407799" cy="2637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7965"/>
              </a:lnTo>
              <a:lnTo>
                <a:pt x="407799" y="263796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19DC0-50BF-4EF0-B592-26CB5363DF3E}">
      <dsp:nvSpPr>
        <dsp:cNvPr id="0" name=""/>
        <dsp:cNvSpPr/>
      </dsp:nvSpPr>
      <dsp:spPr>
        <a:xfrm>
          <a:off x="6749585" y="2728527"/>
          <a:ext cx="407799" cy="1037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48"/>
              </a:lnTo>
              <a:lnTo>
                <a:pt x="407799" y="10371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63FC2-FA60-4B07-807C-B58EE954DB50}">
      <dsp:nvSpPr>
        <dsp:cNvPr id="0" name=""/>
        <dsp:cNvSpPr/>
      </dsp:nvSpPr>
      <dsp:spPr>
        <a:xfrm>
          <a:off x="4890881" y="1127711"/>
          <a:ext cx="2946168" cy="473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40"/>
              </a:lnTo>
              <a:lnTo>
                <a:pt x="2946168" y="236740"/>
              </a:lnTo>
              <a:lnTo>
                <a:pt x="2946168" y="4734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8D77E-4BD0-46A7-B6CE-68DC17C326B3}">
      <dsp:nvSpPr>
        <dsp:cNvPr id="0" name=""/>
        <dsp:cNvSpPr/>
      </dsp:nvSpPr>
      <dsp:spPr>
        <a:xfrm>
          <a:off x="4890881" y="1127711"/>
          <a:ext cx="101144" cy="473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40"/>
              </a:lnTo>
              <a:lnTo>
                <a:pt x="101144" y="236740"/>
              </a:lnTo>
              <a:lnTo>
                <a:pt x="101144" y="4734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07C7D-DAD8-42DE-A3D9-8A8BF0604F27}">
      <dsp:nvSpPr>
        <dsp:cNvPr id="0" name=""/>
        <dsp:cNvSpPr/>
      </dsp:nvSpPr>
      <dsp:spPr>
        <a:xfrm>
          <a:off x="2045858" y="1127711"/>
          <a:ext cx="2845023" cy="473481"/>
        </a:xfrm>
        <a:custGeom>
          <a:avLst/>
          <a:gdLst/>
          <a:ahLst/>
          <a:cxnLst/>
          <a:rect l="0" t="0" r="0" b="0"/>
          <a:pathLst>
            <a:path>
              <a:moveTo>
                <a:pt x="2845023" y="0"/>
              </a:moveTo>
              <a:lnTo>
                <a:pt x="2845023" y="236740"/>
              </a:lnTo>
              <a:lnTo>
                <a:pt x="0" y="236740"/>
              </a:lnTo>
              <a:lnTo>
                <a:pt x="0" y="4734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AEF44-2D2C-489A-BDCC-2BA50099B2AD}">
      <dsp:nvSpPr>
        <dsp:cNvPr id="0" name=""/>
        <dsp:cNvSpPr/>
      </dsp:nvSpPr>
      <dsp:spPr>
        <a:xfrm>
          <a:off x="3024081" y="375"/>
          <a:ext cx="3733601" cy="1127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/>
            <a:t>Chương 4:Kết quả nghiên cứu</a:t>
          </a:r>
          <a:endParaRPr lang="en-US" sz="2700" kern="1200" dirty="0"/>
        </a:p>
      </dsp:txBody>
      <dsp:txXfrm>
        <a:off x="3024081" y="375"/>
        <a:ext cx="3733601" cy="1127335"/>
      </dsp:txXfrm>
    </dsp:sp>
    <dsp:sp modelId="{07FA813C-0784-4EA4-A588-F0915AE341D3}">
      <dsp:nvSpPr>
        <dsp:cNvPr id="0" name=""/>
        <dsp:cNvSpPr/>
      </dsp:nvSpPr>
      <dsp:spPr>
        <a:xfrm>
          <a:off x="585383" y="1601192"/>
          <a:ext cx="2920949" cy="1127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/>
            <a:t>4.1.Mô hình mạng</a:t>
          </a:r>
          <a:endParaRPr lang="en-US" sz="2700" kern="1200" dirty="0"/>
        </a:p>
      </dsp:txBody>
      <dsp:txXfrm>
        <a:off x="585383" y="1601192"/>
        <a:ext cx="2920949" cy="1127335"/>
      </dsp:txXfrm>
    </dsp:sp>
    <dsp:sp modelId="{19827956-4E96-4728-A44E-5F1CBEB69A31}">
      <dsp:nvSpPr>
        <dsp:cNvPr id="0" name=""/>
        <dsp:cNvSpPr/>
      </dsp:nvSpPr>
      <dsp:spPr>
        <a:xfrm>
          <a:off x="3979814" y="1601192"/>
          <a:ext cx="2024424" cy="1127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/>
            <a:t>4.2.Kết quả cấu hình VLAN</a:t>
          </a:r>
          <a:endParaRPr lang="en-US" sz="2700" kern="1200" dirty="0"/>
        </a:p>
      </dsp:txBody>
      <dsp:txXfrm>
        <a:off x="3979814" y="1601192"/>
        <a:ext cx="2024424" cy="1127335"/>
      </dsp:txXfrm>
    </dsp:sp>
    <dsp:sp modelId="{42C853C9-BBBE-47BB-803A-1C3833A351E4}">
      <dsp:nvSpPr>
        <dsp:cNvPr id="0" name=""/>
        <dsp:cNvSpPr/>
      </dsp:nvSpPr>
      <dsp:spPr>
        <a:xfrm>
          <a:off x="6477719" y="1601192"/>
          <a:ext cx="2718660" cy="1127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dirty="0" smtClean="0"/>
            <a:t>4.3.Kết quả cấu hình các dịch vụ mạng</a:t>
          </a:r>
          <a:endParaRPr lang="en-US" sz="2700" kern="1200" dirty="0"/>
        </a:p>
      </dsp:txBody>
      <dsp:txXfrm>
        <a:off x="6477719" y="1601192"/>
        <a:ext cx="2718660" cy="1127335"/>
      </dsp:txXfrm>
    </dsp:sp>
    <dsp:sp modelId="{9D34EBDD-AE17-4D57-B2F9-7D97DBB1034B}">
      <dsp:nvSpPr>
        <dsp:cNvPr id="0" name=""/>
        <dsp:cNvSpPr/>
      </dsp:nvSpPr>
      <dsp:spPr>
        <a:xfrm>
          <a:off x="7157384" y="3202009"/>
          <a:ext cx="2254671" cy="1127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smtClean="0"/>
            <a:t>Kết quả cấu hình dịch vụ Web</a:t>
          </a:r>
          <a:endParaRPr lang="en-US" sz="2700" kern="1200"/>
        </a:p>
      </dsp:txBody>
      <dsp:txXfrm>
        <a:off x="7157384" y="3202009"/>
        <a:ext cx="2254671" cy="1127335"/>
      </dsp:txXfrm>
    </dsp:sp>
    <dsp:sp modelId="{8F6E83A9-4404-4963-B0BA-3AE807FF86BD}">
      <dsp:nvSpPr>
        <dsp:cNvPr id="0" name=""/>
        <dsp:cNvSpPr/>
      </dsp:nvSpPr>
      <dsp:spPr>
        <a:xfrm>
          <a:off x="7157384" y="4802825"/>
          <a:ext cx="2254671" cy="1127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smtClean="0"/>
            <a:t>Kết quả cấu hình dịch vụ DNS</a:t>
          </a:r>
          <a:endParaRPr lang="en-US" sz="2700" kern="1200"/>
        </a:p>
      </dsp:txBody>
      <dsp:txXfrm>
        <a:off x="7157384" y="4802825"/>
        <a:ext cx="2254671" cy="11273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163C0-3B8B-4892-AAF8-202C40C61F72}">
      <dsp:nvSpPr>
        <dsp:cNvPr id="0" name=""/>
        <dsp:cNvSpPr/>
      </dsp:nvSpPr>
      <dsp:spPr>
        <a:xfrm>
          <a:off x="7142977" y="2123878"/>
          <a:ext cx="917166" cy="3459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493"/>
              </a:lnTo>
              <a:lnTo>
                <a:pt x="917166" y="34594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AA72E-2E2B-45F2-99B2-83A7A5983F4B}">
      <dsp:nvSpPr>
        <dsp:cNvPr id="0" name=""/>
        <dsp:cNvSpPr/>
      </dsp:nvSpPr>
      <dsp:spPr>
        <a:xfrm>
          <a:off x="7142977" y="2123878"/>
          <a:ext cx="917166" cy="2301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531"/>
              </a:lnTo>
              <a:lnTo>
                <a:pt x="917166" y="230153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9C090-43B2-433B-97F5-6C1377D9AA5A}">
      <dsp:nvSpPr>
        <dsp:cNvPr id="0" name=""/>
        <dsp:cNvSpPr/>
      </dsp:nvSpPr>
      <dsp:spPr>
        <a:xfrm>
          <a:off x="7142977" y="2123878"/>
          <a:ext cx="917166" cy="1029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222"/>
              </a:lnTo>
              <a:lnTo>
                <a:pt x="917166" y="102922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36B51-89CD-43B8-93FC-42EC13A7FEAE}">
      <dsp:nvSpPr>
        <dsp:cNvPr id="0" name=""/>
        <dsp:cNvSpPr/>
      </dsp:nvSpPr>
      <dsp:spPr>
        <a:xfrm>
          <a:off x="4707572" y="903719"/>
          <a:ext cx="3158072" cy="316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126"/>
              </a:lnTo>
              <a:lnTo>
                <a:pt x="3158072" y="127126"/>
              </a:lnTo>
              <a:lnTo>
                <a:pt x="3158072" y="3168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9A852-298C-4431-A6DB-B184C7A24B6F}">
      <dsp:nvSpPr>
        <dsp:cNvPr id="0" name=""/>
        <dsp:cNvSpPr/>
      </dsp:nvSpPr>
      <dsp:spPr>
        <a:xfrm>
          <a:off x="1077165" y="2123869"/>
          <a:ext cx="2085706" cy="345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117"/>
              </a:lnTo>
              <a:lnTo>
                <a:pt x="2085706" y="345911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09A72-C125-4860-8CED-821558344CC2}">
      <dsp:nvSpPr>
        <dsp:cNvPr id="0" name=""/>
        <dsp:cNvSpPr/>
      </dsp:nvSpPr>
      <dsp:spPr>
        <a:xfrm>
          <a:off x="1077165" y="2123869"/>
          <a:ext cx="2085706" cy="2176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6383"/>
              </a:lnTo>
              <a:lnTo>
                <a:pt x="2085706" y="217638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C359E-1803-4F18-8B7B-17C25BE08DD1}">
      <dsp:nvSpPr>
        <dsp:cNvPr id="0" name=""/>
        <dsp:cNvSpPr/>
      </dsp:nvSpPr>
      <dsp:spPr>
        <a:xfrm>
          <a:off x="1077165" y="2123869"/>
          <a:ext cx="2085706" cy="89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49"/>
              </a:lnTo>
              <a:lnTo>
                <a:pt x="2085706" y="89364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DEDBA-14BE-4771-893A-4B1F3E7EB81F}">
      <dsp:nvSpPr>
        <dsp:cNvPr id="0" name=""/>
        <dsp:cNvSpPr/>
      </dsp:nvSpPr>
      <dsp:spPr>
        <a:xfrm>
          <a:off x="1799831" y="903719"/>
          <a:ext cx="2907740" cy="316817"/>
        </a:xfrm>
        <a:custGeom>
          <a:avLst/>
          <a:gdLst/>
          <a:ahLst/>
          <a:cxnLst/>
          <a:rect l="0" t="0" r="0" b="0"/>
          <a:pathLst>
            <a:path>
              <a:moveTo>
                <a:pt x="2907740" y="0"/>
              </a:moveTo>
              <a:lnTo>
                <a:pt x="2907740" y="127117"/>
              </a:lnTo>
              <a:lnTo>
                <a:pt x="0" y="127117"/>
              </a:lnTo>
              <a:lnTo>
                <a:pt x="0" y="3168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2E679-1874-41E5-8244-96BD97A50C22}">
      <dsp:nvSpPr>
        <dsp:cNvPr id="0" name=""/>
        <dsp:cNvSpPr/>
      </dsp:nvSpPr>
      <dsp:spPr>
        <a:xfrm>
          <a:off x="3214560" y="385"/>
          <a:ext cx="2986023" cy="903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Chương 5:Kết luận và hướng phát triển</a:t>
          </a:r>
          <a:endParaRPr lang="en-US" sz="1800" kern="1200" dirty="0"/>
        </a:p>
      </dsp:txBody>
      <dsp:txXfrm>
        <a:off x="3214560" y="385"/>
        <a:ext cx="2986023" cy="903333"/>
      </dsp:txXfrm>
    </dsp:sp>
    <dsp:sp modelId="{22F8006A-B592-42D6-BC94-6F7697576B0E}">
      <dsp:nvSpPr>
        <dsp:cNvPr id="0" name=""/>
        <dsp:cNvSpPr/>
      </dsp:nvSpPr>
      <dsp:spPr>
        <a:xfrm>
          <a:off x="896498" y="1220536"/>
          <a:ext cx="1806667" cy="903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smtClean="0"/>
            <a:t>5.1.Kết luận</a:t>
          </a:r>
          <a:endParaRPr lang="en-US" sz="1800" kern="1200"/>
        </a:p>
      </dsp:txBody>
      <dsp:txXfrm>
        <a:off x="896498" y="1220536"/>
        <a:ext cx="1806667" cy="903333"/>
      </dsp:txXfrm>
    </dsp:sp>
    <dsp:sp modelId="{08E56C28-83E5-4320-9D83-C89EB456A4FA}">
      <dsp:nvSpPr>
        <dsp:cNvPr id="0" name=""/>
        <dsp:cNvSpPr/>
      </dsp:nvSpPr>
      <dsp:spPr>
        <a:xfrm>
          <a:off x="3162871" y="2565852"/>
          <a:ext cx="1806667" cy="903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Hệ thống mạng hoạt động ổn định và bảo mật</a:t>
          </a:r>
          <a:endParaRPr lang="en-US" sz="1800" kern="1200" dirty="0"/>
        </a:p>
      </dsp:txBody>
      <dsp:txXfrm>
        <a:off x="3162871" y="2565852"/>
        <a:ext cx="1806667" cy="903333"/>
      </dsp:txXfrm>
    </dsp:sp>
    <dsp:sp modelId="{AE333FF1-21EE-4E43-B40C-A3E31EF92467}">
      <dsp:nvSpPr>
        <dsp:cNvPr id="0" name=""/>
        <dsp:cNvSpPr/>
      </dsp:nvSpPr>
      <dsp:spPr>
        <a:xfrm>
          <a:off x="3162871" y="3848586"/>
          <a:ext cx="1806667" cy="903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Dịch vụ mạng hoạt động chính xác</a:t>
          </a:r>
          <a:endParaRPr lang="en-US" sz="1800" kern="1200" dirty="0"/>
        </a:p>
      </dsp:txBody>
      <dsp:txXfrm>
        <a:off x="3162871" y="3848586"/>
        <a:ext cx="1806667" cy="903333"/>
      </dsp:txXfrm>
    </dsp:sp>
    <dsp:sp modelId="{DC27A4BE-490E-4493-AFBA-708435F15042}">
      <dsp:nvSpPr>
        <dsp:cNvPr id="0" name=""/>
        <dsp:cNvSpPr/>
      </dsp:nvSpPr>
      <dsp:spPr>
        <a:xfrm>
          <a:off x="3162871" y="5131319"/>
          <a:ext cx="1806667" cy="903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Ý nghĩa thực tiễn và kinh nghiệm thu được</a:t>
          </a:r>
          <a:endParaRPr lang="en-US" sz="1800" kern="1200" dirty="0"/>
        </a:p>
      </dsp:txBody>
      <dsp:txXfrm>
        <a:off x="3162871" y="5131319"/>
        <a:ext cx="1806667" cy="903333"/>
      </dsp:txXfrm>
    </dsp:sp>
    <dsp:sp modelId="{C75630F9-155D-4AFC-AF53-F001A1780D6E}">
      <dsp:nvSpPr>
        <dsp:cNvPr id="0" name=""/>
        <dsp:cNvSpPr/>
      </dsp:nvSpPr>
      <dsp:spPr>
        <a:xfrm>
          <a:off x="6962310" y="1220545"/>
          <a:ext cx="1806667" cy="903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5.2.Hướng phát triển</a:t>
          </a:r>
          <a:endParaRPr lang="en-US" sz="1800" kern="1200" dirty="0"/>
        </a:p>
      </dsp:txBody>
      <dsp:txXfrm>
        <a:off x="6962310" y="1220545"/>
        <a:ext cx="1806667" cy="903333"/>
      </dsp:txXfrm>
    </dsp:sp>
    <dsp:sp modelId="{F2D7DCF8-CD08-48FB-B9DB-3456E4D6AFBE}">
      <dsp:nvSpPr>
        <dsp:cNvPr id="0" name=""/>
        <dsp:cNvSpPr/>
      </dsp:nvSpPr>
      <dsp:spPr>
        <a:xfrm>
          <a:off x="8060143" y="2701434"/>
          <a:ext cx="1806667" cy="903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Bổ sung VLAN</a:t>
          </a:r>
          <a:endParaRPr lang="en-US" sz="1800" kern="1200" dirty="0"/>
        </a:p>
      </dsp:txBody>
      <dsp:txXfrm>
        <a:off x="8060143" y="2701434"/>
        <a:ext cx="1806667" cy="903333"/>
      </dsp:txXfrm>
    </dsp:sp>
    <dsp:sp modelId="{6CFA287F-7960-4416-83F2-01FF420D1B15}">
      <dsp:nvSpPr>
        <dsp:cNvPr id="0" name=""/>
        <dsp:cNvSpPr/>
      </dsp:nvSpPr>
      <dsp:spPr>
        <a:xfrm>
          <a:off x="8060143" y="3973743"/>
          <a:ext cx="1806667" cy="903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smtClean="0"/>
            <a:t>Tích hợp các dịch vụ  mạng</a:t>
          </a:r>
          <a:endParaRPr lang="en-US" sz="1800" kern="1200"/>
        </a:p>
      </dsp:txBody>
      <dsp:txXfrm>
        <a:off x="8060143" y="3973743"/>
        <a:ext cx="1806667" cy="903333"/>
      </dsp:txXfrm>
    </dsp:sp>
    <dsp:sp modelId="{B360850A-5A3A-477F-8145-8224115311C7}">
      <dsp:nvSpPr>
        <dsp:cNvPr id="0" name=""/>
        <dsp:cNvSpPr/>
      </dsp:nvSpPr>
      <dsp:spPr>
        <a:xfrm>
          <a:off x="8060143" y="5131705"/>
          <a:ext cx="1806667" cy="903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dirty="0" smtClean="0"/>
            <a:t>Tách riêng vùng Server </a:t>
          </a:r>
          <a:endParaRPr lang="en-US" sz="1800" kern="1200" dirty="0"/>
        </a:p>
      </dsp:txBody>
      <dsp:txXfrm>
        <a:off x="8060143" y="5131705"/>
        <a:ext cx="1806667" cy="903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77" y="1070971"/>
            <a:ext cx="779007" cy="76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1795" y="1846219"/>
            <a:ext cx="4286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TẬP  ĐỒ ÁN CƠ SỞ NGÀNH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KỲ I, NĂM HỌC 2024-2025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651" y="2606545"/>
            <a:ext cx="88304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 MẠNG CỤC BỘ CHO TRUNG TÂM</a:t>
            </a:r>
          </a:p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ĐÀO TẠO TIN HỌC VÀ NGOẠI NGỮ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12571" y="121920"/>
            <a:ext cx="5756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ĐẠI HỌC TRÀ VINH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VÀ CÔNG NGHỆ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THÔNG TIN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5086" y="4415246"/>
            <a:ext cx="523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Ths. Dương Ngọc Vân Khanh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 viên thực hiện: Nguyễn  Trường Vũ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 lớp: DA22TTA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 số sinh viên: 110122026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7668" y="0"/>
            <a:ext cx="804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 hình VLAN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589" y="707886"/>
            <a:ext cx="361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Cấu hình trên Switch layer 3</a:t>
            </a:r>
            <a:endParaRPr lang="en-US" sz="2000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8" y="1334197"/>
            <a:ext cx="5600700" cy="5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6286" y="6367752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/>
              <a:t>Tạo VLAN trên Switch layer 3</a:t>
            </a:r>
            <a:endParaRPr lang="en-US" sz="1600" dirty="0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14" y="1334196"/>
            <a:ext cx="5592763" cy="5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83973" y="6367752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 smtClean="0"/>
              <a:t>Gán IP cho các cổng của VLAN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39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4" y="144100"/>
            <a:ext cx="5570537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6583" y="6235337"/>
            <a:ext cx="52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Cấu hình các cổng Trunk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62" y="144099"/>
            <a:ext cx="5627052" cy="5989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6561" y="6235337"/>
            <a:ext cx="52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Cấu hình định tuyến giữa các VLAN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" y="191589"/>
            <a:ext cx="828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/>
              <a:t>Cấu hình trên Switch layer 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470" y="591699"/>
            <a:ext cx="6976564" cy="6000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462" y="888274"/>
            <a:ext cx="47800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400" dirty="0" smtClean="0"/>
              <a:t>Cấu hình trunk cho các cổng kết nối giữa các switch với nhau</a:t>
            </a:r>
          </a:p>
          <a:p>
            <a:pPr marL="285750" indent="-285750">
              <a:buFontTx/>
              <a:buChar char="-"/>
            </a:pPr>
            <a:r>
              <a:rPr lang="vi-VN" sz="2400" dirty="0" smtClean="0"/>
              <a:t>Cấu hình mode access cho các cổng kết nối với các thiết bị đầu cuối để tham gia VLAN như máy tính, camera,....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7805" y="0"/>
            <a:ext cx="731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3.3.Cấu hình các dịch vụ mạng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" y="813468"/>
            <a:ext cx="5628371" cy="5535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76" y="813468"/>
            <a:ext cx="6035041" cy="5535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3404" y="645413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Cấu hình dịch vụ Web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2617" y="644650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Cấu hình dịch vụ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486" y="87086"/>
            <a:ext cx="738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3.4.Cấu hình tường lửa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51" y="794972"/>
            <a:ext cx="7697274" cy="4210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8606" y="5347063"/>
            <a:ext cx="89437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000" dirty="0" smtClean="0"/>
              <a:t>Cấu hình vùng bên trong mạng nội bộ với nameif là INSIDE , mức độ bảo vệ 100 cao nhất, IP 192.168.20.1 255.255.255.0</a:t>
            </a:r>
          </a:p>
          <a:p>
            <a:pPr marL="285750" indent="-285750">
              <a:buFontTx/>
              <a:buChar char="-"/>
            </a:pPr>
            <a:r>
              <a:rPr lang="vi-VN" sz="2000" dirty="0"/>
              <a:t>Cấu hình vùng bên trong mạng nội bộ với nameif là OUTSIDE</a:t>
            </a:r>
            <a:r>
              <a:rPr lang="vi-VN" sz="2000" dirty="0" smtClean="0"/>
              <a:t> </a:t>
            </a:r>
            <a:r>
              <a:rPr lang="vi-VN" sz="2000" dirty="0"/>
              <a:t>, mức độ bảo vệ 0</a:t>
            </a:r>
            <a:r>
              <a:rPr lang="vi-VN" sz="2000" dirty="0" smtClean="0"/>
              <a:t> </a:t>
            </a:r>
            <a:r>
              <a:rPr lang="vi-VN" sz="2000" dirty="0"/>
              <a:t>cao nhất</a:t>
            </a:r>
            <a:r>
              <a:rPr lang="vi-VN" sz="2000" dirty="0" smtClean="0"/>
              <a:t>, IP 8.8.8.1 </a:t>
            </a:r>
            <a:r>
              <a:rPr lang="vi-VN" sz="2000" dirty="0"/>
              <a:t>255.255.255.0</a:t>
            </a:r>
          </a:p>
          <a:p>
            <a:pPr marL="285750" indent="-285750">
              <a:buFontTx/>
              <a:buChar char="-"/>
            </a:pPr>
            <a:endParaRPr lang="vi-VN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80190625"/>
              </p:ext>
            </p:extLst>
          </p:nvPr>
        </p:nvGraphicFramePr>
        <p:xfrm>
          <a:off x="400594" y="705394"/>
          <a:ext cx="9997440" cy="593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5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5" y="966651"/>
            <a:ext cx="7198816" cy="527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5017" y="6244841"/>
            <a:ext cx="58957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Mô hình mạng tổng quan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7826" y="0"/>
            <a:ext cx="3975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4.1.Mô hình mạng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1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0"/>
            <a:ext cx="67317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4.2.Kết quả cấu hình VLAN</a:t>
            </a:r>
            <a:endParaRPr lang="en-US" sz="4000" dirty="0"/>
          </a:p>
          <a:p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5" y="1434555"/>
            <a:ext cx="5576887" cy="376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70" y="1434555"/>
            <a:ext cx="5576887" cy="376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261" y="5262872"/>
            <a:ext cx="51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ping giữa các thiết bị trong VLAN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1883" y="5262872"/>
            <a:ext cx="51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ping giữa VLAN 1 và VLAN 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435" y="0"/>
            <a:ext cx="9178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/>
              <a:t>4.3.Kết quả cấu hình các dịch vụ mạng</a:t>
            </a:r>
            <a:endParaRPr lang="en-US" sz="4000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2" y="971415"/>
            <a:ext cx="558323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4" y="971415"/>
            <a:ext cx="55768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4634" y="6460478"/>
            <a:ext cx="428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Truy cập Web thông qua 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9377" y="6460478"/>
            <a:ext cx="428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Truy cập Web thông qua tên miền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3452734"/>
              </p:ext>
            </p:extLst>
          </p:nvPr>
        </p:nvGraphicFramePr>
        <p:xfrm>
          <a:off x="496388" y="243840"/>
          <a:ext cx="9866811" cy="603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76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85554" y="592183"/>
            <a:ext cx="7628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THUYẾT TRÌNH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315" y="2281641"/>
            <a:ext cx="3944982" cy="3492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I.MỞ ĐẦU</a:t>
            </a:r>
          </a:p>
          <a:p>
            <a:pPr algn="ctr"/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 do chọn đề tài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nghiên cứu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nghiên cứu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nghiên cứu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8720" y="2281641"/>
            <a:ext cx="5277394" cy="34921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II.CÁC CHƯƠNG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1:Tổng quan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2:Nghiên cứu lí thuyết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3:Hiện thực hóa nghiên cứu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4: Kết quả nghiên cứu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17718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131" y="2664823"/>
            <a:ext cx="9884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dirty="0" smtClean="0"/>
              <a:t>Em xin chân thành cảm ơn Quý thầy cô đã          theo dõi và lắng nghe bài thuyết trình 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1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0380455"/>
              </p:ext>
            </p:extLst>
          </p:nvPr>
        </p:nvGraphicFramePr>
        <p:xfrm>
          <a:off x="2032001" y="1358537"/>
          <a:ext cx="6380480" cy="4779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06241" y="243840"/>
            <a:ext cx="420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/>
              <a:t>MỞ ĐẦU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26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3462" y="200298"/>
            <a:ext cx="709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CHƯƠNG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69963" y="3648892"/>
            <a:ext cx="98842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chương thuyết 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20092" y="1862110"/>
            <a:ext cx="1079862" cy="1786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1" y="1418735"/>
            <a:ext cx="2490651" cy="44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1:Tổng 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0774" y="2220593"/>
            <a:ext cx="1713417" cy="1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1202" y="2612570"/>
            <a:ext cx="1812473" cy="1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1161" y="2992662"/>
            <a:ext cx="2065018" cy="1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61702" y="3350019"/>
            <a:ext cx="2094411" cy="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0047" y="1828522"/>
            <a:ext cx="1210489" cy="192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99954" y="1257393"/>
            <a:ext cx="2490651" cy="57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2:Nghiên cứu lý thuyết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825932" y="2142309"/>
            <a:ext cx="2137956" cy="3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80805" y="2564358"/>
            <a:ext cx="2044337" cy="5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638007" y="2891246"/>
            <a:ext cx="1744970" cy="21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489272" y="3242874"/>
            <a:ext cx="1113601" cy="1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94470" y="1905707"/>
            <a:ext cx="1079862" cy="1786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4377" y="1262190"/>
            <a:ext cx="2490651" cy="643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3:Hiện thực hóa nghiên 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174378" y="2254915"/>
            <a:ext cx="2011680" cy="2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727367" y="2656167"/>
            <a:ext cx="1698175" cy="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27367" y="3009824"/>
            <a:ext cx="1937661" cy="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97639" y="3373488"/>
            <a:ext cx="1632852" cy="2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490650" y="4040869"/>
            <a:ext cx="918757" cy="191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774" y="5842502"/>
            <a:ext cx="2490651" cy="547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4:Kết quả nghiên cứu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44433" y="5589685"/>
            <a:ext cx="2011680" cy="2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10193" y="4807477"/>
            <a:ext cx="2011680" cy="2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4252" y="5225476"/>
            <a:ext cx="2011680" cy="2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997331" y="4061596"/>
            <a:ext cx="518157" cy="112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11185" y="5164308"/>
            <a:ext cx="2490651" cy="53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5:Kết luận và hướng phát 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5286097" y="4511397"/>
            <a:ext cx="2011680" cy="2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90156" y="4929396"/>
            <a:ext cx="2011680" cy="2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8179" y="1965842"/>
            <a:ext cx="22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tổng quan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974" y="2358264"/>
            <a:ext cx="22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5096" y="2706027"/>
            <a:ext cx="236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nghiên cứu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6515" y="3065711"/>
            <a:ext cx="256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nghiên cứu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69472" y="1872240"/>
            <a:ext cx="2244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1.Tổng quan mạng LAN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11286" y="2304585"/>
            <a:ext cx="22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.Mô hình mạng LAN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94464" y="2656439"/>
            <a:ext cx="186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.Các thiết bị mạng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19590" y="2998776"/>
            <a:ext cx="1066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.VLAN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7364" y="1951936"/>
            <a:ext cx="22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sơ đồ mạng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2466" y="2385864"/>
            <a:ext cx="22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3.2.Cấu hình VLAN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8589" y="2733226"/>
            <a:ext cx="224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3.Cấu hình các dịch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9590" y="3109124"/>
            <a:ext cx="22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3.2.Cấu hình tường lửa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1702" y="5324404"/>
            <a:ext cx="22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4.1.Mô hình mạng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0409" y="4960194"/>
            <a:ext cx="238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4.2.Kết quả cấu hình VLAN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3993" y="4332283"/>
            <a:ext cx="225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4.3.Kết quả cấu hình các dịch vụ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90156" y="4658565"/>
            <a:ext cx="22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5.1.Kết luận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81742" y="4255069"/>
            <a:ext cx="225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5.2.Hướng phát triển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4214950" y="3578479"/>
            <a:ext cx="1620345" cy="3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113166" y="3305112"/>
            <a:ext cx="181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5.Các dịch vụ mạng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6072788"/>
              </p:ext>
            </p:extLst>
          </p:nvPr>
        </p:nvGraphicFramePr>
        <p:xfrm>
          <a:off x="409303" y="348342"/>
          <a:ext cx="10598331" cy="608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2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63959041"/>
              </p:ext>
            </p:extLst>
          </p:nvPr>
        </p:nvGraphicFramePr>
        <p:xfrm>
          <a:off x="0" y="278674"/>
          <a:ext cx="10563497" cy="6156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59613885"/>
              </p:ext>
            </p:extLst>
          </p:nvPr>
        </p:nvGraphicFramePr>
        <p:xfrm>
          <a:off x="174172" y="705394"/>
          <a:ext cx="10711542" cy="5442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5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0136" y="78377"/>
            <a:ext cx="5525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3.1.Thiết kế sơ đồ mạng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4" y="786264"/>
            <a:ext cx="9283337" cy="532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65417" y="6226628"/>
            <a:ext cx="606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Mô hình mạng dưới dạng luận lí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3897" y="191589"/>
            <a:ext cx="7106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smtClean="0"/>
              <a:t>Bảng phân bố địa chỉ VLAN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31089"/>
              </p:ext>
            </p:extLst>
          </p:nvPr>
        </p:nvGraphicFramePr>
        <p:xfrm>
          <a:off x="1046095" y="984070"/>
          <a:ext cx="8202407" cy="5007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3832"/>
                <a:gridCol w="2733832"/>
                <a:gridCol w="2734743"/>
              </a:tblGrid>
              <a:tr h="5563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chỉ IP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vực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3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.168.1.0/24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phòng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3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.168.2.0/24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phòng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3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.168.3.0/24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phòng 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3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.168.4.0/24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phòng 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3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.168.5.0/24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máy </a:t>
                      </a:r>
                      <a:r>
                        <a:rPr lang="vi-V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3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.168.6.0/24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 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3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.168.7.0/24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máy 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3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vi-V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.168.8.0/24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vi-V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quản lý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4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670</TotalTime>
  <Words>766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VU</dc:creator>
  <cp:lastModifiedBy>TRUONG VU</cp:lastModifiedBy>
  <cp:revision>182</cp:revision>
  <dcterms:created xsi:type="dcterms:W3CDTF">2025-01-02T14:19:54Z</dcterms:created>
  <dcterms:modified xsi:type="dcterms:W3CDTF">2025-01-08T15:59:05Z</dcterms:modified>
</cp:coreProperties>
</file>