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9" r:id="rId5"/>
    <p:sldId id="261" r:id="rId6"/>
    <p:sldId id="262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5AC81-AABE-4EB3-AFB4-651264254AAA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BA63B2-EC4C-4FE1-BBD5-1FEF5170A1F6}">
      <dgm:prSet phldrT="[Text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dirty="0" err="1" smtClean="0"/>
            <a:t>Nguyễn</a:t>
          </a:r>
          <a:r>
            <a:rPr lang="en-US" dirty="0" smtClean="0"/>
            <a:t> </a:t>
          </a:r>
          <a:r>
            <a:rPr lang="en-US" dirty="0" err="1" smtClean="0"/>
            <a:t>Tuấn</a:t>
          </a:r>
          <a:r>
            <a:rPr lang="en-US" dirty="0" smtClean="0"/>
            <a:t> </a:t>
          </a:r>
          <a:r>
            <a:rPr lang="en-US" dirty="0" err="1" smtClean="0"/>
            <a:t>Anh</a:t>
          </a:r>
          <a:r>
            <a:rPr lang="en-US" dirty="0" smtClean="0"/>
            <a:t> – 20111331 (</a:t>
          </a:r>
          <a:r>
            <a:rPr lang="en-US" dirty="0" err="1" smtClean="0"/>
            <a:t>Nhóm</a:t>
          </a:r>
          <a:r>
            <a:rPr lang="en-US" dirty="0" smtClean="0"/>
            <a:t> </a:t>
          </a:r>
          <a:r>
            <a:rPr lang="en-US" dirty="0" err="1" smtClean="0"/>
            <a:t>trưởng</a:t>
          </a:r>
          <a:r>
            <a:rPr lang="en-US" dirty="0" smtClean="0"/>
            <a:t>)</a:t>
          </a:r>
          <a:endParaRPr lang="en-US" dirty="0"/>
        </a:p>
      </dgm:t>
    </dgm:pt>
    <dgm:pt modelId="{F9B25DB2-3AAF-4F0F-BB2F-ADA8CA85E9E9}" type="parTrans" cxnId="{227B02D1-960A-454B-943E-693DFD0D77D5}">
      <dgm:prSet/>
      <dgm:spPr/>
      <dgm:t>
        <a:bodyPr/>
        <a:lstStyle/>
        <a:p>
          <a:endParaRPr lang="en-US"/>
        </a:p>
      </dgm:t>
    </dgm:pt>
    <dgm:pt modelId="{786A905C-2998-4EDE-AB7E-1C1C67BE408E}" type="sibTrans" cxnId="{227B02D1-960A-454B-943E-693DFD0D77D5}">
      <dgm:prSet/>
      <dgm:spPr/>
      <dgm:t>
        <a:bodyPr/>
        <a:lstStyle/>
        <a:p>
          <a:endParaRPr lang="en-US"/>
        </a:p>
      </dgm:t>
    </dgm:pt>
    <dgm:pt modelId="{F956E7BF-955D-4B5D-A5CF-BDE652191BEB}">
      <dgm:prSet phldrT="[Text]"/>
      <dgm:spPr>
        <a:solidFill>
          <a:srgbClr val="FB193F"/>
        </a:solidFill>
        <a:ln>
          <a:noFill/>
        </a:ln>
      </dgm:spPr>
      <dgm:t>
        <a:bodyPr/>
        <a:lstStyle/>
        <a:p>
          <a:r>
            <a:rPr lang="en-US" dirty="0" err="1" smtClean="0"/>
            <a:t>Trần</a:t>
          </a:r>
          <a:r>
            <a:rPr lang="en-US" dirty="0" smtClean="0"/>
            <a:t> </a:t>
          </a:r>
          <a:r>
            <a:rPr lang="en-US" dirty="0" err="1" smtClean="0"/>
            <a:t>Đức</a:t>
          </a:r>
          <a:r>
            <a:rPr lang="en-US" dirty="0" smtClean="0"/>
            <a:t> </a:t>
          </a:r>
          <a:r>
            <a:rPr lang="en-US" dirty="0" err="1" smtClean="0"/>
            <a:t>Sơn</a:t>
          </a:r>
          <a:r>
            <a:rPr lang="en-US" dirty="0" smtClean="0"/>
            <a:t> – 20112085</a:t>
          </a:r>
          <a:endParaRPr lang="en-US" dirty="0"/>
        </a:p>
      </dgm:t>
    </dgm:pt>
    <dgm:pt modelId="{2CA9A430-4DD9-43D0-B733-89C468C7A1D5}" type="parTrans" cxnId="{47DB8450-AC2A-4FD0-BCA3-70FF0B6252EE}">
      <dgm:prSet/>
      <dgm:spPr/>
      <dgm:t>
        <a:bodyPr/>
        <a:lstStyle/>
        <a:p>
          <a:endParaRPr lang="en-US"/>
        </a:p>
      </dgm:t>
    </dgm:pt>
    <dgm:pt modelId="{30089A3C-16E3-4AC8-B49E-E238A37F67B6}" type="sibTrans" cxnId="{47DB8450-AC2A-4FD0-BCA3-70FF0B6252EE}">
      <dgm:prSet/>
      <dgm:spPr/>
      <dgm:t>
        <a:bodyPr/>
        <a:lstStyle/>
        <a:p>
          <a:endParaRPr lang="en-US"/>
        </a:p>
      </dgm:t>
    </dgm:pt>
    <dgm:pt modelId="{1C8448C8-88F9-4A14-BD99-F4D1B774CA01}">
      <dgm:prSet phldrT="[Text]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Đức</a:t>
          </a:r>
          <a:r>
            <a:rPr lang="en-US" dirty="0" smtClean="0"/>
            <a:t> </a:t>
          </a:r>
          <a:r>
            <a:rPr lang="en-US" dirty="0" err="1" smtClean="0"/>
            <a:t>Thắng</a:t>
          </a:r>
          <a:r>
            <a:rPr lang="en-US" dirty="0" smtClean="0"/>
            <a:t> – 20112227</a:t>
          </a:r>
          <a:endParaRPr lang="en-US" dirty="0"/>
        </a:p>
      </dgm:t>
    </dgm:pt>
    <dgm:pt modelId="{B761774B-E99E-4ADF-A96B-135DA45159A8}" type="parTrans" cxnId="{D2FC46C7-657F-48AD-AC40-9E5A4CB79E7C}">
      <dgm:prSet/>
      <dgm:spPr/>
      <dgm:t>
        <a:bodyPr/>
        <a:lstStyle/>
        <a:p>
          <a:endParaRPr lang="en-US"/>
        </a:p>
      </dgm:t>
    </dgm:pt>
    <dgm:pt modelId="{D0BC175E-3FCC-4777-AA9D-BCB9FD9A9940}" type="sibTrans" cxnId="{D2FC46C7-657F-48AD-AC40-9E5A4CB79E7C}">
      <dgm:prSet/>
      <dgm:spPr/>
      <dgm:t>
        <a:bodyPr/>
        <a:lstStyle/>
        <a:p>
          <a:endParaRPr lang="en-US"/>
        </a:p>
      </dgm:t>
    </dgm:pt>
    <dgm:pt modelId="{261494EB-3E31-4906-8B52-80F4F99877D2}" type="pres">
      <dgm:prSet presAssocID="{0AF5AC81-AABE-4EB3-AFB4-651264254AA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B61916-0F65-4BA8-962B-C221C72D6931}" type="pres">
      <dgm:prSet presAssocID="{61BA63B2-EC4C-4FE1-BBD5-1FEF5170A1F6}" presName="parentLin" presStyleCnt="0"/>
      <dgm:spPr/>
    </dgm:pt>
    <dgm:pt modelId="{711C6942-88CD-401B-9BFB-080AB303A8CC}" type="pres">
      <dgm:prSet presAssocID="{61BA63B2-EC4C-4FE1-BBD5-1FEF5170A1F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E6EEA1-F5F8-49F9-B43E-28935E998FEE}" type="pres">
      <dgm:prSet presAssocID="{61BA63B2-EC4C-4FE1-BBD5-1FEF5170A1F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834E4-6BEF-4737-843E-87AD63F50A93}" type="pres">
      <dgm:prSet presAssocID="{61BA63B2-EC4C-4FE1-BBD5-1FEF5170A1F6}" presName="negativeSpace" presStyleCnt="0"/>
      <dgm:spPr/>
    </dgm:pt>
    <dgm:pt modelId="{8ACE49B3-9091-498F-BF94-BDF99F93F204}" type="pres">
      <dgm:prSet presAssocID="{61BA63B2-EC4C-4FE1-BBD5-1FEF5170A1F6}" presName="childText" presStyleLbl="conFgAcc1" presStyleIdx="0" presStyleCnt="3">
        <dgm:presLayoutVars>
          <dgm:bulletEnabled val="1"/>
        </dgm:presLayoutVars>
      </dgm:prSet>
      <dgm:spPr/>
    </dgm:pt>
    <dgm:pt modelId="{80E1CC42-7DAE-4EB3-B5E9-15E3707FD99D}" type="pres">
      <dgm:prSet presAssocID="{786A905C-2998-4EDE-AB7E-1C1C67BE408E}" presName="spaceBetweenRectangles" presStyleCnt="0"/>
      <dgm:spPr/>
    </dgm:pt>
    <dgm:pt modelId="{F4B7FDB8-DB4F-4AEE-BB89-4A69A68754AC}" type="pres">
      <dgm:prSet presAssocID="{F956E7BF-955D-4B5D-A5CF-BDE652191BEB}" presName="parentLin" presStyleCnt="0"/>
      <dgm:spPr/>
    </dgm:pt>
    <dgm:pt modelId="{AB1990AB-886A-4EF8-8BE4-3AB925AF90CF}" type="pres">
      <dgm:prSet presAssocID="{F956E7BF-955D-4B5D-A5CF-BDE652191BE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35A82BD-0CAD-448C-BE71-828676717B60}" type="pres">
      <dgm:prSet presAssocID="{F956E7BF-955D-4B5D-A5CF-BDE652191BE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A4482-3B85-429D-800B-D41B8D019E82}" type="pres">
      <dgm:prSet presAssocID="{F956E7BF-955D-4B5D-A5CF-BDE652191BEB}" presName="negativeSpace" presStyleCnt="0"/>
      <dgm:spPr/>
    </dgm:pt>
    <dgm:pt modelId="{0E76054E-EA31-4AA6-87D2-F8CFF29B6672}" type="pres">
      <dgm:prSet presAssocID="{F956E7BF-955D-4B5D-A5CF-BDE652191BEB}" presName="childText" presStyleLbl="conFgAcc1" presStyleIdx="1" presStyleCnt="3">
        <dgm:presLayoutVars>
          <dgm:bulletEnabled val="1"/>
        </dgm:presLayoutVars>
      </dgm:prSet>
      <dgm:spPr/>
    </dgm:pt>
    <dgm:pt modelId="{32025C8C-8F9F-456A-A133-1C6784586E4A}" type="pres">
      <dgm:prSet presAssocID="{30089A3C-16E3-4AC8-B49E-E238A37F67B6}" presName="spaceBetweenRectangles" presStyleCnt="0"/>
      <dgm:spPr/>
    </dgm:pt>
    <dgm:pt modelId="{A701DC7A-9581-43C2-9065-06A9DE34A8EE}" type="pres">
      <dgm:prSet presAssocID="{1C8448C8-88F9-4A14-BD99-F4D1B774CA01}" presName="parentLin" presStyleCnt="0"/>
      <dgm:spPr/>
    </dgm:pt>
    <dgm:pt modelId="{6B68FD93-02F5-438F-8FBB-DC001607231D}" type="pres">
      <dgm:prSet presAssocID="{1C8448C8-88F9-4A14-BD99-F4D1B774CA0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88A335F-2BDA-4B07-BE28-C195A8E10DEE}" type="pres">
      <dgm:prSet presAssocID="{1C8448C8-88F9-4A14-BD99-F4D1B774CA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18F1-244A-4B4A-B33D-54FFE9BB3683}" type="pres">
      <dgm:prSet presAssocID="{1C8448C8-88F9-4A14-BD99-F4D1B774CA01}" presName="negativeSpace" presStyleCnt="0"/>
      <dgm:spPr/>
    </dgm:pt>
    <dgm:pt modelId="{FD7DEB1A-EF71-4741-8D87-1E22C4E01572}" type="pres">
      <dgm:prSet presAssocID="{1C8448C8-88F9-4A14-BD99-F4D1B774CA0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3C0C54-BBC7-4111-B703-81D5FD97CE15}" type="presOf" srcId="{1C8448C8-88F9-4A14-BD99-F4D1B774CA01}" destId="{D88A335F-2BDA-4B07-BE28-C195A8E10DEE}" srcOrd="1" destOrd="0" presId="urn:microsoft.com/office/officeart/2005/8/layout/list1"/>
    <dgm:cxn modelId="{9259B8EF-311C-4D2A-8038-765171287FF0}" type="presOf" srcId="{0AF5AC81-AABE-4EB3-AFB4-651264254AAA}" destId="{261494EB-3E31-4906-8B52-80F4F99877D2}" srcOrd="0" destOrd="0" presId="urn:microsoft.com/office/officeart/2005/8/layout/list1"/>
    <dgm:cxn modelId="{4C276840-DB99-4FB7-BA8A-8D2C316A9435}" type="presOf" srcId="{61BA63B2-EC4C-4FE1-BBD5-1FEF5170A1F6}" destId="{711C6942-88CD-401B-9BFB-080AB303A8CC}" srcOrd="0" destOrd="0" presId="urn:microsoft.com/office/officeart/2005/8/layout/list1"/>
    <dgm:cxn modelId="{A1F04686-123C-4AAE-B562-C1EFA92CE079}" type="presOf" srcId="{61BA63B2-EC4C-4FE1-BBD5-1FEF5170A1F6}" destId="{42E6EEA1-F5F8-49F9-B43E-28935E998FEE}" srcOrd="1" destOrd="0" presId="urn:microsoft.com/office/officeart/2005/8/layout/list1"/>
    <dgm:cxn modelId="{D3FE7919-E2B3-4699-8338-0124B491E61B}" type="presOf" srcId="{F956E7BF-955D-4B5D-A5CF-BDE652191BEB}" destId="{335A82BD-0CAD-448C-BE71-828676717B60}" srcOrd="1" destOrd="0" presId="urn:microsoft.com/office/officeart/2005/8/layout/list1"/>
    <dgm:cxn modelId="{55C8E8EA-7A1A-4718-AF1A-7DC3A2C4BE6F}" type="presOf" srcId="{F956E7BF-955D-4B5D-A5CF-BDE652191BEB}" destId="{AB1990AB-886A-4EF8-8BE4-3AB925AF90CF}" srcOrd="0" destOrd="0" presId="urn:microsoft.com/office/officeart/2005/8/layout/list1"/>
    <dgm:cxn modelId="{D2FC46C7-657F-48AD-AC40-9E5A4CB79E7C}" srcId="{0AF5AC81-AABE-4EB3-AFB4-651264254AAA}" destId="{1C8448C8-88F9-4A14-BD99-F4D1B774CA01}" srcOrd="2" destOrd="0" parTransId="{B761774B-E99E-4ADF-A96B-135DA45159A8}" sibTransId="{D0BC175E-3FCC-4777-AA9D-BCB9FD9A9940}"/>
    <dgm:cxn modelId="{57F7D6D7-538F-4184-88F3-1C7ED588A5E7}" type="presOf" srcId="{1C8448C8-88F9-4A14-BD99-F4D1B774CA01}" destId="{6B68FD93-02F5-438F-8FBB-DC001607231D}" srcOrd="0" destOrd="0" presId="urn:microsoft.com/office/officeart/2005/8/layout/list1"/>
    <dgm:cxn modelId="{47DB8450-AC2A-4FD0-BCA3-70FF0B6252EE}" srcId="{0AF5AC81-AABE-4EB3-AFB4-651264254AAA}" destId="{F956E7BF-955D-4B5D-A5CF-BDE652191BEB}" srcOrd="1" destOrd="0" parTransId="{2CA9A430-4DD9-43D0-B733-89C468C7A1D5}" sibTransId="{30089A3C-16E3-4AC8-B49E-E238A37F67B6}"/>
    <dgm:cxn modelId="{227B02D1-960A-454B-943E-693DFD0D77D5}" srcId="{0AF5AC81-AABE-4EB3-AFB4-651264254AAA}" destId="{61BA63B2-EC4C-4FE1-BBD5-1FEF5170A1F6}" srcOrd="0" destOrd="0" parTransId="{F9B25DB2-3AAF-4F0F-BB2F-ADA8CA85E9E9}" sibTransId="{786A905C-2998-4EDE-AB7E-1C1C67BE408E}"/>
    <dgm:cxn modelId="{132DB084-4F7D-4913-BCD0-DC14EE83493A}" type="presParOf" srcId="{261494EB-3E31-4906-8B52-80F4F99877D2}" destId="{2CB61916-0F65-4BA8-962B-C221C72D6931}" srcOrd="0" destOrd="0" presId="urn:microsoft.com/office/officeart/2005/8/layout/list1"/>
    <dgm:cxn modelId="{55971879-64F2-4A72-9391-DA571481B6AA}" type="presParOf" srcId="{2CB61916-0F65-4BA8-962B-C221C72D6931}" destId="{711C6942-88CD-401B-9BFB-080AB303A8CC}" srcOrd="0" destOrd="0" presId="urn:microsoft.com/office/officeart/2005/8/layout/list1"/>
    <dgm:cxn modelId="{D7F41017-ACE9-4A72-87E8-7E0B9AA1482F}" type="presParOf" srcId="{2CB61916-0F65-4BA8-962B-C221C72D6931}" destId="{42E6EEA1-F5F8-49F9-B43E-28935E998FEE}" srcOrd="1" destOrd="0" presId="urn:microsoft.com/office/officeart/2005/8/layout/list1"/>
    <dgm:cxn modelId="{6C000C6D-8D01-47C3-BEBB-86DEF72D04AC}" type="presParOf" srcId="{261494EB-3E31-4906-8B52-80F4F99877D2}" destId="{E47834E4-6BEF-4737-843E-87AD63F50A93}" srcOrd="1" destOrd="0" presId="urn:microsoft.com/office/officeart/2005/8/layout/list1"/>
    <dgm:cxn modelId="{B4EBBC85-5AB0-4282-AAEA-CB63E8EECC61}" type="presParOf" srcId="{261494EB-3E31-4906-8B52-80F4F99877D2}" destId="{8ACE49B3-9091-498F-BF94-BDF99F93F204}" srcOrd="2" destOrd="0" presId="urn:microsoft.com/office/officeart/2005/8/layout/list1"/>
    <dgm:cxn modelId="{30C6956B-E683-4C3B-846C-C16BDDD2DF38}" type="presParOf" srcId="{261494EB-3E31-4906-8B52-80F4F99877D2}" destId="{80E1CC42-7DAE-4EB3-B5E9-15E3707FD99D}" srcOrd="3" destOrd="0" presId="urn:microsoft.com/office/officeart/2005/8/layout/list1"/>
    <dgm:cxn modelId="{B056BDC9-7604-4593-B0B6-EA30FF84B1C6}" type="presParOf" srcId="{261494EB-3E31-4906-8B52-80F4F99877D2}" destId="{F4B7FDB8-DB4F-4AEE-BB89-4A69A68754AC}" srcOrd="4" destOrd="0" presId="urn:microsoft.com/office/officeart/2005/8/layout/list1"/>
    <dgm:cxn modelId="{6EFF0818-F9CE-477E-8210-31451823CC69}" type="presParOf" srcId="{F4B7FDB8-DB4F-4AEE-BB89-4A69A68754AC}" destId="{AB1990AB-886A-4EF8-8BE4-3AB925AF90CF}" srcOrd="0" destOrd="0" presId="urn:microsoft.com/office/officeart/2005/8/layout/list1"/>
    <dgm:cxn modelId="{128380CA-0850-47D2-83C3-749761696A38}" type="presParOf" srcId="{F4B7FDB8-DB4F-4AEE-BB89-4A69A68754AC}" destId="{335A82BD-0CAD-448C-BE71-828676717B60}" srcOrd="1" destOrd="0" presId="urn:microsoft.com/office/officeart/2005/8/layout/list1"/>
    <dgm:cxn modelId="{AF88FE45-4E83-45C1-81AD-EE6DA34D86F7}" type="presParOf" srcId="{261494EB-3E31-4906-8B52-80F4F99877D2}" destId="{5DEA4482-3B85-429D-800B-D41B8D019E82}" srcOrd="5" destOrd="0" presId="urn:microsoft.com/office/officeart/2005/8/layout/list1"/>
    <dgm:cxn modelId="{E552CCCC-1EE2-4E9D-9E34-FEEC5B0961F8}" type="presParOf" srcId="{261494EB-3E31-4906-8B52-80F4F99877D2}" destId="{0E76054E-EA31-4AA6-87D2-F8CFF29B6672}" srcOrd="6" destOrd="0" presId="urn:microsoft.com/office/officeart/2005/8/layout/list1"/>
    <dgm:cxn modelId="{51E1592B-0033-43B9-999F-41F09BF2A363}" type="presParOf" srcId="{261494EB-3E31-4906-8B52-80F4F99877D2}" destId="{32025C8C-8F9F-456A-A133-1C6784586E4A}" srcOrd="7" destOrd="0" presId="urn:microsoft.com/office/officeart/2005/8/layout/list1"/>
    <dgm:cxn modelId="{75577C64-7C02-456E-B068-4B66FDE78359}" type="presParOf" srcId="{261494EB-3E31-4906-8B52-80F4F99877D2}" destId="{A701DC7A-9581-43C2-9065-06A9DE34A8EE}" srcOrd="8" destOrd="0" presId="urn:microsoft.com/office/officeart/2005/8/layout/list1"/>
    <dgm:cxn modelId="{63EFC040-DBFE-4D5C-87E3-48E4EFF5D462}" type="presParOf" srcId="{A701DC7A-9581-43C2-9065-06A9DE34A8EE}" destId="{6B68FD93-02F5-438F-8FBB-DC001607231D}" srcOrd="0" destOrd="0" presId="urn:microsoft.com/office/officeart/2005/8/layout/list1"/>
    <dgm:cxn modelId="{28F88562-02B5-44F3-BD61-1A35335F67FE}" type="presParOf" srcId="{A701DC7A-9581-43C2-9065-06A9DE34A8EE}" destId="{D88A335F-2BDA-4B07-BE28-C195A8E10DEE}" srcOrd="1" destOrd="0" presId="urn:microsoft.com/office/officeart/2005/8/layout/list1"/>
    <dgm:cxn modelId="{31D92008-D035-4513-A528-6D255A8E45B1}" type="presParOf" srcId="{261494EB-3E31-4906-8B52-80F4F99877D2}" destId="{181B18F1-244A-4B4A-B33D-54FFE9BB3683}" srcOrd="9" destOrd="0" presId="urn:microsoft.com/office/officeart/2005/8/layout/list1"/>
    <dgm:cxn modelId="{A3AE5812-2E59-4595-A5F7-6890BD261248}" type="presParOf" srcId="{261494EB-3E31-4906-8B52-80F4F99877D2}" destId="{FD7DEB1A-EF71-4741-8D87-1E22C4E015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4D7A74-4CE5-4B88-B98F-F43C483C13B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BB763-83AF-452D-8011-73CC18F40602}">
      <dgm:prSet phldrT="[Text]"/>
      <dgm:spPr/>
      <dgm:t>
        <a:bodyPr/>
        <a:lstStyle/>
        <a:p>
          <a:pPr algn="l"/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chung</a:t>
          </a:r>
          <a:endParaRPr lang="en-US" dirty="0" smtClean="0"/>
        </a:p>
      </dgm:t>
    </dgm:pt>
    <dgm:pt modelId="{6DD409AE-E0E3-4A1C-A115-47E5DE7C3DEC}" type="parTrans" cxnId="{39E748BE-CC40-462F-959D-3B92E0B22E5D}">
      <dgm:prSet/>
      <dgm:spPr/>
      <dgm:t>
        <a:bodyPr/>
        <a:lstStyle/>
        <a:p>
          <a:endParaRPr lang="en-US"/>
        </a:p>
      </dgm:t>
    </dgm:pt>
    <dgm:pt modelId="{A2DF09E2-B452-4D22-BABB-651CB70404CE}" type="sibTrans" cxnId="{39E748BE-CC40-462F-959D-3B92E0B22E5D}">
      <dgm:prSet/>
      <dgm:spPr/>
      <dgm:t>
        <a:bodyPr/>
        <a:lstStyle/>
        <a:p>
          <a:endParaRPr lang="en-US"/>
        </a:p>
      </dgm:t>
    </dgm:pt>
    <dgm:pt modelId="{14A8D3D1-15E6-4071-933F-047CE48D5B98}">
      <dgm:prSet phldrT="[Text]"/>
      <dgm:spPr/>
      <dgm:t>
        <a:bodyPr/>
        <a:lstStyle/>
        <a:p>
          <a:pPr algn="l"/>
          <a:r>
            <a:rPr lang="en-US" dirty="0" smtClean="0"/>
            <a:t>Demo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C0D27A80-8F4A-42C1-8AFC-B68EF13F2E7B}" type="parTrans" cxnId="{BFB54397-4985-428D-9878-3EF59BEE109D}">
      <dgm:prSet/>
      <dgm:spPr/>
      <dgm:t>
        <a:bodyPr/>
        <a:lstStyle/>
        <a:p>
          <a:endParaRPr lang="en-US"/>
        </a:p>
      </dgm:t>
    </dgm:pt>
    <dgm:pt modelId="{D30C6F14-287C-4B32-9383-625EB0A877CF}" type="sibTrans" cxnId="{BFB54397-4985-428D-9878-3EF59BEE109D}">
      <dgm:prSet/>
      <dgm:spPr/>
      <dgm:t>
        <a:bodyPr/>
        <a:lstStyle/>
        <a:p>
          <a:endParaRPr lang="en-US"/>
        </a:p>
      </dgm:t>
    </dgm:pt>
    <dgm:pt modelId="{BBEEB876-9524-4784-90CC-FE5CB87845A0}">
      <dgm:prSet phldrT="[Text]"/>
      <dgm:spPr/>
      <dgm:t>
        <a:bodyPr/>
        <a:lstStyle/>
        <a:p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</a:t>
          </a:r>
          <a:r>
            <a:rPr lang="en-US" dirty="0" err="1" smtClean="0"/>
            <a:t>yêu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endParaRPr lang="en-US" dirty="0" smtClean="0"/>
        </a:p>
      </dgm:t>
    </dgm:pt>
    <dgm:pt modelId="{1A4371FD-96F7-4895-839F-85C5FFDA1138}" type="parTrans" cxnId="{7347E845-C71E-49E6-9541-842C11424BC4}">
      <dgm:prSet/>
      <dgm:spPr/>
      <dgm:t>
        <a:bodyPr/>
        <a:lstStyle/>
        <a:p>
          <a:endParaRPr lang="en-US"/>
        </a:p>
      </dgm:t>
    </dgm:pt>
    <dgm:pt modelId="{1A51AD88-A897-4D47-9602-9E15448C661A}" type="sibTrans" cxnId="{7347E845-C71E-49E6-9541-842C11424BC4}">
      <dgm:prSet/>
      <dgm:spPr/>
      <dgm:t>
        <a:bodyPr/>
        <a:lstStyle/>
        <a:p>
          <a:endParaRPr lang="en-US"/>
        </a:p>
      </dgm:t>
    </dgm:pt>
    <dgm:pt modelId="{E14B3278-14A9-4E58-B876-E971CFE9DF56}">
      <dgm:prSet/>
      <dgm:spPr/>
      <dgm:t>
        <a:bodyPr/>
        <a:lstStyle/>
        <a:p>
          <a:r>
            <a:rPr lang="en-US" smtClean="0"/>
            <a:t>Phân tích và thiết kế CSDL</a:t>
          </a:r>
          <a:endParaRPr lang="en-US" dirty="0"/>
        </a:p>
      </dgm:t>
    </dgm:pt>
    <dgm:pt modelId="{7185F7B7-8D7E-4D2F-8FAE-4C4E619F6163}" type="parTrans" cxnId="{0C43A25B-1009-4C2A-A3CC-D974EC588680}">
      <dgm:prSet/>
      <dgm:spPr/>
      <dgm:t>
        <a:bodyPr/>
        <a:lstStyle/>
        <a:p>
          <a:endParaRPr lang="en-US"/>
        </a:p>
      </dgm:t>
    </dgm:pt>
    <dgm:pt modelId="{130CA095-3A9C-4D4C-8C34-DB63E3999489}" type="sibTrans" cxnId="{0C43A25B-1009-4C2A-A3CC-D974EC588680}">
      <dgm:prSet/>
      <dgm:spPr/>
      <dgm:t>
        <a:bodyPr/>
        <a:lstStyle/>
        <a:p>
          <a:endParaRPr lang="en-US"/>
        </a:p>
      </dgm:t>
    </dgm:pt>
    <dgm:pt modelId="{306B9D4F-A805-4910-8DC0-34DFBC0A4A28}" type="pres">
      <dgm:prSet presAssocID="{DA4D7A74-4CE5-4B88-B98F-F43C483C13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6776E0-739A-420E-80F2-63EDD2A53A2F}" type="pres">
      <dgm:prSet presAssocID="{4AEBB763-83AF-452D-8011-73CC18F40602}" presName="composite" presStyleCnt="0"/>
      <dgm:spPr/>
    </dgm:pt>
    <dgm:pt modelId="{E6255A9C-BCD4-41F7-A571-AEE967F1EFE4}" type="pres">
      <dgm:prSet presAssocID="{4AEBB763-83AF-452D-8011-73CC18F40602}" presName="bgChev" presStyleLbl="node1" presStyleIdx="0" presStyleCnt="4"/>
      <dgm:spPr/>
    </dgm:pt>
    <dgm:pt modelId="{439CF437-1C9D-4A3C-A732-B4A46700ACF5}" type="pres">
      <dgm:prSet presAssocID="{4AEBB763-83AF-452D-8011-73CC18F40602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C1EC-2D59-4B43-B4C0-B6CFB6724D2B}" type="pres">
      <dgm:prSet presAssocID="{A2DF09E2-B452-4D22-BABB-651CB70404CE}" presName="compositeSpace" presStyleCnt="0"/>
      <dgm:spPr/>
    </dgm:pt>
    <dgm:pt modelId="{67EDDB1E-FE13-4FB5-94AC-EB13236A7CE7}" type="pres">
      <dgm:prSet presAssocID="{BBEEB876-9524-4784-90CC-FE5CB87845A0}" presName="composite" presStyleCnt="0"/>
      <dgm:spPr/>
    </dgm:pt>
    <dgm:pt modelId="{3CB4A539-9CAE-4FE4-98EB-7836A14ED765}" type="pres">
      <dgm:prSet presAssocID="{BBEEB876-9524-4784-90CC-FE5CB87845A0}" presName="bgChev" presStyleLbl="node1" presStyleIdx="1" presStyleCnt="4"/>
      <dgm:spPr/>
    </dgm:pt>
    <dgm:pt modelId="{1DFCE7E3-D20A-42A3-968E-14DA9C4E8481}" type="pres">
      <dgm:prSet presAssocID="{BBEEB876-9524-4784-90CC-FE5CB87845A0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E87F-FFF4-43AA-92E2-F6B6130A06F5}" type="pres">
      <dgm:prSet presAssocID="{1A51AD88-A897-4D47-9602-9E15448C661A}" presName="compositeSpace" presStyleCnt="0"/>
      <dgm:spPr/>
    </dgm:pt>
    <dgm:pt modelId="{75DAC897-7FE1-408C-A378-B17865E10CC0}" type="pres">
      <dgm:prSet presAssocID="{E14B3278-14A9-4E58-B876-E971CFE9DF56}" presName="composite" presStyleCnt="0"/>
      <dgm:spPr/>
    </dgm:pt>
    <dgm:pt modelId="{B5FEA538-7F8D-40D7-A4B5-02C5F14DB035}" type="pres">
      <dgm:prSet presAssocID="{E14B3278-14A9-4E58-B876-E971CFE9DF56}" presName="bgChev" presStyleLbl="node1" presStyleIdx="2" presStyleCnt="4"/>
      <dgm:spPr/>
    </dgm:pt>
    <dgm:pt modelId="{4703C5C3-476D-4221-9FD1-E635AC748762}" type="pres">
      <dgm:prSet presAssocID="{E14B3278-14A9-4E58-B876-E971CFE9DF56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C716D-1554-45BB-BF97-9BD837C4EEA3}" type="pres">
      <dgm:prSet presAssocID="{130CA095-3A9C-4D4C-8C34-DB63E3999489}" presName="compositeSpace" presStyleCnt="0"/>
      <dgm:spPr/>
    </dgm:pt>
    <dgm:pt modelId="{A371BEEA-911B-4391-9E5A-23482751F60E}" type="pres">
      <dgm:prSet presAssocID="{14A8D3D1-15E6-4071-933F-047CE48D5B98}" presName="composite" presStyleCnt="0"/>
      <dgm:spPr/>
    </dgm:pt>
    <dgm:pt modelId="{CE25FF93-A821-412B-9331-E87285B03F0F}" type="pres">
      <dgm:prSet presAssocID="{14A8D3D1-15E6-4071-933F-047CE48D5B98}" presName="bgChev" presStyleLbl="node1" presStyleIdx="3" presStyleCnt="4"/>
      <dgm:spPr/>
    </dgm:pt>
    <dgm:pt modelId="{2FE67444-1DD3-4ACC-8958-5F10C1146BE5}" type="pres">
      <dgm:prSet presAssocID="{14A8D3D1-15E6-4071-933F-047CE48D5B98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8C281-476B-49F7-A2FF-FA297A62A2BE}" type="presOf" srcId="{DA4D7A74-4CE5-4B88-B98F-F43C483C13B6}" destId="{306B9D4F-A805-4910-8DC0-34DFBC0A4A28}" srcOrd="0" destOrd="0" presId="urn:microsoft.com/office/officeart/2005/8/layout/chevronAccent+Icon"/>
    <dgm:cxn modelId="{7347E845-C71E-49E6-9541-842C11424BC4}" srcId="{DA4D7A74-4CE5-4B88-B98F-F43C483C13B6}" destId="{BBEEB876-9524-4784-90CC-FE5CB87845A0}" srcOrd="1" destOrd="0" parTransId="{1A4371FD-96F7-4895-839F-85C5FFDA1138}" sibTransId="{1A51AD88-A897-4D47-9602-9E15448C661A}"/>
    <dgm:cxn modelId="{5D5F5F53-F80B-40BC-8AFD-DFD6F35C3C0A}" type="presOf" srcId="{14A8D3D1-15E6-4071-933F-047CE48D5B98}" destId="{2FE67444-1DD3-4ACC-8958-5F10C1146BE5}" srcOrd="0" destOrd="0" presId="urn:microsoft.com/office/officeart/2005/8/layout/chevronAccent+Icon"/>
    <dgm:cxn modelId="{EF88AFBB-4C76-4EE4-87FF-8458BDD63DE5}" type="presOf" srcId="{E14B3278-14A9-4E58-B876-E971CFE9DF56}" destId="{4703C5C3-476D-4221-9FD1-E635AC748762}" srcOrd="0" destOrd="0" presId="urn:microsoft.com/office/officeart/2005/8/layout/chevronAccent+Icon"/>
    <dgm:cxn modelId="{91042B2B-9E0B-497E-8FE7-792245697218}" type="presOf" srcId="{BBEEB876-9524-4784-90CC-FE5CB87845A0}" destId="{1DFCE7E3-D20A-42A3-968E-14DA9C4E8481}" srcOrd="0" destOrd="0" presId="urn:microsoft.com/office/officeart/2005/8/layout/chevronAccent+Icon"/>
    <dgm:cxn modelId="{364ED60A-3CE7-4E6D-A351-B902C77ECFB7}" type="presOf" srcId="{4AEBB763-83AF-452D-8011-73CC18F40602}" destId="{439CF437-1C9D-4A3C-A732-B4A46700ACF5}" srcOrd="0" destOrd="0" presId="urn:microsoft.com/office/officeart/2005/8/layout/chevronAccent+Icon"/>
    <dgm:cxn modelId="{0C43A25B-1009-4C2A-A3CC-D974EC588680}" srcId="{DA4D7A74-4CE5-4B88-B98F-F43C483C13B6}" destId="{E14B3278-14A9-4E58-B876-E971CFE9DF56}" srcOrd="2" destOrd="0" parTransId="{7185F7B7-8D7E-4D2F-8FAE-4C4E619F6163}" sibTransId="{130CA095-3A9C-4D4C-8C34-DB63E3999489}"/>
    <dgm:cxn modelId="{BFB54397-4985-428D-9878-3EF59BEE109D}" srcId="{DA4D7A74-4CE5-4B88-B98F-F43C483C13B6}" destId="{14A8D3D1-15E6-4071-933F-047CE48D5B98}" srcOrd="3" destOrd="0" parTransId="{C0D27A80-8F4A-42C1-8AFC-B68EF13F2E7B}" sibTransId="{D30C6F14-287C-4B32-9383-625EB0A877CF}"/>
    <dgm:cxn modelId="{39E748BE-CC40-462F-959D-3B92E0B22E5D}" srcId="{DA4D7A74-4CE5-4B88-B98F-F43C483C13B6}" destId="{4AEBB763-83AF-452D-8011-73CC18F40602}" srcOrd="0" destOrd="0" parTransId="{6DD409AE-E0E3-4A1C-A115-47E5DE7C3DEC}" sibTransId="{A2DF09E2-B452-4D22-BABB-651CB70404CE}"/>
    <dgm:cxn modelId="{628BD4E1-40A3-4C36-ACF6-88D4561F1C40}" type="presParOf" srcId="{306B9D4F-A805-4910-8DC0-34DFBC0A4A28}" destId="{6E6776E0-739A-420E-80F2-63EDD2A53A2F}" srcOrd="0" destOrd="0" presId="urn:microsoft.com/office/officeart/2005/8/layout/chevronAccent+Icon"/>
    <dgm:cxn modelId="{E37E4E00-644D-468A-B542-B90C97570A83}" type="presParOf" srcId="{6E6776E0-739A-420E-80F2-63EDD2A53A2F}" destId="{E6255A9C-BCD4-41F7-A571-AEE967F1EFE4}" srcOrd="0" destOrd="0" presId="urn:microsoft.com/office/officeart/2005/8/layout/chevronAccent+Icon"/>
    <dgm:cxn modelId="{61DF8A27-E14C-4D2D-BCC2-F0C6B316DB64}" type="presParOf" srcId="{6E6776E0-739A-420E-80F2-63EDD2A53A2F}" destId="{439CF437-1C9D-4A3C-A732-B4A46700ACF5}" srcOrd="1" destOrd="0" presId="urn:microsoft.com/office/officeart/2005/8/layout/chevronAccent+Icon"/>
    <dgm:cxn modelId="{1B01245D-C6B9-4D19-9B2B-667897243C35}" type="presParOf" srcId="{306B9D4F-A805-4910-8DC0-34DFBC0A4A28}" destId="{1570C1EC-2D59-4B43-B4C0-B6CFB6724D2B}" srcOrd="1" destOrd="0" presId="urn:microsoft.com/office/officeart/2005/8/layout/chevronAccent+Icon"/>
    <dgm:cxn modelId="{950D8AFD-FCB0-4836-82A2-34FCBEA87ADD}" type="presParOf" srcId="{306B9D4F-A805-4910-8DC0-34DFBC0A4A28}" destId="{67EDDB1E-FE13-4FB5-94AC-EB13236A7CE7}" srcOrd="2" destOrd="0" presId="urn:microsoft.com/office/officeart/2005/8/layout/chevronAccent+Icon"/>
    <dgm:cxn modelId="{0C2C9187-62B1-4834-8858-ADA655A04599}" type="presParOf" srcId="{67EDDB1E-FE13-4FB5-94AC-EB13236A7CE7}" destId="{3CB4A539-9CAE-4FE4-98EB-7836A14ED765}" srcOrd="0" destOrd="0" presId="urn:microsoft.com/office/officeart/2005/8/layout/chevronAccent+Icon"/>
    <dgm:cxn modelId="{634106B3-58CD-4B0C-8F5C-214485CDE86D}" type="presParOf" srcId="{67EDDB1E-FE13-4FB5-94AC-EB13236A7CE7}" destId="{1DFCE7E3-D20A-42A3-968E-14DA9C4E8481}" srcOrd="1" destOrd="0" presId="urn:microsoft.com/office/officeart/2005/8/layout/chevronAccent+Icon"/>
    <dgm:cxn modelId="{BA2C09E4-95D0-4B1F-9F19-170F6D028023}" type="presParOf" srcId="{306B9D4F-A805-4910-8DC0-34DFBC0A4A28}" destId="{B6E7E87F-FFF4-43AA-92E2-F6B6130A06F5}" srcOrd="3" destOrd="0" presId="urn:microsoft.com/office/officeart/2005/8/layout/chevronAccent+Icon"/>
    <dgm:cxn modelId="{66E2684C-9C74-4469-A356-E76E259FAA9B}" type="presParOf" srcId="{306B9D4F-A805-4910-8DC0-34DFBC0A4A28}" destId="{75DAC897-7FE1-408C-A378-B17865E10CC0}" srcOrd="4" destOrd="0" presId="urn:microsoft.com/office/officeart/2005/8/layout/chevronAccent+Icon"/>
    <dgm:cxn modelId="{866EA0C3-01D6-46CF-93A2-807E974F2710}" type="presParOf" srcId="{75DAC897-7FE1-408C-A378-B17865E10CC0}" destId="{B5FEA538-7F8D-40D7-A4B5-02C5F14DB035}" srcOrd="0" destOrd="0" presId="urn:microsoft.com/office/officeart/2005/8/layout/chevronAccent+Icon"/>
    <dgm:cxn modelId="{48D07F25-419A-40EA-B7AE-C89D7EDF34A1}" type="presParOf" srcId="{75DAC897-7FE1-408C-A378-B17865E10CC0}" destId="{4703C5C3-476D-4221-9FD1-E635AC748762}" srcOrd="1" destOrd="0" presId="urn:microsoft.com/office/officeart/2005/8/layout/chevronAccent+Icon"/>
    <dgm:cxn modelId="{E3718B4E-DEBF-4B98-91AD-7A01604B6D47}" type="presParOf" srcId="{306B9D4F-A805-4910-8DC0-34DFBC0A4A28}" destId="{8BEC716D-1554-45BB-BF97-9BD837C4EEA3}" srcOrd="5" destOrd="0" presId="urn:microsoft.com/office/officeart/2005/8/layout/chevronAccent+Icon"/>
    <dgm:cxn modelId="{9D8BF00A-8E65-4219-9DF1-0B07EF8B74AE}" type="presParOf" srcId="{306B9D4F-A805-4910-8DC0-34DFBC0A4A28}" destId="{A371BEEA-911B-4391-9E5A-23482751F60E}" srcOrd="6" destOrd="0" presId="urn:microsoft.com/office/officeart/2005/8/layout/chevronAccent+Icon"/>
    <dgm:cxn modelId="{A8ED19EC-65A7-41D4-B06D-1C77D9D0D3D8}" type="presParOf" srcId="{A371BEEA-911B-4391-9E5A-23482751F60E}" destId="{CE25FF93-A821-412B-9331-E87285B03F0F}" srcOrd="0" destOrd="0" presId="urn:microsoft.com/office/officeart/2005/8/layout/chevronAccent+Icon"/>
    <dgm:cxn modelId="{5FA30869-9F63-4491-8FB5-D6050F522B19}" type="presParOf" srcId="{A371BEEA-911B-4391-9E5A-23482751F60E}" destId="{2FE67444-1DD3-4ACC-8958-5F10C1146BE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E49B3-9091-498F-BF94-BDF99F93F204}">
      <dsp:nvSpPr>
        <dsp:cNvPr id="0" name=""/>
        <dsp:cNvSpPr/>
      </dsp:nvSpPr>
      <dsp:spPr>
        <a:xfrm>
          <a:off x="0" y="1140472"/>
          <a:ext cx="10058399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6EEA1-F5F8-49F9-B43E-28935E998FEE}">
      <dsp:nvSpPr>
        <dsp:cNvPr id="0" name=""/>
        <dsp:cNvSpPr/>
      </dsp:nvSpPr>
      <dsp:spPr>
        <a:xfrm>
          <a:off x="502920" y="741952"/>
          <a:ext cx="7040880" cy="797040"/>
        </a:xfrm>
        <a:prstGeom prst="roundRect">
          <a:avLst/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Nguyễn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Tuấn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Anh</a:t>
          </a:r>
          <a:r>
            <a:rPr lang="en-US" sz="2700" kern="1200" dirty="0" smtClean="0"/>
            <a:t> – 20111331 (</a:t>
          </a:r>
          <a:r>
            <a:rPr lang="en-US" sz="2700" kern="1200" dirty="0" err="1" smtClean="0"/>
            <a:t>Nhóm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trưởng</a:t>
          </a:r>
          <a:r>
            <a:rPr lang="en-US" sz="2700" kern="1200" dirty="0" smtClean="0"/>
            <a:t>)</a:t>
          </a:r>
          <a:endParaRPr lang="en-US" sz="2700" kern="1200" dirty="0"/>
        </a:p>
      </dsp:txBody>
      <dsp:txXfrm>
        <a:off x="541828" y="780860"/>
        <a:ext cx="6963064" cy="719224"/>
      </dsp:txXfrm>
    </dsp:sp>
    <dsp:sp modelId="{0E76054E-EA31-4AA6-87D2-F8CFF29B6672}">
      <dsp:nvSpPr>
        <dsp:cNvPr id="0" name=""/>
        <dsp:cNvSpPr/>
      </dsp:nvSpPr>
      <dsp:spPr>
        <a:xfrm>
          <a:off x="0" y="2365192"/>
          <a:ext cx="10058399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82BD-0CAD-448C-BE71-828676717B60}">
      <dsp:nvSpPr>
        <dsp:cNvPr id="0" name=""/>
        <dsp:cNvSpPr/>
      </dsp:nvSpPr>
      <dsp:spPr>
        <a:xfrm>
          <a:off x="502920" y="1966672"/>
          <a:ext cx="7040880" cy="797040"/>
        </a:xfrm>
        <a:prstGeom prst="roundRect">
          <a:avLst/>
        </a:prstGeom>
        <a:solidFill>
          <a:srgbClr val="FB193F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Trần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Đức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Sơn</a:t>
          </a:r>
          <a:r>
            <a:rPr lang="en-US" sz="2700" kern="1200" dirty="0" smtClean="0"/>
            <a:t> – 20112085</a:t>
          </a:r>
          <a:endParaRPr lang="en-US" sz="2700" kern="1200" dirty="0"/>
        </a:p>
      </dsp:txBody>
      <dsp:txXfrm>
        <a:off x="541828" y="2005580"/>
        <a:ext cx="6963064" cy="719224"/>
      </dsp:txXfrm>
    </dsp:sp>
    <dsp:sp modelId="{FD7DEB1A-EF71-4741-8D87-1E22C4E01572}">
      <dsp:nvSpPr>
        <dsp:cNvPr id="0" name=""/>
        <dsp:cNvSpPr/>
      </dsp:nvSpPr>
      <dsp:spPr>
        <a:xfrm>
          <a:off x="0" y="3589913"/>
          <a:ext cx="10058399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A335F-2BDA-4B07-BE28-C195A8E10DEE}">
      <dsp:nvSpPr>
        <dsp:cNvPr id="0" name=""/>
        <dsp:cNvSpPr/>
      </dsp:nvSpPr>
      <dsp:spPr>
        <a:xfrm>
          <a:off x="502920" y="3191392"/>
          <a:ext cx="7040880" cy="797040"/>
        </a:xfrm>
        <a:prstGeom prst="roundRect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Lưu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Đức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Thắng</a:t>
          </a:r>
          <a:r>
            <a:rPr lang="en-US" sz="2700" kern="1200" dirty="0" smtClean="0"/>
            <a:t> – 20112227</a:t>
          </a:r>
          <a:endParaRPr lang="en-US" sz="2700" kern="1200" dirty="0"/>
        </a:p>
      </dsp:txBody>
      <dsp:txXfrm>
        <a:off x="541828" y="3230300"/>
        <a:ext cx="696306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55A9C-BCD4-41F7-A571-AEE967F1EFE4}">
      <dsp:nvSpPr>
        <dsp:cNvPr id="0" name=""/>
        <dsp:cNvSpPr/>
      </dsp:nvSpPr>
      <dsp:spPr>
        <a:xfrm>
          <a:off x="5703" y="1574385"/>
          <a:ext cx="2684264" cy="10361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CF437-1C9D-4A3C-A732-B4A46700ACF5}">
      <dsp:nvSpPr>
        <dsp:cNvPr id="0" name=""/>
        <dsp:cNvSpPr/>
      </dsp:nvSpPr>
      <dsp:spPr>
        <a:xfrm>
          <a:off x="721506" y="1833416"/>
          <a:ext cx="2266711" cy="1036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Giới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thiệu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chung</a:t>
          </a:r>
          <a:endParaRPr lang="en-US" sz="2300" kern="1200" dirty="0" smtClean="0"/>
        </a:p>
      </dsp:txBody>
      <dsp:txXfrm>
        <a:off x="751853" y="1863763"/>
        <a:ext cx="2206017" cy="975431"/>
      </dsp:txXfrm>
    </dsp:sp>
    <dsp:sp modelId="{3CB4A539-9CAE-4FE4-98EB-7836A14ED765}">
      <dsp:nvSpPr>
        <dsp:cNvPr id="0" name=""/>
        <dsp:cNvSpPr/>
      </dsp:nvSpPr>
      <dsp:spPr>
        <a:xfrm>
          <a:off x="3071729" y="1574385"/>
          <a:ext cx="2684264" cy="10361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CE7E3-D20A-42A3-968E-14DA9C4E8481}">
      <dsp:nvSpPr>
        <dsp:cNvPr id="0" name=""/>
        <dsp:cNvSpPr/>
      </dsp:nvSpPr>
      <dsp:spPr>
        <a:xfrm>
          <a:off x="3787532" y="1833416"/>
          <a:ext cx="2266711" cy="1036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Đặc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tả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yêu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cầu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người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dùng</a:t>
          </a:r>
          <a:endParaRPr lang="en-US" sz="2300" kern="1200" dirty="0" smtClean="0"/>
        </a:p>
      </dsp:txBody>
      <dsp:txXfrm>
        <a:off x="3817879" y="1863763"/>
        <a:ext cx="2206017" cy="975431"/>
      </dsp:txXfrm>
    </dsp:sp>
    <dsp:sp modelId="{B5FEA538-7F8D-40D7-A4B5-02C5F14DB035}">
      <dsp:nvSpPr>
        <dsp:cNvPr id="0" name=""/>
        <dsp:cNvSpPr/>
      </dsp:nvSpPr>
      <dsp:spPr>
        <a:xfrm>
          <a:off x="6137755" y="1574385"/>
          <a:ext cx="2684264" cy="10361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C5C3-476D-4221-9FD1-E635AC748762}">
      <dsp:nvSpPr>
        <dsp:cNvPr id="0" name=""/>
        <dsp:cNvSpPr/>
      </dsp:nvSpPr>
      <dsp:spPr>
        <a:xfrm>
          <a:off x="6853558" y="1833416"/>
          <a:ext cx="2266711" cy="1036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Phân tích và thiết kế CSDL</a:t>
          </a:r>
          <a:endParaRPr lang="en-US" sz="2300" kern="1200" dirty="0"/>
        </a:p>
      </dsp:txBody>
      <dsp:txXfrm>
        <a:off x="6883905" y="1863763"/>
        <a:ext cx="2206017" cy="975431"/>
      </dsp:txXfrm>
    </dsp:sp>
    <dsp:sp modelId="{CE25FF93-A821-412B-9331-E87285B03F0F}">
      <dsp:nvSpPr>
        <dsp:cNvPr id="0" name=""/>
        <dsp:cNvSpPr/>
      </dsp:nvSpPr>
      <dsp:spPr>
        <a:xfrm>
          <a:off x="9203781" y="1574385"/>
          <a:ext cx="2684264" cy="10361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67444-1DD3-4ACC-8958-5F10C1146BE5}">
      <dsp:nvSpPr>
        <dsp:cNvPr id="0" name=""/>
        <dsp:cNvSpPr/>
      </dsp:nvSpPr>
      <dsp:spPr>
        <a:xfrm>
          <a:off x="9919585" y="1833416"/>
          <a:ext cx="2266711" cy="1036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Demo </a:t>
          </a:r>
          <a:r>
            <a:rPr lang="en-US" sz="2300" kern="1200" dirty="0" err="1" smtClean="0"/>
            <a:t>sản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phẩm</a:t>
          </a:r>
          <a:endParaRPr lang="en-US" sz="2300" kern="1200" dirty="0"/>
        </a:p>
      </dsp:txBody>
      <dsp:txXfrm>
        <a:off x="9949932" y="1863763"/>
        <a:ext cx="2206017" cy="975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89000"/>
            <a:ext cx="10058400" cy="848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6300"/>
            <a:ext cx="10058400" cy="861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825500"/>
            <a:ext cx="10058400" cy="911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76300"/>
            <a:ext cx="10058400" cy="861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63600"/>
            <a:ext cx="10058400" cy="873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DA811-7A64-47B1-9016-A389655C5653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7700B5-07D4-45DD-A3DE-EC3775AAB8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1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0F0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AIRPORT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Nhóm</a:t>
            </a:r>
            <a:r>
              <a:rPr lang="en-US" dirty="0" smtClean="0"/>
              <a:t> 01 –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6C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89" y="4928672"/>
            <a:ext cx="1382150" cy="13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4. Demo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phẩm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0" y="1846263"/>
            <a:ext cx="9316391" cy="5011737"/>
          </a:xfrm>
        </p:spPr>
      </p:pic>
    </p:spTree>
    <p:extLst>
      <p:ext uri="{BB962C8B-B14F-4D97-AF65-F5344CB8AC3E}">
        <p14:creationId xmlns:p14="http://schemas.microsoft.com/office/powerpoint/2010/main" val="1800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ln>
            <a:noFill/>
          </a:ln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nhóm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en-US" sz="2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8680233"/>
              </p:ext>
            </p:extLst>
          </p:nvPr>
        </p:nvGraphicFramePr>
        <p:xfrm>
          <a:off x="1097281" y="1845734"/>
          <a:ext cx="10058400" cy="501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3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7279"/>
            <a:ext cx="10058400" cy="810081"/>
          </a:xfrm>
          <a:solidFill>
            <a:srgbClr val="00B0F0"/>
          </a:solidFill>
          <a:ln>
            <a:noFill/>
          </a:ln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9262090"/>
              </p:ext>
            </p:extLst>
          </p:nvPr>
        </p:nvGraphicFramePr>
        <p:xfrm>
          <a:off x="0" y="1840963"/>
          <a:ext cx="12192000" cy="444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36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Giới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/>
              <a:t>h</a:t>
            </a:r>
            <a:r>
              <a:rPr lang="en-US" sz="2800" dirty="0" err="1" smtClean="0"/>
              <a:t>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sân</a:t>
            </a:r>
            <a:r>
              <a:rPr lang="en-US" sz="2800" dirty="0" smtClean="0"/>
              <a:t> bay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hãng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hiệp</a:t>
            </a:r>
            <a:r>
              <a:rPr lang="en-US" sz="2800" dirty="0" smtClean="0"/>
              <a:t> </a:t>
            </a:r>
            <a:r>
              <a:rPr lang="en-US" sz="2800" dirty="0" err="1" smtClean="0"/>
              <a:t>hội</a:t>
            </a:r>
            <a:r>
              <a:rPr lang="en-US" sz="2800" dirty="0" smtClean="0"/>
              <a:t> </a:t>
            </a:r>
            <a:r>
              <a:rPr lang="en-US" sz="2800" dirty="0" err="1" smtClean="0"/>
              <a:t>vận</a:t>
            </a:r>
            <a:r>
              <a:rPr lang="en-US" sz="2800" dirty="0" smtClean="0"/>
              <a:t> </a:t>
            </a:r>
            <a:r>
              <a:rPr lang="en-US" sz="2800" dirty="0" err="1" smtClean="0"/>
              <a:t>tải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Quốc</a:t>
            </a:r>
            <a:r>
              <a:rPr lang="en-US" sz="2800" dirty="0" smtClean="0"/>
              <a:t> </a:t>
            </a:r>
            <a:r>
              <a:rPr lang="en-US" sz="2800" dirty="0" err="1" smtClean="0"/>
              <a:t>tế</a:t>
            </a:r>
            <a:r>
              <a:rPr lang="en-US" sz="2800" dirty="0" smtClean="0"/>
              <a:t> - </a:t>
            </a:r>
            <a:r>
              <a:rPr lang="fr-FR" sz="2800" i="1" dirty="0" smtClean="0"/>
              <a:t>International </a:t>
            </a:r>
            <a:r>
              <a:rPr lang="fr-FR" sz="2800" i="1" dirty="0"/>
              <a:t>Air Transport Association</a:t>
            </a:r>
            <a:r>
              <a:rPr lang="fr-FR" sz="2800" dirty="0"/>
              <a:t> </a:t>
            </a:r>
            <a:r>
              <a:rPr lang="fr-FR" sz="2800" dirty="0" smtClean="0"/>
              <a:t>– IATA</a:t>
            </a:r>
          </a:p>
          <a:p>
            <a:r>
              <a:rPr lang="fr-FR" sz="2800" dirty="0" err="1" smtClean="0"/>
              <a:t>Trợ</a:t>
            </a:r>
            <a:r>
              <a:rPr lang="fr-FR" sz="2800" dirty="0" smtClean="0"/>
              <a:t> </a:t>
            </a:r>
            <a:r>
              <a:rPr lang="fr-FR" sz="2800" dirty="0" err="1" smtClean="0"/>
              <a:t>giúp</a:t>
            </a:r>
            <a:r>
              <a:rPr lang="fr-FR" sz="2800" dirty="0" smtClean="0"/>
              <a:t> các hãng </a:t>
            </a:r>
            <a:r>
              <a:rPr lang="fr-FR" sz="2800" dirty="0" err="1" smtClean="0"/>
              <a:t>hàng</a:t>
            </a:r>
            <a:r>
              <a:rPr lang="fr-FR" sz="2800" dirty="0" smtClean="0"/>
              <a:t> </a:t>
            </a:r>
            <a:r>
              <a:rPr lang="fr-FR" sz="2800" dirty="0" err="1" smtClean="0"/>
              <a:t>không</a:t>
            </a:r>
            <a:r>
              <a:rPr lang="fr-FR" sz="2800" dirty="0" smtClean="0"/>
              <a:t> </a:t>
            </a:r>
            <a:r>
              <a:rPr lang="fr-FR" sz="2800" dirty="0" err="1" smtClean="0"/>
              <a:t>trong</a:t>
            </a:r>
            <a:r>
              <a:rPr lang="fr-FR" sz="2800" dirty="0" smtClean="0"/>
              <a:t> </a:t>
            </a:r>
            <a:r>
              <a:rPr lang="fr-FR" sz="2800" dirty="0" err="1" smtClean="0"/>
              <a:t>việc</a:t>
            </a:r>
            <a:r>
              <a:rPr lang="fr-FR" sz="2800" dirty="0"/>
              <a:t> </a:t>
            </a:r>
            <a:r>
              <a:rPr lang="fr-FR" sz="2800" dirty="0" err="1" smtClean="0"/>
              <a:t>đạt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sự</a:t>
            </a:r>
            <a:r>
              <a:rPr lang="fr-FR" sz="2800" dirty="0" smtClean="0"/>
              <a:t> </a:t>
            </a:r>
            <a:r>
              <a:rPr lang="fr-FR" sz="2800" dirty="0" err="1" smtClean="0"/>
              <a:t>cạnh</a:t>
            </a:r>
            <a:r>
              <a:rPr lang="fr-FR" sz="2800" dirty="0" smtClean="0"/>
              <a:t> </a:t>
            </a:r>
            <a:r>
              <a:rPr lang="fr-FR" sz="2800" dirty="0" err="1" smtClean="0"/>
              <a:t>tranh</a:t>
            </a:r>
            <a:r>
              <a:rPr lang="fr-FR" sz="2800" dirty="0" smtClean="0"/>
              <a:t> </a:t>
            </a:r>
            <a:r>
              <a:rPr lang="fr-FR" sz="2800" dirty="0" err="1" smtClean="0"/>
              <a:t>hợp</a:t>
            </a:r>
            <a:r>
              <a:rPr lang="fr-FR" sz="2800" dirty="0" smtClean="0"/>
              <a:t> </a:t>
            </a:r>
            <a:r>
              <a:rPr lang="fr-FR" sz="2800" dirty="0" err="1" smtClean="0"/>
              <a:t>pháp</a:t>
            </a:r>
            <a:r>
              <a:rPr lang="fr-FR" sz="2800" dirty="0" smtClean="0"/>
              <a:t> </a:t>
            </a:r>
            <a:r>
              <a:rPr lang="fr-FR" sz="2800" dirty="0" err="1" smtClean="0"/>
              <a:t>và</a:t>
            </a:r>
            <a:r>
              <a:rPr lang="fr-FR" sz="2800" dirty="0" smtClean="0"/>
              <a:t> </a:t>
            </a:r>
            <a:r>
              <a:rPr lang="fr-FR" sz="2800" dirty="0" err="1" smtClean="0"/>
              <a:t>thống</a:t>
            </a:r>
            <a:r>
              <a:rPr lang="fr-FR" sz="2800" dirty="0" smtClean="0"/>
              <a:t> </a:t>
            </a:r>
            <a:r>
              <a:rPr lang="fr-FR" sz="2800" dirty="0" err="1" smtClean="0"/>
              <a:t>nhất</a:t>
            </a:r>
            <a:r>
              <a:rPr lang="fr-FR" sz="2800" dirty="0" smtClean="0"/>
              <a:t> </a:t>
            </a:r>
            <a:r>
              <a:rPr lang="fr-FR" sz="2800" dirty="0" err="1" smtClean="0"/>
              <a:t>giá</a:t>
            </a:r>
            <a:r>
              <a:rPr lang="fr-FR" sz="2800" dirty="0" smtClean="0"/>
              <a:t> </a:t>
            </a:r>
            <a:r>
              <a:rPr lang="fr-FR" sz="2800" dirty="0" err="1" smtClean="0"/>
              <a:t>cả</a:t>
            </a:r>
            <a:r>
              <a:rPr lang="fr-FR" sz="2800" dirty="0" smtClean="0"/>
              <a:t>, </a:t>
            </a:r>
            <a:r>
              <a:rPr lang="fr-FR" sz="2800" dirty="0" err="1" smtClean="0"/>
              <a:t>phục</a:t>
            </a:r>
            <a:r>
              <a:rPr lang="fr-FR" sz="2800" dirty="0" smtClean="0"/>
              <a:t> </a:t>
            </a:r>
            <a:r>
              <a:rPr lang="fr-FR" sz="2800" dirty="0" err="1" smtClean="0"/>
              <a:t>vụ</a:t>
            </a:r>
            <a:r>
              <a:rPr lang="fr-FR" sz="2800" dirty="0" smtClean="0"/>
              <a:t> </a:t>
            </a:r>
            <a:r>
              <a:rPr lang="fr-FR" sz="2800" dirty="0" err="1" smtClean="0"/>
              <a:t>cho</a:t>
            </a:r>
            <a:r>
              <a:rPr lang="fr-FR" sz="2800" dirty="0" smtClean="0"/>
              <a:t> </a:t>
            </a:r>
            <a:r>
              <a:rPr lang="fr-FR" sz="2800" dirty="0" err="1" smtClean="0"/>
              <a:t>việc</a:t>
            </a:r>
            <a:r>
              <a:rPr lang="fr-FR" sz="2800" dirty="0" smtClean="0"/>
              <a:t> </a:t>
            </a:r>
            <a:r>
              <a:rPr lang="fr-FR" sz="2800" dirty="0" err="1" smtClean="0"/>
              <a:t>tính</a:t>
            </a:r>
            <a:r>
              <a:rPr lang="fr-FR" sz="2800" dirty="0" smtClean="0"/>
              <a:t> </a:t>
            </a:r>
            <a:r>
              <a:rPr lang="fr-FR" sz="2800" dirty="0" err="1" smtClean="0"/>
              <a:t>toán</a:t>
            </a:r>
            <a:r>
              <a:rPr lang="fr-FR" sz="2800" dirty="0" smtClean="0"/>
              <a:t> </a:t>
            </a:r>
            <a:r>
              <a:rPr lang="fr-FR" sz="2800" dirty="0" err="1" smtClean="0"/>
              <a:t>giá</a:t>
            </a:r>
            <a:r>
              <a:rPr lang="fr-FR" sz="2800" dirty="0" smtClean="0"/>
              <a:t> </a:t>
            </a:r>
            <a:r>
              <a:rPr lang="fr-FR" sz="2800" dirty="0" err="1" smtClean="0"/>
              <a:t>cước</a:t>
            </a:r>
            <a:r>
              <a:rPr lang="fr-FR" sz="2800" dirty="0" smtClean="0"/>
              <a:t> </a:t>
            </a:r>
            <a:r>
              <a:rPr lang="fr-FR" sz="2800" dirty="0" err="1" smtClean="0"/>
              <a:t>vận</a:t>
            </a:r>
            <a:r>
              <a:rPr lang="fr-FR" sz="2800" dirty="0" smtClean="0"/>
              <a:t> </a:t>
            </a:r>
            <a:r>
              <a:rPr lang="fr-FR" sz="2800" dirty="0" err="1" smtClean="0"/>
              <a:t>tải</a:t>
            </a:r>
            <a:r>
              <a:rPr lang="fr-FR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giúp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quốc</a:t>
            </a:r>
            <a:r>
              <a:rPr lang="en-US" sz="2800" dirty="0" smtClean="0"/>
              <a:t> </a:t>
            </a:r>
            <a:r>
              <a:rPr lang="en-US" sz="2800" dirty="0" err="1" smtClean="0"/>
              <a:t>gia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lưới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bay, </a:t>
            </a:r>
            <a:r>
              <a:rPr lang="en-US" sz="2800" dirty="0" err="1" smtClean="0"/>
              <a:t>sân</a:t>
            </a:r>
            <a:r>
              <a:rPr lang="en-US" sz="2800" dirty="0" smtClean="0"/>
              <a:t> bay </a:t>
            </a:r>
            <a:r>
              <a:rPr lang="en-US" sz="2800" dirty="0" err="1" smtClean="0"/>
              <a:t>nhằm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kinh</a:t>
            </a:r>
            <a:r>
              <a:rPr lang="en-US" sz="2800" dirty="0" smtClean="0"/>
              <a:t> </a:t>
            </a:r>
            <a:r>
              <a:rPr lang="en-US" sz="2800" dirty="0" err="1" smtClean="0"/>
              <a:t>tế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đa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2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88642"/>
            <a:ext cx="10058400" cy="848718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1.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chuyến</a:t>
            </a:r>
            <a:r>
              <a:rPr lang="en-US" sz="2400" dirty="0" smtClean="0"/>
              <a:t> bay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đi</a:t>
            </a:r>
            <a:r>
              <a:rPr lang="en-US" sz="2400" dirty="0" smtClean="0"/>
              <a:t>,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sân</a:t>
            </a:r>
            <a:r>
              <a:rPr lang="en-US" sz="2400" dirty="0" smtClean="0"/>
              <a:t> bay ở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2. </a:t>
            </a:r>
            <a:r>
              <a:rPr lang="en-US" sz="2400" dirty="0" err="1" smtClean="0"/>
              <a:t>Hãng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 err="1"/>
              <a:t>S</a:t>
            </a:r>
            <a:r>
              <a:rPr lang="en-US" sz="2400" dirty="0" err="1" smtClean="0"/>
              <a:t>ửa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lịch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bay (Schedule)</a:t>
            </a:r>
          </a:p>
          <a:p>
            <a:pPr>
              <a:buFontTx/>
              <a:buChar char="-"/>
            </a:pPr>
            <a:r>
              <a:rPr lang="en-US" sz="2400" dirty="0" err="1" smtClean="0"/>
              <a:t>Thêm</a:t>
            </a:r>
            <a:r>
              <a:rPr lang="en-US" sz="2400" dirty="0" smtClean="0"/>
              <a:t>,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chuyến</a:t>
            </a:r>
            <a:r>
              <a:rPr lang="en-US" sz="2400" dirty="0" smtClean="0"/>
              <a:t> bay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mình</a:t>
            </a:r>
            <a:r>
              <a:rPr lang="en-US" sz="2400" dirty="0" smtClean="0"/>
              <a:t>. (</a:t>
            </a:r>
            <a:r>
              <a:rPr lang="en-US" sz="2400" dirty="0" err="1" smtClean="0"/>
              <a:t>Realflight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khách</a:t>
            </a:r>
            <a:r>
              <a:rPr lang="en-US" sz="2400" dirty="0" smtClean="0"/>
              <a:t>,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bay.</a:t>
            </a:r>
          </a:p>
        </p:txBody>
      </p:sp>
    </p:spTree>
    <p:extLst>
      <p:ext uri="{BB962C8B-B14F-4D97-AF65-F5344CB8AC3E}">
        <p14:creationId xmlns:p14="http://schemas.microsoft.com/office/powerpoint/2010/main" val="42698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3.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IATA 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bay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bay.</a:t>
            </a:r>
          </a:p>
          <a:p>
            <a:pPr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bay.</a:t>
            </a:r>
          </a:p>
          <a:p>
            <a:pPr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bay.</a:t>
            </a:r>
          </a:p>
          <a:p>
            <a:pPr>
              <a:buFontTx/>
              <a:buChar char="-"/>
            </a:pP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chuyến</a:t>
            </a:r>
            <a:r>
              <a:rPr lang="en-US" dirty="0" smtClean="0"/>
              <a:t> bay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bay,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bay, </a:t>
            </a:r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khách,đường</a:t>
            </a:r>
            <a:r>
              <a:rPr lang="en-US" dirty="0" smtClean="0"/>
              <a:t> bay.</a:t>
            </a:r>
          </a:p>
        </p:txBody>
      </p:sp>
    </p:spTree>
    <p:extLst>
      <p:ext uri="{BB962C8B-B14F-4D97-AF65-F5344CB8AC3E}">
        <p14:creationId xmlns:p14="http://schemas.microsoft.com/office/powerpoint/2010/main" val="4687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CSDL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62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371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AIRPORT MANAGEMENT</vt:lpstr>
      <vt:lpstr>Thành viên nhóm</vt:lpstr>
      <vt:lpstr>Nội dung</vt:lpstr>
      <vt:lpstr>1. Giới thiệu chung</vt:lpstr>
      <vt:lpstr>2. Đặc tả yêu cầu người dùng</vt:lpstr>
      <vt:lpstr>2. Đặc tả yêu cầu người dùng</vt:lpstr>
      <vt:lpstr>3. Phân tích và thiết kế CSDL</vt:lpstr>
      <vt:lpstr>PowerPoint Presentation</vt:lpstr>
      <vt:lpstr>PowerPoint Presentation</vt:lpstr>
      <vt:lpstr>4. Demo sản phẩm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Thang Luu Duc</dc:creator>
  <cp:lastModifiedBy>Thang Luu Duc</cp:lastModifiedBy>
  <cp:revision>76</cp:revision>
  <dcterms:created xsi:type="dcterms:W3CDTF">2013-12-02T14:14:06Z</dcterms:created>
  <dcterms:modified xsi:type="dcterms:W3CDTF">2013-12-23T03:50:18Z</dcterms:modified>
</cp:coreProperties>
</file>