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5715000" type="screen16x10"/>
  <p:notesSz cx="6642100" cy="9653588"/>
  <p:defaultTextStyle>
    <a:defPPr>
      <a:defRPr lang="el-GR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3801" autoAdjust="0"/>
  </p:normalViewPr>
  <p:slideViewPr>
    <p:cSldViewPr>
      <p:cViewPr varScale="1">
        <p:scale>
          <a:sx n="79" d="100"/>
          <a:sy n="79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B6D00-A34E-4796-AE1C-A9AFF3D0BBF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7DA195B5-48A7-42CD-A674-B3C92280CA44}">
      <dgm:prSet phldrT="[Κείμενο]" custT="1"/>
      <dgm:spPr/>
      <dgm:t>
        <a:bodyPr/>
        <a:lstStyle/>
        <a:p>
          <a:r>
            <a:rPr lang="en-US" sz="1500" smtClean="0"/>
            <a:t>MOS TOOLS</a:t>
          </a:r>
          <a:endParaRPr lang="el-GR" sz="1500" dirty="0"/>
        </a:p>
      </dgm:t>
    </dgm:pt>
    <dgm:pt modelId="{D30BA8E6-00BE-4275-989E-1B6A97D1283C}" type="parTrans" cxnId="{BF2D7832-1EAD-4988-A3B3-1B95BAA0BB60}">
      <dgm:prSet/>
      <dgm:spPr/>
      <dgm:t>
        <a:bodyPr/>
        <a:lstStyle/>
        <a:p>
          <a:endParaRPr lang="el-GR" sz="1500"/>
        </a:p>
      </dgm:t>
    </dgm:pt>
    <dgm:pt modelId="{3642900A-DF82-473D-9B74-95353A104E8F}" type="sibTrans" cxnId="{BF2D7832-1EAD-4988-A3B3-1B95BAA0BB60}">
      <dgm:prSet/>
      <dgm:spPr/>
      <dgm:t>
        <a:bodyPr/>
        <a:lstStyle/>
        <a:p>
          <a:endParaRPr lang="el-GR" sz="1500"/>
        </a:p>
      </dgm:t>
    </dgm:pt>
    <dgm:pt modelId="{170ED93C-3139-4415-BAE9-1B382568BCFF}">
      <dgm:prSet phldrT="[Κείμενο]" custT="1"/>
      <dgm:spPr/>
      <dgm:t>
        <a:bodyPr/>
        <a:lstStyle/>
        <a:p>
          <a:r>
            <a:rPr lang="en-US" sz="1500" smtClean="0"/>
            <a:t>MOS for WORD</a:t>
          </a:r>
          <a:endParaRPr lang="el-GR" sz="1500" dirty="0"/>
        </a:p>
      </dgm:t>
    </dgm:pt>
    <dgm:pt modelId="{AAEFEF31-96F1-4B01-A3C2-5E24F13DDD5A}" type="parTrans" cxnId="{9F164597-C019-410C-8479-A3EC13A0ECFD}">
      <dgm:prSet/>
      <dgm:spPr/>
      <dgm:t>
        <a:bodyPr/>
        <a:lstStyle/>
        <a:p>
          <a:endParaRPr lang="el-GR" sz="1500"/>
        </a:p>
      </dgm:t>
    </dgm:pt>
    <dgm:pt modelId="{DBA8D84C-7849-48C0-9B85-9832D73AFE49}" type="sibTrans" cxnId="{9F164597-C019-410C-8479-A3EC13A0ECFD}">
      <dgm:prSet/>
      <dgm:spPr/>
      <dgm:t>
        <a:bodyPr/>
        <a:lstStyle/>
        <a:p>
          <a:endParaRPr lang="el-GR" sz="1500"/>
        </a:p>
      </dgm:t>
    </dgm:pt>
    <dgm:pt modelId="{42F70E25-9563-4E02-AC71-F03482EBB6CE}">
      <dgm:prSet phldrT="[Κείμενο]" custT="1"/>
      <dgm:spPr/>
      <dgm:t>
        <a:bodyPr/>
        <a:lstStyle/>
        <a:p>
          <a:r>
            <a:rPr lang="en-US" sz="1500" smtClean="0"/>
            <a:t>MOS for  EXCEL</a:t>
          </a:r>
          <a:endParaRPr lang="el-GR" sz="1500" dirty="0"/>
        </a:p>
      </dgm:t>
    </dgm:pt>
    <dgm:pt modelId="{DC513066-2CB4-4076-9C80-AD5C1478679B}" type="parTrans" cxnId="{5CC3D6D1-C089-40FB-B82A-A499B391A90B}">
      <dgm:prSet/>
      <dgm:spPr/>
      <dgm:t>
        <a:bodyPr/>
        <a:lstStyle/>
        <a:p>
          <a:endParaRPr lang="el-GR" sz="1500"/>
        </a:p>
      </dgm:t>
    </dgm:pt>
    <dgm:pt modelId="{C3349246-AF66-4498-87DE-911181C5C133}" type="sibTrans" cxnId="{5CC3D6D1-C089-40FB-B82A-A499B391A90B}">
      <dgm:prSet/>
      <dgm:spPr/>
      <dgm:t>
        <a:bodyPr/>
        <a:lstStyle/>
        <a:p>
          <a:endParaRPr lang="el-GR" sz="1500"/>
        </a:p>
      </dgm:t>
    </dgm:pt>
    <dgm:pt modelId="{8CCA9409-2137-43CA-A342-DC6F8FEF69D3}">
      <dgm:prSet phldrT="[Κείμενο]" custT="1"/>
      <dgm:spPr/>
      <dgm:t>
        <a:bodyPr/>
        <a:lstStyle/>
        <a:p>
          <a:r>
            <a:rPr lang="en-US" sz="1500" smtClean="0"/>
            <a:t>MOS for P.POINT</a:t>
          </a:r>
          <a:endParaRPr lang="el-GR" sz="1500" dirty="0"/>
        </a:p>
      </dgm:t>
    </dgm:pt>
    <dgm:pt modelId="{530BDB3E-15CA-40E2-BE8B-45014E2F999F}" type="parTrans" cxnId="{D07D77E9-A5CB-43AB-9935-7087E509FA71}">
      <dgm:prSet/>
      <dgm:spPr/>
      <dgm:t>
        <a:bodyPr/>
        <a:lstStyle/>
        <a:p>
          <a:endParaRPr lang="el-GR" sz="1500"/>
        </a:p>
      </dgm:t>
    </dgm:pt>
    <dgm:pt modelId="{6F9B66F8-3EBE-4F68-8CD6-AEAE6892E240}" type="sibTrans" cxnId="{D07D77E9-A5CB-43AB-9935-7087E509FA71}">
      <dgm:prSet/>
      <dgm:spPr/>
      <dgm:t>
        <a:bodyPr/>
        <a:lstStyle/>
        <a:p>
          <a:endParaRPr lang="el-GR" sz="1500"/>
        </a:p>
      </dgm:t>
    </dgm:pt>
    <dgm:pt modelId="{7284C2FD-8DED-4128-9920-33B5A2EA606C}">
      <dgm:prSet custT="1"/>
      <dgm:spPr/>
      <dgm:t>
        <a:bodyPr/>
        <a:lstStyle/>
        <a:p>
          <a:r>
            <a:rPr lang="en-US" sz="1500" smtClean="0"/>
            <a:t>MOS for OUTLOOK</a:t>
          </a:r>
          <a:endParaRPr lang="el-GR" sz="1500" dirty="0"/>
        </a:p>
      </dgm:t>
    </dgm:pt>
    <dgm:pt modelId="{9AB43421-4FC3-4846-9A85-8A99A4351EA0}" type="parTrans" cxnId="{15DE9597-2806-48B7-B20A-AF09CFAD6A34}">
      <dgm:prSet/>
      <dgm:spPr/>
      <dgm:t>
        <a:bodyPr/>
        <a:lstStyle/>
        <a:p>
          <a:endParaRPr lang="el-GR" sz="1500"/>
        </a:p>
      </dgm:t>
    </dgm:pt>
    <dgm:pt modelId="{780FA0DE-3BDC-4B93-8515-07E603F31748}" type="sibTrans" cxnId="{15DE9597-2806-48B7-B20A-AF09CFAD6A34}">
      <dgm:prSet/>
      <dgm:spPr/>
      <dgm:t>
        <a:bodyPr/>
        <a:lstStyle/>
        <a:p>
          <a:endParaRPr lang="el-GR" sz="1500"/>
        </a:p>
      </dgm:t>
    </dgm:pt>
    <dgm:pt modelId="{2392BBDF-75CC-4589-9F58-4D655E622FB9}" type="pres">
      <dgm:prSet presAssocID="{E3FB6D00-A34E-4796-AE1C-A9AFF3D0BB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F281F863-D56C-44E6-AAAF-8056ADA6156D}" type="pres">
      <dgm:prSet presAssocID="{7DA195B5-48A7-42CD-A674-B3C92280CA44}" presName="hierRoot1" presStyleCnt="0">
        <dgm:presLayoutVars>
          <dgm:hierBranch val="init"/>
        </dgm:presLayoutVars>
      </dgm:prSet>
      <dgm:spPr/>
    </dgm:pt>
    <dgm:pt modelId="{9860C659-F020-4AA3-86C9-153737EFBE83}" type="pres">
      <dgm:prSet presAssocID="{7DA195B5-48A7-42CD-A674-B3C92280CA44}" presName="rootComposite1" presStyleCnt="0"/>
      <dgm:spPr/>
    </dgm:pt>
    <dgm:pt modelId="{4A8153AA-5EC7-4654-A8B6-8479DBC79BB4}" type="pres">
      <dgm:prSet presAssocID="{7DA195B5-48A7-42CD-A674-B3C92280CA4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ECA8101C-56DB-47D2-A934-AD7D63088062}" type="pres">
      <dgm:prSet presAssocID="{7DA195B5-48A7-42CD-A674-B3C92280CA44}" presName="rootConnector1" presStyleLbl="node1" presStyleIdx="0" presStyleCnt="0"/>
      <dgm:spPr/>
      <dgm:t>
        <a:bodyPr/>
        <a:lstStyle/>
        <a:p>
          <a:endParaRPr lang="el-GR"/>
        </a:p>
      </dgm:t>
    </dgm:pt>
    <dgm:pt modelId="{36FE8B43-37B5-4C65-BE2D-C25F6E92C82D}" type="pres">
      <dgm:prSet presAssocID="{7DA195B5-48A7-42CD-A674-B3C92280CA44}" presName="hierChild2" presStyleCnt="0"/>
      <dgm:spPr/>
    </dgm:pt>
    <dgm:pt modelId="{8D4D7A1B-93A7-45F0-89CE-C2945E80CDEF}" type="pres">
      <dgm:prSet presAssocID="{AAEFEF31-96F1-4B01-A3C2-5E24F13DDD5A}" presName="Name37" presStyleLbl="parChTrans1D2" presStyleIdx="0" presStyleCnt="4"/>
      <dgm:spPr/>
      <dgm:t>
        <a:bodyPr/>
        <a:lstStyle/>
        <a:p>
          <a:endParaRPr lang="el-GR"/>
        </a:p>
      </dgm:t>
    </dgm:pt>
    <dgm:pt modelId="{4538C35A-209A-47B8-B8AA-8FA554F417C0}" type="pres">
      <dgm:prSet presAssocID="{170ED93C-3139-4415-BAE9-1B382568BCFF}" presName="hierRoot2" presStyleCnt="0">
        <dgm:presLayoutVars>
          <dgm:hierBranch val="init"/>
        </dgm:presLayoutVars>
      </dgm:prSet>
      <dgm:spPr/>
    </dgm:pt>
    <dgm:pt modelId="{152BDC8A-ED47-415A-BBD4-FEB18FE90ABC}" type="pres">
      <dgm:prSet presAssocID="{170ED93C-3139-4415-BAE9-1B382568BCFF}" presName="rootComposite" presStyleCnt="0"/>
      <dgm:spPr/>
    </dgm:pt>
    <dgm:pt modelId="{E5A3778D-4EE8-4C72-919E-57DA81676CC3}" type="pres">
      <dgm:prSet presAssocID="{170ED93C-3139-4415-BAE9-1B382568BCFF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03D5EAE6-C11D-4517-88B1-0F3702C46736}" type="pres">
      <dgm:prSet presAssocID="{170ED93C-3139-4415-BAE9-1B382568BCFF}" presName="rootConnector" presStyleLbl="node2" presStyleIdx="0" presStyleCnt="4"/>
      <dgm:spPr/>
      <dgm:t>
        <a:bodyPr/>
        <a:lstStyle/>
        <a:p>
          <a:endParaRPr lang="el-GR"/>
        </a:p>
      </dgm:t>
    </dgm:pt>
    <dgm:pt modelId="{AA8D7316-8A06-4C3F-A76E-2F8890292209}" type="pres">
      <dgm:prSet presAssocID="{170ED93C-3139-4415-BAE9-1B382568BCFF}" presName="hierChild4" presStyleCnt="0"/>
      <dgm:spPr/>
    </dgm:pt>
    <dgm:pt modelId="{E4C74718-4D33-45DE-A767-DC597A32B1D4}" type="pres">
      <dgm:prSet presAssocID="{170ED93C-3139-4415-BAE9-1B382568BCFF}" presName="hierChild5" presStyleCnt="0"/>
      <dgm:spPr/>
    </dgm:pt>
    <dgm:pt modelId="{3B121F0E-1DE2-40E3-BF6A-1E7271F8243A}" type="pres">
      <dgm:prSet presAssocID="{DC513066-2CB4-4076-9C80-AD5C1478679B}" presName="Name37" presStyleLbl="parChTrans1D2" presStyleIdx="1" presStyleCnt="4"/>
      <dgm:spPr/>
      <dgm:t>
        <a:bodyPr/>
        <a:lstStyle/>
        <a:p>
          <a:endParaRPr lang="el-GR"/>
        </a:p>
      </dgm:t>
    </dgm:pt>
    <dgm:pt modelId="{C6A3BBF7-6BC8-4579-AF96-3C771D199E7D}" type="pres">
      <dgm:prSet presAssocID="{42F70E25-9563-4E02-AC71-F03482EBB6CE}" presName="hierRoot2" presStyleCnt="0">
        <dgm:presLayoutVars>
          <dgm:hierBranch val="init"/>
        </dgm:presLayoutVars>
      </dgm:prSet>
      <dgm:spPr/>
    </dgm:pt>
    <dgm:pt modelId="{157296D5-C0C6-47B3-95C0-237F666F8A7B}" type="pres">
      <dgm:prSet presAssocID="{42F70E25-9563-4E02-AC71-F03482EBB6CE}" presName="rootComposite" presStyleCnt="0"/>
      <dgm:spPr/>
    </dgm:pt>
    <dgm:pt modelId="{A9AC40BD-1500-48A7-8BEA-867CED7A2449}" type="pres">
      <dgm:prSet presAssocID="{42F70E25-9563-4E02-AC71-F03482EBB6C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023363B0-5D1A-44B9-BBBC-320221A5828F}" type="pres">
      <dgm:prSet presAssocID="{42F70E25-9563-4E02-AC71-F03482EBB6CE}" presName="rootConnector" presStyleLbl="node2" presStyleIdx="1" presStyleCnt="4"/>
      <dgm:spPr/>
      <dgm:t>
        <a:bodyPr/>
        <a:lstStyle/>
        <a:p>
          <a:endParaRPr lang="el-GR"/>
        </a:p>
      </dgm:t>
    </dgm:pt>
    <dgm:pt modelId="{E5ED3A43-F636-440E-8FC4-D2D78E5E3FE9}" type="pres">
      <dgm:prSet presAssocID="{42F70E25-9563-4E02-AC71-F03482EBB6CE}" presName="hierChild4" presStyleCnt="0"/>
      <dgm:spPr/>
    </dgm:pt>
    <dgm:pt modelId="{5E4BBE4E-D4D3-41A5-988A-5F540E8C3479}" type="pres">
      <dgm:prSet presAssocID="{42F70E25-9563-4E02-AC71-F03482EBB6CE}" presName="hierChild5" presStyleCnt="0"/>
      <dgm:spPr/>
    </dgm:pt>
    <dgm:pt modelId="{FB22CF97-3609-4F8C-8580-8059C2A4B837}" type="pres">
      <dgm:prSet presAssocID="{530BDB3E-15CA-40E2-BE8B-45014E2F999F}" presName="Name37" presStyleLbl="parChTrans1D2" presStyleIdx="2" presStyleCnt="4"/>
      <dgm:spPr/>
      <dgm:t>
        <a:bodyPr/>
        <a:lstStyle/>
        <a:p>
          <a:endParaRPr lang="el-GR"/>
        </a:p>
      </dgm:t>
    </dgm:pt>
    <dgm:pt modelId="{C0EA6D62-358A-4A71-8C0A-87374FE957A1}" type="pres">
      <dgm:prSet presAssocID="{8CCA9409-2137-43CA-A342-DC6F8FEF69D3}" presName="hierRoot2" presStyleCnt="0">
        <dgm:presLayoutVars>
          <dgm:hierBranch val="init"/>
        </dgm:presLayoutVars>
      </dgm:prSet>
      <dgm:spPr/>
    </dgm:pt>
    <dgm:pt modelId="{6EBC4A93-1A56-4BEE-BC9B-374ADCC82537}" type="pres">
      <dgm:prSet presAssocID="{8CCA9409-2137-43CA-A342-DC6F8FEF69D3}" presName="rootComposite" presStyleCnt="0"/>
      <dgm:spPr/>
    </dgm:pt>
    <dgm:pt modelId="{1FFFF8F6-DD90-4A17-A5B1-DB08984FE1A3}" type="pres">
      <dgm:prSet presAssocID="{8CCA9409-2137-43CA-A342-DC6F8FEF69D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2D17A080-FD68-4B15-B660-29FB4A7D1919}" type="pres">
      <dgm:prSet presAssocID="{8CCA9409-2137-43CA-A342-DC6F8FEF69D3}" presName="rootConnector" presStyleLbl="node2" presStyleIdx="2" presStyleCnt="4"/>
      <dgm:spPr/>
      <dgm:t>
        <a:bodyPr/>
        <a:lstStyle/>
        <a:p>
          <a:endParaRPr lang="el-GR"/>
        </a:p>
      </dgm:t>
    </dgm:pt>
    <dgm:pt modelId="{14BB538F-5B71-4ED7-9BDB-C6C539706709}" type="pres">
      <dgm:prSet presAssocID="{8CCA9409-2137-43CA-A342-DC6F8FEF69D3}" presName="hierChild4" presStyleCnt="0"/>
      <dgm:spPr/>
    </dgm:pt>
    <dgm:pt modelId="{ACB171D3-63B6-4793-831B-50E219CD0AE4}" type="pres">
      <dgm:prSet presAssocID="{8CCA9409-2137-43CA-A342-DC6F8FEF69D3}" presName="hierChild5" presStyleCnt="0"/>
      <dgm:spPr/>
    </dgm:pt>
    <dgm:pt modelId="{456AF3D8-CBFB-43CF-A67A-2776033A17F2}" type="pres">
      <dgm:prSet presAssocID="{9AB43421-4FC3-4846-9A85-8A99A4351EA0}" presName="Name37" presStyleLbl="parChTrans1D2" presStyleIdx="3" presStyleCnt="4"/>
      <dgm:spPr/>
      <dgm:t>
        <a:bodyPr/>
        <a:lstStyle/>
        <a:p>
          <a:endParaRPr lang="el-GR"/>
        </a:p>
      </dgm:t>
    </dgm:pt>
    <dgm:pt modelId="{B8293046-BDD2-4D97-8F14-FB4A31C677D3}" type="pres">
      <dgm:prSet presAssocID="{7284C2FD-8DED-4128-9920-33B5A2EA606C}" presName="hierRoot2" presStyleCnt="0">
        <dgm:presLayoutVars>
          <dgm:hierBranch val="init"/>
        </dgm:presLayoutVars>
      </dgm:prSet>
      <dgm:spPr/>
    </dgm:pt>
    <dgm:pt modelId="{45972D35-29D1-49A3-AB08-D0D59BF3D507}" type="pres">
      <dgm:prSet presAssocID="{7284C2FD-8DED-4128-9920-33B5A2EA606C}" presName="rootComposite" presStyleCnt="0"/>
      <dgm:spPr/>
    </dgm:pt>
    <dgm:pt modelId="{2B2646DC-DD50-4E2D-8D45-E1C522DABF4D}" type="pres">
      <dgm:prSet presAssocID="{7284C2FD-8DED-4128-9920-33B5A2EA606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3C46AEB9-0FA2-43D0-BE0B-18D378F3D634}" type="pres">
      <dgm:prSet presAssocID="{7284C2FD-8DED-4128-9920-33B5A2EA606C}" presName="rootConnector" presStyleLbl="node2" presStyleIdx="3" presStyleCnt="4"/>
      <dgm:spPr/>
      <dgm:t>
        <a:bodyPr/>
        <a:lstStyle/>
        <a:p>
          <a:endParaRPr lang="el-GR"/>
        </a:p>
      </dgm:t>
    </dgm:pt>
    <dgm:pt modelId="{09D189D2-06C6-4E5F-8448-BDF3B56E72FC}" type="pres">
      <dgm:prSet presAssocID="{7284C2FD-8DED-4128-9920-33B5A2EA606C}" presName="hierChild4" presStyleCnt="0"/>
      <dgm:spPr/>
    </dgm:pt>
    <dgm:pt modelId="{C5143054-4173-46C7-98F0-B4E894DE6494}" type="pres">
      <dgm:prSet presAssocID="{7284C2FD-8DED-4128-9920-33B5A2EA606C}" presName="hierChild5" presStyleCnt="0"/>
      <dgm:spPr/>
    </dgm:pt>
    <dgm:pt modelId="{C5966A45-16DA-48EB-93D1-076EC236EB19}" type="pres">
      <dgm:prSet presAssocID="{7DA195B5-48A7-42CD-A674-B3C92280CA44}" presName="hierChild3" presStyleCnt="0"/>
      <dgm:spPr/>
    </dgm:pt>
  </dgm:ptLst>
  <dgm:cxnLst>
    <dgm:cxn modelId="{F9F27020-71AA-4AB0-BB30-0C9CE1CF85DD}" type="presOf" srcId="{170ED93C-3139-4415-BAE9-1B382568BCFF}" destId="{03D5EAE6-C11D-4517-88B1-0F3702C46736}" srcOrd="1" destOrd="0" presId="urn:microsoft.com/office/officeart/2005/8/layout/orgChart1"/>
    <dgm:cxn modelId="{D699C7EB-DA06-4A97-886E-BABA4EB1BB81}" type="presOf" srcId="{9AB43421-4FC3-4846-9A85-8A99A4351EA0}" destId="{456AF3D8-CBFB-43CF-A67A-2776033A17F2}" srcOrd="0" destOrd="0" presId="urn:microsoft.com/office/officeart/2005/8/layout/orgChart1"/>
    <dgm:cxn modelId="{C331EB64-3441-4A2E-8354-210A89D5485A}" type="presOf" srcId="{7DA195B5-48A7-42CD-A674-B3C92280CA44}" destId="{4A8153AA-5EC7-4654-A8B6-8479DBC79BB4}" srcOrd="0" destOrd="0" presId="urn:microsoft.com/office/officeart/2005/8/layout/orgChart1"/>
    <dgm:cxn modelId="{BF2D7832-1EAD-4988-A3B3-1B95BAA0BB60}" srcId="{E3FB6D00-A34E-4796-AE1C-A9AFF3D0BBFB}" destId="{7DA195B5-48A7-42CD-A674-B3C92280CA44}" srcOrd="0" destOrd="0" parTransId="{D30BA8E6-00BE-4275-989E-1B6A97D1283C}" sibTransId="{3642900A-DF82-473D-9B74-95353A104E8F}"/>
    <dgm:cxn modelId="{04177590-E0A0-4049-B2E1-775B61DD80AE}" type="presOf" srcId="{AAEFEF31-96F1-4B01-A3C2-5E24F13DDD5A}" destId="{8D4D7A1B-93A7-45F0-89CE-C2945E80CDEF}" srcOrd="0" destOrd="0" presId="urn:microsoft.com/office/officeart/2005/8/layout/orgChart1"/>
    <dgm:cxn modelId="{4B86A7FC-BB33-48E0-A7EC-0C5078D5CB75}" type="presOf" srcId="{7DA195B5-48A7-42CD-A674-B3C92280CA44}" destId="{ECA8101C-56DB-47D2-A934-AD7D63088062}" srcOrd="1" destOrd="0" presId="urn:microsoft.com/office/officeart/2005/8/layout/orgChart1"/>
    <dgm:cxn modelId="{3516AABC-F5DE-41DD-A2F4-D1B97F7C5587}" type="presOf" srcId="{8CCA9409-2137-43CA-A342-DC6F8FEF69D3}" destId="{2D17A080-FD68-4B15-B660-29FB4A7D1919}" srcOrd="1" destOrd="0" presId="urn:microsoft.com/office/officeart/2005/8/layout/orgChart1"/>
    <dgm:cxn modelId="{2E8156BD-237C-4D89-8760-580AB4D36903}" type="presOf" srcId="{42F70E25-9563-4E02-AC71-F03482EBB6CE}" destId="{A9AC40BD-1500-48A7-8BEA-867CED7A2449}" srcOrd="0" destOrd="0" presId="urn:microsoft.com/office/officeart/2005/8/layout/orgChart1"/>
    <dgm:cxn modelId="{6BEBC648-DDF9-47BE-B4E9-34C4EF760C82}" type="presOf" srcId="{7284C2FD-8DED-4128-9920-33B5A2EA606C}" destId="{2B2646DC-DD50-4E2D-8D45-E1C522DABF4D}" srcOrd="0" destOrd="0" presId="urn:microsoft.com/office/officeart/2005/8/layout/orgChart1"/>
    <dgm:cxn modelId="{15DE9597-2806-48B7-B20A-AF09CFAD6A34}" srcId="{7DA195B5-48A7-42CD-A674-B3C92280CA44}" destId="{7284C2FD-8DED-4128-9920-33B5A2EA606C}" srcOrd="3" destOrd="0" parTransId="{9AB43421-4FC3-4846-9A85-8A99A4351EA0}" sibTransId="{780FA0DE-3BDC-4B93-8515-07E603F31748}"/>
    <dgm:cxn modelId="{461B9B63-BBD0-4D83-AF34-43947AC8D3FA}" type="presOf" srcId="{8CCA9409-2137-43CA-A342-DC6F8FEF69D3}" destId="{1FFFF8F6-DD90-4A17-A5B1-DB08984FE1A3}" srcOrd="0" destOrd="0" presId="urn:microsoft.com/office/officeart/2005/8/layout/orgChart1"/>
    <dgm:cxn modelId="{D7843D3D-798A-4266-84B0-DEAE865C6F41}" type="presOf" srcId="{530BDB3E-15CA-40E2-BE8B-45014E2F999F}" destId="{FB22CF97-3609-4F8C-8580-8059C2A4B837}" srcOrd="0" destOrd="0" presId="urn:microsoft.com/office/officeart/2005/8/layout/orgChart1"/>
    <dgm:cxn modelId="{6958A6FA-5C33-4DE7-9474-C46DCF9D17CE}" type="presOf" srcId="{7284C2FD-8DED-4128-9920-33B5A2EA606C}" destId="{3C46AEB9-0FA2-43D0-BE0B-18D378F3D634}" srcOrd="1" destOrd="0" presId="urn:microsoft.com/office/officeart/2005/8/layout/orgChart1"/>
    <dgm:cxn modelId="{92EE23CE-CCAF-4CA3-A91E-42B72885FF0C}" type="presOf" srcId="{170ED93C-3139-4415-BAE9-1B382568BCFF}" destId="{E5A3778D-4EE8-4C72-919E-57DA81676CC3}" srcOrd="0" destOrd="0" presId="urn:microsoft.com/office/officeart/2005/8/layout/orgChart1"/>
    <dgm:cxn modelId="{461D3547-BF52-4149-A009-BF946A89B54D}" type="presOf" srcId="{DC513066-2CB4-4076-9C80-AD5C1478679B}" destId="{3B121F0E-1DE2-40E3-BF6A-1E7271F8243A}" srcOrd="0" destOrd="0" presId="urn:microsoft.com/office/officeart/2005/8/layout/orgChart1"/>
    <dgm:cxn modelId="{085FDA84-5C51-4DDB-934F-452F35BDD5BF}" type="presOf" srcId="{E3FB6D00-A34E-4796-AE1C-A9AFF3D0BBFB}" destId="{2392BBDF-75CC-4589-9F58-4D655E622FB9}" srcOrd="0" destOrd="0" presId="urn:microsoft.com/office/officeart/2005/8/layout/orgChart1"/>
    <dgm:cxn modelId="{755480E9-8237-4818-B359-523B35F165E7}" type="presOf" srcId="{42F70E25-9563-4E02-AC71-F03482EBB6CE}" destId="{023363B0-5D1A-44B9-BBBC-320221A5828F}" srcOrd="1" destOrd="0" presId="urn:microsoft.com/office/officeart/2005/8/layout/orgChart1"/>
    <dgm:cxn modelId="{9F164597-C019-410C-8479-A3EC13A0ECFD}" srcId="{7DA195B5-48A7-42CD-A674-B3C92280CA44}" destId="{170ED93C-3139-4415-BAE9-1B382568BCFF}" srcOrd="0" destOrd="0" parTransId="{AAEFEF31-96F1-4B01-A3C2-5E24F13DDD5A}" sibTransId="{DBA8D84C-7849-48C0-9B85-9832D73AFE49}"/>
    <dgm:cxn modelId="{5CC3D6D1-C089-40FB-B82A-A499B391A90B}" srcId="{7DA195B5-48A7-42CD-A674-B3C92280CA44}" destId="{42F70E25-9563-4E02-AC71-F03482EBB6CE}" srcOrd="1" destOrd="0" parTransId="{DC513066-2CB4-4076-9C80-AD5C1478679B}" sibTransId="{C3349246-AF66-4498-87DE-911181C5C133}"/>
    <dgm:cxn modelId="{D07D77E9-A5CB-43AB-9935-7087E509FA71}" srcId="{7DA195B5-48A7-42CD-A674-B3C92280CA44}" destId="{8CCA9409-2137-43CA-A342-DC6F8FEF69D3}" srcOrd="2" destOrd="0" parTransId="{530BDB3E-15CA-40E2-BE8B-45014E2F999F}" sibTransId="{6F9B66F8-3EBE-4F68-8CD6-AEAE6892E240}"/>
    <dgm:cxn modelId="{8E807E94-8B8A-48E8-84F3-F3BC43E60960}" type="presParOf" srcId="{2392BBDF-75CC-4589-9F58-4D655E622FB9}" destId="{F281F863-D56C-44E6-AAAF-8056ADA6156D}" srcOrd="0" destOrd="0" presId="urn:microsoft.com/office/officeart/2005/8/layout/orgChart1"/>
    <dgm:cxn modelId="{DDFA9C3B-0778-40B9-AD33-DA98D1DF50BE}" type="presParOf" srcId="{F281F863-D56C-44E6-AAAF-8056ADA6156D}" destId="{9860C659-F020-4AA3-86C9-153737EFBE83}" srcOrd="0" destOrd="0" presId="urn:microsoft.com/office/officeart/2005/8/layout/orgChart1"/>
    <dgm:cxn modelId="{0361F438-4370-4FBF-8E36-0AC2494A087F}" type="presParOf" srcId="{9860C659-F020-4AA3-86C9-153737EFBE83}" destId="{4A8153AA-5EC7-4654-A8B6-8479DBC79BB4}" srcOrd="0" destOrd="0" presId="urn:microsoft.com/office/officeart/2005/8/layout/orgChart1"/>
    <dgm:cxn modelId="{41941791-81AE-4E9F-A77A-7211FF5FBD0C}" type="presParOf" srcId="{9860C659-F020-4AA3-86C9-153737EFBE83}" destId="{ECA8101C-56DB-47D2-A934-AD7D63088062}" srcOrd="1" destOrd="0" presId="urn:microsoft.com/office/officeart/2005/8/layout/orgChart1"/>
    <dgm:cxn modelId="{4EDBE076-23E1-4F31-9020-2DDAFED06E1B}" type="presParOf" srcId="{F281F863-D56C-44E6-AAAF-8056ADA6156D}" destId="{36FE8B43-37B5-4C65-BE2D-C25F6E92C82D}" srcOrd="1" destOrd="0" presId="urn:microsoft.com/office/officeart/2005/8/layout/orgChart1"/>
    <dgm:cxn modelId="{F839F20F-B6F2-4996-8062-960A77F35B55}" type="presParOf" srcId="{36FE8B43-37B5-4C65-BE2D-C25F6E92C82D}" destId="{8D4D7A1B-93A7-45F0-89CE-C2945E80CDEF}" srcOrd="0" destOrd="0" presId="urn:microsoft.com/office/officeart/2005/8/layout/orgChart1"/>
    <dgm:cxn modelId="{A73E51D1-0266-4A90-B730-036FEB3AF211}" type="presParOf" srcId="{36FE8B43-37B5-4C65-BE2D-C25F6E92C82D}" destId="{4538C35A-209A-47B8-B8AA-8FA554F417C0}" srcOrd="1" destOrd="0" presId="urn:microsoft.com/office/officeart/2005/8/layout/orgChart1"/>
    <dgm:cxn modelId="{ADEED76C-3FA3-4CCA-8417-5FB264181E3C}" type="presParOf" srcId="{4538C35A-209A-47B8-B8AA-8FA554F417C0}" destId="{152BDC8A-ED47-415A-BBD4-FEB18FE90ABC}" srcOrd="0" destOrd="0" presId="urn:microsoft.com/office/officeart/2005/8/layout/orgChart1"/>
    <dgm:cxn modelId="{159441BA-81D8-4ED3-AA59-8BF5FEA501B7}" type="presParOf" srcId="{152BDC8A-ED47-415A-BBD4-FEB18FE90ABC}" destId="{E5A3778D-4EE8-4C72-919E-57DA81676CC3}" srcOrd="0" destOrd="0" presId="urn:microsoft.com/office/officeart/2005/8/layout/orgChart1"/>
    <dgm:cxn modelId="{60ACA462-06C7-45F2-B3BB-0B331B507839}" type="presParOf" srcId="{152BDC8A-ED47-415A-BBD4-FEB18FE90ABC}" destId="{03D5EAE6-C11D-4517-88B1-0F3702C46736}" srcOrd="1" destOrd="0" presId="urn:microsoft.com/office/officeart/2005/8/layout/orgChart1"/>
    <dgm:cxn modelId="{0C3423B5-0180-46E3-9135-AE33389AE46F}" type="presParOf" srcId="{4538C35A-209A-47B8-B8AA-8FA554F417C0}" destId="{AA8D7316-8A06-4C3F-A76E-2F8890292209}" srcOrd="1" destOrd="0" presId="urn:microsoft.com/office/officeart/2005/8/layout/orgChart1"/>
    <dgm:cxn modelId="{C656FEDD-0679-4D91-A853-83115B9CF1BD}" type="presParOf" srcId="{4538C35A-209A-47B8-B8AA-8FA554F417C0}" destId="{E4C74718-4D33-45DE-A767-DC597A32B1D4}" srcOrd="2" destOrd="0" presId="urn:microsoft.com/office/officeart/2005/8/layout/orgChart1"/>
    <dgm:cxn modelId="{CA3420CB-6330-4627-BAEC-C243174E9FFE}" type="presParOf" srcId="{36FE8B43-37B5-4C65-BE2D-C25F6E92C82D}" destId="{3B121F0E-1DE2-40E3-BF6A-1E7271F8243A}" srcOrd="2" destOrd="0" presId="urn:microsoft.com/office/officeart/2005/8/layout/orgChart1"/>
    <dgm:cxn modelId="{3B3484C8-F4CA-4269-9F23-8F77EEC40925}" type="presParOf" srcId="{36FE8B43-37B5-4C65-BE2D-C25F6E92C82D}" destId="{C6A3BBF7-6BC8-4579-AF96-3C771D199E7D}" srcOrd="3" destOrd="0" presId="urn:microsoft.com/office/officeart/2005/8/layout/orgChart1"/>
    <dgm:cxn modelId="{85FDAAD2-411F-40D5-BA50-0E2D7406F090}" type="presParOf" srcId="{C6A3BBF7-6BC8-4579-AF96-3C771D199E7D}" destId="{157296D5-C0C6-47B3-95C0-237F666F8A7B}" srcOrd="0" destOrd="0" presId="urn:microsoft.com/office/officeart/2005/8/layout/orgChart1"/>
    <dgm:cxn modelId="{87EB2D95-F734-442C-9F06-540DBCABC701}" type="presParOf" srcId="{157296D5-C0C6-47B3-95C0-237F666F8A7B}" destId="{A9AC40BD-1500-48A7-8BEA-867CED7A2449}" srcOrd="0" destOrd="0" presId="urn:microsoft.com/office/officeart/2005/8/layout/orgChart1"/>
    <dgm:cxn modelId="{BAB92C93-19CA-4D2E-ADB7-BFC5791A7938}" type="presParOf" srcId="{157296D5-C0C6-47B3-95C0-237F666F8A7B}" destId="{023363B0-5D1A-44B9-BBBC-320221A5828F}" srcOrd="1" destOrd="0" presId="urn:microsoft.com/office/officeart/2005/8/layout/orgChart1"/>
    <dgm:cxn modelId="{CFC3ECC1-4DEC-4953-87B6-A030646EEC23}" type="presParOf" srcId="{C6A3BBF7-6BC8-4579-AF96-3C771D199E7D}" destId="{E5ED3A43-F636-440E-8FC4-D2D78E5E3FE9}" srcOrd="1" destOrd="0" presId="urn:microsoft.com/office/officeart/2005/8/layout/orgChart1"/>
    <dgm:cxn modelId="{5726DF30-38D2-4C9E-8CCF-42BBF8AEBA91}" type="presParOf" srcId="{C6A3BBF7-6BC8-4579-AF96-3C771D199E7D}" destId="{5E4BBE4E-D4D3-41A5-988A-5F540E8C3479}" srcOrd="2" destOrd="0" presId="urn:microsoft.com/office/officeart/2005/8/layout/orgChart1"/>
    <dgm:cxn modelId="{CB2F66A8-88A7-43C3-9566-2F33C88E88C3}" type="presParOf" srcId="{36FE8B43-37B5-4C65-BE2D-C25F6E92C82D}" destId="{FB22CF97-3609-4F8C-8580-8059C2A4B837}" srcOrd="4" destOrd="0" presId="urn:microsoft.com/office/officeart/2005/8/layout/orgChart1"/>
    <dgm:cxn modelId="{420510D5-2354-4A6F-8A70-C6915CEC89A0}" type="presParOf" srcId="{36FE8B43-37B5-4C65-BE2D-C25F6E92C82D}" destId="{C0EA6D62-358A-4A71-8C0A-87374FE957A1}" srcOrd="5" destOrd="0" presId="urn:microsoft.com/office/officeart/2005/8/layout/orgChart1"/>
    <dgm:cxn modelId="{1A12FB1F-1883-4634-B9A8-05F108BAA3B7}" type="presParOf" srcId="{C0EA6D62-358A-4A71-8C0A-87374FE957A1}" destId="{6EBC4A93-1A56-4BEE-BC9B-374ADCC82537}" srcOrd="0" destOrd="0" presId="urn:microsoft.com/office/officeart/2005/8/layout/orgChart1"/>
    <dgm:cxn modelId="{33F2CACC-D810-4F72-AB8A-FF8698C22E2B}" type="presParOf" srcId="{6EBC4A93-1A56-4BEE-BC9B-374ADCC82537}" destId="{1FFFF8F6-DD90-4A17-A5B1-DB08984FE1A3}" srcOrd="0" destOrd="0" presId="urn:microsoft.com/office/officeart/2005/8/layout/orgChart1"/>
    <dgm:cxn modelId="{9069587B-D182-4E4A-84BD-494AF8D753F1}" type="presParOf" srcId="{6EBC4A93-1A56-4BEE-BC9B-374ADCC82537}" destId="{2D17A080-FD68-4B15-B660-29FB4A7D1919}" srcOrd="1" destOrd="0" presId="urn:microsoft.com/office/officeart/2005/8/layout/orgChart1"/>
    <dgm:cxn modelId="{63FBC7F2-74EA-4764-A38D-0B2C847366FB}" type="presParOf" srcId="{C0EA6D62-358A-4A71-8C0A-87374FE957A1}" destId="{14BB538F-5B71-4ED7-9BDB-C6C539706709}" srcOrd="1" destOrd="0" presId="urn:microsoft.com/office/officeart/2005/8/layout/orgChart1"/>
    <dgm:cxn modelId="{78E92B3B-D4DF-4766-BC7F-843E4C84BC67}" type="presParOf" srcId="{C0EA6D62-358A-4A71-8C0A-87374FE957A1}" destId="{ACB171D3-63B6-4793-831B-50E219CD0AE4}" srcOrd="2" destOrd="0" presId="urn:microsoft.com/office/officeart/2005/8/layout/orgChart1"/>
    <dgm:cxn modelId="{44AAF39F-ED9B-4276-A5E5-0054DE16636B}" type="presParOf" srcId="{36FE8B43-37B5-4C65-BE2D-C25F6E92C82D}" destId="{456AF3D8-CBFB-43CF-A67A-2776033A17F2}" srcOrd="6" destOrd="0" presId="urn:microsoft.com/office/officeart/2005/8/layout/orgChart1"/>
    <dgm:cxn modelId="{E3CEFBB0-1EC0-47FD-B981-6A9F3FE913AA}" type="presParOf" srcId="{36FE8B43-37B5-4C65-BE2D-C25F6E92C82D}" destId="{B8293046-BDD2-4D97-8F14-FB4A31C677D3}" srcOrd="7" destOrd="0" presId="urn:microsoft.com/office/officeart/2005/8/layout/orgChart1"/>
    <dgm:cxn modelId="{B3C475EB-344E-4D56-ADB0-A4FF769620ED}" type="presParOf" srcId="{B8293046-BDD2-4D97-8F14-FB4A31C677D3}" destId="{45972D35-29D1-49A3-AB08-D0D59BF3D507}" srcOrd="0" destOrd="0" presId="urn:microsoft.com/office/officeart/2005/8/layout/orgChart1"/>
    <dgm:cxn modelId="{A01A8003-BFA3-47F6-9E12-02F896F21AA1}" type="presParOf" srcId="{45972D35-29D1-49A3-AB08-D0D59BF3D507}" destId="{2B2646DC-DD50-4E2D-8D45-E1C522DABF4D}" srcOrd="0" destOrd="0" presId="urn:microsoft.com/office/officeart/2005/8/layout/orgChart1"/>
    <dgm:cxn modelId="{0BDF4ED7-6A4F-4A31-8329-24703B24618C}" type="presParOf" srcId="{45972D35-29D1-49A3-AB08-D0D59BF3D507}" destId="{3C46AEB9-0FA2-43D0-BE0B-18D378F3D634}" srcOrd="1" destOrd="0" presId="urn:microsoft.com/office/officeart/2005/8/layout/orgChart1"/>
    <dgm:cxn modelId="{AFFD3978-388F-4EDA-A18F-36E08656883B}" type="presParOf" srcId="{B8293046-BDD2-4D97-8F14-FB4A31C677D3}" destId="{09D189D2-06C6-4E5F-8448-BDF3B56E72FC}" srcOrd="1" destOrd="0" presId="urn:microsoft.com/office/officeart/2005/8/layout/orgChart1"/>
    <dgm:cxn modelId="{6B302AA9-2492-40F3-9E45-E84C8EF73F9A}" type="presParOf" srcId="{B8293046-BDD2-4D97-8F14-FB4A31C677D3}" destId="{C5143054-4173-46C7-98F0-B4E894DE6494}" srcOrd="2" destOrd="0" presId="urn:microsoft.com/office/officeart/2005/8/layout/orgChart1"/>
    <dgm:cxn modelId="{E995795D-1580-4E6D-9EF8-ADFB8E4380DA}" type="presParOf" srcId="{F281F863-D56C-44E6-AAAF-8056ADA6156D}" destId="{C5966A45-16DA-48EB-93D1-076EC236EB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8244" cy="484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762320" y="0"/>
            <a:ext cx="2878244" cy="484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A0748-CABF-4C7A-84D3-9ECA692677D7}" type="datetimeFigureOut">
              <a:rPr lang="el-GR" smtClean="0"/>
              <a:t>7/3/2020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206500"/>
            <a:ext cx="5213350" cy="3259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64210" y="4645792"/>
            <a:ext cx="5313680" cy="3801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9169236"/>
            <a:ext cx="2878244" cy="4843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762320" y="9169236"/>
            <a:ext cx="2878244" cy="4843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685BC-542C-4F10-9BB0-3D5F8FFB4BF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865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715963" y="1206500"/>
            <a:ext cx="5210175" cy="325755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to the</a:t>
            </a:r>
            <a:r>
              <a:rPr lang="en-US" baseline="0" dirty="0" smtClean="0"/>
              <a:t> potentials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685BC-542C-4F10-9BB0-3D5F8FFB4BFA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120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685BC-542C-4F10-9BB0-3D5F8FFB4BFA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740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715963" y="1206500"/>
            <a:ext cx="5210175" cy="325755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685BC-542C-4F10-9BB0-3D5F8FFB4BFA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198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71500"/>
            <a:ext cx="6000750" cy="247650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203223"/>
            <a:ext cx="4800600" cy="1622778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340-B54B-4FF7-AD8F-93537C959749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7056"/>
            <a:ext cx="2857500" cy="317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76288"/>
            <a:ext cx="4560491" cy="5067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90500"/>
            <a:ext cx="3714750" cy="412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6899"/>
            <a:ext cx="3639742" cy="40441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508001"/>
            <a:ext cx="3257549" cy="36194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0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44500"/>
            <a:ext cx="8114109" cy="26035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203223"/>
            <a:ext cx="6228158" cy="3810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DA6-098D-4871-BF8C-59455BAA6240}" type="datetime1">
              <a:rPr lang="el-GR" smtClean="0"/>
              <a:t>7/3/2020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338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71500"/>
            <a:ext cx="7543800" cy="22860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429000"/>
            <a:ext cx="6401991" cy="1566333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0781-DA48-4022-9D0B-8AC68BF60D24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916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71500"/>
            <a:ext cx="6858001" cy="22860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857500"/>
            <a:ext cx="6400800" cy="317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584223"/>
            <a:ext cx="6400800" cy="1404054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168D-7948-41AD-9A9B-3FA3F80F48A8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398859" y="676852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307168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97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857500"/>
            <a:ext cx="6400800" cy="14145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4277484"/>
            <a:ext cx="6401993" cy="7170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47D1-59FD-410B-90FE-D1A01E841CBB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537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71500"/>
            <a:ext cx="6858000" cy="22860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273779"/>
            <a:ext cx="6400801" cy="87488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48667"/>
            <a:ext cx="6400801" cy="8466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D68-0D2C-49A9-BB33-89B8FD044BCC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398859" y="676852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307168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58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71500"/>
            <a:ext cx="7543800" cy="2286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273778"/>
            <a:ext cx="6400800" cy="698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972277"/>
            <a:ext cx="6400801" cy="10230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255-B558-4C74-92D3-7592989B5528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3938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ABF0-DB76-434A-81B7-C11F03C829EB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470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71500"/>
            <a:ext cx="1543050" cy="381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71500"/>
            <a:ext cx="5867400" cy="44238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C721-95B0-45E0-A5A6-4762E893314D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803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927-8E84-4AE3-B23B-6C85A922F614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40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672167"/>
            <a:ext cx="6400801" cy="1901333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746500"/>
            <a:ext cx="6400800" cy="12488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0C7B-F037-4E3F-9C75-7EF652D707A6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293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71500"/>
            <a:ext cx="3703241" cy="301272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71501"/>
            <a:ext cx="3700859" cy="3012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E0FF-2D03-4F28-A48C-CA49F84543A1}" type="datetime1">
              <a:rPr lang="el-GR" smtClean="0"/>
              <a:t>7/3/2020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0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71500"/>
            <a:ext cx="3487340" cy="480218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058774"/>
            <a:ext cx="3703241" cy="252544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71500"/>
            <a:ext cx="3498851" cy="480218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051719"/>
            <a:ext cx="3696891" cy="252544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0531-9007-4273-A5EC-6821F82B1200}" type="datetime1">
              <a:rPr lang="el-GR" smtClean="0"/>
              <a:t>7/3/2020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05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1A95-D2B8-44C6-954B-59A815A6C8EF}" type="datetime1">
              <a:rPr lang="el-GR" smtClean="0"/>
              <a:t>7/3/2020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F37-0B7C-4B23-A6E9-A7ACB7A696E9}" type="datetime1">
              <a:rPr lang="el-GR" smtClean="0"/>
              <a:t>7/3/2020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192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71500"/>
            <a:ext cx="2743200" cy="1143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71500"/>
            <a:ext cx="4457701" cy="442383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841499"/>
            <a:ext cx="2743200" cy="1742723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1A59-FB2C-4349-9F47-D35C06221CA9}" type="datetime1">
              <a:rPr lang="el-GR" smtClean="0"/>
              <a:t>7/3/2020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657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206500"/>
            <a:ext cx="4514850" cy="9525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762000"/>
            <a:ext cx="2460731" cy="3810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314222"/>
            <a:ext cx="4516041" cy="1707444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A47-5DD9-4CC0-9D3B-2B3416E22AD1}" type="datetime1">
              <a:rPr lang="el-GR" smtClean="0"/>
              <a:t>7/3/2020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498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469445"/>
            <a:ext cx="2236394" cy="2674056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739444"/>
            <a:ext cx="6400800" cy="12558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71500"/>
            <a:ext cx="6400800" cy="3012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5143500"/>
            <a:ext cx="1200150" cy="3042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241A95-D2B8-44C6-954B-59A815A6C8EF}" type="datetime1">
              <a:rPr lang="el-GR" smtClean="0"/>
              <a:t>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5143500"/>
            <a:ext cx="5657850" cy="3042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Pioneers in Education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648730"/>
            <a:ext cx="856684" cy="558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E2C5B6-8EC7-448A-9CB6-22E9C035F54E}" type="slidenum">
              <a:rPr lang="el-GR" smtClean="0"/>
              <a:t>‹#›</a:t>
            </a:fld>
            <a:endParaRPr lang="el-GR"/>
          </a:p>
        </p:txBody>
      </p:sp>
      <p:pic>
        <p:nvPicPr>
          <p:cNvPr id="13" name="Εικόνα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98" y="19869"/>
            <a:ext cx="1194485" cy="1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1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 advClick="0" advTm="1000">
        <p:randomBar dir="vert"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ntu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Nha Trang University</a:t>
            </a:r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1</a:t>
            </a:fld>
            <a:endParaRPr lang="el-G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598" y="4459110"/>
            <a:ext cx="6400802" cy="1255890"/>
          </a:xfrm>
        </p:spPr>
        <p:txBody>
          <a:bodyPr/>
          <a:lstStyle/>
          <a:p>
            <a:pPr algn="ctr"/>
            <a:r>
              <a:rPr lang="en-US" smtClean="0">
                <a:hlinkClick r:id="rId3" action="ppaction://hlinkfile"/>
              </a:rPr>
              <a:t>Link to site</a:t>
            </a:r>
            <a:endParaRPr lang="el-GR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03" y="1965380"/>
            <a:ext cx="1562400" cy="15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Applications for MOS </a:t>
            </a:r>
            <a:r>
              <a:rPr lang="de-DE" cap="none" smtClean="0"/>
              <a:t>Examination</a:t>
            </a:r>
            <a:endParaRPr lang="el-GR" cap="none" dirty="0"/>
          </a:p>
        </p:txBody>
      </p:sp>
      <p:graphicFrame>
        <p:nvGraphicFramePr>
          <p:cNvPr id="7" name="Θέση περιεχομένου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577047"/>
              </p:ext>
            </p:extLst>
          </p:nvPr>
        </p:nvGraphicFramePr>
        <p:xfrm>
          <a:off x="513161" y="800102"/>
          <a:ext cx="6400802" cy="2711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24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cap="none"/>
              <a:t>MOS Growing from then</a:t>
            </a:r>
            <a:endParaRPr lang="el-GR" dirty="0"/>
          </a:p>
        </p:txBody>
      </p:sp>
      <p:sp>
        <p:nvSpPr>
          <p:cNvPr id="3" name="content 2"/>
          <p:cNvSpPr>
            <a:spLocks noGrp="1"/>
          </p:cNvSpPr>
          <p:nvPr>
            <p:ph sz="half" idx="1"/>
          </p:nvPr>
        </p:nvSpPr>
        <p:spPr/>
        <p:txBody>
          <a:bodyPr anchor="b"/>
          <a:lstStyle/>
          <a:p>
            <a:pPr algn="ctr">
              <a:spcBef>
                <a:spcPts val="1699"/>
              </a:spcBef>
              <a:spcAft>
                <a:spcPts val="1699"/>
              </a:spcAft>
            </a:pPr>
            <a:r>
              <a:rPr lang="en-US" dirty="0" smtClean="0"/>
              <a:t>13 years of experience</a:t>
            </a:r>
            <a:endParaRPr lang="el-GR" dirty="0" smtClean="0"/>
          </a:p>
          <a:p>
            <a:pPr algn="ctr">
              <a:spcBef>
                <a:spcPts val="1699"/>
              </a:spcBef>
              <a:spcAft>
                <a:spcPts val="1699"/>
              </a:spcAft>
              <a:buFont typeface="Wingdings" panose="05000000000000000000" pitchFamily="2" charset="2"/>
              <a:buChar char="q"/>
            </a:pPr>
            <a:r>
              <a:rPr lang="el-GR" dirty="0" smtClean="0"/>
              <a:t>700.000 </a:t>
            </a:r>
            <a:r>
              <a:rPr lang="en-US" dirty="0" smtClean="0"/>
              <a:t>candidates</a:t>
            </a:r>
            <a:endParaRPr lang="el-GR" dirty="0" smtClean="0"/>
          </a:p>
          <a:p>
            <a:pPr algn="ctr">
              <a:spcBef>
                <a:spcPts val="1699"/>
              </a:spcBef>
              <a:spcAft>
                <a:spcPts val="1699"/>
              </a:spcAft>
            </a:pPr>
            <a:r>
              <a:rPr lang="el-GR" dirty="0" smtClean="0"/>
              <a:t>6000 </a:t>
            </a:r>
            <a:r>
              <a:rPr lang="en-US" dirty="0" smtClean="0"/>
              <a:t>live questions</a:t>
            </a:r>
            <a:endParaRPr lang="el-GR" dirty="0" smtClean="0"/>
          </a:p>
          <a:p>
            <a:pPr algn="ctr">
              <a:spcBef>
                <a:spcPts val="1699"/>
              </a:spcBef>
              <a:spcAft>
                <a:spcPts val="1699"/>
              </a:spcAft>
            </a:pPr>
            <a:r>
              <a:rPr lang="el-GR" dirty="0" smtClean="0"/>
              <a:t>19 </a:t>
            </a:r>
            <a:r>
              <a:rPr lang="en-US" dirty="0" smtClean="0"/>
              <a:t>applications</a:t>
            </a:r>
            <a:endParaRPr lang="el-GR" dirty="0"/>
          </a:p>
        </p:txBody>
      </p:sp>
      <p:pic>
        <p:nvPicPr>
          <p:cNvPr id="10" name="content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44" y="1663006"/>
            <a:ext cx="1171575" cy="830063"/>
          </a:xfrm>
        </p:spPr>
      </p:pic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000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υποσέλιδου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  <a:endParaRPr lang="el-GR" dirty="0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4</a:t>
            </a:fld>
            <a:endParaRPr lang="el-GR"/>
          </a:p>
        </p:txBody>
      </p:sp>
      <p:sp>
        <p:nvSpPr>
          <p:cNvPr id="4" name="Ορθογώνιο 3"/>
          <p:cNvSpPr/>
          <p:nvPr/>
        </p:nvSpPr>
        <p:spPr>
          <a:xfrm>
            <a:off x="720002" y="720001"/>
            <a:ext cx="2160000" cy="1350000"/>
          </a:xfrm>
          <a:prstGeom prst="rect">
            <a:avLst/>
          </a:prstGeom>
          <a:noFill/>
        </p:spPr>
        <p:txBody>
          <a:bodyPr spcFirstLastPara="1" wrap="none" lIns="68579" tIns="34288" rIns="68579" bIns="34288" numCol="1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053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Register</a:t>
            </a:r>
            <a:endParaRPr lang="el-GR" sz="405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tar 1"/>
          <p:cNvSpPr/>
          <p:nvPr/>
        </p:nvSpPr>
        <p:spPr>
          <a:xfrm>
            <a:off x="1247999" y="1507501"/>
            <a:ext cx="2700002" cy="2700002"/>
          </a:xfrm>
          <a:prstGeom prst="star24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8" rIns="68579" bIns="34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3" b="1" smtClean="0"/>
              <a:t>FaceBook </a:t>
            </a:r>
            <a:endParaRPr lang="el-GR" sz="1053" b="1" dirty="0"/>
          </a:p>
        </p:txBody>
      </p:sp>
      <p:sp>
        <p:nvSpPr>
          <p:cNvPr id="7" name="Star 2"/>
          <p:cNvSpPr/>
          <p:nvPr/>
        </p:nvSpPr>
        <p:spPr>
          <a:xfrm>
            <a:off x="5196001" y="1507501"/>
            <a:ext cx="2700002" cy="2700002"/>
          </a:xfrm>
          <a:prstGeom prst="star24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88" rIns="68579" bIns="34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3" b="1" smtClean="0"/>
              <a:t>Twitter</a:t>
            </a:r>
            <a:endParaRPr lang="el-GR" sz="1053" b="1" dirty="0"/>
          </a:p>
        </p:txBody>
      </p:sp>
    </p:spTree>
    <p:extLst>
      <p:ext uri="{BB962C8B-B14F-4D97-AF65-F5344CB8AC3E}">
        <p14:creationId xmlns:p14="http://schemas.microsoft.com/office/powerpoint/2010/main" val="25137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67 -0.046 -0.125 -0.113 -0.129 C -0.177 -0.134 -0.237 -0.089 -0.241 -0.024 C -0.246 0.036 -0.204 0.092 -0.144 0.096 C -0.089 0.099 -0.037 0.062 -0.033 0.006 C -0.029 -0.045 -0.064 -0.093 -0.115 -0.097 C -0.162 -0.1 -0.206 -0.069 -0.209 -0.022 C -0.212 0.02 -0.184 0.061 -0.142 0.063 C -0.104 0.066 -0.068 0.042 -0.065 0.004 C -0.063 -0.03 -0.084 -0.063 -0.117 -0.065 C -0.146 -0.067 -0.175 -0.049 -0.177 -0.02 C -0.179 0.005 -0.164 0.029 -0.14 0.031 C -0.12 0.033 -0.099 0.022 -0.098 0.002 C -0.096 -0.014 -0.104 -0.031 -0.119 -0.033 C -0.131 -0.033 -0.143 -0.029 -0.145 -0.018 C -0.146 -0.011 -0.144 -0.004 -0.138 -0.001 C -0.135 0 -0.133 0 -0.13 -0.001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6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-0.067 0.046 -0.125 0.113 -0.129 C 0.177 -0.134 0.237 -0.089 0.241 -0.024 C 0.246 0.036 0.204 0.092 0.144 0.096 C 0.089 0.099 0.037 0.062 0.033 0.006 C 0.029 -0.045 0.064 -0.093 0.115 -0.097 C 0.162 -0.1 0.206 -0.069 0.209 -0.022 C 0.212 0.02 0.184 0.061 0.142 0.063 C 0.104 0.066 0.068 0.042 0.065 0.004 C 0.063 -0.03 0.084 -0.063 0.117 -0.065 C 0.146 -0.067 0.175 -0.049 0.177 -0.02 C 0.179 0.005 0.164 0.029 0.14 0.031 C 0.12 0.033 0.099 0.022 0.098 0.002 C 0.096 -0.014 0.104 -0.031 0.119 -0.033 C 0.131 -0.033 0.143 -0.029 0.145 -0.018 C 0.146 -0.011 0.144 -0.004 0.138 -0.001 C 0.135 0 0.133 0 0.13 -0.001 E" pathEditMode="relative" ptsTypes="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smtClean="0"/>
              <a:t>MOS-VIETEL 2020</a:t>
            </a:r>
            <a:endParaRPr lang="el-GR" sz="2800" dirty="0"/>
          </a:p>
        </p:txBody>
      </p:sp>
      <p:sp>
        <p:nvSpPr>
          <p:cNvPr id="8" name="Θέση κειμένου 7"/>
          <p:cNvSpPr>
            <a:spLocks noGrp="1"/>
          </p:cNvSpPr>
          <p:nvPr>
            <p:ph type="body" idx="1"/>
          </p:nvPr>
        </p:nvSpPr>
        <p:spPr>
          <a:xfrm>
            <a:off x="513158" y="1284938"/>
            <a:ext cx="3487341" cy="480218"/>
          </a:xfrm>
        </p:spPr>
        <p:txBody>
          <a:bodyPr/>
          <a:lstStyle/>
          <a:p>
            <a:r>
              <a:rPr lang="en-US" smtClean="0"/>
              <a:t>University</a:t>
            </a:r>
            <a:endParaRPr lang="el-GR" dirty="0"/>
          </a:p>
        </p:txBody>
      </p:sp>
      <p:sp>
        <p:nvSpPr>
          <p:cNvPr id="9" name="Θέση περιεχομένου 8"/>
          <p:cNvSpPr>
            <a:spLocks noGrp="1"/>
          </p:cNvSpPr>
          <p:nvPr>
            <p:ph sz="half" idx="2"/>
          </p:nvPr>
        </p:nvSpPr>
        <p:spPr>
          <a:xfrm>
            <a:off x="513160" y="1772212"/>
            <a:ext cx="2690688" cy="252544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It </a:t>
            </a:r>
            <a:r>
              <a:rPr lang="en-US" smtClean="0"/>
              <a:t>includes 20 </a:t>
            </a:r>
            <a:r>
              <a:rPr lang="en-US" dirty="0" smtClean="0"/>
              <a:t>questions from each of </a:t>
            </a:r>
            <a:r>
              <a:rPr lang="en-US" smtClean="0"/>
              <a:t>the testing modules</a:t>
            </a:r>
            <a:endParaRPr lang="en-US" dirty="0" smtClean="0"/>
          </a:p>
          <a:p>
            <a:r>
              <a:rPr lang="en-US" smtClean="0"/>
              <a:t>90 minutes for each module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10" name="Θέση κειμένου 9"/>
          <p:cNvSpPr>
            <a:spLocks noGrp="1"/>
          </p:cNvSpPr>
          <p:nvPr>
            <p:ph type="body" sz="quarter" idx="3"/>
          </p:nvPr>
        </p:nvSpPr>
        <p:spPr>
          <a:xfrm>
            <a:off x="5508104" y="1284938"/>
            <a:ext cx="2550046" cy="480218"/>
          </a:xfrm>
        </p:spPr>
        <p:txBody>
          <a:bodyPr/>
          <a:lstStyle/>
          <a:p>
            <a:r>
              <a:rPr lang="en-US" smtClean="0"/>
              <a:t>National</a:t>
            </a:r>
            <a:endParaRPr lang="el-GR" dirty="0"/>
          </a:p>
        </p:txBody>
      </p:sp>
      <p:sp>
        <p:nvSpPr>
          <p:cNvPr id="11" name="Θέση περιεχομένου 10"/>
          <p:cNvSpPr>
            <a:spLocks noGrp="1"/>
          </p:cNvSpPr>
          <p:nvPr>
            <p:ph sz="quarter" idx="4"/>
          </p:nvPr>
        </p:nvSpPr>
        <p:spPr>
          <a:xfrm>
            <a:off x="5508105" y="1765157"/>
            <a:ext cx="2264296" cy="252544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mtClean="0"/>
              <a:t>Over 30 questions/module</a:t>
            </a:r>
            <a:endParaRPr lang="el-GR" dirty="0" smtClean="0"/>
          </a:p>
          <a:p>
            <a:r>
              <a:rPr lang="en-US"/>
              <a:t>1000 points guarantee for next round</a:t>
            </a:r>
            <a:endParaRPr lang="el-GR"/>
          </a:p>
          <a:p>
            <a:r>
              <a:rPr lang="en-US" smtClean="0"/>
              <a:t>Maximize 50 mins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5</a:t>
            </a:fld>
            <a:endParaRPr lang="el-GR"/>
          </a:p>
        </p:txBody>
      </p:sp>
      <p:pic>
        <p:nvPicPr>
          <p:cNvPr id="12" name="Εικόνα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907877"/>
            <a:ext cx="1481708" cy="1481708"/>
          </a:xfrm>
          <a:prstGeom prst="rect">
            <a:avLst/>
          </a:prstGeom>
        </p:spPr>
      </p:pic>
      <p:cxnSp>
        <p:nvCxnSpPr>
          <p:cNvPr id="14" name="Ευθύγραμμο βέλος σύνδεσης 13"/>
          <p:cNvCxnSpPr>
            <a:stCxn id="9" idx="3"/>
            <a:endCxn id="11" idx="1"/>
          </p:cNvCxnSpPr>
          <p:nvPr/>
        </p:nvCxnSpPr>
        <p:spPr>
          <a:xfrm flipV="1">
            <a:off x="3203848" y="3027881"/>
            <a:ext cx="2304257" cy="0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86" y="689642"/>
            <a:ext cx="1973874" cy="2776439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/>
              <a:t>ACAWC </a:t>
            </a:r>
            <a:r>
              <a:rPr lang="en-US" sz="2800" smtClean="0"/>
              <a:t>&amp; MOS 2020</a:t>
            </a:r>
            <a:endParaRPr lang="el-GR" sz="2800" dirty="0"/>
          </a:p>
        </p:txBody>
      </p:sp>
      <p:sp>
        <p:nvSpPr>
          <p:cNvPr id="12" name="Θέση περιεχομένου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The Adobe Certified Associate (ACA) World Championship </a:t>
            </a:r>
            <a:r>
              <a:rPr lang="en-US" smtClean="0"/>
              <a:t>is </a:t>
            </a:r>
            <a:r>
              <a:rPr lang="en-US"/>
              <a:t>a global competition that tests students’ design skills using Adobe Photoshop, Illustrator and </a:t>
            </a:r>
            <a:r>
              <a:rPr lang="en-US" smtClean="0"/>
              <a:t>InDesign.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The Microsoft Office Specialist World Championship </a:t>
            </a:r>
            <a:r>
              <a:rPr lang="en-US" smtClean="0"/>
              <a:t>is </a:t>
            </a:r>
            <a:r>
              <a:rPr lang="en-US"/>
              <a:t>a global competition that tests students’ skills on Microsoft Office Word, </a:t>
            </a:r>
            <a:r>
              <a:rPr lang="en-US" smtClean="0"/>
              <a:t>Excel </a:t>
            </a:r>
            <a:r>
              <a:rPr lang="en-US"/>
              <a:t>and </a:t>
            </a:r>
            <a:r>
              <a:rPr lang="en-US" smtClean="0"/>
              <a:t>PowerPoint.</a:t>
            </a:r>
            <a:endParaRPr lang="el-GR" dirty="0" smtClean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6</a:t>
            </a:fld>
            <a:endParaRPr lang="el-G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525035"/>
            <a:ext cx="3240680" cy="309634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54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5B6-8EC7-448A-9CB6-22E9C035F54E}" type="slidenum">
              <a:rPr lang="el-GR" smtClean="0"/>
              <a:t>7</a:t>
            </a:fld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1691680" y="1777380"/>
            <a:ext cx="5006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/>
              <a:t>Try your best!</a:t>
            </a:r>
            <a:endParaRPr lang="el-GR" sz="6000" dirty="0"/>
          </a:p>
        </p:txBody>
      </p:sp>
    </p:spTree>
    <p:extLst>
      <p:ext uri="{BB962C8B-B14F-4D97-AF65-F5344CB8AC3E}">
        <p14:creationId xmlns:p14="http://schemas.microsoft.com/office/powerpoint/2010/main" val="56216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1005</TotalTime>
  <Words>166</Words>
  <Application>Microsoft Office PowerPoint</Application>
  <PresentationFormat>On-screen Show (16:10)</PresentationFormat>
  <Paragraphs>45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</vt:lpstr>
      <vt:lpstr>Wingdings 3</vt:lpstr>
      <vt:lpstr>Slice</vt:lpstr>
      <vt:lpstr>Link to site</vt:lpstr>
      <vt:lpstr>Applications for MOS Examination</vt:lpstr>
      <vt:lpstr>MOS Growing from then</vt:lpstr>
      <vt:lpstr>PowerPoint Presentation</vt:lpstr>
      <vt:lpstr>MOS-VIETEL 2020</vt:lpstr>
      <vt:lpstr>ACAWC &amp; MOS 2020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TEST4U</dc:title>
  <dc:creator>John</dc:creator>
  <cp:lastModifiedBy>thinh</cp:lastModifiedBy>
  <cp:revision>53</cp:revision>
  <cp:lastPrinted>2015-05-04T10:04:35Z</cp:lastPrinted>
  <dcterms:created xsi:type="dcterms:W3CDTF">2015-04-30T11:57:27Z</dcterms:created>
  <dcterms:modified xsi:type="dcterms:W3CDTF">2020-03-07T14:51:38Z</dcterms:modified>
</cp:coreProperties>
</file>