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6" r:id="rId3"/>
    <p:sldId id="263" r:id="rId4"/>
    <p:sldId id="264" r:id="rId5"/>
    <p:sldId id="278" r:id="rId6"/>
    <p:sldId id="262" r:id="rId7"/>
    <p:sldId id="279" r:id="rId8"/>
    <p:sldId id="265" r:id="rId9"/>
    <p:sldId id="266" r:id="rId10"/>
    <p:sldId id="268" r:id="rId11"/>
    <p:sldId id="273" r:id="rId12"/>
    <p:sldId id="276" r:id="rId13"/>
    <p:sldId id="275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86818-24C9-4344-81F6-F64FEFF61D0B}" type="doc">
      <dgm:prSet loTypeId="urn:microsoft.com/office/officeart/2005/8/layout/chevron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5EA1F9-A3E6-4D6C-B98A-C5726156AFF6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7C5F5600-B542-4253-B84B-243A74B328BC}" type="parTrans" cxnId="{70CA2A49-C4F2-4B6C-BDCC-EBCF49F7525A}">
      <dgm:prSet/>
      <dgm:spPr/>
      <dgm:t>
        <a:bodyPr/>
        <a:lstStyle/>
        <a:p>
          <a:endParaRPr lang="en-US"/>
        </a:p>
      </dgm:t>
    </dgm:pt>
    <dgm:pt modelId="{6CF499BA-CC5E-4EA1-A65B-9D4EA124FF5D}" type="sibTrans" cxnId="{70CA2A49-C4F2-4B6C-BDCC-EBCF49F7525A}">
      <dgm:prSet/>
      <dgm:spPr/>
      <dgm:t>
        <a:bodyPr/>
        <a:lstStyle/>
        <a:p>
          <a:endParaRPr lang="en-US"/>
        </a:p>
      </dgm:t>
    </dgm:pt>
    <dgm:pt modelId="{6B035B7B-BDB4-4C54-A0A7-FECCE263EB54}">
      <dgm:prSet phldrT="[Text]"/>
      <dgm:spPr/>
      <dgm:t>
        <a:bodyPr/>
        <a:lstStyle/>
        <a:p>
          <a:r>
            <a:rPr lang="en-US"/>
            <a:t>Entity Framework</a:t>
          </a:r>
        </a:p>
      </dgm:t>
    </dgm:pt>
    <dgm:pt modelId="{4C7CE8F9-9BF9-4DB1-B047-9C4D1DFF05B8}" type="parTrans" cxnId="{5E15A407-7462-43C2-8BEA-586B55A1E7CD}">
      <dgm:prSet/>
      <dgm:spPr/>
      <dgm:t>
        <a:bodyPr/>
        <a:lstStyle/>
        <a:p>
          <a:endParaRPr lang="en-US"/>
        </a:p>
      </dgm:t>
    </dgm:pt>
    <dgm:pt modelId="{D9B2AD65-3531-475A-B724-B2D5899F33A5}" type="sibTrans" cxnId="{5E15A407-7462-43C2-8BEA-586B55A1E7CD}">
      <dgm:prSet/>
      <dgm:spPr/>
      <dgm:t>
        <a:bodyPr/>
        <a:lstStyle/>
        <a:p>
          <a:endParaRPr lang="en-US"/>
        </a:p>
      </dgm:t>
    </dgm:pt>
    <dgm:pt modelId="{11A50CE3-272A-4D9E-92A2-2D390BC3ADC8}">
      <dgm:prSet phldrT="[Text]" phldr="1"/>
      <dgm:spPr/>
      <dgm:t>
        <a:bodyPr/>
        <a:lstStyle/>
        <a:p>
          <a:endParaRPr lang="en-US"/>
        </a:p>
      </dgm:t>
    </dgm:pt>
    <dgm:pt modelId="{FD114992-6E6B-473D-AA0B-AB8C98B253FE}" type="parTrans" cxnId="{820330F0-0379-4142-9A4B-5C533760DE53}">
      <dgm:prSet/>
      <dgm:spPr/>
      <dgm:t>
        <a:bodyPr/>
        <a:lstStyle/>
        <a:p>
          <a:endParaRPr lang="en-US"/>
        </a:p>
      </dgm:t>
    </dgm:pt>
    <dgm:pt modelId="{25002955-04EE-4581-8AA9-4CDEA25F9603}" type="sibTrans" cxnId="{820330F0-0379-4142-9A4B-5C533760DE53}">
      <dgm:prSet/>
      <dgm:spPr/>
      <dgm:t>
        <a:bodyPr/>
        <a:lstStyle/>
        <a:p>
          <a:endParaRPr lang="en-US"/>
        </a:p>
      </dgm:t>
    </dgm:pt>
    <dgm:pt modelId="{A625D6D2-A9DF-42E8-8780-683763030B8F}">
      <dgm:prSet phldrT="[Text]"/>
      <dgm:spPr>
        <a:blipFill rotWithShape="0">
          <a:blip xmlns:r="http://schemas.openxmlformats.org/officeDocument/2006/relationships" r:embed="rId1"/>
          <a:srcRect/>
          <a:stretch>
            <a:fillRect l="-39000" r="-39000"/>
          </a:stretch>
        </a:blipFill>
      </dgm:spPr>
      <dgm:t>
        <a:bodyPr/>
        <a:lstStyle/>
        <a:p>
          <a:r>
            <a:rPr lang="en-US"/>
            <a:t>Three layer Model</a:t>
          </a:r>
        </a:p>
      </dgm:t>
    </dgm:pt>
    <dgm:pt modelId="{EAA72915-0202-4F9B-95F6-D418C29804B6}" type="parTrans" cxnId="{E11E88D6-A145-4FAE-8AF0-E085B6771B40}">
      <dgm:prSet/>
      <dgm:spPr/>
      <dgm:t>
        <a:bodyPr/>
        <a:lstStyle/>
        <a:p>
          <a:endParaRPr lang="en-US"/>
        </a:p>
      </dgm:t>
    </dgm:pt>
    <dgm:pt modelId="{E35E3DCA-DE9B-4B3C-BB6D-C896ECBF3828}" type="sibTrans" cxnId="{E11E88D6-A145-4FAE-8AF0-E085B6771B40}">
      <dgm:prSet/>
      <dgm:spPr/>
      <dgm:t>
        <a:bodyPr/>
        <a:lstStyle/>
        <a:p>
          <a:endParaRPr lang="en-US"/>
        </a:p>
      </dgm:t>
    </dgm:pt>
    <dgm:pt modelId="{A03929B7-C7DF-45C5-B786-AF60BFEF6501}">
      <dgm:prSet phldrT="[Text]" phldr="1"/>
      <dgm:spPr/>
      <dgm:t>
        <a:bodyPr/>
        <a:lstStyle/>
        <a:p>
          <a:endParaRPr lang="en-US"/>
        </a:p>
      </dgm:t>
    </dgm:pt>
    <dgm:pt modelId="{8DEDC3F1-FB79-4562-A22F-A06B46AA4881}" type="sibTrans" cxnId="{1358627B-BB70-49F0-BBB1-135E8EEF77D5}">
      <dgm:prSet/>
      <dgm:spPr/>
      <dgm:t>
        <a:bodyPr/>
        <a:lstStyle/>
        <a:p>
          <a:endParaRPr lang="en-US"/>
        </a:p>
      </dgm:t>
    </dgm:pt>
    <dgm:pt modelId="{EE98CE55-D8B4-4579-91A4-9D76ACACE587}" type="parTrans" cxnId="{1358627B-BB70-49F0-BBB1-135E8EEF77D5}">
      <dgm:prSet/>
      <dgm:spPr/>
      <dgm:t>
        <a:bodyPr/>
        <a:lstStyle/>
        <a:p>
          <a:endParaRPr lang="en-US"/>
        </a:p>
      </dgm:t>
    </dgm:pt>
    <dgm:pt modelId="{BEE16881-897F-4492-9A50-5A4710E3C4AE}">
      <dgm:prSet phldrT="[Text]"/>
      <dgm:spPr>
        <a:blipFill rotWithShape="0">
          <a:blip xmlns:r="http://schemas.openxmlformats.org/officeDocument/2006/relationships" r:embed="rId1"/>
          <a:srcRect/>
          <a:stretch>
            <a:fillRect l="-39000" r="-39000"/>
          </a:stretch>
        </a:blipFill>
      </dgm:spPr>
      <dgm:t>
        <a:bodyPr/>
        <a:lstStyle/>
        <a:p>
          <a:r>
            <a:rPr lang="en-US"/>
            <a:t>MS SQL server </a:t>
          </a:r>
        </a:p>
      </dgm:t>
    </dgm:pt>
    <dgm:pt modelId="{25C2500F-7C04-4969-B9EC-CAF11DF2F616}" type="sibTrans" cxnId="{5D25AB5F-692B-49C0-9227-38107C123349}">
      <dgm:prSet/>
      <dgm:spPr/>
      <dgm:t>
        <a:bodyPr/>
        <a:lstStyle/>
        <a:p>
          <a:endParaRPr lang="en-US"/>
        </a:p>
      </dgm:t>
    </dgm:pt>
    <dgm:pt modelId="{6B80EADA-7670-40C9-A55C-91FB05EFA583}" type="parTrans" cxnId="{5D25AB5F-692B-49C0-9227-38107C123349}">
      <dgm:prSet/>
      <dgm:spPr/>
      <dgm:t>
        <a:bodyPr/>
        <a:lstStyle/>
        <a:p>
          <a:endParaRPr lang="en-US"/>
        </a:p>
      </dgm:t>
    </dgm:pt>
    <dgm:pt modelId="{35D10B70-D194-494A-9421-368A231437D2}" type="pres">
      <dgm:prSet presAssocID="{0E886818-24C9-4344-81F6-F64FEFF61D0B}" presName="linearFlow" presStyleCnt="0">
        <dgm:presLayoutVars>
          <dgm:dir/>
          <dgm:animLvl val="lvl"/>
          <dgm:resizeHandles val="exact"/>
        </dgm:presLayoutVars>
      </dgm:prSet>
      <dgm:spPr/>
    </dgm:pt>
    <dgm:pt modelId="{ED804CD2-C240-4DC3-9C21-AF6107897D85}" type="pres">
      <dgm:prSet presAssocID="{445EA1F9-A3E6-4D6C-B98A-C5726156AFF6}" presName="composite" presStyleCnt="0"/>
      <dgm:spPr/>
    </dgm:pt>
    <dgm:pt modelId="{B5AD0BDD-14F7-40E9-9F14-4CF594AB0940}" type="pres">
      <dgm:prSet presAssocID="{445EA1F9-A3E6-4D6C-B98A-C5726156AFF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D32C607-AAED-431B-81A5-38A78312158E}" type="pres">
      <dgm:prSet presAssocID="{445EA1F9-A3E6-4D6C-B98A-C5726156AFF6}" presName="descendantText" presStyleLbl="alignAcc1" presStyleIdx="0" presStyleCnt="3">
        <dgm:presLayoutVars>
          <dgm:bulletEnabled val="1"/>
        </dgm:presLayoutVars>
      </dgm:prSet>
      <dgm:spPr/>
    </dgm:pt>
    <dgm:pt modelId="{3AD00F78-ECA2-43B0-A508-12E93BE2BD61}" type="pres">
      <dgm:prSet presAssocID="{6CF499BA-CC5E-4EA1-A65B-9D4EA124FF5D}" presName="sp" presStyleCnt="0"/>
      <dgm:spPr/>
    </dgm:pt>
    <dgm:pt modelId="{8096926C-9127-489A-8F3C-73CDE4DF208A}" type="pres">
      <dgm:prSet presAssocID="{11A50CE3-272A-4D9E-92A2-2D390BC3ADC8}" presName="composite" presStyleCnt="0"/>
      <dgm:spPr/>
    </dgm:pt>
    <dgm:pt modelId="{2999EBBE-3A5D-445C-9FEC-67746AAD0397}" type="pres">
      <dgm:prSet presAssocID="{11A50CE3-272A-4D9E-92A2-2D390BC3ADC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4AAA232-6C2B-4D84-8D0E-5EF13398F018}" type="pres">
      <dgm:prSet presAssocID="{11A50CE3-272A-4D9E-92A2-2D390BC3ADC8}" presName="descendantText" presStyleLbl="alignAcc1" presStyleIdx="1" presStyleCnt="3">
        <dgm:presLayoutVars>
          <dgm:bulletEnabled val="1"/>
        </dgm:presLayoutVars>
      </dgm:prSet>
      <dgm:spPr/>
    </dgm:pt>
    <dgm:pt modelId="{4A029328-74C9-4062-BF8E-97260A253D8A}" type="pres">
      <dgm:prSet presAssocID="{25002955-04EE-4581-8AA9-4CDEA25F9603}" presName="sp" presStyleCnt="0"/>
      <dgm:spPr/>
    </dgm:pt>
    <dgm:pt modelId="{AF3769D2-5B17-4C0E-B44A-7B7AD0FC8CE6}" type="pres">
      <dgm:prSet presAssocID="{A03929B7-C7DF-45C5-B786-AF60BFEF6501}" presName="composite" presStyleCnt="0"/>
      <dgm:spPr/>
    </dgm:pt>
    <dgm:pt modelId="{DB3BD81F-E8B2-4294-9711-71E0BDD04187}" type="pres">
      <dgm:prSet presAssocID="{A03929B7-C7DF-45C5-B786-AF60BFEF650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49017DF-ACB1-4133-A1F6-D98D2609B6AD}" type="pres">
      <dgm:prSet presAssocID="{A03929B7-C7DF-45C5-B786-AF60BFEF650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E15A407-7462-43C2-8BEA-586B55A1E7CD}" srcId="{445EA1F9-A3E6-4D6C-B98A-C5726156AFF6}" destId="{6B035B7B-BDB4-4C54-A0A7-FECCE263EB54}" srcOrd="0" destOrd="0" parTransId="{4C7CE8F9-9BF9-4DB1-B047-9C4D1DFF05B8}" sibTransId="{D9B2AD65-3531-475A-B724-B2D5899F33A5}"/>
    <dgm:cxn modelId="{333EC53E-180C-42E6-BFAF-A6DCEE2301AE}" type="presOf" srcId="{A625D6D2-A9DF-42E8-8780-683763030B8F}" destId="{94AAA232-6C2B-4D84-8D0E-5EF13398F018}" srcOrd="0" destOrd="0" presId="urn:microsoft.com/office/officeart/2005/8/layout/chevron2"/>
    <dgm:cxn modelId="{5D25AB5F-692B-49C0-9227-38107C123349}" srcId="{A03929B7-C7DF-45C5-B786-AF60BFEF6501}" destId="{BEE16881-897F-4492-9A50-5A4710E3C4AE}" srcOrd="0" destOrd="0" parTransId="{6B80EADA-7670-40C9-A55C-91FB05EFA583}" sibTransId="{25C2500F-7C04-4969-B9EC-CAF11DF2F616}"/>
    <dgm:cxn modelId="{98F39D60-DF28-48C2-ADEF-BF2B81AD8142}" type="presOf" srcId="{11A50CE3-272A-4D9E-92A2-2D390BC3ADC8}" destId="{2999EBBE-3A5D-445C-9FEC-67746AAD0397}" srcOrd="0" destOrd="0" presId="urn:microsoft.com/office/officeart/2005/8/layout/chevron2"/>
    <dgm:cxn modelId="{BF44EE42-11D3-4D86-8AD2-2FBFF83AA3E6}" type="presOf" srcId="{BEE16881-897F-4492-9A50-5A4710E3C4AE}" destId="{349017DF-ACB1-4133-A1F6-D98D2609B6AD}" srcOrd="0" destOrd="0" presId="urn:microsoft.com/office/officeart/2005/8/layout/chevron2"/>
    <dgm:cxn modelId="{10703067-0DE5-439F-9366-E6E9D3B4F92C}" type="presOf" srcId="{445EA1F9-A3E6-4D6C-B98A-C5726156AFF6}" destId="{B5AD0BDD-14F7-40E9-9F14-4CF594AB0940}" srcOrd="0" destOrd="0" presId="urn:microsoft.com/office/officeart/2005/8/layout/chevron2"/>
    <dgm:cxn modelId="{70CA2A49-C4F2-4B6C-BDCC-EBCF49F7525A}" srcId="{0E886818-24C9-4344-81F6-F64FEFF61D0B}" destId="{445EA1F9-A3E6-4D6C-B98A-C5726156AFF6}" srcOrd="0" destOrd="0" parTransId="{7C5F5600-B542-4253-B84B-243A74B328BC}" sibTransId="{6CF499BA-CC5E-4EA1-A65B-9D4EA124FF5D}"/>
    <dgm:cxn modelId="{1358627B-BB70-49F0-BBB1-135E8EEF77D5}" srcId="{0E886818-24C9-4344-81F6-F64FEFF61D0B}" destId="{A03929B7-C7DF-45C5-B786-AF60BFEF6501}" srcOrd="2" destOrd="0" parTransId="{EE98CE55-D8B4-4579-91A4-9D76ACACE587}" sibTransId="{8DEDC3F1-FB79-4562-A22F-A06B46AA4881}"/>
    <dgm:cxn modelId="{04FEA185-5DCA-4A09-8611-5AD2331CF4F7}" type="presOf" srcId="{0E886818-24C9-4344-81F6-F64FEFF61D0B}" destId="{35D10B70-D194-494A-9421-368A231437D2}" srcOrd="0" destOrd="0" presId="urn:microsoft.com/office/officeart/2005/8/layout/chevron2"/>
    <dgm:cxn modelId="{8BE00B9E-ECA1-4FB0-94F5-EA8DAAC3E4D2}" type="presOf" srcId="{6B035B7B-BDB4-4C54-A0A7-FECCE263EB54}" destId="{2D32C607-AAED-431B-81A5-38A78312158E}" srcOrd="0" destOrd="0" presId="urn:microsoft.com/office/officeart/2005/8/layout/chevron2"/>
    <dgm:cxn modelId="{C325C4B3-A50E-45F3-883A-C4FDD70C6A3D}" type="presOf" srcId="{A03929B7-C7DF-45C5-B786-AF60BFEF6501}" destId="{DB3BD81F-E8B2-4294-9711-71E0BDD04187}" srcOrd="0" destOrd="0" presId="urn:microsoft.com/office/officeart/2005/8/layout/chevron2"/>
    <dgm:cxn modelId="{E11E88D6-A145-4FAE-8AF0-E085B6771B40}" srcId="{11A50CE3-272A-4D9E-92A2-2D390BC3ADC8}" destId="{A625D6D2-A9DF-42E8-8780-683763030B8F}" srcOrd="0" destOrd="0" parTransId="{EAA72915-0202-4F9B-95F6-D418C29804B6}" sibTransId="{E35E3DCA-DE9B-4B3C-BB6D-C896ECBF3828}"/>
    <dgm:cxn modelId="{820330F0-0379-4142-9A4B-5C533760DE53}" srcId="{0E886818-24C9-4344-81F6-F64FEFF61D0B}" destId="{11A50CE3-272A-4D9E-92A2-2D390BC3ADC8}" srcOrd="1" destOrd="0" parTransId="{FD114992-6E6B-473D-AA0B-AB8C98B253FE}" sibTransId="{25002955-04EE-4581-8AA9-4CDEA25F9603}"/>
    <dgm:cxn modelId="{35306764-56C6-413D-A0C1-09A5B4A7D59F}" type="presParOf" srcId="{35D10B70-D194-494A-9421-368A231437D2}" destId="{ED804CD2-C240-4DC3-9C21-AF6107897D85}" srcOrd="0" destOrd="0" presId="urn:microsoft.com/office/officeart/2005/8/layout/chevron2"/>
    <dgm:cxn modelId="{75218192-2D3A-4B64-8B25-811AE9F55AD0}" type="presParOf" srcId="{ED804CD2-C240-4DC3-9C21-AF6107897D85}" destId="{B5AD0BDD-14F7-40E9-9F14-4CF594AB0940}" srcOrd="0" destOrd="0" presId="urn:microsoft.com/office/officeart/2005/8/layout/chevron2"/>
    <dgm:cxn modelId="{558CED5C-CD6C-44E3-91D0-5748B443CDFB}" type="presParOf" srcId="{ED804CD2-C240-4DC3-9C21-AF6107897D85}" destId="{2D32C607-AAED-431B-81A5-38A78312158E}" srcOrd="1" destOrd="0" presId="urn:microsoft.com/office/officeart/2005/8/layout/chevron2"/>
    <dgm:cxn modelId="{352733C5-96AE-4E03-AC56-C371A23759C1}" type="presParOf" srcId="{35D10B70-D194-494A-9421-368A231437D2}" destId="{3AD00F78-ECA2-43B0-A508-12E93BE2BD61}" srcOrd="1" destOrd="0" presId="urn:microsoft.com/office/officeart/2005/8/layout/chevron2"/>
    <dgm:cxn modelId="{3A2720C7-A403-40C6-9EB1-AD4FAF24AB3B}" type="presParOf" srcId="{35D10B70-D194-494A-9421-368A231437D2}" destId="{8096926C-9127-489A-8F3C-73CDE4DF208A}" srcOrd="2" destOrd="0" presId="urn:microsoft.com/office/officeart/2005/8/layout/chevron2"/>
    <dgm:cxn modelId="{5CEE1319-58C4-4C88-86DC-D544F603410C}" type="presParOf" srcId="{8096926C-9127-489A-8F3C-73CDE4DF208A}" destId="{2999EBBE-3A5D-445C-9FEC-67746AAD0397}" srcOrd="0" destOrd="0" presId="urn:microsoft.com/office/officeart/2005/8/layout/chevron2"/>
    <dgm:cxn modelId="{046CA2F6-B2FD-4669-B499-C41856604658}" type="presParOf" srcId="{8096926C-9127-489A-8F3C-73CDE4DF208A}" destId="{94AAA232-6C2B-4D84-8D0E-5EF13398F018}" srcOrd="1" destOrd="0" presId="urn:microsoft.com/office/officeart/2005/8/layout/chevron2"/>
    <dgm:cxn modelId="{A3C88393-2E0B-4569-92EA-6C84F772E57C}" type="presParOf" srcId="{35D10B70-D194-494A-9421-368A231437D2}" destId="{4A029328-74C9-4062-BF8E-97260A253D8A}" srcOrd="3" destOrd="0" presId="urn:microsoft.com/office/officeart/2005/8/layout/chevron2"/>
    <dgm:cxn modelId="{3EFAF25A-83AF-4999-9110-79EB95B500AB}" type="presParOf" srcId="{35D10B70-D194-494A-9421-368A231437D2}" destId="{AF3769D2-5B17-4C0E-B44A-7B7AD0FC8CE6}" srcOrd="4" destOrd="0" presId="urn:microsoft.com/office/officeart/2005/8/layout/chevron2"/>
    <dgm:cxn modelId="{D296C198-9ABB-445F-9F0E-B8EF6CFF01EB}" type="presParOf" srcId="{AF3769D2-5B17-4C0E-B44A-7B7AD0FC8CE6}" destId="{DB3BD81F-E8B2-4294-9711-71E0BDD04187}" srcOrd="0" destOrd="0" presId="urn:microsoft.com/office/officeart/2005/8/layout/chevron2"/>
    <dgm:cxn modelId="{78754BB3-C727-4695-A002-A2EDE3772F2A}" type="presParOf" srcId="{AF3769D2-5B17-4C0E-B44A-7B7AD0FC8CE6}" destId="{349017DF-ACB1-4133-A1F6-D98D2609B6A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695306-41AC-439A-918B-58B5884F5532}" type="doc">
      <dgm:prSet loTypeId="urn:microsoft.com/office/officeart/2005/8/layout/default" loCatId="list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42D57791-E499-456F-9FF0-7A13E9D42448}">
      <dgm:prSet phldrT="[Text]"/>
      <dgm:spPr/>
      <dgm:t>
        <a:bodyPr/>
        <a:lstStyle/>
        <a:p>
          <a:r>
            <a:rPr lang="en-US" dirty="0"/>
            <a:t>Delete	</a:t>
          </a:r>
        </a:p>
      </dgm:t>
    </dgm:pt>
    <dgm:pt modelId="{A43775E5-7AAD-4D29-92A9-37996FC4AF68}" type="parTrans" cxnId="{6468D9A1-1103-410A-81C2-5E9522ECF429}">
      <dgm:prSet/>
      <dgm:spPr/>
      <dgm:t>
        <a:bodyPr/>
        <a:lstStyle/>
        <a:p>
          <a:endParaRPr lang="en-US"/>
        </a:p>
      </dgm:t>
    </dgm:pt>
    <dgm:pt modelId="{C57284FA-02B5-44E8-8820-A121BEC0CD0D}" type="sibTrans" cxnId="{6468D9A1-1103-410A-81C2-5E9522ECF429}">
      <dgm:prSet/>
      <dgm:spPr/>
      <dgm:t>
        <a:bodyPr/>
        <a:lstStyle/>
        <a:p>
          <a:endParaRPr lang="en-US"/>
        </a:p>
      </dgm:t>
    </dgm:pt>
    <dgm:pt modelId="{BF2048AE-8CDC-4EDE-A0C8-D3FFEF3C7E8E}">
      <dgm:prSet phldrT="[Text]"/>
      <dgm:spPr/>
      <dgm:t>
        <a:bodyPr/>
        <a:lstStyle/>
        <a:p>
          <a:r>
            <a:rPr lang="en-US" dirty="0"/>
            <a:t>Insert</a:t>
          </a:r>
        </a:p>
      </dgm:t>
    </dgm:pt>
    <dgm:pt modelId="{33682426-62C4-47E4-B919-87F6D3084ADE}" type="parTrans" cxnId="{6C564D4C-9CA5-4325-8D5E-5636DFEEBBAC}">
      <dgm:prSet/>
      <dgm:spPr/>
      <dgm:t>
        <a:bodyPr/>
        <a:lstStyle/>
        <a:p>
          <a:endParaRPr lang="en-US"/>
        </a:p>
      </dgm:t>
    </dgm:pt>
    <dgm:pt modelId="{9CF26189-3EF2-44B0-A3E0-090FAF5BDAF9}" type="sibTrans" cxnId="{6C564D4C-9CA5-4325-8D5E-5636DFEEBBAC}">
      <dgm:prSet/>
      <dgm:spPr/>
      <dgm:t>
        <a:bodyPr/>
        <a:lstStyle/>
        <a:p>
          <a:endParaRPr lang="en-US"/>
        </a:p>
      </dgm:t>
    </dgm:pt>
    <dgm:pt modelId="{3162F86A-157C-4996-827F-ECDC28474DDE}">
      <dgm:prSet phldrT="[Text]"/>
      <dgm:spPr/>
      <dgm:t>
        <a:bodyPr/>
        <a:lstStyle/>
        <a:p>
          <a:r>
            <a:rPr lang="en-US" dirty="0"/>
            <a:t>Update</a:t>
          </a:r>
        </a:p>
      </dgm:t>
    </dgm:pt>
    <dgm:pt modelId="{CE0F7E86-BBD2-4E00-9736-333B881E7EA7}" type="parTrans" cxnId="{466C2872-E520-424E-BD76-494DD3153A89}">
      <dgm:prSet/>
      <dgm:spPr/>
      <dgm:t>
        <a:bodyPr/>
        <a:lstStyle/>
        <a:p>
          <a:endParaRPr lang="en-US"/>
        </a:p>
      </dgm:t>
    </dgm:pt>
    <dgm:pt modelId="{A0C86EE4-0FB1-4940-BE08-2941640C9CDA}" type="sibTrans" cxnId="{466C2872-E520-424E-BD76-494DD3153A89}">
      <dgm:prSet/>
      <dgm:spPr/>
      <dgm:t>
        <a:bodyPr/>
        <a:lstStyle/>
        <a:p>
          <a:endParaRPr lang="en-US"/>
        </a:p>
      </dgm:t>
    </dgm:pt>
    <dgm:pt modelId="{5C705FAF-7541-4127-B2B3-A08FED73B6C3}">
      <dgm:prSet phldrT="[Text]"/>
      <dgm:spPr/>
      <dgm:t>
        <a:bodyPr/>
        <a:lstStyle/>
        <a:p>
          <a:r>
            <a:rPr lang="en-US" dirty="0"/>
            <a:t>Load</a:t>
          </a:r>
        </a:p>
      </dgm:t>
    </dgm:pt>
    <dgm:pt modelId="{62EB7B15-2E27-4C5C-85CD-15A10B2188F8}" type="parTrans" cxnId="{B06F4E69-8D08-4CAA-83AB-8AC9428610CF}">
      <dgm:prSet/>
      <dgm:spPr/>
      <dgm:t>
        <a:bodyPr/>
        <a:lstStyle/>
        <a:p>
          <a:endParaRPr lang="en-US"/>
        </a:p>
      </dgm:t>
    </dgm:pt>
    <dgm:pt modelId="{744D3CDD-C371-432F-AB84-726263233B1C}" type="sibTrans" cxnId="{B06F4E69-8D08-4CAA-83AB-8AC9428610CF}">
      <dgm:prSet/>
      <dgm:spPr/>
      <dgm:t>
        <a:bodyPr/>
        <a:lstStyle/>
        <a:p>
          <a:endParaRPr lang="en-US"/>
        </a:p>
      </dgm:t>
    </dgm:pt>
    <dgm:pt modelId="{E3C3A99B-CDE2-420E-A438-BBD7965E5E33}">
      <dgm:prSet phldrT="[Text]"/>
      <dgm:spPr/>
      <dgm:t>
        <a:bodyPr/>
        <a:lstStyle/>
        <a:p>
          <a:r>
            <a:rPr lang="en-US" dirty="0"/>
            <a:t>Save</a:t>
          </a:r>
        </a:p>
      </dgm:t>
    </dgm:pt>
    <dgm:pt modelId="{43B8273E-5C64-4097-8D95-3043A6033BB8}" type="parTrans" cxnId="{26555FB1-BB4D-48AC-89A2-FF4E906B56B4}">
      <dgm:prSet/>
      <dgm:spPr/>
      <dgm:t>
        <a:bodyPr/>
        <a:lstStyle/>
        <a:p>
          <a:endParaRPr lang="en-US"/>
        </a:p>
      </dgm:t>
    </dgm:pt>
    <dgm:pt modelId="{A15E7963-274B-46A5-B61E-307996630B8B}" type="sibTrans" cxnId="{26555FB1-BB4D-48AC-89A2-FF4E906B56B4}">
      <dgm:prSet/>
      <dgm:spPr/>
      <dgm:t>
        <a:bodyPr/>
        <a:lstStyle/>
        <a:p>
          <a:endParaRPr lang="en-US"/>
        </a:p>
      </dgm:t>
    </dgm:pt>
    <dgm:pt modelId="{5BDBFCF3-9974-423B-BC71-9CED08B525A7}" type="pres">
      <dgm:prSet presAssocID="{1B695306-41AC-439A-918B-58B5884F5532}" presName="diagram" presStyleCnt="0">
        <dgm:presLayoutVars>
          <dgm:dir/>
          <dgm:resizeHandles val="exact"/>
        </dgm:presLayoutVars>
      </dgm:prSet>
      <dgm:spPr/>
    </dgm:pt>
    <dgm:pt modelId="{9D2076B0-1916-4CF1-8544-976A659A63E8}" type="pres">
      <dgm:prSet presAssocID="{42D57791-E499-456F-9FF0-7A13E9D42448}" presName="node" presStyleLbl="node1" presStyleIdx="0" presStyleCnt="5">
        <dgm:presLayoutVars>
          <dgm:bulletEnabled val="1"/>
        </dgm:presLayoutVars>
      </dgm:prSet>
      <dgm:spPr/>
    </dgm:pt>
    <dgm:pt modelId="{CB350479-4421-41F1-A8C6-9A482C811008}" type="pres">
      <dgm:prSet presAssocID="{C57284FA-02B5-44E8-8820-A121BEC0CD0D}" presName="sibTrans" presStyleCnt="0"/>
      <dgm:spPr/>
    </dgm:pt>
    <dgm:pt modelId="{FEB4680E-DF3A-4D15-8A9E-55837ED122E5}" type="pres">
      <dgm:prSet presAssocID="{BF2048AE-8CDC-4EDE-A0C8-D3FFEF3C7E8E}" presName="node" presStyleLbl="node1" presStyleIdx="1" presStyleCnt="5">
        <dgm:presLayoutVars>
          <dgm:bulletEnabled val="1"/>
        </dgm:presLayoutVars>
      </dgm:prSet>
      <dgm:spPr/>
    </dgm:pt>
    <dgm:pt modelId="{A328E92F-F784-4065-A536-11F88EC591DF}" type="pres">
      <dgm:prSet presAssocID="{9CF26189-3EF2-44B0-A3E0-090FAF5BDAF9}" presName="sibTrans" presStyleCnt="0"/>
      <dgm:spPr/>
    </dgm:pt>
    <dgm:pt modelId="{E0EB4C70-EF66-4DDF-8B6A-789D6A002B83}" type="pres">
      <dgm:prSet presAssocID="{3162F86A-157C-4996-827F-ECDC28474DDE}" presName="node" presStyleLbl="node1" presStyleIdx="2" presStyleCnt="5">
        <dgm:presLayoutVars>
          <dgm:bulletEnabled val="1"/>
        </dgm:presLayoutVars>
      </dgm:prSet>
      <dgm:spPr/>
    </dgm:pt>
    <dgm:pt modelId="{D3FEAD6C-C70E-45FF-A245-5F7CEF2AE7CD}" type="pres">
      <dgm:prSet presAssocID="{A0C86EE4-0FB1-4940-BE08-2941640C9CDA}" presName="sibTrans" presStyleCnt="0"/>
      <dgm:spPr/>
    </dgm:pt>
    <dgm:pt modelId="{F0F7AFB5-316C-4821-BD4F-EFBAC5BB7157}" type="pres">
      <dgm:prSet presAssocID="{5C705FAF-7541-4127-B2B3-A08FED73B6C3}" presName="node" presStyleLbl="node1" presStyleIdx="3" presStyleCnt="5">
        <dgm:presLayoutVars>
          <dgm:bulletEnabled val="1"/>
        </dgm:presLayoutVars>
      </dgm:prSet>
      <dgm:spPr/>
    </dgm:pt>
    <dgm:pt modelId="{EC44401C-9806-44EA-B05A-B4857C4C147A}" type="pres">
      <dgm:prSet presAssocID="{744D3CDD-C371-432F-AB84-726263233B1C}" presName="sibTrans" presStyleCnt="0"/>
      <dgm:spPr/>
    </dgm:pt>
    <dgm:pt modelId="{578AE2AB-B776-4B17-9939-DE2D510D79D5}" type="pres">
      <dgm:prSet presAssocID="{E3C3A99B-CDE2-420E-A438-BBD7965E5E33}" presName="node" presStyleLbl="node1" presStyleIdx="4" presStyleCnt="5">
        <dgm:presLayoutVars>
          <dgm:bulletEnabled val="1"/>
        </dgm:presLayoutVars>
      </dgm:prSet>
      <dgm:spPr/>
    </dgm:pt>
  </dgm:ptLst>
  <dgm:cxnLst>
    <dgm:cxn modelId="{6DB66539-742C-41BD-8D5A-D2EF2364D23B}" type="presOf" srcId="{42D57791-E499-456F-9FF0-7A13E9D42448}" destId="{9D2076B0-1916-4CF1-8544-976A659A63E8}" srcOrd="0" destOrd="0" presId="urn:microsoft.com/office/officeart/2005/8/layout/default"/>
    <dgm:cxn modelId="{1B33C55E-6E5E-4710-B6A6-AA1BD01BB6FC}" type="presOf" srcId="{1B695306-41AC-439A-918B-58B5884F5532}" destId="{5BDBFCF3-9974-423B-BC71-9CED08B525A7}" srcOrd="0" destOrd="0" presId="urn:microsoft.com/office/officeart/2005/8/layout/default"/>
    <dgm:cxn modelId="{B06F4E69-8D08-4CAA-83AB-8AC9428610CF}" srcId="{1B695306-41AC-439A-918B-58B5884F5532}" destId="{5C705FAF-7541-4127-B2B3-A08FED73B6C3}" srcOrd="3" destOrd="0" parTransId="{62EB7B15-2E27-4C5C-85CD-15A10B2188F8}" sibTransId="{744D3CDD-C371-432F-AB84-726263233B1C}"/>
    <dgm:cxn modelId="{6C564D4C-9CA5-4325-8D5E-5636DFEEBBAC}" srcId="{1B695306-41AC-439A-918B-58B5884F5532}" destId="{BF2048AE-8CDC-4EDE-A0C8-D3FFEF3C7E8E}" srcOrd="1" destOrd="0" parTransId="{33682426-62C4-47E4-B919-87F6D3084ADE}" sibTransId="{9CF26189-3EF2-44B0-A3E0-090FAF5BDAF9}"/>
    <dgm:cxn modelId="{466C2872-E520-424E-BD76-494DD3153A89}" srcId="{1B695306-41AC-439A-918B-58B5884F5532}" destId="{3162F86A-157C-4996-827F-ECDC28474DDE}" srcOrd="2" destOrd="0" parTransId="{CE0F7E86-BBD2-4E00-9736-333B881E7EA7}" sibTransId="{A0C86EE4-0FB1-4940-BE08-2941640C9CDA}"/>
    <dgm:cxn modelId="{CFED367E-3ADA-48E3-8D06-DB95B0D36BED}" type="presOf" srcId="{5C705FAF-7541-4127-B2B3-A08FED73B6C3}" destId="{F0F7AFB5-316C-4821-BD4F-EFBAC5BB7157}" srcOrd="0" destOrd="0" presId="urn:microsoft.com/office/officeart/2005/8/layout/default"/>
    <dgm:cxn modelId="{3729EF8D-2047-4E4A-B3DD-5D9288FC0347}" type="presOf" srcId="{BF2048AE-8CDC-4EDE-A0C8-D3FFEF3C7E8E}" destId="{FEB4680E-DF3A-4D15-8A9E-55837ED122E5}" srcOrd="0" destOrd="0" presId="urn:microsoft.com/office/officeart/2005/8/layout/default"/>
    <dgm:cxn modelId="{DD5A029C-218E-4AEB-AAE1-58F2EE9E3FE4}" type="presOf" srcId="{E3C3A99B-CDE2-420E-A438-BBD7965E5E33}" destId="{578AE2AB-B776-4B17-9939-DE2D510D79D5}" srcOrd="0" destOrd="0" presId="urn:microsoft.com/office/officeart/2005/8/layout/default"/>
    <dgm:cxn modelId="{6468D9A1-1103-410A-81C2-5E9522ECF429}" srcId="{1B695306-41AC-439A-918B-58B5884F5532}" destId="{42D57791-E499-456F-9FF0-7A13E9D42448}" srcOrd="0" destOrd="0" parTransId="{A43775E5-7AAD-4D29-92A9-37996FC4AF68}" sibTransId="{C57284FA-02B5-44E8-8820-A121BEC0CD0D}"/>
    <dgm:cxn modelId="{26555FB1-BB4D-48AC-89A2-FF4E906B56B4}" srcId="{1B695306-41AC-439A-918B-58B5884F5532}" destId="{E3C3A99B-CDE2-420E-A438-BBD7965E5E33}" srcOrd="4" destOrd="0" parTransId="{43B8273E-5C64-4097-8D95-3043A6033BB8}" sibTransId="{A15E7963-274B-46A5-B61E-307996630B8B}"/>
    <dgm:cxn modelId="{CBB2EFC1-6FFE-4AF8-B3DA-7AA98623F120}" type="presOf" srcId="{3162F86A-157C-4996-827F-ECDC28474DDE}" destId="{E0EB4C70-EF66-4DDF-8B6A-789D6A002B83}" srcOrd="0" destOrd="0" presId="urn:microsoft.com/office/officeart/2005/8/layout/default"/>
    <dgm:cxn modelId="{50CC81B0-CF83-4673-97C2-98766927EED6}" type="presParOf" srcId="{5BDBFCF3-9974-423B-BC71-9CED08B525A7}" destId="{9D2076B0-1916-4CF1-8544-976A659A63E8}" srcOrd="0" destOrd="0" presId="urn:microsoft.com/office/officeart/2005/8/layout/default"/>
    <dgm:cxn modelId="{79BB38B7-930F-456E-84A4-4892785C58A6}" type="presParOf" srcId="{5BDBFCF3-9974-423B-BC71-9CED08B525A7}" destId="{CB350479-4421-41F1-A8C6-9A482C811008}" srcOrd="1" destOrd="0" presId="urn:microsoft.com/office/officeart/2005/8/layout/default"/>
    <dgm:cxn modelId="{B81C412C-E366-45B4-8AFC-07B93B672050}" type="presParOf" srcId="{5BDBFCF3-9974-423B-BC71-9CED08B525A7}" destId="{FEB4680E-DF3A-4D15-8A9E-55837ED122E5}" srcOrd="2" destOrd="0" presId="urn:microsoft.com/office/officeart/2005/8/layout/default"/>
    <dgm:cxn modelId="{8FA3D1D3-A627-4D32-A12F-D06294ECC9E4}" type="presParOf" srcId="{5BDBFCF3-9974-423B-BC71-9CED08B525A7}" destId="{A328E92F-F784-4065-A536-11F88EC591DF}" srcOrd="3" destOrd="0" presId="urn:microsoft.com/office/officeart/2005/8/layout/default"/>
    <dgm:cxn modelId="{442DB4FB-844D-4187-8CA9-B43407FAC1FF}" type="presParOf" srcId="{5BDBFCF3-9974-423B-BC71-9CED08B525A7}" destId="{E0EB4C70-EF66-4DDF-8B6A-789D6A002B83}" srcOrd="4" destOrd="0" presId="urn:microsoft.com/office/officeart/2005/8/layout/default"/>
    <dgm:cxn modelId="{A2F301B2-DDA8-4D9B-9891-A4C0B4F4FC99}" type="presParOf" srcId="{5BDBFCF3-9974-423B-BC71-9CED08B525A7}" destId="{D3FEAD6C-C70E-45FF-A245-5F7CEF2AE7CD}" srcOrd="5" destOrd="0" presId="urn:microsoft.com/office/officeart/2005/8/layout/default"/>
    <dgm:cxn modelId="{8338A16B-259B-407B-B4AA-0EE3D04F5F36}" type="presParOf" srcId="{5BDBFCF3-9974-423B-BC71-9CED08B525A7}" destId="{F0F7AFB5-316C-4821-BD4F-EFBAC5BB7157}" srcOrd="6" destOrd="0" presId="urn:microsoft.com/office/officeart/2005/8/layout/default"/>
    <dgm:cxn modelId="{DAE71D32-AE7B-4BC5-B6D6-12FE8783C09E}" type="presParOf" srcId="{5BDBFCF3-9974-423B-BC71-9CED08B525A7}" destId="{EC44401C-9806-44EA-B05A-B4857C4C147A}" srcOrd="7" destOrd="0" presId="urn:microsoft.com/office/officeart/2005/8/layout/default"/>
    <dgm:cxn modelId="{90861212-A7CA-4122-A2F4-AB847790ACDA}" type="presParOf" srcId="{5BDBFCF3-9974-423B-BC71-9CED08B525A7}" destId="{578AE2AB-B776-4B17-9939-DE2D510D79D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D0BDD-14F7-40E9-9F14-4CF594AB0940}">
      <dsp:nvSpPr>
        <dsp:cNvPr id="0" name=""/>
        <dsp:cNvSpPr/>
      </dsp:nvSpPr>
      <dsp:spPr>
        <a:xfrm rot="5400000">
          <a:off x="-203816" y="203852"/>
          <a:ext cx="1358773" cy="95114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 </a:t>
          </a:r>
        </a:p>
      </dsp:txBody>
      <dsp:txXfrm rot="-5400000">
        <a:off x="1" y="475607"/>
        <a:ext cx="951141" cy="407632"/>
      </dsp:txXfrm>
    </dsp:sp>
    <dsp:sp modelId="{2D32C607-AAED-431B-81A5-38A78312158E}">
      <dsp:nvSpPr>
        <dsp:cNvPr id="0" name=""/>
        <dsp:cNvSpPr/>
      </dsp:nvSpPr>
      <dsp:spPr>
        <a:xfrm rot="5400000">
          <a:off x="2508555" y="-1557377"/>
          <a:ext cx="883202" cy="39980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Entity Framework</a:t>
          </a:r>
        </a:p>
      </dsp:txBody>
      <dsp:txXfrm rot="-5400000">
        <a:off x="951141" y="43151"/>
        <a:ext cx="3954916" cy="796974"/>
      </dsp:txXfrm>
    </dsp:sp>
    <dsp:sp modelId="{2999EBBE-3A5D-445C-9FEC-67746AAD0397}">
      <dsp:nvSpPr>
        <dsp:cNvPr id="0" name=""/>
        <dsp:cNvSpPr/>
      </dsp:nvSpPr>
      <dsp:spPr>
        <a:xfrm rot="5400000">
          <a:off x="-203816" y="1364884"/>
          <a:ext cx="1358773" cy="95114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 rot="-5400000">
        <a:off x="1" y="1636639"/>
        <a:ext cx="951141" cy="407632"/>
      </dsp:txXfrm>
    </dsp:sp>
    <dsp:sp modelId="{94AAA232-6C2B-4D84-8D0E-5EF13398F018}">
      <dsp:nvSpPr>
        <dsp:cNvPr id="0" name=""/>
        <dsp:cNvSpPr/>
      </dsp:nvSpPr>
      <dsp:spPr>
        <a:xfrm rot="5400000">
          <a:off x="2508555" y="-396345"/>
          <a:ext cx="883202" cy="3998030"/>
        </a:xfrm>
        <a:prstGeom prst="round2SameRect">
          <a:avLst/>
        </a:prstGeom>
        <a:blipFill rotWithShape="0">
          <a:blip xmlns:r="http://schemas.openxmlformats.org/officeDocument/2006/relationships" r:embed="rId1"/>
          <a:srcRect/>
          <a:stretch>
            <a:fillRect l="-39000" r="-39000"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Three layer Model</a:t>
          </a:r>
        </a:p>
      </dsp:txBody>
      <dsp:txXfrm rot="-5400000">
        <a:off x="951141" y="1204183"/>
        <a:ext cx="3954916" cy="796974"/>
      </dsp:txXfrm>
    </dsp:sp>
    <dsp:sp modelId="{DB3BD81F-E8B2-4294-9711-71E0BDD04187}">
      <dsp:nvSpPr>
        <dsp:cNvPr id="0" name=""/>
        <dsp:cNvSpPr/>
      </dsp:nvSpPr>
      <dsp:spPr>
        <a:xfrm rot="5400000">
          <a:off x="-203816" y="2525916"/>
          <a:ext cx="1358773" cy="95114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 rot="-5400000">
        <a:off x="1" y="2797671"/>
        <a:ext cx="951141" cy="407632"/>
      </dsp:txXfrm>
    </dsp:sp>
    <dsp:sp modelId="{349017DF-ACB1-4133-A1F6-D98D2609B6AD}">
      <dsp:nvSpPr>
        <dsp:cNvPr id="0" name=""/>
        <dsp:cNvSpPr/>
      </dsp:nvSpPr>
      <dsp:spPr>
        <a:xfrm rot="5400000">
          <a:off x="2508555" y="764686"/>
          <a:ext cx="883202" cy="3998030"/>
        </a:xfrm>
        <a:prstGeom prst="round2SameRect">
          <a:avLst/>
        </a:prstGeom>
        <a:blipFill rotWithShape="0">
          <a:blip xmlns:r="http://schemas.openxmlformats.org/officeDocument/2006/relationships" r:embed="rId1"/>
          <a:srcRect/>
          <a:stretch>
            <a:fillRect l="-39000" r="-39000"/>
          </a:stretch>
        </a:blip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/>
            <a:t>MS SQL server </a:t>
          </a:r>
        </a:p>
      </dsp:txBody>
      <dsp:txXfrm rot="-5400000">
        <a:off x="951141" y="2365214"/>
        <a:ext cx="3954916" cy="796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076B0-1916-4CF1-8544-976A659A63E8}">
      <dsp:nvSpPr>
        <dsp:cNvPr id="0" name=""/>
        <dsp:cNvSpPr/>
      </dsp:nvSpPr>
      <dsp:spPr>
        <a:xfrm>
          <a:off x="1161919" y="1067"/>
          <a:ext cx="2499864" cy="1499918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Delete	</a:t>
          </a:r>
        </a:p>
      </dsp:txBody>
      <dsp:txXfrm>
        <a:off x="1161919" y="1067"/>
        <a:ext cx="2499864" cy="1499918"/>
      </dsp:txXfrm>
    </dsp:sp>
    <dsp:sp modelId="{FEB4680E-DF3A-4D15-8A9E-55837ED122E5}">
      <dsp:nvSpPr>
        <dsp:cNvPr id="0" name=""/>
        <dsp:cNvSpPr/>
      </dsp:nvSpPr>
      <dsp:spPr>
        <a:xfrm>
          <a:off x="3911770" y="1067"/>
          <a:ext cx="2499864" cy="1499918"/>
        </a:xfrm>
        <a:prstGeom prst="rect">
          <a:avLst/>
        </a:prstGeom>
        <a:solidFill>
          <a:schemeClr val="accent1">
            <a:shade val="50000"/>
            <a:hueOff val="6070"/>
            <a:satOff val="-21352"/>
            <a:lumOff val="2019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Insert</a:t>
          </a:r>
        </a:p>
      </dsp:txBody>
      <dsp:txXfrm>
        <a:off x="3911770" y="1067"/>
        <a:ext cx="2499864" cy="1499918"/>
      </dsp:txXfrm>
    </dsp:sp>
    <dsp:sp modelId="{E0EB4C70-EF66-4DDF-8B6A-789D6A002B83}">
      <dsp:nvSpPr>
        <dsp:cNvPr id="0" name=""/>
        <dsp:cNvSpPr/>
      </dsp:nvSpPr>
      <dsp:spPr>
        <a:xfrm>
          <a:off x="1161919" y="1750973"/>
          <a:ext cx="2499864" cy="1499918"/>
        </a:xfrm>
        <a:prstGeom prst="rect">
          <a:avLst/>
        </a:prstGeom>
        <a:solidFill>
          <a:schemeClr val="accent1">
            <a:shade val="50000"/>
            <a:hueOff val="12139"/>
            <a:satOff val="-42704"/>
            <a:lumOff val="4038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Update</a:t>
          </a:r>
        </a:p>
      </dsp:txBody>
      <dsp:txXfrm>
        <a:off x="1161919" y="1750973"/>
        <a:ext cx="2499864" cy="1499918"/>
      </dsp:txXfrm>
    </dsp:sp>
    <dsp:sp modelId="{F0F7AFB5-316C-4821-BD4F-EFBAC5BB7157}">
      <dsp:nvSpPr>
        <dsp:cNvPr id="0" name=""/>
        <dsp:cNvSpPr/>
      </dsp:nvSpPr>
      <dsp:spPr>
        <a:xfrm>
          <a:off x="3911770" y="1750973"/>
          <a:ext cx="2499864" cy="1499918"/>
        </a:xfrm>
        <a:prstGeom prst="rect">
          <a:avLst/>
        </a:prstGeom>
        <a:solidFill>
          <a:schemeClr val="accent1">
            <a:shade val="50000"/>
            <a:hueOff val="12139"/>
            <a:satOff val="-42704"/>
            <a:lumOff val="4038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Load</a:t>
          </a:r>
        </a:p>
      </dsp:txBody>
      <dsp:txXfrm>
        <a:off x="3911770" y="1750973"/>
        <a:ext cx="2499864" cy="1499918"/>
      </dsp:txXfrm>
    </dsp:sp>
    <dsp:sp modelId="{578AE2AB-B776-4B17-9939-DE2D510D79D5}">
      <dsp:nvSpPr>
        <dsp:cNvPr id="0" name=""/>
        <dsp:cNvSpPr/>
      </dsp:nvSpPr>
      <dsp:spPr>
        <a:xfrm>
          <a:off x="2536844" y="3500878"/>
          <a:ext cx="2499864" cy="1499918"/>
        </a:xfrm>
        <a:prstGeom prst="rect">
          <a:avLst/>
        </a:prstGeom>
        <a:solidFill>
          <a:schemeClr val="accent1">
            <a:shade val="50000"/>
            <a:hueOff val="6070"/>
            <a:satOff val="-21352"/>
            <a:lumOff val="2019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Save</a:t>
          </a:r>
        </a:p>
      </dsp:txBody>
      <dsp:txXfrm>
        <a:off x="2536844" y="3500878"/>
        <a:ext cx="2499864" cy="1499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21F34E4-3020-424B-9CD1-3277F70BD6FF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F48F34-C2A6-45CA-8F62-DCF1D0445D62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88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34E4-3020-424B-9CD1-3277F70BD6FF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F34-C2A6-45CA-8F62-DCF1D044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6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34E4-3020-424B-9CD1-3277F70BD6FF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F34-C2A6-45CA-8F62-DCF1D044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34E4-3020-424B-9CD1-3277F70BD6FF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F34-C2A6-45CA-8F62-DCF1D0445D6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205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34E4-3020-424B-9CD1-3277F70BD6FF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F34-C2A6-45CA-8F62-DCF1D044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70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34E4-3020-424B-9CD1-3277F70BD6FF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F34-C2A6-45CA-8F62-DCF1D044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97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34E4-3020-424B-9CD1-3277F70BD6FF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F34-C2A6-45CA-8F62-DCF1D044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40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34E4-3020-424B-9CD1-3277F70BD6FF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F34-C2A6-45CA-8F62-DCF1D044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9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34E4-3020-424B-9CD1-3277F70BD6FF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F34-C2A6-45CA-8F62-DCF1D044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0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34E4-3020-424B-9CD1-3277F70BD6FF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F34-C2A6-45CA-8F62-DCF1D044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0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34E4-3020-424B-9CD1-3277F70BD6FF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F34-C2A6-45CA-8F62-DCF1D044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9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34E4-3020-424B-9CD1-3277F70BD6FF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F34-C2A6-45CA-8F62-DCF1D044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34E4-3020-424B-9CD1-3277F70BD6FF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F34-C2A6-45CA-8F62-DCF1D044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1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34E4-3020-424B-9CD1-3277F70BD6FF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F34-C2A6-45CA-8F62-DCF1D044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6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34E4-3020-424B-9CD1-3277F70BD6FF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F34-C2A6-45CA-8F62-DCF1D044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4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34E4-3020-424B-9CD1-3277F70BD6FF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F34-C2A6-45CA-8F62-DCF1D044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34E4-3020-424B-9CD1-3277F70BD6FF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F34-C2A6-45CA-8F62-DCF1D044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5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21F34E4-3020-424B-9CD1-3277F70BD6FF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F48F34-C2A6-45CA-8F62-DCF1D044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4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197890">
            <a:off x="1034286" y="1223314"/>
            <a:ext cx="8574622" cy="2616199"/>
          </a:xfrm>
        </p:spPr>
        <p:txBody>
          <a:bodyPr>
            <a:noAutofit/>
          </a:bodyPr>
          <a:lstStyle/>
          <a:p>
            <a:r>
              <a:rPr lang="en-US" sz="19900" dirty="0" err="1"/>
              <a:t>Đ</a:t>
            </a:r>
            <a:r>
              <a:rPr lang="en-US" sz="19900" b="1" dirty="0" err="1"/>
              <a:t>ồ</a:t>
            </a:r>
            <a:r>
              <a:rPr lang="en-US" sz="19900" dirty="0"/>
              <a:t> </a:t>
            </a:r>
            <a:r>
              <a:rPr lang="en-US" sz="19900" dirty="0" err="1"/>
              <a:t>án</a:t>
            </a:r>
            <a:r>
              <a:rPr lang="en-US" sz="19900" dirty="0"/>
              <a:t>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4740">
            <a:off x="404947" y="615997"/>
            <a:ext cx="719866" cy="92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5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21" b="6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0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2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6028" y="864728"/>
            <a:ext cx="5670360" cy="51285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6600" b="1" cap="none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cap="none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6600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cap="none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6600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cap="none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6600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cap="none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6600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cap="none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6600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582795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áº¿t quáº£ hÃ¬nh áº£nh cho butt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8686" cy="554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/>
        </p:nvGraphicFramePr>
        <p:xfrm>
          <a:off x="4762137" y="270402"/>
          <a:ext cx="7573554" cy="500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28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Káº¿t quáº£ hÃ¬nh áº£nh cho demo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74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4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6060">
            <a:off x="328417" y="1144508"/>
            <a:ext cx="7847218" cy="306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Gear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480000">
            <a:off x="6261211" y="913540"/>
            <a:ext cx="476439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0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587583" y="1622533"/>
            <a:ext cx="5428489" cy="2311079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HÃ¬nh áº£nh cÃ³ liÃªn qua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9" r="-1" b="19401"/>
          <a:stretch/>
        </p:blipFill>
        <p:spPr bwMode="auto">
          <a:xfrm rot="43020000">
            <a:off x="6437841" y="373505"/>
            <a:ext cx="4208217" cy="381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21433534">
            <a:off x="6550734" y="4740999"/>
            <a:ext cx="6030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Út Thiện – 16110573</a:t>
            </a:r>
          </a:p>
        </p:txBody>
      </p:sp>
      <p:sp>
        <p:nvSpPr>
          <p:cNvPr id="3" name="TextBox 2"/>
          <p:cNvSpPr txBox="1"/>
          <p:nvPr/>
        </p:nvSpPr>
        <p:spPr>
          <a:xfrm rot="21399252">
            <a:off x="4780153" y="4965626"/>
            <a:ext cx="1996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021057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76795" y="1837765"/>
            <a:ext cx="10394707" cy="33111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Công </a:t>
            </a:r>
            <a:r>
              <a:rPr lang="en-US" sz="8800" b="1" cap="none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8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b="1" cap="none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8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b="1" cap="none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8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93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685802" y="2063396"/>
          <a:ext cx="4949172" cy="3680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08" name="Picture 12" descr="Káº¿t quáº£ hÃ¬nh áº£nh cho sql serv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009" y="3748649"/>
            <a:ext cx="2375674" cy="237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Káº¿t quáº£ hÃ¬nh áº£nh cho three layer model c#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40" y="265301"/>
            <a:ext cx="248602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Káº¿t quáº£ hÃ¬nh áº£nh cho entity framework 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944" y="3651211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5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76795" y="1837765"/>
            <a:ext cx="10394707" cy="33111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8800" b="1" cap="none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8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b="1" cap="none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8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b="1" cap="none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88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16109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97" y="-6582"/>
            <a:ext cx="11789160" cy="57461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40742" y="5701094"/>
            <a:ext cx="6910251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Use case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5154394" y="6061165"/>
            <a:ext cx="3796599" cy="163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29648" y="5886635"/>
            <a:ext cx="3017073" cy="174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47160" y="5752358"/>
            <a:ext cx="1638772" cy="134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0859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1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76795" y="1837765"/>
            <a:ext cx="10394707" cy="33111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8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8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b="1" cap="none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8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b="1" cap="none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8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b="1" cap="none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88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05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80000">
            <a:off x="1422408" y="488206"/>
            <a:ext cx="9135149" cy="5729189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>
          <a:xfrm>
            <a:off x="10244912" y="4931220"/>
            <a:ext cx="1584960" cy="1632857"/>
          </a:xfrm>
          <a:prstGeom prst="cloud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  <a:p>
            <a:pPr algn="ctr"/>
            <a:r>
              <a:rPr lang="en-US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32634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242" y="446204"/>
            <a:ext cx="11126764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err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66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66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66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66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66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6600" dirty="0" err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66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660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437" y="2207622"/>
            <a:ext cx="4330761" cy="29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áº¿t quáº£ hÃ¬nh áº£nh cho winform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80" y="2090056"/>
            <a:ext cx="2821577" cy="282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Folded Corner 2"/>
          <p:cNvSpPr/>
          <p:nvPr/>
        </p:nvSpPr>
        <p:spPr>
          <a:xfrm rot="21257290">
            <a:off x="2364515" y="1241987"/>
            <a:ext cx="7393576" cy="3762245"/>
          </a:xfrm>
          <a:prstGeom prst="foldedCorner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6173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2210</TotalTime>
  <Words>85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Impact</vt:lpstr>
      <vt:lpstr>Times New Roman</vt:lpstr>
      <vt:lpstr>Main Event</vt:lpstr>
      <vt:lpstr>Đồ án 1</vt:lpstr>
      <vt:lpstr>Phần mềm quản lí  cửa hàng di động</vt:lpstr>
      <vt:lpstr>Giới thiệu :</vt:lpstr>
      <vt:lpstr>PowerPoint Presentation</vt:lpstr>
      <vt:lpstr>Giới thiệu:</vt:lpstr>
      <vt:lpstr>PowerPoint Presentation</vt:lpstr>
      <vt:lpstr>Thực hiện:</vt:lpstr>
      <vt:lpstr>PowerPoint Presentation</vt:lpstr>
      <vt:lpstr>PowerPoint Presentation</vt:lpstr>
      <vt:lpstr>PowerPoint Presentation</vt:lpstr>
      <vt:lpstr>PowerPoint Presentation</vt:lpstr>
      <vt:lpstr>5 Nút sự kiện cơ bản: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1</dc:title>
  <dc:creator>thiện nguyễn út</dc:creator>
  <cp:lastModifiedBy>thiện nguyễn út</cp:lastModifiedBy>
  <cp:revision>4</cp:revision>
  <dcterms:created xsi:type="dcterms:W3CDTF">2019-11-09T01:37:06Z</dcterms:created>
  <dcterms:modified xsi:type="dcterms:W3CDTF">2019-11-10T14:28:38Z</dcterms:modified>
</cp:coreProperties>
</file>