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5" r:id="rId25"/>
    <p:sldId id="287" r:id="rId26"/>
    <p:sldId id="296" r:id="rId27"/>
    <p:sldId id="277" r:id="rId28"/>
    <p:sldId id="278" r:id="rId29"/>
    <p:sldId id="279" r:id="rId30"/>
    <p:sldId id="280" r:id="rId31"/>
    <p:sldId id="281" r:id="rId32"/>
    <p:sldId id="282" r:id="rId33"/>
    <p:sldId id="283" r:id="rId34"/>
    <p:sldId id="284" r:id="rId35"/>
  </p:sldIdLst>
  <p:sldSz cx="9144000" cy="5143500"/>
  <p:notesSz cx="6858000" cy="9144000"/>
  <p:embeddedFontLst>
    <p:embeddedFont>
      <p:font typeface="SimSun" panose="02010600030101010101" pitchFamily="2" charset="-122"/>
      <p:regular r:id="rId39"/>
    </p:embeddedFont>
    <p:embeddedFont>
      <p:font typeface="Josefin Sans"/>
      <p:regular r:id="rId40"/>
    </p:embeddedFont>
    <p:embeddedFont>
      <p:font typeface="Open Sans" panose="020B0606030504020204"/>
      <p:regular r:id="rId41"/>
    </p:embeddedFont>
    <p:embeddedFont>
      <p:font typeface="Corbel" panose="020B0503020204020204"/>
      <p:regular r:id="rId42"/>
      <p:bold r:id="rId43"/>
      <p:italic r:id="rId44"/>
      <p:boldItalic r:id="rId45"/>
    </p:embeddedFont>
    <p:embeddedFont>
      <p:font typeface="Josefin Sans" charset="0"/>
      <p:regular r:id="rId46"/>
    </p:embeddedFont>
    <p:embeddedFont>
      <p:font typeface="Open Sans" panose="020B0606030504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9422"/>
    <a:srgbClr val="DA24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4" name="Shape 454"/>
        <p:cNvGrpSpPr/>
        <p:nvPr/>
      </p:nvGrpSpPr>
      <p:grpSpPr>
        <a:xfrm>
          <a:off x="0" y="0"/>
          <a:ext cx="0" cy="0"/>
          <a:chOff x="0" y="0"/>
          <a:chExt cx="0" cy="0"/>
        </a:xfrm>
      </p:grpSpPr>
      <p:sp>
        <p:nvSpPr>
          <p:cNvPr id="455" name="Google Shape;455;p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5" name="Shape 535"/>
        <p:cNvGrpSpPr/>
        <p:nvPr/>
      </p:nvGrpSpPr>
      <p:grpSpPr>
        <a:xfrm>
          <a:off x="0" y="0"/>
          <a:ext cx="0" cy="0"/>
          <a:chOff x="0" y="0"/>
          <a:chExt cx="0" cy="0"/>
        </a:xfrm>
      </p:grpSpPr>
      <p:sp>
        <p:nvSpPr>
          <p:cNvPr id="536" name="Google Shape;536;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1" name="Shape 541"/>
        <p:cNvGrpSpPr/>
        <p:nvPr/>
      </p:nvGrpSpPr>
      <p:grpSpPr>
        <a:xfrm>
          <a:off x="0" y="0"/>
          <a:ext cx="0" cy="0"/>
          <a:chOff x="0" y="0"/>
          <a:chExt cx="0" cy="0"/>
        </a:xfrm>
      </p:grpSpPr>
      <p:sp>
        <p:nvSpPr>
          <p:cNvPr id="542" name="Google Shape;542;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7" name="Shape 547"/>
        <p:cNvGrpSpPr/>
        <p:nvPr/>
      </p:nvGrpSpPr>
      <p:grpSpPr>
        <a:xfrm>
          <a:off x="0" y="0"/>
          <a:ext cx="0" cy="0"/>
          <a:chOff x="0" y="0"/>
          <a:chExt cx="0" cy="0"/>
        </a:xfrm>
      </p:grpSpPr>
      <p:sp>
        <p:nvSpPr>
          <p:cNvPr id="548" name="Google Shape;548;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9" name="Google Shape;549;p12: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3" name="Shape 553"/>
        <p:cNvGrpSpPr/>
        <p:nvPr/>
      </p:nvGrpSpPr>
      <p:grpSpPr>
        <a:xfrm>
          <a:off x="0" y="0"/>
          <a:ext cx="0" cy="0"/>
          <a:chOff x="0" y="0"/>
          <a:chExt cx="0" cy="0"/>
        </a:xfrm>
      </p:grpSpPr>
      <p:sp>
        <p:nvSpPr>
          <p:cNvPr id="554" name="Google Shape;554;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5" name="Google Shape;555;p13: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9" name="Shape 559"/>
        <p:cNvGrpSpPr/>
        <p:nvPr/>
      </p:nvGrpSpPr>
      <p:grpSpPr>
        <a:xfrm>
          <a:off x="0" y="0"/>
          <a:ext cx="0" cy="0"/>
          <a:chOff x="0" y="0"/>
          <a:chExt cx="0" cy="0"/>
        </a:xfrm>
      </p:grpSpPr>
      <p:sp>
        <p:nvSpPr>
          <p:cNvPr id="560" name="Google Shape;560;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1" name="Google Shape;561;p1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Google Shape;566;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7" name="Google Shape;567;p15: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4" name="Google Shape;574;p16: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0" name="Google Shape;580;p17: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4" name="Shape 584"/>
        <p:cNvGrpSpPr/>
        <p:nvPr/>
      </p:nvGrpSpPr>
      <p:grpSpPr>
        <a:xfrm>
          <a:off x="0" y="0"/>
          <a:ext cx="0" cy="0"/>
          <a:chOff x="0" y="0"/>
          <a:chExt cx="0" cy="0"/>
        </a:xfrm>
      </p:grpSpPr>
      <p:sp>
        <p:nvSpPr>
          <p:cNvPr id="585" name="Google Shape;585;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6" name="Google Shape;586;p18: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 name="Shape 590"/>
        <p:cNvGrpSpPr/>
        <p:nvPr/>
      </p:nvGrpSpPr>
      <p:grpSpPr>
        <a:xfrm>
          <a:off x="0" y="0"/>
          <a:ext cx="0" cy="0"/>
          <a:chOff x="0" y="0"/>
          <a:chExt cx="0" cy="0"/>
        </a:xfrm>
      </p:grpSpPr>
      <p:sp>
        <p:nvSpPr>
          <p:cNvPr id="591" name="Google Shape;591;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2" name="Google Shape;592;p19: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8" name="Google Shape;598;p20: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2" name="Shape 602"/>
        <p:cNvGrpSpPr/>
        <p:nvPr/>
      </p:nvGrpSpPr>
      <p:grpSpPr>
        <a:xfrm>
          <a:off x="0" y="0"/>
          <a:ext cx="0" cy="0"/>
          <a:chOff x="0" y="0"/>
          <a:chExt cx="0" cy="0"/>
        </a:xfrm>
      </p:grpSpPr>
      <p:sp>
        <p:nvSpPr>
          <p:cNvPr id="603" name="Google Shape;603;p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8" name="Shape 608"/>
        <p:cNvGrpSpPr/>
        <p:nvPr/>
      </p:nvGrpSpPr>
      <p:grpSpPr>
        <a:xfrm>
          <a:off x="0" y="0"/>
          <a:ext cx="0" cy="0"/>
          <a:chOff x="0" y="0"/>
          <a:chExt cx="0" cy="0"/>
        </a:xfrm>
      </p:grpSpPr>
      <p:sp>
        <p:nvSpPr>
          <p:cNvPr id="609" name="Google Shape;609;p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2" name="Shape 632"/>
        <p:cNvGrpSpPr/>
        <p:nvPr/>
      </p:nvGrpSpPr>
      <p:grpSpPr>
        <a:xfrm>
          <a:off x="0" y="0"/>
          <a:ext cx="0" cy="0"/>
          <a:chOff x="0" y="0"/>
          <a:chExt cx="0" cy="0"/>
        </a:xfrm>
      </p:grpSpPr>
      <p:sp>
        <p:nvSpPr>
          <p:cNvPr id="633" name="Google Shape;633;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34" name="Google Shape;634;p23: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6" name="Shape 646"/>
        <p:cNvGrpSpPr/>
        <p:nvPr/>
      </p:nvGrpSpPr>
      <p:grpSpPr>
        <a:xfrm>
          <a:off x="0" y="0"/>
          <a:ext cx="0" cy="0"/>
          <a:chOff x="0" y="0"/>
          <a:chExt cx="0" cy="0"/>
        </a:xfrm>
      </p:grpSpPr>
      <p:sp>
        <p:nvSpPr>
          <p:cNvPr id="647" name="Google Shape;647;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48" name="Google Shape;648;p2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2" name="Shape 652"/>
        <p:cNvGrpSpPr/>
        <p:nvPr/>
      </p:nvGrpSpPr>
      <p:grpSpPr>
        <a:xfrm>
          <a:off x="0" y="0"/>
          <a:ext cx="0" cy="0"/>
          <a:chOff x="0" y="0"/>
          <a:chExt cx="0" cy="0"/>
        </a:xfrm>
      </p:grpSpPr>
      <p:sp>
        <p:nvSpPr>
          <p:cNvPr id="653" name="Google Shape;653;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4" name="Google Shape;654;p25: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1" name="Shape 661"/>
        <p:cNvGrpSpPr/>
        <p:nvPr/>
      </p:nvGrpSpPr>
      <p:grpSpPr>
        <a:xfrm>
          <a:off x="0" y="0"/>
          <a:ext cx="0" cy="0"/>
          <a:chOff x="0" y="0"/>
          <a:chExt cx="0" cy="0"/>
        </a:xfrm>
      </p:grpSpPr>
      <p:sp>
        <p:nvSpPr>
          <p:cNvPr id="662" name="Google Shape;662;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3" name="Google Shape;663;p26: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2" name="Shape 672"/>
        <p:cNvGrpSpPr/>
        <p:nvPr/>
      </p:nvGrpSpPr>
      <p:grpSpPr>
        <a:xfrm>
          <a:off x="0" y="0"/>
          <a:ext cx="0" cy="0"/>
          <a:chOff x="0" y="0"/>
          <a:chExt cx="0" cy="0"/>
        </a:xfrm>
      </p:grpSpPr>
      <p:sp>
        <p:nvSpPr>
          <p:cNvPr id="673" name="Google Shape;673;p27: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4" name="Google Shape;674;p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8" name="Shape 678"/>
        <p:cNvGrpSpPr/>
        <p:nvPr/>
      </p:nvGrpSpPr>
      <p:grpSpPr>
        <a:xfrm>
          <a:off x="0" y="0"/>
          <a:ext cx="0" cy="0"/>
          <a:chOff x="0" y="0"/>
          <a:chExt cx="0" cy="0"/>
        </a:xfrm>
      </p:grpSpPr>
      <p:sp>
        <p:nvSpPr>
          <p:cNvPr id="679" name="Google Shape;679;p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p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6" name="Shape 686"/>
        <p:cNvGrpSpPr/>
        <p:nvPr/>
      </p:nvGrpSpPr>
      <p:grpSpPr>
        <a:xfrm>
          <a:off x="0" y="0"/>
          <a:ext cx="0" cy="0"/>
          <a:chOff x="0" y="0"/>
          <a:chExt cx="0" cy="0"/>
        </a:xfrm>
      </p:grpSpPr>
      <p:sp>
        <p:nvSpPr>
          <p:cNvPr id="687" name="Google Shape;687;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88" name="Google Shape;688;p29: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4" name="Shape 474"/>
        <p:cNvGrpSpPr/>
        <p:nvPr/>
      </p:nvGrpSpPr>
      <p:grpSpPr>
        <a:xfrm>
          <a:off x="0" y="0"/>
          <a:ext cx="0" cy="0"/>
          <a:chOff x="0" y="0"/>
          <a:chExt cx="0" cy="0"/>
        </a:xfrm>
      </p:grpSpPr>
      <p:sp>
        <p:nvSpPr>
          <p:cNvPr id="475" name="Google Shape;475;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6" name="Google Shape;476;p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4" name="Shape 494"/>
        <p:cNvGrpSpPr/>
        <p:nvPr/>
      </p:nvGrpSpPr>
      <p:grpSpPr>
        <a:xfrm>
          <a:off x="0" y="0"/>
          <a:ext cx="0" cy="0"/>
          <a:chOff x="0" y="0"/>
          <a:chExt cx="0" cy="0"/>
        </a:xfrm>
      </p:grpSpPr>
      <p:sp>
        <p:nvSpPr>
          <p:cNvPr id="495" name="Google Shape;495;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6" name="Shape 516"/>
        <p:cNvGrpSpPr/>
        <p:nvPr/>
      </p:nvGrpSpPr>
      <p:grpSpPr>
        <a:xfrm>
          <a:off x="0" y="0"/>
          <a:ext cx="0" cy="0"/>
          <a:chOff x="0" y="0"/>
          <a:chExt cx="0" cy="0"/>
        </a:xfrm>
      </p:grpSpPr>
      <p:sp>
        <p:nvSpPr>
          <p:cNvPr id="517" name="Google Shape;517;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31"/>
          <p:cNvSpPr txBox="1"/>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1"/>
          <p:cNvSpPr txBox="1"/>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31"/>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31"/>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31"/>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31"/>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31"/>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31"/>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31"/>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31"/>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31"/>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31"/>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31"/>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31"/>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31"/>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31"/>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31"/>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72" name="Shape 172"/>
        <p:cNvGrpSpPr/>
        <p:nvPr/>
      </p:nvGrpSpPr>
      <p:grpSpPr>
        <a:xfrm>
          <a:off x="0" y="0"/>
          <a:ext cx="0" cy="0"/>
          <a:chOff x="0" y="0"/>
          <a:chExt cx="0" cy="0"/>
        </a:xfrm>
      </p:grpSpPr>
      <p:sp>
        <p:nvSpPr>
          <p:cNvPr id="173" name="Google Shape;173;p40"/>
          <p:cNvSpPr txBox="1"/>
          <p:nvPr>
            <p:ph type="title"/>
          </p:nvPr>
        </p:nvSpPr>
        <p:spPr>
          <a:xfrm>
            <a:off x="2571750" y="363275"/>
            <a:ext cx="4000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174" name="Google Shape;174;p40"/>
          <p:cNvSpPr txBox="1"/>
          <p:nvPr>
            <p:ph type="subTitle" idx="1"/>
          </p:nvPr>
        </p:nvSpPr>
        <p:spPr>
          <a:xfrm>
            <a:off x="5091350" y="3794700"/>
            <a:ext cx="22056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75" name="Google Shape;175;p40"/>
          <p:cNvSpPr txBox="1"/>
          <p:nvPr>
            <p:ph type="subTitle" idx="2"/>
          </p:nvPr>
        </p:nvSpPr>
        <p:spPr>
          <a:xfrm>
            <a:off x="4948200" y="4089750"/>
            <a:ext cx="2488200" cy="645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76" name="Google Shape;176;p40"/>
          <p:cNvSpPr txBox="1"/>
          <p:nvPr>
            <p:ph type="subTitle" idx="3"/>
          </p:nvPr>
        </p:nvSpPr>
        <p:spPr>
          <a:xfrm>
            <a:off x="1901200" y="3794700"/>
            <a:ext cx="20079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77" name="Google Shape;177;p40"/>
          <p:cNvSpPr txBox="1"/>
          <p:nvPr>
            <p:ph type="subTitle" idx="4"/>
          </p:nvPr>
        </p:nvSpPr>
        <p:spPr>
          <a:xfrm>
            <a:off x="1800500" y="4089750"/>
            <a:ext cx="2205600" cy="645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78" name="Google Shape;178;p40"/>
          <p:cNvSpPr/>
          <p:nvPr/>
        </p:nvSpPr>
        <p:spPr>
          <a:xfrm rot="-5400000">
            <a:off x="-687297" y="596629"/>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40"/>
          <p:cNvSpPr/>
          <p:nvPr/>
        </p:nvSpPr>
        <p:spPr>
          <a:xfrm rot="-5400000">
            <a:off x="-1281850" y="1134665"/>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40"/>
          <p:cNvSpPr/>
          <p:nvPr/>
        </p:nvSpPr>
        <p:spPr>
          <a:xfrm rot="5400000">
            <a:off x="466981" y="11957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40"/>
          <p:cNvSpPr/>
          <p:nvPr/>
        </p:nvSpPr>
        <p:spPr>
          <a:xfrm rot="5400000">
            <a:off x="-494883" y="20869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40"/>
          <p:cNvSpPr/>
          <p:nvPr/>
        </p:nvSpPr>
        <p:spPr>
          <a:xfrm rot="5400000">
            <a:off x="928869" y="9991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40"/>
          <p:cNvSpPr/>
          <p:nvPr/>
        </p:nvSpPr>
        <p:spPr>
          <a:xfrm rot="-5400000">
            <a:off x="269256" y="2842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40"/>
          <p:cNvSpPr/>
          <p:nvPr/>
        </p:nvSpPr>
        <p:spPr>
          <a:xfrm rot="5400000">
            <a:off x="7087547" y="3261706"/>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40"/>
          <p:cNvSpPr/>
          <p:nvPr/>
        </p:nvSpPr>
        <p:spPr>
          <a:xfrm rot="5400000">
            <a:off x="7632127" y="317011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40"/>
          <p:cNvSpPr/>
          <p:nvPr/>
        </p:nvSpPr>
        <p:spPr>
          <a:xfrm rot="-5400000">
            <a:off x="8580444" y="36971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40"/>
          <p:cNvSpPr/>
          <p:nvPr/>
        </p:nvSpPr>
        <p:spPr>
          <a:xfrm rot="-5400000">
            <a:off x="7715198" y="379368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40"/>
          <p:cNvSpPr/>
          <p:nvPr/>
        </p:nvSpPr>
        <p:spPr>
          <a:xfrm rot="-5400000">
            <a:off x="8183656" y="39584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40"/>
          <p:cNvSpPr/>
          <p:nvPr/>
        </p:nvSpPr>
        <p:spPr>
          <a:xfrm rot="5400000">
            <a:off x="8843269" y="2115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40"/>
          <p:cNvSpPr/>
          <p:nvPr/>
        </p:nvSpPr>
        <p:spPr>
          <a:xfrm rot="-5400000">
            <a:off x="7541144" y="4680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40"/>
          <p:cNvSpPr/>
          <p:nvPr/>
        </p:nvSpPr>
        <p:spPr>
          <a:xfrm rot="5400000">
            <a:off x="1506281" y="2119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92" name="Shape 192"/>
        <p:cNvGrpSpPr/>
        <p:nvPr/>
      </p:nvGrpSpPr>
      <p:grpSpPr>
        <a:xfrm>
          <a:off x="0" y="0"/>
          <a:ext cx="0" cy="0"/>
          <a:chOff x="0" y="0"/>
          <a:chExt cx="0" cy="0"/>
        </a:xfrm>
      </p:grpSpPr>
      <p:sp>
        <p:nvSpPr>
          <p:cNvPr id="193" name="Google Shape;193;p41"/>
          <p:cNvSpPr txBox="1"/>
          <p:nvPr>
            <p:ph type="title"/>
          </p:nvPr>
        </p:nvSpPr>
        <p:spPr>
          <a:xfrm>
            <a:off x="3145775" y="363275"/>
            <a:ext cx="2852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194" name="Google Shape;194;p41"/>
          <p:cNvSpPr txBox="1"/>
          <p:nvPr>
            <p:ph type="subTitle" idx="1"/>
          </p:nvPr>
        </p:nvSpPr>
        <p:spPr>
          <a:xfrm>
            <a:off x="3328941"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95" name="Google Shape;195;p41"/>
          <p:cNvSpPr txBox="1"/>
          <p:nvPr>
            <p:ph type="subTitle" idx="2"/>
          </p:nvPr>
        </p:nvSpPr>
        <p:spPr>
          <a:xfrm>
            <a:off x="3610941"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96" name="Google Shape;196;p41"/>
          <p:cNvSpPr txBox="1"/>
          <p:nvPr>
            <p:ph type="subTitle" idx="3"/>
          </p:nvPr>
        </p:nvSpPr>
        <p:spPr>
          <a:xfrm>
            <a:off x="659663"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97" name="Google Shape;197;p41"/>
          <p:cNvSpPr txBox="1"/>
          <p:nvPr>
            <p:ph type="subTitle" idx="4"/>
          </p:nvPr>
        </p:nvSpPr>
        <p:spPr>
          <a:xfrm>
            <a:off x="941663"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98" name="Google Shape;198;p41"/>
          <p:cNvSpPr txBox="1"/>
          <p:nvPr>
            <p:ph type="subTitle" idx="5"/>
          </p:nvPr>
        </p:nvSpPr>
        <p:spPr>
          <a:xfrm>
            <a:off x="3328941"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99" name="Google Shape;199;p41"/>
          <p:cNvSpPr txBox="1"/>
          <p:nvPr>
            <p:ph type="subTitle" idx="6"/>
          </p:nvPr>
        </p:nvSpPr>
        <p:spPr>
          <a:xfrm>
            <a:off x="3610941"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00" name="Google Shape;200;p41"/>
          <p:cNvSpPr txBox="1"/>
          <p:nvPr>
            <p:ph type="subTitle" idx="7"/>
          </p:nvPr>
        </p:nvSpPr>
        <p:spPr>
          <a:xfrm>
            <a:off x="659663"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201" name="Google Shape;201;p41"/>
          <p:cNvSpPr txBox="1"/>
          <p:nvPr>
            <p:ph type="subTitle" idx="8"/>
          </p:nvPr>
        </p:nvSpPr>
        <p:spPr>
          <a:xfrm>
            <a:off x="941663"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02" name="Google Shape;202;p41"/>
          <p:cNvSpPr txBox="1"/>
          <p:nvPr>
            <p:ph type="subTitle" idx="9"/>
          </p:nvPr>
        </p:nvSpPr>
        <p:spPr>
          <a:xfrm>
            <a:off x="5998216"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203" name="Google Shape;203;p41"/>
          <p:cNvSpPr txBox="1"/>
          <p:nvPr>
            <p:ph type="subTitle" idx="13"/>
          </p:nvPr>
        </p:nvSpPr>
        <p:spPr>
          <a:xfrm>
            <a:off x="6280216"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04" name="Google Shape;204;p41"/>
          <p:cNvSpPr txBox="1"/>
          <p:nvPr>
            <p:ph type="subTitle" idx="14"/>
          </p:nvPr>
        </p:nvSpPr>
        <p:spPr>
          <a:xfrm>
            <a:off x="5998216"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205" name="Google Shape;205;p41"/>
          <p:cNvSpPr txBox="1"/>
          <p:nvPr>
            <p:ph type="subTitle" idx="15"/>
          </p:nvPr>
        </p:nvSpPr>
        <p:spPr>
          <a:xfrm>
            <a:off x="6280216"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06" name="Google Shape;206;p41"/>
          <p:cNvSpPr/>
          <p:nvPr/>
        </p:nvSpPr>
        <p:spPr>
          <a:xfrm>
            <a:off x="5587299" y="-2095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41"/>
          <p:cNvSpPr/>
          <p:nvPr/>
        </p:nvSpPr>
        <p:spPr>
          <a:xfrm rot="10800000" flipH="1">
            <a:off x="6906325" y="-5251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41"/>
          <p:cNvSpPr/>
          <p:nvPr/>
        </p:nvSpPr>
        <p:spPr>
          <a:xfrm rot="-3279262">
            <a:off x="7901589" y="-9730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41"/>
          <p:cNvSpPr/>
          <p:nvPr/>
        </p:nvSpPr>
        <p:spPr>
          <a:xfrm rot="10800000">
            <a:off x="6406991" y="1135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41"/>
          <p:cNvSpPr/>
          <p:nvPr/>
        </p:nvSpPr>
        <p:spPr>
          <a:xfrm rot="10800000">
            <a:off x="8154416" y="3498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41"/>
          <p:cNvSpPr/>
          <p:nvPr/>
        </p:nvSpPr>
        <p:spPr>
          <a:xfrm rot="10800000">
            <a:off x="7681066" y="7390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41"/>
          <p:cNvSpPr/>
          <p:nvPr/>
        </p:nvSpPr>
        <p:spPr>
          <a:xfrm flipH="1">
            <a:off x="-3333926" y="-2107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41"/>
          <p:cNvSpPr/>
          <p:nvPr/>
        </p:nvSpPr>
        <p:spPr>
          <a:xfrm rot="10800000">
            <a:off x="-142195" y="-5263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41"/>
          <p:cNvSpPr/>
          <p:nvPr/>
        </p:nvSpPr>
        <p:spPr>
          <a:xfrm rot="3279262" flipH="1">
            <a:off x="-162965" y="-9742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41"/>
          <p:cNvSpPr/>
          <p:nvPr/>
        </p:nvSpPr>
        <p:spPr>
          <a:xfrm rot="10800000" flipH="1">
            <a:off x="2572953" y="1123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41"/>
          <p:cNvSpPr/>
          <p:nvPr/>
        </p:nvSpPr>
        <p:spPr>
          <a:xfrm rot="10800000" flipH="1">
            <a:off x="890628" y="3486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41"/>
          <p:cNvSpPr/>
          <p:nvPr/>
        </p:nvSpPr>
        <p:spPr>
          <a:xfrm rot="10800000" flipH="1">
            <a:off x="201303" y="10527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p41"/>
          <p:cNvSpPr/>
          <p:nvPr/>
        </p:nvSpPr>
        <p:spPr>
          <a:xfrm rot="10800000" flipH="1">
            <a:off x="1363978" y="7378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p41"/>
          <p:cNvSpPr/>
          <p:nvPr/>
        </p:nvSpPr>
        <p:spPr>
          <a:xfrm rot="10800000">
            <a:off x="8843741" y="10539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20" name="Shape 220"/>
        <p:cNvGrpSpPr/>
        <p:nvPr/>
      </p:nvGrpSpPr>
      <p:grpSpPr>
        <a:xfrm>
          <a:off x="0" y="0"/>
          <a:ext cx="0" cy="0"/>
          <a:chOff x="0" y="0"/>
          <a:chExt cx="0" cy="0"/>
        </a:xfrm>
      </p:grpSpPr>
      <p:sp>
        <p:nvSpPr>
          <p:cNvPr id="221" name="Google Shape;221;p42"/>
          <p:cNvSpPr txBox="1"/>
          <p:nvPr>
            <p:ph type="body" idx="1"/>
          </p:nvPr>
        </p:nvSpPr>
        <p:spPr>
          <a:xfrm>
            <a:off x="540000" y="540000"/>
            <a:ext cx="3590400" cy="904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1800"/>
              <a:buNone/>
              <a:defRPr sz="3000" b="1">
                <a:solidFill>
                  <a:schemeClr val="dk1"/>
                </a:solidFill>
                <a:latin typeface="Josefin Sans"/>
                <a:ea typeface="Josefin Sans"/>
                <a:cs typeface="Josefin Sans"/>
                <a:sym typeface="Josefin Sans"/>
              </a:defRPr>
            </a:lvl1pPr>
          </a:lstStyle>
          <a:p/>
        </p:txBody>
      </p:sp>
      <p:sp>
        <p:nvSpPr>
          <p:cNvPr id="222" name="Google Shape;222;p42"/>
          <p:cNvSpPr/>
          <p:nvPr/>
        </p:nvSpPr>
        <p:spPr>
          <a:xfrm flipH="1">
            <a:off x="3426309" y="3056502"/>
            <a:ext cx="5986869" cy="212719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42"/>
          <p:cNvSpPr/>
          <p:nvPr/>
        </p:nvSpPr>
        <p:spPr>
          <a:xfrm rot="10800000" flipH="1">
            <a:off x="5737690" y="3381530"/>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42"/>
          <p:cNvSpPr/>
          <p:nvPr/>
        </p:nvSpPr>
        <p:spPr>
          <a:xfrm rot="315040">
            <a:off x="7305814" y="4459737"/>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42"/>
          <p:cNvSpPr/>
          <p:nvPr/>
        </p:nvSpPr>
        <p:spPr>
          <a:xfrm flipH="1">
            <a:off x="5699552" y="47843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42"/>
          <p:cNvSpPr/>
          <p:nvPr/>
        </p:nvSpPr>
        <p:spPr>
          <a:xfrm flipH="1">
            <a:off x="8043764" y="3943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p42"/>
          <p:cNvSpPr/>
          <p:nvPr/>
        </p:nvSpPr>
        <p:spPr>
          <a:xfrm flipH="1">
            <a:off x="8476477" y="34271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 name="Google Shape;228;p42"/>
          <p:cNvSpPr/>
          <p:nvPr/>
        </p:nvSpPr>
        <p:spPr>
          <a:xfrm flipH="1">
            <a:off x="7442277" y="35570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29" name="Shape 229"/>
        <p:cNvGrpSpPr/>
        <p:nvPr/>
      </p:nvGrpSpPr>
      <p:grpSpPr>
        <a:xfrm>
          <a:off x="0" y="0"/>
          <a:ext cx="0" cy="0"/>
          <a:chOff x="0" y="0"/>
          <a:chExt cx="0" cy="0"/>
        </a:xfrm>
      </p:grpSpPr>
      <p:sp>
        <p:nvSpPr>
          <p:cNvPr id="230" name="Google Shape;230;p43"/>
          <p:cNvSpPr txBox="1"/>
          <p:nvPr>
            <p:ph type="title" hasCustomPrompt="1"/>
          </p:nvPr>
        </p:nvSpPr>
        <p:spPr>
          <a:xfrm>
            <a:off x="1217350" y="1604400"/>
            <a:ext cx="6709200" cy="148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1" name="Google Shape;231;p43"/>
          <p:cNvSpPr txBox="1"/>
          <p:nvPr>
            <p:ph type="body" idx="1"/>
          </p:nvPr>
        </p:nvSpPr>
        <p:spPr>
          <a:xfrm>
            <a:off x="1668825" y="3087600"/>
            <a:ext cx="5806200" cy="451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232" name="Google Shape;232;p43"/>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43"/>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43"/>
          <p:cNvSpPr/>
          <p:nvPr/>
        </p:nvSpPr>
        <p:spPr>
          <a:xfrm rot="-7520738" flipH="1">
            <a:off x="7812289" y="3760467"/>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43"/>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43"/>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43"/>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43"/>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43"/>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43"/>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43"/>
          <p:cNvSpPr/>
          <p:nvPr/>
        </p:nvSpPr>
        <p:spPr>
          <a:xfrm rot="3279262" flipH="1">
            <a:off x="-226292" y="-6916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43"/>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43"/>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43"/>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
  <p:cSld name="CUSTOM_9">
    <p:spTree>
      <p:nvGrpSpPr>
        <p:cNvPr id="245" name="Shape 245"/>
        <p:cNvGrpSpPr/>
        <p:nvPr/>
      </p:nvGrpSpPr>
      <p:grpSpPr>
        <a:xfrm>
          <a:off x="0" y="0"/>
          <a:ext cx="0" cy="0"/>
          <a:chOff x="0" y="0"/>
          <a:chExt cx="0" cy="0"/>
        </a:xfrm>
      </p:grpSpPr>
      <p:sp>
        <p:nvSpPr>
          <p:cNvPr id="246" name="Google Shape;246;p44"/>
          <p:cNvSpPr txBox="1"/>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247" name="Google Shape;247;p44"/>
          <p:cNvSpPr txBox="1"/>
          <p:nvPr>
            <p:ph type="subTitle" idx="1"/>
          </p:nvPr>
        </p:nvSpPr>
        <p:spPr>
          <a:xfrm>
            <a:off x="3328957"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248" name="Google Shape;248;p44"/>
          <p:cNvSpPr txBox="1"/>
          <p:nvPr>
            <p:ph type="subTitle" idx="2"/>
          </p:nvPr>
        </p:nvSpPr>
        <p:spPr>
          <a:xfrm>
            <a:off x="3482707"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49" name="Google Shape;249;p44"/>
          <p:cNvSpPr txBox="1"/>
          <p:nvPr>
            <p:ph type="subTitle" idx="3"/>
          </p:nvPr>
        </p:nvSpPr>
        <p:spPr>
          <a:xfrm>
            <a:off x="791813"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250" name="Google Shape;250;p44"/>
          <p:cNvSpPr txBox="1"/>
          <p:nvPr>
            <p:ph type="subTitle" idx="4"/>
          </p:nvPr>
        </p:nvSpPr>
        <p:spPr>
          <a:xfrm>
            <a:off x="945563"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51" name="Google Shape;251;p44"/>
          <p:cNvSpPr txBox="1"/>
          <p:nvPr>
            <p:ph type="subTitle" idx="5"/>
          </p:nvPr>
        </p:nvSpPr>
        <p:spPr>
          <a:xfrm>
            <a:off x="5866075"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252" name="Google Shape;252;p44"/>
          <p:cNvSpPr txBox="1"/>
          <p:nvPr>
            <p:ph type="subTitle" idx="6"/>
          </p:nvPr>
        </p:nvSpPr>
        <p:spPr>
          <a:xfrm>
            <a:off x="6019825"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53" name="Google Shape;253;p44"/>
          <p:cNvSpPr/>
          <p:nvPr/>
        </p:nvSpPr>
        <p:spPr>
          <a:xfrm rot="10800000">
            <a:off x="2531291" y="4235323"/>
            <a:ext cx="5428956" cy="1009852"/>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44"/>
          <p:cNvSpPr/>
          <p:nvPr/>
        </p:nvSpPr>
        <p:spPr>
          <a:xfrm rot="5400000">
            <a:off x="3108924" y="2854084"/>
            <a:ext cx="1442280" cy="356381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44"/>
          <p:cNvSpPr/>
          <p:nvPr/>
        </p:nvSpPr>
        <p:spPr>
          <a:xfrm>
            <a:off x="3682950" y="4420625"/>
            <a:ext cx="2132100" cy="1234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44"/>
          <p:cNvSpPr/>
          <p:nvPr/>
        </p:nvSpPr>
        <p:spPr>
          <a:xfrm rot="10800000" flipH="1">
            <a:off x="3968688" y="40718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44"/>
          <p:cNvSpPr/>
          <p:nvPr/>
        </p:nvSpPr>
        <p:spPr>
          <a:xfrm rot="10800000" flipH="1">
            <a:off x="5921426" y="4554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44"/>
          <p:cNvSpPr/>
          <p:nvPr/>
        </p:nvSpPr>
        <p:spPr>
          <a:xfrm rot="10800000" flipH="1">
            <a:off x="1267213" y="45217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44"/>
          <p:cNvSpPr/>
          <p:nvPr/>
        </p:nvSpPr>
        <p:spPr>
          <a:xfrm rot="10800000" flipH="1">
            <a:off x="8100026" y="47529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44"/>
          <p:cNvSpPr/>
          <p:nvPr/>
        </p:nvSpPr>
        <p:spPr>
          <a:xfrm rot="10800000" flipH="1">
            <a:off x="6505813" y="485159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44"/>
          <p:cNvSpPr/>
          <p:nvPr/>
        </p:nvSpPr>
        <p:spPr>
          <a:xfrm rot="10800000" flipH="1">
            <a:off x="1985676" y="410423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262" name="Shape 262"/>
        <p:cNvGrpSpPr/>
        <p:nvPr/>
      </p:nvGrpSpPr>
      <p:grpSpPr>
        <a:xfrm>
          <a:off x="0" y="0"/>
          <a:ext cx="0" cy="0"/>
          <a:chOff x="0" y="0"/>
          <a:chExt cx="0" cy="0"/>
        </a:xfrm>
      </p:grpSpPr>
      <p:sp>
        <p:nvSpPr>
          <p:cNvPr id="263" name="Google Shape;263;p45"/>
          <p:cNvSpPr txBox="1"/>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264" name="Google Shape;264;p45"/>
          <p:cNvSpPr txBox="1"/>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265" name="Google Shape;265;p45"/>
          <p:cNvSpPr txBox="1"/>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266" name="Google Shape;266;p45"/>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45"/>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45"/>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45"/>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0" name="Google Shape;270;p45"/>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45"/>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2" name="Shape 272"/>
        <p:cNvGrpSpPr/>
        <p:nvPr/>
      </p:nvGrpSpPr>
      <p:grpSpPr>
        <a:xfrm>
          <a:off x="0" y="0"/>
          <a:ext cx="0" cy="0"/>
          <a:chOff x="0" y="0"/>
          <a:chExt cx="0" cy="0"/>
        </a:xfrm>
      </p:grpSpPr>
      <p:sp>
        <p:nvSpPr>
          <p:cNvPr id="273" name="Google Shape;273;p46"/>
          <p:cNvSpPr txBox="1"/>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74" name="Google Shape;274;p46"/>
          <p:cNvSpPr txBox="1"/>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75" name="Google Shape;275;p46"/>
          <p:cNvSpPr txBox="1"/>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6" name="Google Shape;276;p46"/>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46"/>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46"/>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46"/>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46"/>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46"/>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46"/>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46"/>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46"/>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46"/>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46"/>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46"/>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46"/>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46"/>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0" name="Shape 290"/>
        <p:cNvGrpSpPr/>
        <p:nvPr/>
      </p:nvGrpSpPr>
      <p:grpSpPr>
        <a:xfrm>
          <a:off x="0" y="0"/>
          <a:ext cx="0" cy="0"/>
          <a:chOff x="0" y="0"/>
          <a:chExt cx="0" cy="0"/>
        </a:xfrm>
      </p:grpSpPr>
      <p:sp>
        <p:nvSpPr>
          <p:cNvPr id="291" name="Google Shape;291;p47"/>
          <p:cNvSpPr txBox="1"/>
          <p:nvPr>
            <p:ph type="title"/>
          </p:nvPr>
        </p:nvSpPr>
        <p:spPr>
          <a:xfrm>
            <a:off x="478950" y="1922950"/>
            <a:ext cx="4860000" cy="822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92" name="Google Shape;292;p47"/>
          <p:cNvSpPr txBox="1"/>
          <p:nvPr>
            <p:ph type="subTitle" idx="1"/>
          </p:nvPr>
        </p:nvSpPr>
        <p:spPr>
          <a:xfrm>
            <a:off x="479050" y="2757125"/>
            <a:ext cx="4860000" cy="49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3" name="Google Shape;293;p4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4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4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6" name="Google Shape;296;p4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4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4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4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4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4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4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4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4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4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6" name="Google Shape;306;p4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07" name="Shape 307"/>
        <p:cNvGrpSpPr/>
        <p:nvPr/>
      </p:nvGrpSpPr>
      <p:grpSpPr>
        <a:xfrm>
          <a:off x="0" y="0"/>
          <a:ext cx="0" cy="0"/>
          <a:chOff x="0" y="0"/>
          <a:chExt cx="0" cy="0"/>
        </a:xfrm>
      </p:grpSpPr>
      <p:sp>
        <p:nvSpPr>
          <p:cNvPr id="308" name="Google Shape;308;p48"/>
          <p:cNvSpPr txBox="1"/>
          <p:nvPr>
            <p:ph type="title"/>
          </p:nvPr>
        </p:nvSpPr>
        <p:spPr>
          <a:xfrm>
            <a:off x="1388100" y="1076025"/>
            <a:ext cx="6367800" cy="28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9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9" name="Google Shape;309;p48"/>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0" name="Google Shape;310;p48"/>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1" name="Google Shape;311;p48"/>
          <p:cNvSpPr/>
          <p:nvPr/>
        </p:nvSpPr>
        <p:spPr>
          <a:xfrm rot="-5400147">
            <a:off x="232464" y="-691625"/>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p48"/>
          <p:cNvSpPr/>
          <p:nvPr/>
        </p:nvSpPr>
        <p:spPr>
          <a:xfrm flipH="1">
            <a:off x="68351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48"/>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48"/>
          <p:cNvSpPr/>
          <p:nvPr/>
        </p:nvSpPr>
        <p:spPr>
          <a:xfrm flipH="1">
            <a:off x="3173616" y="24472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48"/>
          <p:cNvSpPr/>
          <p:nvPr/>
        </p:nvSpPr>
        <p:spPr>
          <a:xfrm flipH="1">
            <a:off x="6566441" y="273550"/>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48"/>
          <p:cNvSpPr/>
          <p:nvPr/>
        </p:nvSpPr>
        <p:spPr>
          <a:xfrm rot="10800000" flipH="1">
            <a:off x="2631095" y="4430364"/>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48"/>
          <p:cNvSpPr/>
          <p:nvPr/>
        </p:nvSpPr>
        <p:spPr>
          <a:xfrm>
            <a:off x="6302893" y="4618767"/>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48"/>
          <p:cNvSpPr/>
          <p:nvPr/>
        </p:nvSpPr>
        <p:spPr>
          <a:xfrm rot="5399853">
            <a:off x="7457460" y="3823444"/>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48"/>
          <p:cNvSpPr/>
          <p:nvPr/>
        </p:nvSpPr>
        <p:spPr>
          <a:xfrm rot="10800000" flipH="1">
            <a:off x="8312846" y="452006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48"/>
          <p:cNvSpPr/>
          <p:nvPr/>
        </p:nvSpPr>
        <p:spPr>
          <a:xfrm rot="10800000" flipH="1">
            <a:off x="6455196" y="43956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48"/>
          <p:cNvSpPr/>
          <p:nvPr/>
        </p:nvSpPr>
        <p:spPr>
          <a:xfrm rot="10800000" flipH="1">
            <a:off x="5822746" y="4882242"/>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48"/>
          <p:cNvSpPr/>
          <p:nvPr/>
        </p:nvSpPr>
        <p:spPr>
          <a:xfrm rot="10800000" flipH="1">
            <a:off x="8749921" y="42321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48"/>
          <p:cNvSpPr/>
          <p:nvPr/>
        </p:nvSpPr>
        <p:spPr>
          <a:xfrm rot="10800000" flipH="1">
            <a:off x="2364821" y="4788617"/>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48"/>
          <p:cNvSpPr/>
          <p:nvPr/>
        </p:nvSpPr>
        <p:spPr>
          <a:xfrm flipH="1">
            <a:off x="181341" y="8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25" name="Shape 325"/>
        <p:cNvGrpSpPr/>
        <p:nvPr/>
      </p:nvGrpSpPr>
      <p:grpSpPr>
        <a:xfrm>
          <a:off x="0" y="0"/>
          <a:ext cx="0" cy="0"/>
          <a:chOff x="0" y="0"/>
          <a:chExt cx="0" cy="0"/>
        </a:xfrm>
      </p:grpSpPr>
      <p:sp>
        <p:nvSpPr>
          <p:cNvPr id="326" name="Google Shape;326;p49"/>
          <p:cNvSpPr txBox="1"/>
          <p:nvPr>
            <p:ph type="title"/>
          </p:nvPr>
        </p:nvSpPr>
        <p:spPr>
          <a:xfrm>
            <a:off x="2141950" y="1922950"/>
            <a:ext cx="4860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7" name="Google Shape;327;p49"/>
          <p:cNvSpPr txBox="1"/>
          <p:nvPr>
            <p:ph type="subTitle" idx="1"/>
          </p:nvPr>
        </p:nvSpPr>
        <p:spPr>
          <a:xfrm>
            <a:off x="2142050" y="2757125"/>
            <a:ext cx="4860000" cy="49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328" name="Google Shape;328;p4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4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4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4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4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4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4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4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4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4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4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4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4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4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6" name="Shape 26"/>
        <p:cNvGrpSpPr/>
        <p:nvPr/>
      </p:nvGrpSpPr>
      <p:grpSpPr>
        <a:xfrm>
          <a:off x="0" y="0"/>
          <a:ext cx="0" cy="0"/>
          <a:chOff x="0" y="0"/>
          <a:chExt cx="0" cy="0"/>
        </a:xfrm>
      </p:grpSpPr>
      <p:sp>
        <p:nvSpPr>
          <p:cNvPr id="27" name="Google Shape;27;p32"/>
          <p:cNvSpPr txBox="1"/>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32"/>
          <p:cNvSpPr txBox="1"/>
          <p:nvPr>
            <p:ph type="body" idx="1"/>
          </p:nvPr>
        </p:nvSpPr>
        <p:spPr>
          <a:xfrm>
            <a:off x="540000" y="1028700"/>
            <a:ext cx="8064000" cy="3574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sz="12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grpSp>
        <p:nvGrpSpPr>
          <p:cNvPr id="29" name="Google Shape;29;p32"/>
          <p:cNvGrpSpPr/>
          <p:nvPr/>
        </p:nvGrpSpPr>
        <p:grpSpPr>
          <a:xfrm flipH="1">
            <a:off x="-129749" y="-116300"/>
            <a:ext cx="2684034" cy="1738163"/>
            <a:chOff x="6654501" y="-116300"/>
            <a:chExt cx="2684034" cy="1738163"/>
          </a:xfrm>
        </p:grpSpPr>
        <p:sp>
          <p:nvSpPr>
            <p:cNvPr id="30" name="Google Shape;30;p32"/>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32"/>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32"/>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32"/>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32"/>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32"/>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 name="Google Shape;36;p32"/>
          <p:cNvGrpSpPr/>
          <p:nvPr/>
        </p:nvGrpSpPr>
        <p:grpSpPr>
          <a:xfrm>
            <a:off x="6806901" y="-116300"/>
            <a:ext cx="2684034" cy="1738163"/>
            <a:chOff x="6654501" y="-116300"/>
            <a:chExt cx="2684034" cy="1738163"/>
          </a:xfrm>
        </p:grpSpPr>
        <p:sp>
          <p:nvSpPr>
            <p:cNvPr id="37" name="Google Shape;37;p32"/>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32"/>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32"/>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32"/>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32"/>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32"/>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42" name="Shape 3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343" name="Shape 343"/>
        <p:cNvGrpSpPr/>
        <p:nvPr/>
      </p:nvGrpSpPr>
      <p:grpSpPr>
        <a:xfrm>
          <a:off x="0" y="0"/>
          <a:ext cx="0" cy="0"/>
          <a:chOff x="0" y="0"/>
          <a:chExt cx="0" cy="0"/>
        </a:xfrm>
      </p:grpSpPr>
      <p:sp>
        <p:nvSpPr>
          <p:cNvPr id="344" name="Google Shape;344;p51"/>
          <p:cNvSpPr txBox="1"/>
          <p:nvPr>
            <p:ph type="title"/>
          </p:nvPr>
        </p:nvSpPr>
        <p:spPr>
          <a:xfrm>
            <a:off x="3373350" y="2938325"/>
            <a:ext cx="4044000" cy="49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100"/>
              <a:buNone/>
              <a:defRPr sz="3000"/>
            </a:lvl1pPr>
            <a:lvl2pPr lvl="1" algn="l">
              <a:lnSpc>
                <a:spcPct val="100000"/>
              </a:lnSpc>
              <a:spcBef>
                <a:spcPts val="160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5" name="Google Shape;345;p51"/>
          <p:cNvSpPr txBox="1"/>
          <p:nvPr>
            <p:ph type="subTitle" idx="1"/>
          </p:nvPr>
        </p:nvSpPr>
        <p:spPr>
          <a:xfrm>
            <a:off x="1726650" y="1707450"/>
            <a:ext cx="5690700" cy="989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4"/>
              </a:buClr>
              <a:buSzPts val="1200"/>
              <a:buNone/>
              <a:defRPr sz="20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46" name="Google Shape;346;p51"/>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51"/>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51"/>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p51"/>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51"/>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1" name="Google Shape;351;p51"/>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p51"/>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3" name="Google Shape;353;p51"/>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4" name="Google Shape;354;p51"/>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51"/>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51"/>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51"/>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51"/>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51"/>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51"/>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51"/>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CUSTOM_5">
    <p:spTree>
      <p:nvGrpSpPr>
        <p:cNvPr id="362" name="Shape 362"/>
        <p:cNvGrpSpPr/>
        <p:nvPr/>
      </p:nvGrpSpPr>
      <p:grpSpPr>
        <a:xfrm>
          <a:off x="0" y="0"/>
          <a:ext cx="0" cy="0"/>
          <a:chOff x="0" y="0"/>
          <a:chExt cx="0" cy="0"/>
        </a:xfrm>
      </p:grpSpPr>
      <p:sp>
        <p:nvSpPr>
          <p:cNvPr id="363" name="Google Shape;363;p52"/>
          <p:cNvSpPr txBox="1"/>
          <p:nvPr>
            <p:ph type="title"/>
          </p:nvPr>
        </p:nvSpPr>
        <p:spPr>
          <a:xfrm>
            <a:off x="2141950" y="1922950"/>
            <a:ext cx="4860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4" name="Google Shape;364;p52"/>
          <p:cNvSpPr txBox="1"/>
          <p:nvPr>
            <p:ph type="subTitle" idx="1"/>
          </p:nvPr>
        </p:nvSpPr>
        <p:spPr>
          <a:xfrm>
            <a:off x="2142050" y="2757125"/>
            <a:ext cx="4860000" cy="49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365" name="Google Shape;365;p52"/>
          <p:cNvSpPr/>
          <p:nvPr/>
        </p:nvSpPr>
        <p:spPr>
          <a:xfrm rot="-5400000">
            <a:off x="-1029861" y="815281"/>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52"/>
          <p:cNvSpPr/>
          <p:nvPr/>
        </p:nvSpPr>
        <p:spPr>
          <a:xfrm rot="-5400000">
            <a:off x="-1888219" y="1592238"/>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52"/>
          <p:cNvSpPr/>
          <p:nvPr/>
        </p:nvSpPr>
        <p:spPr>
          <a:xfrm rot="5400000">
            <a:off x="387256" y="36107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52"/>
          <p:cNvSpPr/>
          <p:nvPr/>
        </p:nvSpPr>
        <p:spPr>
          <a:xfrm rot="5400000">
            <a:off x="603369" y="17222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52"/>
          <p:cNvSpPr/>
          <p:nvPr/>
        </p:nvSpPr>
        <p:spPr>
          <a:xfrm rot="5400000">
            <a:off x="-751978" y="255224"/>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52"/>
          <p:cNvSpPr/>
          <p:nvPr/>
        </p:nvSpPr>
        <p:spPr>
          <a:xfrm rot="5400000">
            <a:off x="1033906" y="11430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52"/>
          <p:cNvSpPr/>
          <p:nvPr/>
        </p:nvSpPr>
        <p:spPr>
          <a:xfrm rot="5400000">
            <a:off x="1978444" y="200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52"/>
          <p:cNvSpPr/>
          <p:nvPr/>
        </p:nvSpPr>
        <p:spPr>
          <a:xfrm rot="5400000">
            <a:off x="6115544" y="2556136"/>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52"/>
          <p:cNvSpPr/>
          <p:nvPr/>
        </p:nvSpPr>
        <p:spPr>
          <a:xfrm rot="5400000">
            <a:off x="6901950" y="2423794"/>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52"/>
          <p:cNvSpPr/>
          <p:nvPr/>
        </p:nvSpPr>
        <p:spPr>
          <a:xfrm rot="-5400000">
            <a:off x="8658344" y="1391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52"/>
          <p:cNvSpPr/>
          <p:nvPr/>
        </p:nvSpPr>
        <p:spPr>
          <a:xfrm rot="-5400000">
            <a:off x="8377131" y="3215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52"/>
          <p:cNvSpPr/>
          <p:nvPr/>
        </p:nvSpPr>
        <p:spPr>
          <a:xfrm rot="-5400000">
            <a:off x="7021777" y="3324160"/>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52"/>
          <p:cNvSpPr/>
          <p:nvPr/>
        </p:nvSpPr>
        <p:spPr>
          <a:xfrm rot="-5400000">
            <a:off x="8011694" y="38594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52"/>
          <p:cNvSpPr/>
          <p:nvPr/>
        </p:nvSpPr>
        <p:spPr>
          <a:xfrm rot="-5400000">
            <a:off x="7002056" y="4917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379" name="Shape 379"/>
        <p:cNvGrpSpPr/>
        <p:nvPr/>
      </p:nvGrpSpPr>
      <p:grpSpPr>
        <a:xfrm>
          <a:off x="0" y="0"/>
          <a:ext cx="0" cy="0"/>
          <a:chOff x="0" y="0"/>
          <a:chExt cx="0" cy="0"/>
        </a:xfrm>
      </p:grpSpPr>
      <p:sp>
        <p:nvSpPr>
          <p:cNvPr id="380" name="Google Shape;380;p53"/>
          <p:cNvSpPr txBox="1"/>
          <p:nvPr>
            <p:ph type="title"/>
          </p:nvPr>
        </p:nvSpPr>
        <p:spPr>
          <a:xfrm>
            <a:off x="1543350" y="363275"/>
            <a:ext cx="6057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1" name="Google Shape;381;p53"/>
          <p:cNvSpPr txBox="1"/>
          <p:nvPr>
            <p:ph type="subTitle" idx="1"/>
          </p:nvPr>
        </p:nvSpPr>
        <p:spPr>
          <a:xfrm>
            <a:off x="4875632"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382" name="Google Shape;382;p53"/>
          <p:cNvSpPr txBox="1"/>
          <p:nvPr>
            <p:ph type="subTitle" idx="2"/>
          </p:nvPr>
        </p:nvSpPr>
        <p:spPr>
          <a:xfrm>
            <a:off x="5157563"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383" name="Google Shape;383;p53"/>
          <p:cNvSpPr txBox="1"/>
          <p:nvPr>
            <p:ph type="subTitle" idx="3"/>
          </p:nvPr>
        </p:nvSpPr>
        <p:spPr>
          <a:xfrm>
            <a:off x="1782263"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384" name="Google Shape;384;p53"/>
          <p:cNvSpPr txBox="1"/>
          <p:nvPr>
            <p:ph type="subTitle" idx="4"/>
          </p:nvPr>
        </p:nvSpPr>
        <p:spPr>
          <a:xfrm>
            <a:off x="2064375"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385" name="Google Shape;385;p53"/>
          <p:cNvSpPr txBox="1"/>
          <p:nvPr>
            <p:ph type="subTitle" idx="5"/>
          </p:nvPr>
        </p:nvSpPr>
        <p:spPr>
          <a:xfrm>
            <a:off x="4875600"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386" name="Google Shape;386;p53"/>
          <p:cNvSpPr txBox="1"/>
          <p:nvPr>
            <p:ph type="subTitle" idx="6"/>
          </p:nvPr>
        </p:nvSpPr>
        <p:spPr>
          <a:xfrm>
            <a:off x="5157563"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387" name="Google Shape;387;p53"/>
          <p:cNvSpPr txBox="1"/>
          <p:nvPr>
            <p:ph type="subTitle" idx="7"/>
          </p:nvPr>
        </p:nvSpPr>
        <p:spPr>
          <a:xfrm>
            <a:off x="1782263"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388" name="Google Shape;388;p53"/>
          <p:cNvSpPr txBox="1"/>
          <p:nvPr>
            <p:ph type="subTitle" idx="8"/>
          </p:nvPr>
        </p:nvSpPr>
        <p:spPr>
          <a:xfrm>
            <a:off x="2064375"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389" name="Google Shape;389;p53"/>
          <p:cNvSpPr/>
          <p:nvPr/>
        </p:nvSpPr>
        <p:spPr>
          <a:xfrm rot="-5400000" flipH="1">
            <a:off x="-3096997" y="2192121"/>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53"/>
          <p:cNvSpPr/>
          <p:nvPr/>
        </p:nvSpPr>
        <p:spPr>
          <a:xfrm rot="5400000">
            <a:off x="-1921300" y="3098438"/>
            <a:ext cx="4271825" cy="1177450"/>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p53"/>
          <p:cNvSpPr/>
          <p:nvPr/>
        </p:nvSpPr>
        <p:spPr>
          <a:xfrm rot="147" flipH="1">
            <a:off x="-401896" y="3180097"/>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53"/>
          <p:cNvSpPr/>
          <p:nvPr/>
        </p:nvSpPr>
        <p:spPr>
          <a:xfrm rot="-5400000" flipH="1">
            <a:off x="839461" y="386456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3" name="Google Shape;393;p53"/>
          <p:cNvSpPr/>
          <p:nvPr/>
        </p:nvSpPr>
        <p:spPr>
          <a:xfrm rot="-5400000" flipH="1">
            <a:off x="376511" y="108498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4" name="Google Shape;394;p53"/>
          <p:cNvSpPr/>
          <p:nvPr/>
        </p:nvSpPr>
        <p:spPr>
          <a:xfrm rot="-5400000" flipH="1">
            <a:off x="948986" y="173088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53"/>
          <p:cNvSpPr/>
          <p:nvPr/>
        </p:nvSpPr>
        <p:spPr>
          <a:xfrm rot="5400000" flipH="1">
            <a:off x="5330692" y="2192121"/>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53"/>
          <p:cNvSpPr/>
          <p:nvPr/>
        </p:nvSpPr>
        <p:spPr>
          <a:xfrm rot="-5400000">
            <a:off x="6773240" y="988358"/>
            <a:ext cx="4271825" cy="1177450"/>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53"/>
          <p:cNvSpPr/>
          <p:nvPr/>
        </p:nvSpPr>
        <p:spPr>
          <a:xfrm rot="-10799853" flipH="1">
            <a:off x="8120822" y="-9700"/>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53"/>
          <p:cNvSpPr/>
          <p:nvPr/>
        </p:nvSpPr>
        <p:spPr>
          <a:xfrm rot="5400000" flipH="1">
            <a:off x="7855079" y="51188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53"/>
          <p:cNvSpPr/>
          <p:nvPr/>
        </p:nvSpPr>
        <p:spPr>
          <a:xfrm rot="5400000" flipH="1">
            <a:off x="8120804" y="123618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53"/>
          <p:cNvSpPr/>
          <p:nvPr/>
        </p:nvSpPr>
        <p:spPr>
          <a:xfrm rot="5400000" flipH="1">
            <a:off x="8583754" y="401575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53"/>
          <p:cNvSpPr/>
          <p:nvPr/>
        </p:nvSpPr>
        <p:spPr>
          <a:xfrm rot="5400000" flipH="1">
            <a:off x="8076379" y="343465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53"/>
          <p:cNvSpPr/>
          <p:nvPr/>
        </p:nvSpPr>
        <p:spPr>
          <a:xfrm rot="-5400000" flipH="1">
            <a:off x="1170286" y="465366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CUSTOM_8">
    <p:spTree>
      <p:nvGrpSpPr>
        <p:cNvPr id="403" name="Shape 403"/>
        <p:cNvGrpSpPr/>
        <p:nvPr/>
      </p:nvGrpSpPr>
      <p:grpSpPr>
        <a:xfrm>
          <a:off x="0" y="0"/>
          <a:ext cx="0" cy="0"/>
          <a:chOff x="0" y="0"/>
          <a:chExt cx="0" cy="0"/>
        </a:xfrm>
      </p:grpSpPr>
      <p:sp>
        <p:nvSpPr>
          <p:cNvPr id="404" name="Google Shape;404;p54"/>
          <p:cNvSpPr txBox="1"/>
          <p:nvPr>
            <p:ph type="title"/>
          </p:nvPr>
        </p:nvSpPr>
        <p:spPr>
          <a:xfrm flipH="1">
            <a:off x="959002" y="2019725"/>
            <a:ext cx="3931200" cy="6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2pPr>
            <a:lvl3pPr lvl="2"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3pPr>
            <a:lvl4pPr lvl="3"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4pPr>
            <a:lvl5pPr lvl="4"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5pPr>
            <a:lvl6pPr lvl="5"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6pPr>
            <a:lvl7pPr lvl="6"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7pPr>
            <a:lvl8pPr lvl="7"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8pPr>
            <a:lvl9pPr lvl="8" algn="l">
              <a:lnSpc>
                <a:spcPct val="100000"/>
              </a:lnSpc>
              <a:spcBef>
                <a:spcPts val="0"/>
              </a:spcBef>
              <a:spcAft>
                <a:spcPts val="0"/>
              </a:spcAft>
              <a:buSzPts val="3000"/>
              <a:buNone/>
              <a:defRPr>
                <a:latin typeface="Open Sans SemiBold" panose="020B0606030504020204"/>
                <a:ea typeface="Open Sans SemiBold" panose="020B0606030504020204"/>
                <a:cs typeface="Open Sans SemiBold" panose="020B0606030504020204"/>
                <a:sym typeface="Open Sans SemiBold" panose="020B0606030504020204"/>
              </a:defRPr>
            </a:lvl9pPr>
          </a:lstStyle>
          <a:p/>
        </p:txBody>
      </p:sp>
      <p:sp>
        <p:nvSpPr>
          <p:cNvPr id="405" name="Google Shape;405;p54"/>
          <p:cNvSpPr txBox="1"/>
          <p:nvPr>
            <p:ph type="subTitle" idx="1"/>
          </p:nvPr>
        </p:nvSpPr>
        <p:spPr>
          <a:xfrm flipH="1">
            <a:off x="959090" y="2565775"/>
            <a:ext cx="2998800" cy="55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Font typeface="Josefin Sans"/>
              <a:buNone/>
              <a:defRPr sz="15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6" name="Google Shape;406;p54"/>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54"/>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8" name="Google Shape;408;p54"/>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54"/>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54"/>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54"/>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54"/>
          <p:cNvSpPr/>
          <p:nvPr/>
        </p:nvSpPr>
        <p:spPr>
          <a:xfrm rot="-10667561">
            <a:off x="305871" y="43938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54"/>
          <p:cNvSpPr/>
          <p:nvPr/>
        </p:nvSpPr>
        <p:spPr>
          <a:xfrm rot="10800000">
            <a:off x="402459" y="43010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54"/>
          <p:cNvSpPr/>
          <p:nvPr/>
        </p:nvSpPr>
        <p:spPr>
          <a:xfrm>
            <a:off x="-272112" y="41566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54"/>
          <p:cNvSpPr/>
          <p:nvPr/>
        </p:nvSpPr>
        <p:spPr>
          <a:xfrm>
            <a:off x="402451" y="39496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6" name="Google Shape;416;p54"/>
          <p:cNvSpPr/>
          <p:nvPr/>
        </p:nvSpPr>
        <p:spPr>
          <a:xfrm>
            <a:off x="1153051" y="43881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7" name="Google Shape;417;p54"/>
          <p:cNvSpPr/>
          <p:nvPr/>
        </p:nvSpPr>
        <p:spPr>
          <a:xfrm>
            <a:off x="2859751" y="47349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8" name="Google Shape;418;p54"/>
          <p:cNvSpPr/>
          <p:nvPr/>
        </p:nvSpPr>
        <p:spPr>
          <a:xfrm>
            <a:off x="5246676" y="48182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9" name="Google Shape;419;p54"/>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420" name="Shape 420"/>
        <p:cNvGrpSpPr/>
        <p:nvPr/>
      </p:nvGrpSpPr>
      <p:grpSpPr>
        <a:xfrm>
          <a:off x="0" y="0"/>
          <a:ext cx="0" cy="0"/>
          <a:chOff x="0" y="0"/>
          <a:chExt cx="0" cy="0"/>
        </a:xfrm>
      </p:grpSpPr>
      <p:sp>
        <p:nvSpPr>
          <p:cNvPr id="421" name="Google Shape;421;p55"/>
          <p:cNvSpPr txBox="1"/>
          <p:nvPr>
            <p:ph type="title"/>
          </p:nvPr>
        </p:nvSpPr>
        <p:spPr>
          <a:xfrm>
            <a:off x="2629950" y="989275"/>
            <a:ext cx="3884100" cy="93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lvl1pPr>
            <a:lvl2pPr lvl="1"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ctr">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422" name="Google Shape;422;p55"/>
          <p:cNvSpPr txBox="1"/>
          <p:nvPr>
            <p:ph type="subTitle" idx="1"/>
          </p:nvPr>
        </p:nvSpPr>
        <p:spPr>
          <a:xfrm>
            <a:off x="3043615" y="1769613"/>
            <a:ext cx="3066900" cy="109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p:txBody>
      </p:sp>
      <p:sp>
        <p:nvSpPr>
          <p:cNvPr id="423" name="Google Shape;423;p55"/>
          <p:cNvSpPr txBox="1"/>
          <p:nvPr>
            <p:ph type="subTitle" idx="2"/>
          </p:nvPr>
        </p:nvSpPr>
        <p:spPr>
          <a:xfrm>
            <a:off x="2676890" y="3876500"/>
            <a:ext cx="3790200" cy="27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100">
                <a:solidFill>
                  <a:schemeClr val="dk1"/>
                </a:solidFill>
              </a:defRPr>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p:txBody>
      </p:sp>
      <p:sp>
        <p:nvSpPr>
          <p:cNvPr id="424" name="Google Shape;424;p55"/>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vi-VN" sz="1100" b="1"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CREDITS</a:t>
            </a:r>
            <a:r>
              <a:rPr lang="vi-VN" sz="11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This presentation template was created by</a:t>
            </a:r>
            <a:r>
              <a:rPr lang="vi-VN" sz="1100" b="1"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a:t>
            </a:r>
            <a:r>
              <a:rPr lang="vi-VN" sz="1100" b="1" i="0" u="none" strike="noStrike" cap="none">
                <a:solidFill>
                  <a:schemeClr val="dk1"/>
                </a:solidFill>
                <a:uFill>
                  <a:noFill/>
                </a:uFill>
                <a:latin typeface="Open Sans" panose="020B0606030504020204"/>
                <a:ea typeface="Open Sans" panose="020B0606030504020204"/>
                <a:cs typeface="Open Sans" panose="020B0606030504020204"/>
                <a:sym typeface="Open Sans" panose="020B0606030504020204"/>
                <a:hlinkClick r:id="rId2"/>
              </a:rPr>
              <a:t>Slidesgo</a:t>
            </a:r>
            <a:r>
              <a:rPr lang="vi-VN" sz="11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including icons by </a:t>
            </a:r>
            <a:r>
              <a:rPr lang="vi-VN" sz="1100" b="1" i="0" u="none" strike="noStrike" cap="none">
                <a:solidFill>
                  <a:schemeClr val="dk1"/>
                </a:solidFill>
                <a:uFill>
                  <a:noFill/>
                </a:uFill>
                <a:latin typeface="Open Sans" panose="020B0606030504020204"/>
                <a:ea typeface="Open Sans" panose="020B0606030504020204"/>
                <a:cs typeface="Open Sans" panose="020B0606030504020204"/>
                <a:sym typeface="Open Sans" panose="020B0606030504020204"/>
                <a:hlinkClick r:id="rId3"/>
              </a:rPr>
              <a:t>Flaticon</a:t>
            </a:r>
            <a:r>
              <a:rPr lang="vi-VN" sz="11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infographics &amp; images by </a:t>
            </a:r>
            <a:r>
              <a:rPr lang="vi-VN" sz="1100" b="1" i="0" u="none" strike="noStrike" cap="none">
                <a:solidFill>
                  <a:schemeClr val="dk1"/>
                </a:solidFill>
                <a:uFill>
                  <a:noFill/>
                </a:uFill>
                <a:latin typeface="Open Sans" panose="020B0606030504020204"/>
                <a:ea typeface="Open Sans" panose="020B0606030504020204"/>
                <a:cs typeface="Open Sans" panose="020B0606030504020204"/>
                <a:sym typeface="Open Sans" panose="020B0606030504020204"/>
                <a:hlinkClick r:id="rId4"/>
              </a:rPr>
              <a:t>Freepik</a:t>
            </a:r>
            <a:endParaRPr sz="1100" b="1" i="0" u="none" strike="noStrike" cap="none">
              <a:solidFill>
                <a:schemeClr val="dk1"/>
              </a:solidFill>
              <a:latin typeface="Open Sans" panose="020B0606030504020204"/>
              <a:ea typeface="Open Sans" panose="020B0606030504020204"/>
              <a:cs typeface="Open Sans" panose="020B0606030504020204"/>
              <a:sym typeface="Open Sans" panose="020B0606030504020204"/>
            </a:endParaRPr>
          </a:p>
        </p:txBody>
      </p:sp>
      <p:sp>
        <p:nvSpPr>
          <p:cNvPr id="425" name="Google Shape;425;p55"/>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6" name="Google Shape;426;p5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5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55"/>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55"/>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55"/>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55"/>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55"/>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33" name="Google Shape;433;p55"/>
          <p:cNvGrpSpPr/>
          <p:nvPr/>
        </p:nvGrpSpPr>
        <p:grpSpPr>
          <a:xfrm rot="10800000">
            <a:off x="7695844" y="-223187"/>
            <a:ext cx="1676378" cy="6958510"/>
            <a:chOff x="-174456" y="-1522718"/>
            <a:chExt cx="1676378" cy="6958510"/>
          </a:xfrm>
        </p:grpSpPr>
        <p:sp>
          <p:nvSpPr>
            <p:cNvPr id="434" name="Google Shape;434;p55"/>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5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p5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37" name="Google Shape;437;p55"/>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55"/>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55"/>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55"/>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55"/>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CUSTOM_11">
    <p:spTree>
      <p:nvGrpSpPr>
        <p:cNvPr id="442" name="Shape 442"/>
        <p:cNvGrpSpPr/>
        <p:nvPr/>
      </p:nvGrpSpPr>
      <p:grpSpPr>
        <a:xfrm>
          <a:off x="0" y="0"/>
          <a:ext cx="0" cy="0"/>
          <a:chOff x="0" y="0"/>
          <a:chExt cx="0" cy="0"/>
        </a:xfrm>
      </p:grpSpPr>
      <p:sp>
        <p:nvSpPr>
          <p:cNvPr id="443" name="Google Shape;443;p56"/>
          <p:cNvSpPr txBox="1"/>
          <p:nvPr>
            <p:ph type="title"/>
          </p:nvPr>
        </p:nvSpPr>
        <p:spPr>
          <a:xfrm>
            <a:off x="3105950" y="363275"/>
            <a:ext cx="2932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444" name="Google Shape;444;p56"/>
          <p:cNvSpPr txBox="1"/>
          <p:nvPr>
            <p:ph type="subTitle" idx="1"/>
          </p:nvPr>
        </p:nvSpPr>
        <p:spPr>
          <a:xfrm>
            <a:off x="7602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445" name="Google Shape;445;p56"/>
          <p:cNvSpPr txBox="1"/>
          <p:nvPr>
            <p:ph type="subTitle" idx="2"/>
          </p:nvPr>
        </p:nvSpPr>
        <p:spPr>
          <a:xfrm>
            <a:off x="540000" y="2145400"/>
            <a:ext cx="3834000" cy="1761900"/>
          </a:xfrm>
          <a:prstGeom prst="rect">
            <a:avLst/>
          </a:prstGeom>
          <a:noFill/>
          <a:ln>
            <a:noFill/>
          </a:ln>
        </p:spPr>
        <p:txBody>
          <a:bodyPr spcFirstLastPara="1" wrap="square" lIns="91425" tIns="91425" rIns="91425" bIns="91425" anchor="t" anchorCtr="0">
            <a:noAutofit/>
          </a:bodyPr>
          <a:lstStyle>
            <a:lvl1pPr marR="50800"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446" name="Google Shape;446;p56"/>
          <p:cNvSpPr txBox="1"/>
          <p:nvPr>
            <p:ph type="subTitle" idx="3"/>
          </p:nvPr>
        </p:nvSpPr>
        <p:spPr>
          <a:xfrm>
            <a:off x="4564200"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447" name="Google Shape;447;p56"/>
          <p:cNvSpPr txBox="1"/>
          <p:nvPr>
            <p:ph type="subTitle" idx="4"/>
          </p:nvPr>
        </p:nvSpPr>
        <p:spPr>
          <a:xfrm>
            <a:off x="4440600" y="2145400"/>
            <a:ext cx="3834000" cy="1761900"/>
          </a:xfrm>
          <a:prstGeom prst="rect">
            <a:avLst/>
          </a:prstGeom>
          <a:noFill/>
          <a:ln>
            <a:noFill/>
          </a:ln>
        </p:spPr>
        <p:txBody>
          <a:bodyPr spcFirstLastPara="1" wrap="square" lIns="91425" tIns="91425" rIns="91425" bIns="91425" anchor="t" anchorCtr="0">
            <a:noAutofit/>
          </a:bodyPr>
          <a:lstStyle>
            <a:lvl1pPr marR="50800"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448" name="Google Shape;448;p56"/>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56"/>
          <p:cNvSpPr/>
          <p:nvPr/>
        </p:nvSpPr>
        <p:spPr>
          <a:xfrm rot="10800000">
            <a:off x="6965676"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56"/>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56"/>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56"/>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56"/>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43" name="Shape 43"/>
        <p:cNvGrpSpPr/>
        <p:nvPr/>
      </p:nvGrpSpPr>
      <p:grpSpPr>
        <a:xfrm>
          <a:off x="0" y="0"/>
          <a:ext cx="0" cy="0"/>
          <a:chOff x="0" y="0"/>
          <a:chExt cx="0" cy="0"/>
        </a:xfrm>
      </p:grpSpPr>
      <p:sp>
        <p:nvSpPr>
          <p:cNvPr id="44" name="Google Shape;44;p33"/>
          <p:cNvSpPr txBox="1"/>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45" name="Google Shape;45;p33"/>
          <p:cNvSpPr txBox="1"/>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46" name="Google Shape;46;p33"/>
          <p:cNvSpPr txBox="1"/>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7" name="Google Shape;47;p33"/>
          <p:cNvSpPr txBox="1"/>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48" name="Google Shape;48;p33"/>
          <p:cNvSpPr txBox="1"/>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9" name="Google Shape;49;p33"/>
          <p:cNvSpPr txBox="1"/>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50" name="Google Shape;50;p33"/>
          <p:cNvSpPr txBox="1"/>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1" name="Google Shape;51;p33"/>
          <p:cNvSpPr txBox="1"/>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52" name="Google Shape;52;p33"/>
          <p:cNvSpPr txBox="1"/>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3" name="Google Shape;53;p33"/>
          <p:cNvSpPr txBox="1"/>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4" name="Google Shape;54;p33"/>
          <p:cNvSpPr txBox="1"/>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5" name="Google Shape;55;p33"/>
          <p:cNvSpPr txBox="1"/>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6" name="Google Shape;56;p33"/>
          <p:cNvSpPr txBox="1"/>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7" name="Google Shape;57;p3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3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3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3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3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3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3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3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3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71" name="Shape 71"/>
        <p:cNvGrpSpPr/>
        <p:nvPr/>
      </p:nvGrpSpPr>
      <p:grpSpPr>
        <a:xfrm>
          <a:off x="0" y="0"/>
          <a:ext cx="0" cy="0"/>
          <a:chOff x="0" y="0"/>
          <a:chExt cx="0" cy="0"/>
        </a:xfrm>
      </p:grpSpPr>
      <p:sp>
        <p:nvSpPr>
          <p:cNvPr id="72" name="Google Shape;72;p34"/>
          <p:cNvSpPr txBox="1"/>
          <p:nvPr>
            <p:ph type="title"/>
          </p:nvPr>
        </p:nvSpPr>
        <p:spPr>
          <a:xfrm>
            <a:off x="2129125" y="363275"/>
            <a:ext cx="4885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73" name="Google Shape;73;p34"/>
          <p:cNvSpPr/>
          <p:nvPr/>
        </p:nvSpPr>
        <p:spPr>
          <a:xfrm flipH="1">
            <a:off x="-141518"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34"/>
          <p:cNvSpPr/>
          <p:nvPr/>
        </p:nvSpPr>
        <p:spPr>
          <a:xfrm rot="10800000" flipH="1">
            <a:off x="-241297"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4"/>
          <p:cNvSpPr/>
          <p:nvPr/>
        </p:nvSpPr>
        <p:spPr>
          <a:xfrm rot="-10484947">
            <a:off x="-69791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4"/>
          <p:cNvSpPr/>
          <p:nvPr/>
        </p:nvSpPr>
        <p:spPr>
          <a:xfrm rot="10800000" flipH="1">
            <a:off x="1759263"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34"/>
          <p:cNvSpPr/>
          <p:nvPr/>
        </p:nvSpPr>
        <p:spPr>
          <a:xfrm rot="10800000" flipH="1">
            <a:off x="869351"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34"/>
          <p:cNvSpPr/>
          <p:nvPr/>
        </p:nvSpPr>
        <p:spPr>
          <a:xfrm rot="10800000" flipH="1">
            <a:off x="91151" y="12623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2">
  <p:cSld name="CUSTOM_7_1">
    <p:spTree>
      <p:nvGrpSpPr>
        <p:cNvPr id="79" name="Shape 79"/>
        <p:cNvGrpSpPr/>
        <p:nvPr/>
      </p:nvGrpSpPr>
      <p:grpSpPr>
        <a:xfrm>
          <a:off x="0" y="0"/>
          <a:ext cx="0" cy="0"/>
          <a:chOff x="0" y="0"/>
          <a:chExt cx="0" cy="0"/>
        </a:xfrm>
      </p:grpSpPr>
      <p:sp>
        <p:nvSpPr>
          <p:cNvPr id="80" name="Google Shape;80;p35"/>
          <p:cNvSpPr txBox="1"/>
          <p:nvPr>
            <p:ph type="title"/>
          </p:nvPr>
        </p:nvSpPr>
        <p:spPr>
          <a:xfrm>
            <a:off x="2693850" y="363275"/>
            <a:ext cx="3756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1" name="Google Shape;81;p35"/>
          <p:cNvSpPr txBox="1"/>
          <p:nvPr>
            <p:ph type="subTitle" idx="1"/>
          </p:nvPr>
        </p:nvSpPr>
        <p:spPr>
          <a:xfrm>
            <a:off x="4655852" y="141490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82" name="Google Shape;82;p35"/>
          <p:cNvSpPr txBox="1"/>
          <p:nvPr>
            <p:ph type="subTitle" idx="2"/>
          </p:nvPr>
        </p:nvSpPr>
        <p:spPr>
          <a:xfrm>
            <a:off x="4958476" y="1734025"/>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3" name="Google Shape;83;p35"/>
          <p:cNvSpPr txBox="1"/>
          <p:nvPr>
            <p:ph type="subTitle" idx="3"/>
          </p:nvPr>
        </p:nvSpPr>
        <p:spPr>
          <a:xfrm>
            <a:off x="1442838" y="141490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84" name="Google Shape;84;p35"/>
          <p:cNvSpPr txBox="1"/>
          <p:nvPr>
            <p:ph type="subTitle" idx="4"/>
          </p:nvPr>
        </p:nvSpPr>
        <p:spPr>
          <a:xfrm>
            <a:off x="1745688" y="1734025"/>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5" name="Google Shape;85;p35"/>
          <p:cNvSpPr txBox="1"/>
          <p:nvPr>
            <p:ph type="subTitle" idx="5"/>
          </p:nvPr>
        </p:nvSpPr>
        <p:spPr>
          <a:xfrm>
            <a:off x="4655812" y="316015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86" name="Google Shape;86;p35"/>
          <p:cNvSpPr txBox="1"/>
          <p:nvPr>
            <p:ph type="subTitle" idx="6"/>
          </p:nvPr>
        </p:nvSpPr>
        <p:spPr>
          <a:xfrm>
            <a:off x="4958476" y="3479274"/>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7" name="Google Shape;87;p35"/>
          <p:cNvSpPr txBox="1"/>
          <p:nvPr>
            <p:ph type="subTitle" idx="7"/>
          </p:nvPr>
        </p:nvSpPr>
        <p:spPr>
          <a:xfrm>
            <a:off x="1442838" y="316015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88" name="Google Shape;88;p35"/>
          <p:cNvSpPr txBox="1"/>
          <p:nvPr>
            <p:ph type="subTitle" idx="8"/>
          </p:nvPr>
        </p:nvSpPr>
        <p:spPr>
          <a:xfrm>
            <a:off x="1745688" y="3479274"/>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9" name="Google Shape;89;p35"/>
          <p:cNvSpPr/>
          <p:nvPr/>
        </p:nvSpPr>
        <p:spPr>
          <a:xfrm rot="-5532439" flipH="1">
            <a:off x="-2045052" y="2322174"/>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35"/>
          <p:cNvSpPr/>
          <p:nvPr/>
        </p:nvSpPr>
        <p:spPr>
          <a:xfrm rot="-5400000" flipH="1">
            <a:off x="-832519" y="2826431"/>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35"/>
          <p:cNvSpPr/>
          <p:nvPr/>
        </p:nvSpPr>
        <p:spPr>
          <a:xfrm rot="5400000" flipH="1">
            <a:off x="-551012" y="3638024"/>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35"/>
          <p:cNvSpPr/>
          <p:nvPr/>
        </p:nvSpPr>
        <p:spPr>
          <a:xfrm rot="5400000" flipH="1">
            <a:off x="1100376" y="440793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35"/>
          <p:cNvSpPr/>
          <p:nvPr/>
        </p:nvSpPr>
        <p:spPr>
          <a:xfrm rot="5400000" flipH="1">
            <a:off x="661951" y="365733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35"/>
          <p:cNvSpPr/>
          <p:nvPr/>
        </p:nvSpPr>
        <p:spPr>
          <a:xfrm rot="5400000" flipH="1">
            <a:off x="315101" y="1950637"/>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35"/>
          <p:cNvSpPr/>
          <p:nvPr/>
        </p:nvSpPr>
        <p:spPr>
          <a:xfrm rot="5400000" flipH="1">
            <a:off x="458251" y="2482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35"/>
          <p:cNvSpPr/>
          <p:nvPr/>
        </p:nvSpPr>
        <p:spPr>
          <a:xfrm rot="5267561" flipH="1">
            <a:off x="6370324" y="1912069"/>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35"/>
          <p:cNvSpPr/>
          <p:nvPr/>
        </p:nvSpPr>
        <p:spPr>
          <a:xfrm rot="5400000" flipH="1">
            <a:off x="7582879" y="1222315"/>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35"/>
          <p:cNvSpPr/>
          <p:nvPr/>
        </p:nvSpPr>
        <p:spPr>
          <a:xfrm rot="-5400000" flipH="1">
            <a:off x="7598103" y="388035"/>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35"/>
          <p:cNvSpPr/>
          <p:nvPr/>
        </p:nvSpPr>
        <p:spPr>
          <a:xfrm rot="-5400000" flipH="1">
            <a:off x="7945213" y="5085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35"/>
          <p:cNvSpPr/>
          <p:nvPr/>
        </p:nvSpPr>
        <p:spPr>
          <a:xfrm rot="-5400000" flipH="1">
            <a:off x="8383638" y="12591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35"/>
          <p:cNvSpPr/>
          <p:nvPr/>
        </p:nvSpPr>
        <p:spPr>
          <a:xfrm rot="-5400000" flipH="1">
            <a:off x="8730488" y="29658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35"/>
          <p:cNvSpPr/>
          <p:nvPr/>
        </p:nvSpPr>
        <p:spPr>
          <a:xfrm rot="-5400000" flipH="1">
            <a:off x="8522238" y="460349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3" name="Shape 103"/>
        <p:cNvGrpSpPr/>
        <p:nvPr/>
      </p:nvGrpSpPr>
      <p:grpSpPr>
        <a:xfrm>
          <a:off x="0" y="0"/>
          <a:ext cx="0" cy="0"/>
          <a:chOff x="0" y="0"/>
          <a:chExt cx="0" cy="0"/>
        </a:xfrm>
      </p:grpSpPr>
      <p:sp>
        <p:nvSpPr>
          <p:cNvPr id="104" name="Google Shape;104;p36"/>
          <p:cNvSpPr txBox="1"/>
          <p:nvPr>
            <p:ph type="subTitle" idx="1"/>
          </p:nvPr>
        </p:nvSpPr>
        <p:spPr>
          <a:xfrm>
            <a:off x="5069450" y="2590588"/>
            <a:ext cx="2884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05" name="Google Shape;105;p36"/>
          <p:cNvSpPr txBox="1"/>
          <p:nvPr>
            <p:ph type="subTitle" idx="2"/>
          </p:nvPr>
        </p:nvSpPr>
        <p:spPr>
          <a:xfrm>
            <a:off x="5069400" y="2882600"/>
            <a:ext cx="2884800" cy="7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p:txBody>
      </p:sp>
      <p:sp>
        <p:nvSpPr>
          <p:cNvPr id="106" name="Google Shape;106;p36"/>
          <p:cNvSpPr txBox="1"/>
          <p:nvPr>
            <p:ph type="subTitle" idx="3"/>
          </p:nvPr>
        </p:nvSpPr>
        <p:spPr>
          <a:xfrm>
            <a:off x="1189788" y="2590588"/>
            <a:ext cx="2884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07" name="Google Shape;107;p36"/>
          <p:cNvSpPr txBox="1"/>
          <p:nvPr>
            <p:ph type="subTitle" idx="4"/>
          </p:nvPr>
        </p:nvSpPr>
        <p:spPr>
          <a:xfrm>
            <a:off x="1189800" y="2882600"/>
            <a:ext cx="2884800" cy="7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p:txBody>
      </p:sp>
      <p:sp>
        <p:nvSpPr>
          <p:cNvPr id="108" name="Google Shape;108;p36"/>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36"/>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36"/>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36"/>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36"/>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36"/>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36"/>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36"/>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36"/>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36"/>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36"/>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6"/>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36"/>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36"/>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22" name="Shape 122"/>
        <p:cNvGrpSpPr/>
        <p:nvPr/>
      </p:nvGrpSpPr>
      <p:grpSpPr>
        <a:xfrm>
          <a:off x="0" y="0"/>
          <a:ext cx="0" cy="0"/>
          <a:chOff x="0" y="0"/>
          <a:chExt cx="0" cy="0"/>
        </a:xfrm>
      </p:grpSpPr>
      <p:sp>
        <p:nvSpPr>
          <p:cNvPr id="123" name="Google Shape;123;p37"/>
          <p:cNvSpPr txBox="1"/>
          <p:nvPr>
            <p:ph type="title"/>
          </p:nvPr>
        </p:nvSpPr>
        <p:spPr>
          <a:xfrm>
            <a:off x="2846475" y="363275"/>
            <a:ext cx="345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124" name="Google Shape;124;p37"/>
          <p:cNvSpPr txBox="1"/>
          <p:nvPr>
            <p:ph type="subTitle" idx="1"/>
          </p:nvPr>
        </p:nvSpPr>
        <p:spPr>
          <a:xfrm>
            <a:off x="788350" y="1645450"/>
            <a:ext cx="27045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25" name="Google Shape;125;p37"/>
          <p:cNvSpPr txBox="1"/>
          <p:nvPr>
            <p:ph type="subTitle" idx="2"/>
          </p:nvPr>
        </p:nvSpPr>
        <p:spPr>
          <a:xfrm>
            <a:off x="538175" y="2255400"/>
            <a:ext cx="3834000" cy="198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126" name="Google Shape;126;p37"/>
          <p:cNvSpPr txBox="1"/>
          <p:nvPr>
            <p:ph type="subTitle" idx="3"/>
          </p:nvPr>
        </p:nvSpPr>
        <p:spPr>
          <a:xfrm>
            <a:off x="5158975" y="1645450"/>
            <a:ext cx="27045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p:txBody>
      </p:sp>
      <p:sp>
        <p:nvSpPr>
          <p:cNvPr id="127" name="Google Shape;127;p37"/>
          <p:cNvSpPr txBox="1"/>
          <p:nvPr>
            <p:ph type="subTitle" idx="4"/>
          </p:nvPr>
        </p:nvSpPr>
        <p:spPr>
          <a:xfrm>
            <a:off x="4771825" y="2255400"/>
            <a:ext cx="3834000" cy="198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128" name="Google Shape;128;p37"/>
          <p:cNvSpPr/>
          <p:nvPr/>
        </p:nvSpPr>
        <p:spPr>
          <a:xfrm rot="-10350985" flipH="1">
            <a:off x="6450155" y="-124771"/>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37"/>
          <p:cNvSpPr/>
          <p:nvPr/>
        </p:nvSpPr>
        <p:spPr>
          <a:xfrm flipH="1">
            <a:off x="8345826" y="98462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37"/>
          <p:cNvSpPr/>
          <p:nvPr/>
        </p:nvSpPr>
        <p:spPr>
          <a:xfrm flipH="1">
            <a:off x="8977776" y="13254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37"/>
          <p:cNvSpPr/>
          <p:nvPr/>
        </p:nvSpPr>
        <p:spPr>
          <a:xfrm flipH="1">
            <a:off x="6236651" y="1883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37"/>
          <p:cNvSpPr/>
          <p:nvPr/>
        </p:nvSpPr>
        <p:spPr>
          <a:xfrm flipH="1">
            <a:off x="7070376" y="539299"/>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37"/>
          <p:cNvSpPr/>
          <p:nvPr/>
        </p:nvSpPr>
        <p:spPr>
          <a:xfrm>
            <a:off x="7168769" y="-99365"/>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37"/>
          <p:cNvSpPr/>
          <p:nvPr/>
        </p:nvSpPr>
        <p:spPr>
          <a:xfrm rot="10800000" flipH="1">
            <a:off x="7678176" y="-210266"/>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37"/>
          <p:cNvSpPr/>
          <p:nvPr/>
        </p:nvSpPr>
        <p:spPr>
          <a:xfrm rot="10350985">
            <a:off x="-562292" y="-173408"/>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7"/>
          <p:cNvSpPr/>
          <p:nvPr/>
        </p:nvSpPr>
        <p:spPr>
          <a:xfrm>
            <a:off x="823471" y="93598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37"/>
          <p:cNvSpPr/>
          <p:nvPr/>
        </p:nvSpPr>
        <p:spPr>
          <a:xfrm>
            <a:off x="256621" y="1276811"/>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37"/>
          <p:cNvSpPr/>
          <p:nvPr/>
        </p:nvSpPr>
        <p:spPr>
          <a:xfrm>
            <a:off x="2997746" y="13973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37"/>
          <p:cNvSpPr/>
          <p:nvPr/>
        </p:nvSpPr>
        <p:spPr>
          <a:xfrm>
            <a:off x="2164021" y="490661"/>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37"/>
          <p:cNvSpPr/>
          <p:nvPr/>
        </p:nvSpPr>
        <p:spPr>
          <a:xfrm flipH="1">
            <a:off x="-353582" y="-148002"/>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37"/>
          <p:cNvSpPr/>
          <p:nvPr/>
        </p:nvSpPr>
        <p:spPr>
          <a:xfrm rot="10800000">
            <a:off x="-402608" y="-258904"/>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42" name="Shape 142"/>
        <p:cNvGrpSpPr/>
        <p:nvPr/>
      </p:nvGrpSpPr>
      <p:grpSpPr>
        <a:xfrm>
          <a:off x="0" y="0"/>
          <a:ext cx="0" cy="0"/>
          <a:chOff x="0" y="0"/>
          <a:chExt cx="0" cy="0"/>
        </a:xfrm>
      </p:grpSpPr>
      <p:sp>
        <p:nvSpPr>
          <p:cNvPr id="143" name="Google Shape;143;p38"/>
          <p:cNvSpPr txBox="1"/>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2pPr>
            <a:lvl3pPr lvl="2"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3pPr>
            <a:lvl4pPr lvl="3"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4pPr>
            <a:lvl5pPr lvl="4"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5pPr>
            <a:lvl6pPr lvl="5"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6pPr>
            <a:lvl7pPr lvl="6"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7pPr>
            <a:lvl8pPr lvl="7"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8pPr>
            <a:lvl9pPr lvl="8" algn="l">
              <a:lnSpc>
                <a:spcPct val="100000"/>
              </a:lnSpc>
              <a:spcBef>
                <a:spcPts val="0"/>
              </a:spcBef>
              <a:spcAft>
                <a:spcPts val="0"/>
              </a:spcAft>
              <a:buSzPts val="3000"/>
              <a:buNone/>
              <a:defRPr>
                <a:latin typeface="Open Sans" panose="020B0606030504020204"/>
                <a:ea typeface="Open Sans" panose="020B0606030504020204"/>
                <a:cs typeface="Open Sans" panose="020B0606030504020204"/>
                <a:sym typeface="Open Sans" panose="020B0606030504020204"/>
              </a:defRPr>
            </a:lvl9pPr>
          </a:lstStyle>
          <a:p/>
        </p:txBody>
      </p:sp>
      <p:sp>
        <p:nvSpPr>
          <p:cNvPr id="144" name="Google Shape;144;p38"/>
          <p:cNvSpPr txBox="1"/>
          <p:nvPr>
            <p:ph type="title" idx="2"/>
          </p:nvPr>
        </p:nvSpPr>
        <p:spPr>
          <a:xfrm>
            <a:off x="884798" y="1499138"/>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5" name="Google Shape;145;p38"/>
          <p:cNvSpPr txBox="1"/>
          <p:nvPr>
            <p:ph type="subTitle" idx="1"/>
          </p:nvPr>
        </p:nvSpPr>
        <p:spPr>
          <a:xfrm>
            <a:off x="1099425" y="2130913"/>
            <a:ext cx="27711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46" name="Google Shape;146;p38"/>
          <p:cNvSpPr txBox="1"/>
          <p:nvPr>
            <p:ph type="title" idx="3"/>
          </p:nvPr>
        </p:nvSpPr>
        <p:spPr>
          <a:xfrm>
            <a:off x="5058798" y="1499138"/>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7" name="Google Shape;147;p38"/>
          <p:cNvSpPr txBox="1"/>
          <p:nvPr>
            <p:ph type="subTitle" idx="4"/>
          </p:nvPr>
        </p:nvSpPr>
        <p:spPr>
          <a:xfrm>
            <a:off x="5273425" y="2130925"/>
            <a:ext cx="27711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48" name="Google Shape;148;p38"/>
          <p:cNvSpPr txBox="1"/>
          <p:nvPr>
            <p:ph type="title" idx="5"/>
          </p:nvPr>
        </p:nvSpPr>
        <p:spPr>
          <a:xfrm>
            <a:off x="2971798" y="3109475"/>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9" name="Google Shape;149;p38"/>
          <p:cNvSpPr txBox="1"/>
          <p:nvPr>
            <p:ph type="subTitle" idx="6"/>
          </p:nvPr>
        </p:nvSpPr>
        <p:spPr>
          <a:xfrm>
            <a:off x="3186425" y="3740725"/>
            <a:ext cx="2771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50" name="Google Shape;150;p38"/>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38"/>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38"/>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38"/>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38"/>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38"/>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38"/>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38"/>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38"/>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38"/>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38"/>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38"/>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38"/>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38"/>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4" name="Shape 164"/>
        <p:cNvGrpSpPr/>
        <p:nvPr/>
      </p:nvGrpSpPr>
      <p:grpSpPr>
        <a:xfrm>
          <a:off x="0" y="0"/>
          <a:ext cx="0" cy="0"/>
          <a:chOff x="0" y="0"/>
          <a:chExt cx="0" cy="0"/>
        </a:xfrm>
      </p:grpSpPr>
      <p:sp>
        <p:nvSpPr>
          <p:cNvPr id="165" name="Google Shape;165;p39"/>
          <p:cNvSpPr txBox="1"/>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66" name="Google Shape;166;p39"/>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39"/>
          <p:cNvSpPr/>
          <p:nvPr/>
        </p:nvSpPr>
        <p:spPr>
          <a:xfrm rot="10800000">
            <a:off x="6965676"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39"/>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39"/>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39"/>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39"/>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30"/>
          <p:cNvSpPr txBox="1"/>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p:txBody>
      </p:sp>
      <p:sp>
        <p:nvSpPr>
          <p:cNvPr id="7" name="Google Shape;7;p30"/>
          <p:cNvSpPr txBox="1"/>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panose="020B0606030504020204"/>
              <a:buChar char="●"/>
              <a:def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1pPr>
            <a:lvl2pPr marL="914400" marR="0" lvl="1" indent="-317500" algn="l" rtl="0">
              <a:lnSpc>
                <a:spcPct val="115000"/>
              </a:lnSpc>
              <a:spcBef>
                <a:spcPts val="1600"/>
              </a:spcBef>
              <a:spcAft>
                <a:spcPts val="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2pPr>
            <a:lvl3pPr marL="1371600" marR="0" lvl="2" indent="-317500" algn="l" rtl="0">
              <a:lnSpc>
                <a:spcPct val="115000"/>
              </a:lnSpc>
              <a:spcBef>
                <a:spcPts val="1600"/>
              </a:spcBef>
              <a:spcAft>
                <a:spcPts val="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3pPr>
            <a:lvl4pPr marL="1828800" marR="0" lvl="3" indent="-317500" algn="l" rtl="0">
              <a:lnSpc>
                <a:spcPct val="115000"/>
              </a:lnSpc>
              <a:spcBef>
                <a:spcPts val="1600"/>
              </a:spcBef>
              <a:spcAft>
                <a:spcPts val="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4pPr>
            <a:lvl5pPr marL="2286000" marR="0" lvl="4" indent="-317500" algn="l" rtl="0">
              <a:lnSpc>
                <a:spcPct val="115000"/>
              </a:lnSpc>
              <a:spcBef>
                <a:spcPts val="1600"/>
              </a:spcBef>
              <a:spcAft>
                <a:spcPts val="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5pPr>
            <a:lvl6pPr marL="2743200" marR="0" lvl="5" indent="-317500" algn="l" rtl="0">
              <a:lnSpc>
                <a:spcPct val="115000"/>
              </a:lnSpc>
              <a:spcBef>
                <a:spcPts val="1600"/>
              </a:spcBef>
              <a:spcAft>
                <a:spcPts val="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6pPr>
            <a:lvl7pPr marL="3200400" marR="0" lvl="6" indent="-317500" algn="l" rtl="0">
              <a:lnSpc>
                <a:spcPct val="115000"/>
              </a:lnSpc>
              <a:spcBef>
                <a:spcPts val="1600"/>
              </a:spcBef>
              <a:spcAft>
                <a:spcPts val="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7pPr>
            <a:lvl8pPr marL="3657600" marR="0" lvl="7" indent="-317500" algn="l" rtl="0">
              <a:lnSpc>
                <a:spcPct val="115000"/>
              </a:lnSpc>
              <a:spcBef>
                <a:spcPts val="1600"/>
              </a:spcBef>
              <a:spcAft>
                <a:spcPts val="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8pPr>
            <a:lvl9pPr marL="4114800" marR="0" lvl="8" indent="-317500" algn="l" rtl="0">
              <a:lnSpc>
                <a:spcPct val="115000"/>
              </a:lnSpc>
              <a:spcBef>
                <a:spcPts val="1600"/>
              </a:spcBef>
              <a:spcAft>
                <a:spcPts val="1600"/>
              </a:spcAft>
              <a:buClr>
                <a:schemeClr val="dk2"/>
              </a:buClr>
              <a:buSzPts val="1400"/>
              <a:buFont typeface="Open Sans" panose="020B0606030504020204"/>
              <a:buChar char="■"/>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image" Target="../media/image22.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p1"/>
          <p:cNvSpPr txBox="1"/>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vi-VN" sz="3600"/>
              <a:t>BÁO CÁO ĐỒ ÁN CUỐI KỲ</a:t>
            </a:r>
            <a:br>
              <a:rPr lang="vi-VN" sz="3200"/>
            </a:br>
            <a:r>
              <a:rPr lang="vi-VN" sz="3200"/>
              <a:t>Đề tài: Hiện trạng &amp; nhu cầu của sinh viên về xe buýt</a:t>
            </a:r>
            <a:endParaRPr sz="3200"/>
          </a:p>
        </p:txBody>
      </p:sp>
      <p:sp>
        <p:nvSpPr>
          <p:cNvPr id="459" name="Google Shape;459;p1"/>
          <p:cNvSpPr txBox="1"/>
          <p:nvPr>
            <p:ph type="subTitle" idx="1"/>
          </p:nvPr>
        </p:nvSpPr>
        <p:spPr>
          <a:xfrm>
            <a:off x="5789885" y="3939165"/>
            <a:ext cx="4048800" cy="38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vi-VN" sz="1500"/>
              <a:t>Nhóm 7</a:t>
            </a:r>
            <a:endParaRPr lang="vi-VN" sz="1500"/>
          </a:p>
          <a:p>
            <a:pPr marL="0" lvl="0" indent="0" algn="l" rtl="0">
              <a:lnSpc>
                <a:spcPct val="100000"/>
              </a:lnSpc>
              <a:spcBef>
                <a:spcPts val="0"/>
              </a:spcBef>
              <a:spcAft>
                <a:spcPts val="0"/>
              </a:spcAft>
              <a:buSzPts val="2800"/>
              <a:buNone/>
            </a:pPr>
            <a:r>
              <a:rPr lang="vi-VN" sz="1500"/>
              <a:t>Lớp: SS004.L25</a:t>
            </a:r>
            <a:endParaRPr lang="vi-VN" sz="1500"/>
          </a:p>
          <a:p>
            <a:pPr marL="0" lvl="0" indent="0" algn="l" rtl="0">
              <a:lnSpc>
                <a:spcPct val="100000"/>
              </a:lnSpc>
              <a:spcBef>
                <a:spcPts val="0"/>
              </a:spcBef>
              <a:spcAft>
                <a:spcPts val="0"/>
              </a:spcAft>
              <a:buSzPts val="2800"/>
              <a:buNone/>
            </a:pPr>
            <a:r>
              <a:rPr lang="vi-VN" sz="1500"/>
              <a:t>GV: Thái Huy Tân</a:t>
            </a:r>
            <a:endParaRPr lang="vi-VN" sz="1500"/>
          </a:p>
        </p:txBody>
      </p:sp>
      <p:sp>
        <p:nvSpPr>
          <p:cNvPr id="460" name="Google Shape;460;p1"/>
          <p:cNvSpPr txBox="1"/>
          <p:nvPr/>
        </p:nvSpPr>
        <p:spPr>
          <a:xfrm>
            <a:off x="2555830" y="700030"/>
            <a:ext cx="4048800" cy="382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2800"/>
              <a:buFont typeface="Open Sans" panose="020B0606030504020204"/>
              <a:buNone/>
            </a:pPr>
            <a:r>
              <a:rPr lang="vi-VN" sz="1400" b="1" i="0" u="none" strike="noStrike" cap="none">
                <a:solidFill>
                  <a:schemeClr val="dk2"/>
                </a:solidFill>
                <a:latin typeface="Corbel" panose="020B0503020204020204"/>
                <a:ea typeface="Corbel" panose="020B0503020204020204"/>
                <a:cs typeface="Corbel" panose="020B0503020204020204"/>
                <a:sym typeface="Corbel" panose="020B0503020204020204"/>
              </a:rPr>
              <a:t>ĐẠI HỌC QUỐC GIA THÀNH PHỐ HỒ CHÍ MINH</a:t>
            </a:r>
            <a:endParaRPr sz="1400" b="1" i="0" u="none" strike="noStrike" cap="none">
              <a:solidFill>
                <a:schemeClr val="dk2"/>
              </a:solidFill>
              <a:latin typeface="Corbel" panose="020B0503020204020204"/>
              <a:ea typeface="Corbel" panose="020B0503020204020204"/>
              <a:cs typeface="Corbel" panose="020B0503020204020204"/>
              <a:sym typeface="Corbel" panose="020B0503020204020204"/>
            </a:endParaRPr>
          </a:p>
          <a:p>
            <a:pPr marL="0" marR="0" lvl="0" indent="0" algn="ctr" rtl="0">
              <a:lnSpc>
                <a:spcPct val="100000"/>
              </a:lnSpc>
              <a:spcBef>
                <a:spcPts val="0"/>
              </a:spcBef>
              <a:spcAft>
                <a:spcPts val="0"/>
              </a:spcAft>
              <a:buClr>
                <a:schemeClr val="dk2"/>
              </a:buClr>
              <a:buSzPts val="2800"/>
              <a:buFont typeface="Open Sans" panose="020B0606030504020204"/>
              <a:buNone/>
            </a:pPr>
            <a:r>
              <a:rPr lang="vi-VN" sz="1400" b="1" i="0" u="none" strike="noStrike" cap="none">
                <a:solidFill>
                  <a:schemeClr val="dk2"/>
                </a:solidFill>
                <a:latin typeface="Corbel" panose="020B0503020204020204"/>
                <a:ea typeface="Corbel" panose="020B0503020204020204"/>
                <a:cs typeface="Corbel" panose="020B0503020204020204"/>
                <a:sym typeface="Corbel" panose="020B0503020204020204"/>
              </a:rPr>
              <a:t>TRƯỜNG ĐẠI HỌC CÔNG NGHỆ THÔNG TIN</a:t>
            </a:r>
            <a:endParaRPr sz="1400" b="1" i="0" u="none" strike="noStrike" cap="none">
              <a:solidFill>
                <a:schemeClr val="dk2"/>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p14:dur="2000">
        <p14:prism/>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8" name="Shape 538"/>
        <p:cNvGrpSpPr/>
        <p:nvPr/>
      </p:nvGrpSpPr>
      <p:grpSpPr>
        <a:xfrm>
          <a:off x="0" y="0"/>
          <a:ext cx="0" cy="0"/>
          <a:chOff x="0" y="0"/>
          <a:chExt cx="0" cy="0"/>
        </a:xfrm>
      </p:grpSpPr>
      <p:sp>
        <p:nvSpPr>
          <p:cNvPr id="539" name="Google Shape;539;p10"/>
          <p:cNvSpPr txBox="1"/>
          <p:nvPr>
            <p:ph type="subTitle" idx="1"/>
          </p:nvPr>
        </p:nvSpPr>
        <p:spPr>
          <a:xfrm>
            <a:off x="3923665" y="1282700"/>
            <a:ext cx="4147820" cy="25781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SzPts val="1500"/>
              <a:buNone/>
            </a:pPr>
            <a:r>
              <a:rPr lang="vi-VN" sz="1800"/>
              <a:t>Khoảng 70-90% tổng lượng khí thải là những nguyên nhân gây ra các bệnh về đường hô hấp, ung thư, trong đó lượng khí thải của xe máy chiếm tỷ lệ cao nhất.</a:t>
            </a:r>
            <a:endParaRPr sz="1800"/>
          </a:p>
          <a:p>
            <a:pPr marL="0" lvl="0" indent="0" algn="ctr" rtl="0">
              <a:lnSpc>
                <a:spcPct val="120000"/>
              </a:lnSpc>
              <a:spcBef>
                <a:spcPts val="1600"/>
              </a:spcBef>
              <a:spcAft>
                <a:spcPts val="1600"/>
              </a:spcAft>
              <a:buSzPts val="1500"/>
              <a:buNone/>
            </a:pPr>
            <a:r>
              <a:rPr lang="vi-VN" sz="1800">
                <a:solidFill>
                  <a:srgbClr val="DC9422"/>
                </a:solidFill>
              </a:rPr>
              <a:t>Khí thải độc hại sẽ giảm đi một lượng đáng kể khi chúng ta sử dụng xe buýt.</a:t>
            </a:r>
            <a:endParaRPr sz="1800">
              <a:solidFill>
                <a:srgbClr val="DC9422"/>
              </a:solidFill>
            </a:endParaRPr>
          </a:p>
        </p:txBody>
      </p:sp>
      <p:sp>
        <p:nvSpPr>
          <p:cNvPr id="540" name="Google Shape;540;p10"/>
          <p:cNvSpPr/>
          <p:nvPr/>
        </p:nvSpPr>
        <p:spPr>
          <a:xfrm>
            <a:off x="611505" y="1443990"/>
            <a:ext cx="2830195" cy="225552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animEffect transition="in" filter="fade">
                                      <p:cBhvr>
                                        <p:cTn id="7" dur="500"/>
                                        <p:tgtEl>
                                          <p:spTgt spid="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9">
                                            <p:txEl>
                                              <p:pRg st="1" end="1"/>
                                            </p:txEl>
                                          </p:spTgt>
                                        </p:tgtEl>
                                        <p:attrNameLst>
                                          <p:attrName>style.visibility</p:attrName>
                                        </p:attrNameLst>
                                      </p:cBhvr>
                                      <p:to>
                                        <p:strVal val="visible"/>
                                      </p:to>
                                    </p:set>
                                    <p:animEffect transition="in" filter="fade">
                                      <p:cBhvr>
                                        <p:cTn id="12" dur="500"/>
                                        <p:tgtEl>
                                          <p:spTgt spid="53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4" name="Shape 544"/>
        <p:cNvGrpSpPr/>
        <p:nvPr/>
      </p:nvGrpSpPr>
      <p:grpSpPr>
        <a:xfrm>
          <a:off x="0" y="0"/>
          <a:ext cx="0" cy="0"/>
          <a:chOff x="0" y="0"/>
          <a:chExt cx="0" cy="0"/>
        </a:xfrm>
      </p:grpSpPr>
      <p:sp>
        <p:nvSpPr>
          <p:cNvPr id="545" name="Google Shape;545;p11"/>
          <p:cNvSpPr txBox="1"/>
          <p:nvPr/>
        </p:nvSpPr>
        <p:spPr>
          <a:xfrm flipH="1">
            <a:off x="4139565" y="1384300"/>
            <a:ext cx="3722370" cy="2374900"/>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Bùng nổ xe cá nhân, hạ tầng đô thị quá tải, kẹt xe liên miên. Ùn tắc giao thông mang lại những hậu quả và hệ lụy cho đời sống.</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Xe buýt là lựa chọn tối ưu hàng đầu hạn chế ùn tắc giao thông.</a:t>
            </a:r>
            <a:endParaRPr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p:txBody>
      </p:sp>
      <p:sp>
        <p:nvSpPr>
          <p:cNvPr id="546" name="Google Shape;546;p11"/>
          <p:cNvSpPr/>
          <p:nvPr/>
        </p:nvSpPr>
        <p:spPr>
          <a:xfrm>
            <a:off x="827405" y="1744980"/>
            <a:ext cx="2734945" cy="167703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5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5">
                                            <p:txEl>
                                              <p:pRg st="2" end="2"/>
                                            </p:txEl>
                                          </p:spTgt>
                                        </p:tgtEl>
                                        <p:attrNameLst>
                                          <p:attrName>style.visibility</p:attrName>
                                        </p:attrNameLst>
                                      </p:cBhvr>
                                      <p:to>
                                        <p:strVal val="visible"/>
                                      </p:to>
                                    </p:set>
                                    <p:animEffect transition="in" filter="dissolve">
                                      <p:cBhvr>
                                        <p:cTn id="12" dur="500"/>
                                        <p:tgtEl>
                                          <p:spTgt spid="54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0" name="Shape 550"/>
        <p:cNvGrpSpPr/>
        <p:nvPr/>
      </p:nvGrpSpPr>
      <p:grpSpPr>
        <a:xfrm>
          <a:off x="0" y="0"/>
          <a:ext cx="0" cy="0"/>
          <a:chOff x="0" y="0"/>
          <a:chExt cx="0" cy="0"/>
        </a:xfrm>
      </p:grpSpPr>
      <p:sp>
        <p:nvSpPr>
          <p:cNvPr id="551" name="Google Shape;551;p12"/>
          <p:cNvSpPr txBox="1"/>
          <p:nvPr/>
        </p:nvSpPr>
        <p:spPr>
          <a:xfrm flipH="1">
            <a:off x="4139565" y="1403985"/>
            <a:ext cx="3722370" cy="2361565"/>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Học hành căng thẳng, thức khuya, dậy sớm,... ảnh hưởng đến sức khỏe. Sức khỏe không tốt thì không nên lái xe.</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Xe buýt không cần phải lái xe và đảm bảo an toàn.</a:t>
            </a:r>
            <a:endParaRPr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p:txBody>
      </p:sp>
      <p:sp>
        <p:nvSpPr>
          <p:cNvPr id="552" name="Google Shape;552;p12"/>
          <p:cNvSpPr/>
          <p:nvPr/>
        </p:nvSpPr>
        <p:spPr>
          <a:xfrm>
            <a:off x="683260" y="1115695"/>
            <a:ext cx="2749550" cy="291147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fade">
                                      <p:cBhvr>
                                        <p:cTn id="7" dur="500"/>
                                        <p:tgtEl>
                                          <p:spTgt spid="5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
                                            <p:txEl>
                                              <p:pRg st="2" end="2"/>
                                            </p:txEl>
                                          </p:spTgt>
                                        </p:tgtEl>
                                        <p:attrNameLst>
                                          <p:attrName>style.visibility</p:attrName>
                                        </p:attrNameLst>
                                      </p:cBhvr>
                                      <p:to>
                                        <p:strVal val="visible"/>
                                      </p:to>
                                    </p:set>
                                    <p:animEffect transition="in" filter="blinds(horizontal)">
                                      <p:cBhvr>
                                        <p:cTn id="12" dur="500"/>
                                        <p:tgtEl>
                                          <p:spTgt spid="55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6" name="Shape 556"/>
        <p:cNvGrpSpPr/>
        <p:nvPr/>
      </p:nvGrpSpPr>
      <p:grpSpPr>
        <a:xfrm>
          <a:off x="0" y="0"/>
          <a:ext cx="0" cy="0"/>
          <a:chOff x="0" y="0"/>
          <a:chExt cx="0" cy="0"/>
        </a:xfrm>
      </p:grpSpPr>
      <p:sp>
        <p:nvSpPr>
          <p:cNvPr id="557" name="Google Shape;557;p13"/>
          <p:cNvSpPr txBox="1"/>
          <p:nvPr/>
        </p:nvSpPr>
        <p:spPr>
          <a:xfrm flipH="1">
            <a:off x="4139565" y="1431925"/>
            <a:ext cx="3722370" cy="2377440"/>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Tai nạn giao thông đối với người đi xe máy chiếm hơn 70% số vụ tai nạn giao thông đường bộ.</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Sử dụng xe buýt để đảm bảo an toàn cho bản thân và mọi người xung quanh.</a:t>
            </a:r>
            <a:endParaRPr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p:txBody>
      </p:sp>
      <p:sp>
        <p:nvSpPr>
          <p:cNvPr id="558" name="Google Shape;558;p13"/>
          <p:cNvSpPr/>
          <p:nvPr/>
        </p:nvSpPr>
        <p:spPr>
          <a:xfrm>
            <a:off x="1115060" y="1766570"/>
            <a:ext cx="2477135" cy="1666240"/>
          </a:xfrm>
          <a:prstGeom prst="rect">
            <a:avLst/>
          </a:prstGeom>
          <a:blipFill rotWithShape="1">
            <a:blip r:embed="rId1"/>
            <a:stretch>
              <a:fillRect/>
            </a:stretch>
          </a:blip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7">
                                            <p:txEl>
                                              <p:pRg st="0" end="0"/>
                                            </p:txEl>
                                          </p:spTgt>
                                        </p:tgtEl>
                                        <p:attrNameLst>
                                          <p:attrName>style.visibility</p:attrName>
                                        </p:attrNameLst>
                                      </p:cBhvr>
                                      <p:to>
                                        <p:strVal val="visible"/>
                                      </p:to>
                                    </p:set>
                                    <p:animEffect transition="in" filter="fade">
                                      <p:cBhvr>
                                        <p:cTn id="7" dur="500"/>
                                        <p:tgtEl>
                                          <p:spTgt spid="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7">
                                            <p:txEl>
                                              <p:pRg st="2" end="2"/>
                                            </p:txEl>
                                          </p:spTgt>
                                        </p:tgtEl>
                                        <p:attrNameLst>
                                          <p:attrName>style.visibility</p:attrName>
                                        </p:attrNameLst>
                                      </p:cBhvr>
                                      <p:to>
                                        <p:strVal val="visible"/>
                                      </p:to>
                                    </p:set>
                                    <p:animEffect transition="in" filter="fade">
                                      <p:cBhvr>
                                        <p:cTn id="12" dur="500"/>
                                        <p:tgtEl>
                                          <p:spTgt spid="55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2" name="Shape 562"/>
        <p:cNvGrpSpPr/>
        <p:nvPr/>
      </p:nvGrpSpPr>
      <p:grpSpPr>
        <a:xfrm>
          <a:off x="0" y="0"/>
          <a:ext cx="0" cy="0"/>
          <a:chOff x="0" y="0"/>
          <a:chExt cx="0" cy="0"/>
        </a:xfrm>
      </p:grpSpPr>
      <p:sp>
        <p:nvSpPr>
          <p:cNvPr id="563" name="Google Shape;563;p14"/>
          <p:cNvSpPr txBox="1"/>
          <p:nvPr/>
        </p:nvSpPr>
        <p:spPr>
          <a:xfrm flipH="1">
            <a:off x="4139565" y="1419860"/>
            <a:ext cx="3722370" cy="2370455"/>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Thời gian trên xe buýt rất dài, một câu chuyện nhỏ sẽ gắn chặt tình bạn hơn, sẽ khiến một ngày của chúng ta trở nên ý nghĩa.</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Giải tỏa những căng thẳng, mệt mỏi trong công việc, học tập.</a:t>
            </a:r>
            <a:endParaRPr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p:txBody>
      </p:sp>
      <p:sp>
        <p:nvSpPr>
          <p:cNvPr id="564" name="Google Shape;564;p14"/>
          <p:cNvSpPr/>
          <p:nvPr/>
        </p:nvSpPr>
        <p:spPr>
          <a:xfrm>
            <a:off x="539750" y="1708150"/>
            <a:ext cx="2974340" cy="173863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animEffect transition="in" filter="fade">
                                      <p:cBhvr>
                                        <p:cTn id="7" dur="500"/>
                                        <p:tgtEl>
                                          <p:spTgt spid="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3">
                                            <p:txEl>
                                              <p:pRg st="2" end="2"/>
                                            </p:txEl>
                                          </p:spTgt>
                                        </p:tgtEl>
                                        <p:attrNameLst>
                                          <p:attrName>style.visibility</p:attrName>
                                        </p:attrNameLst>
                                      </p:cBhvr>
                                      <p:to>
                                        <p:strVal val="visible"/>
                                      </p:to>
                                    </p:set>
                                    <p:animEffect transition="in" filter="dissolve">
                                      <p:cBhvr>
                                        <p:cTn id="12" dur="500"/>
                                        <p:tgtEl>
                                          <p:spTgt spid="56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570" name="Google Shape;570;p15"/>
          <p:cNvSpPr txBox="1"/>
          <p:nvPr>
            <p:ph type="subTitle" idx="1"/>
          </p:nvPr>
        </p:nvSpPr>
        <p:spPr>
          <a:xfrm>
            <a:off x="1115060" y="1995805"/>
            <a:ext cx="3513455" cy="131191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SzPts val="1400"/>
              <a:buFont typeface="Arial" panose="020B0604020202020204"/>
              <a:buChar char="•"/>
            </a:pPr>
            <a:r>
              <a:rPr lang="vi-VN" sz="1800" b="0">
                <a:latin typeface="Open Sans" panose="020B0606030504020204"/>
                <a:ea typeface="Open Sans" panose="020B0606030504020204"/>
                <a:cs typeface="Open Sans" panose="020B0606030504020204"/>
                <a:sym typeface="Open Sans" panose="020B0606030504020204"/>
              </a:rPr>
              <a:t>Móc túi, trộm cắp</a:t>
            </a:r>
            <a:endParaRPr sz="1800" b="0">
              <a:latin typeface="Open Sans" panose="020B0606030504020204"/>
              <a:ea typeface="Open Sans" panose="020B0606030504020204"/>
              <a:cs typeface="Open Sans" panose="020B0606030504020204"/>
              <a:sym typeface="Open Sans" panose="020B0606030504020204"/>
            </a:endParaRPr>
          </a:p>
          <a:p>
            <a:pPr marL="457200" lvl="0" indent="-317500" algn="just" rtl="0">
              <a:lnSpc>
                <a:spcPct val="150000"/>
              </a:lnSpc>
              <a:spcBef>
                <a:spcPts val="0"/>
              </a:spcBef>
              <a:spcAft>
                <a:spcPts val="0"/>
              </a:spcAft>
              <a:buSzPts val="1400"/>
              <a:buFont typeface="Arial" panose="020B0604020202020204"/>
              <a:buChar char="•"/>
            </a:pPr>
            <a:r>
              <a:rPr lang="vi-VN" sz="1800" b="0">
                <a:latin typeface="Open Sans" panose="020B0606030504020204"/>
                <a:ea typeface="Open Sans" panose="020B0606030504020204"/>
                <a:cs typeface="Open Sans" panose="020B0606030504020204"/>
                <a:sym typeface="Open Sans" panose="020B0606030504020204"/>
              </a:rPr>
              <a:t>Quấy rối tình dục</a:t>
            </a:r>
            <a:endParaRPr sz="1800" b="0">
              <a:latin typeface="Open Sans" panose="020B0606030504020204"/>
              <a:ea typeface="Open Sans" panose="020B0606030504020204"/>
              <a:cs typeface="Open Sans" panose="020B0606030504020204"/>
              <a:sym typeface="Open Sans" panose="020B0606030504020204"/>
            </a:endParaRPr>
          </a:p>
          <a:p>
            <a:pPr marL="457200" lvl="0" indent="-317500" algn="just" rtl="0">
              <a:lnSpc>
                <a:spcPct val="150000"/>
              </a:lnSpc>
              <a:spcBef>
                <a:spcPts val="0"/>
              </a:spcBef>
              <a:spcAft>
                <a:spcPts val="0"/>
              </a:spcAft>
              <a:buSzPts val="1400"/>
              <a:buFont typeface="Arial" panose="020B0604020202020204"/>
              <a:buChar char="•"/>
            </a:pPr>
            <a:r>
              <a:rPr lang="vi-VN" sz="1800" b="0">
                <a:latin typeface="Open Sans" panose="020B0606030504020204"/>
                <a:ea typeface="Open Sans" panose="020B0606030504020204"/>
                <a:cs typeface="Open Sans" panose="020B0606030504020204"/>
                <a:sym typeface="Open Sans" panose="020B0606030504020204"/>
              </a:rPr>
              <a:t>Thái độ phục vụ</a:t>
            </a:r>
            <a:endParaRPr sz="1800" b="0">
              <a:latin typeface="Open Sans" panose="020B0606030504020204"/>
              <a:ea typeface="Open Sans" panose="020B0606030504020204"/>
              <a:cs typeface="Open Sans" panose="020B0606030504020204"/>
              <a:sym typeface="Open Sans" panose="020B0606030504020204"/>
            </a:endParaRPr>
          </a:p>
          <a:p>
            <a:pPr marL="457200" lvl="0" indent="-228600" algn="just" rtl="0">
              <a:lnSpc>
                <a:spcPct val="150000"/>
              </a:lnSpc>
              <a:spcBef>
                <a:spcPts val="0"/>
              </a:spcBef>
              <a:spcAft>
                <a:spcPts val="0"/>
              </a:spcAft>
              <a:buSzPts val="1400"/>
              <a:buFont typeface="Arial" panose="020B0604020202020204"/>
              <a:buNone/>
            </a:pPr>
            <a:endParaRPr sz="1800" b="0">
              <a:latin typeface="Open Sans" panose="020B0606030504020204"/>
              <a:ea typeface="Open Sans" panose="020B0606030504020204"/>
              <a:cs typeface="Open Sans" panose="020B0606030504020204"/>
              <a:sym typeface="Open Sans" panose="020B0606030504020204"/>
            </a:endParaRPr>
          </a:p>
        </p:txBody>
      </p:sp>
      <p:sp>
        <p:nvSpPr>
          <p:cNvPr id="571" name="Google Shape;571;p15"/>
          <p:cNvSpPr txBox="1"/>
          <p:nvPr/>
        </p:nvSpPr>
        <p:spPr>
          <a:xfrm>
            <a:off x="4571365" y="2067560"/>
            <a:ext cx="3274060" cy="920750"/>
          </a:xfrm>
          <a:prstGeom prst="rect">
            <a:avLst/>
          </a:prstGeom>
          <a:noFill/>
          <a:ln>
            <a:noFill/>
          </a:ln>
        </p:spPr>
        <p:txBody>
          <a:bodyPr spcFirstLastPara="1" wrap="square" lIns="91425" tIns="45700" rIns="91425" bIns="45700" anchor="t" anchorCtr="0">
            <a:spAutoFit/>
          </a:bodyPr>
          <a:lstStyle/>
          <a:p>
            <a:pPr marL="457200" marR="0" lvl="0" indent="-317500" algn="just" rtl="0">
              <a:lnSpc>
                <a:spcPct val="150000"/>
              </a:lnSpc>
              <a:spcBef>
                <a:spcPts val="0"/>
              </a:spcBef>
              <a:spcAft>
                <a:spcPts val="0"/>
              </a:spcAft>
              <a:buClr>
                <a:srgbClr val="000000"/>
              </a:buClr>
              <a:buSzPts val="1400"/>
              <a:buFont typeface="Arial" panose="020B0604020202020204"/>
              <a:buChar char="•"/>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Tài xế thiếu trách nhiệm</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457200" marR="0" lvl="0" indent="-317500" algn="just" rtl="0">
              <a:lnSpc>
                <a:spcPct val="150000"/>
              </a:lnSpc>
              <a:spcBef>
                <a:spcPts val="0"/>
              </a:spcBef>
              <a:spcAft>
                <a:spcPts val="0"/>
              </a:spcAft>
              <a:buClr>
                <a:srgbClr val="000000"/>
              </a:buClr>
              <a:buSzPts val="1400"/>
              <a:buFont typeface="Arial" panose="020B0604020202020204"/>
              <a:buChar char="•"/>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Chất lượng xe</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sp>
        <p:nvSpPr>
          <p:cNvPr id="520" name="Google Shape;520;p8"/>
          <p:cNvSpPr txBox="1"/>
          <p:nvPr/>
        </p:nvSpPr>
        <p:spPr>
          <a:xfrm>
            <a:off x="843090" y="699483"/>
            <a:ext cx="3513300" cy="435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Open Sans" panose="020B0606030504020204"/>
              <a:buNone/>
              <a:defRPr sz="16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1pPr>
            <a:lvl2pPr marL="914400" marR="0" lvl="1" indent="-317500" algn="l" rtl="0">
              <a:lnSpc>
                <a:spcPct val="115000"/>
              </a:lnSpc>
              <a:spcBef>
                <a:spcPts val="0"/>
              </a:spcBef>
              <a:spcAft>
                <a:spcPts val="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2pPr>
            <a:lvl3pPr marL="1371600" marR="0" lvl="2" indent="-317500" algn="l" rtl="0">
              <a:lnSpc>
                <a:spcPct val="115000"/>
              </a:lnSpc>
              <a:spcBef>
                <a:spcPts val="1600"/>
              </a:spcBef>
              <a:spcAft>
                <a:spcPts val="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3pPr>
            <a:lvl4pPr marL="1828800" marR="0" lvl="3" indent="-317500" algn="l" rtl="0">
              <a:lnSpc>
                <a:spcPct val="115000"/>
              </a:lnSpc>
              <a:spcBef>
                <a:spcPts val="1600"/>
              </a:spcBef>
              <a:spcAft>
                <a:spcPts val="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4pPr>
            <a:lvl5pPr marL="2286000" marR="0" lvl="4" indent="-317500" algn="l" rtl="0">
              <a:lnSpc>
                <a:spcPct val="115000"/>
              </a:lnSpc>
              <a:spcBef>
                <a:spcPts val="1600"/>
              </a:spcBef>
              <a:spcAft>
                <a:spcPts val="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5pPr>
            <a:lvl6pPr marL="2743200" marR="0" lvl="5" indent="-317500" algn="l" rtl="0">
              <a:lnSpc>
                <a:spcPct val="115000"/>
              </a:lnSpc>
              <a:spcBef>
                <a:spcPts val="1600"/>
              </a:spcBef>
              <a:spcAft>
                <a:spcPts val="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6pPr>
            <a:lvl7pPr marL="3200400" marR="0" lvl="6" indent="-317500" algn="l" rtl="0">
              <a:lnSpc>
                <a:spcPct val="115000"/>
              </a:lnSpc>
              <a:spcBef>
                <a:spcPts val="1600"/>
              </a:spcBef>
              <a:spcAft>
                <a:spcPts val="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7pPr>
            <a:lvl8pPr marL="3657600" marR="0" lvl="7" indent="-317500" algn="l" rtl="0">
              <a:lnSpc>
                <a:spcPct val="115000"/>
              </a:lnSpc>
              <a:spcBef>
                <a:spcPts val="1600"/>
              </a:spcBef>
              <a:spcAft>
                <a:spcPts val="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8pPr>
            <a:lvl9pPr marL="4114800" marR="0" lvl="8" indent="-317500" algn="l" rtl="0">
              <a:lnSpc>
                <a:spcPct val="115000"/>
              </a:lnSpc>
              <a:spcBef>
                <a:spcPts val="1600"/>
              </a:spcBef>
              <a:spcAft>
                <a:spcPts val="1600"/>
              </a:spcAft>
              <a:buClr>
                <a:schemeClr val="dk2"/>
              </a:buClr>
              <a:buSzPts val="1400"/>
              <a:buFont typeface="Open Sans" panose="020B0606030504020204"/>
              <a:buNone/>
              <a:defRPr sz="1400" b="0" i="0" u="none" strike="noStrike" cap="none">
                <a:solidFill>
                  <a:schemeClr val="dk2"/>
                </a:solidFill>
                <a:latin typeface="Open Sans" panose="020B0606030504020204"/>
                <a:ea typeface="Open Sans" panose="020B0606030504020204"/>
                <a:cs typeface="Open Sans" panose="020B0606030504020204"/>
                <a:sym typeface="Open Sans" panose="020B0606030504020204"/>
              </a:defRPr>
            </a:lvl9pPr>
          </a:lstStyle>
          <a:p>
            <a:pPr marL="0" lvl="0" indent="0" algn="l" rtl="0">
              <a:lnSpc>
                <a:spcPct val="100000"/>
              </a:lnSpc>
              <a:spcBef>
                <a:spcPts val="0"/>
              </a:spcBef>
              <a:spcAft>
                <a:spcPts val="0"/>
              </a:spcAft>
              <a:buSzPts val="3000"/>
              <a:buNone/>
            </a:pPr>
            <a:r>
              <a:rPr lang="vi-VN" sz="3000" b="1">
                <a:latin typeface="Josefin Sans" charset="0"/>
                <a:cs typeface="Josefin Sans" charset="0"/>
              </a:rPr>
              <a:t>2. Hiện trạng</a:t>
            </a:r>
            <a:br>
              <a:rPr lang="vi-VN" sz="3000" b="1">
                <a:latin typeface="Josefin Sans" charset="0"/>
                <a:cs typeface="Josefin Sans" charset="0"/>
              </a:rPr>
            </a:br>
            <a:r>
              <a:rPr lang="vi-VN" sz="3000" b="1">
                <a:latin typeface="Josefin Sans" charset="0"/>
                <a:cs typeface="Josefin Sans" charset="0"/>
              </a:rPr>
              <a:t>2.2 T</a:t>
            </a:r>
            <a:r>
              <a:rPr lang="en-US" altLang="vi-VN" sz="3000" b="1">
                <a:latin typeface="Josefin Sans" charset="0"/>
                <a:cs typeface="Josefin Sans" charset="0"/>
              </a:rPr>
              <a:t>iêu</a:t>
            </a:r>
            <a:r>
              <a:rPr lang="vi-VN" sz="3000" b="1">
                <a:latin typeface="Josefin Sans" charset="0"/>
                <a:cs typeface="Josefin Sans" charset="0"/>
              </a:rPr>
              <a:t> cực</a:t>
            </a:r>
            <a:endParaRPr lang="vi-VN" sz="3000" b="1">
              <a:latin typeface="Josefin Sans" charset="0"/>
              <a:cs typeface="Josefin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animEffect transition="in" filter="fade">
                                      <p:cBhvr>
                                        <p:cTn id="7" dur="500"/>
                                        <p:tgtEl>
                                          <p:spTgt spid="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0">
                                            <p:txEl>
                                              <p:pRg st="1" end="1"/>
                                            </p:txEl>
                                          </p:spTgt>
                                        </p:tgtEl>
                                        <p:attrNameLst>
                                          <p:attrName>style.visibility</p:attrName>
                                        </p:attrNameLst>
                                      </p:cBhvr>
                                      <p:to>
                                        <p:strVal val="visible"/>
                                      </p:to>
                                    </p:set>
                                    <p:animEffect transition="in" filter="fade">
                                      <p:cBhvr>
                                        <p:cTn id="12" dur="500"/>
                                        <p:tgtEl>
                                          <p:spTgt spid="5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0">
                                            <p:txEl>
                                              <p:pRg st="2" end="2"/>
                                            </p:txEl>
                                          </p:spTgt>
                                        </p:tgtEl>
                                        <p:attrNameLst>
                                          <p:attrName>style.visibility</p:attrName>
                                        </p:attrNameLst>
                                      </p:cBhvr>
                                      <p:to>
                                        <p:strVal val="visible"/>
                                      </p:to>
                                    </p:set>
                                    <p:animEffect transition="in" filter="fade">
                                      <p:cBhvr>
                                        <p:cTn id="17" dur="500"/>
                                        <p:tgtEl>
                                          <p:spTgt spid="5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1">
                                            <p:txEl>
                                              <p:pRg st="0" end="0"/>
                                            </p:txEl>
                                          </p:spTgt>
                                        </p:tgtEl>
                                        <p:attrNameLst>
                                          <p:attrName>style.visibility</p:attrName>
                                        </p:attrNameLst>
                                      </p:cBhvr>
                                      <p:to>
                                        <p:strVal val="visible"/>
                                      </p:to>
                                    </p:set>
                                    <p:animEffect transition="in" filter="fade">
                                      <p:cBhvr>
                                        <p:cTn id="22" dur="500"/>
                                        <p:tgtEl>
                                          <p:spTgt spid="5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1">
                                            <p:txEl>
                                              <p:pRg st="1" end="1"/>
                                            </p:txEl>
                                          </p:spTgt>
                                        </p:tgtEl>
                                        <p:attrNameLst>
                                          <p:attrName>style.visibility</p:attrName>
                                        </p:attrNameLst>
                                      </p:cBhvr>
                                      <p:to>
                                        <p:strVal val="visible"/>
                                      </p:to>
                                    </p:set>
                                    <p:animEffect transition="in" filter="fade">
                                      <p:cBhvr>
                                        <p:cTn id="27" dur="500"/>
                                        <p:tgtEl>
                                          <p:spTgt spid="571">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16"/>
          <p:cNvSpPr txBox="1"/>
          <p:nvPr/>
        </p:nvSpPr>
        <p:spPr>
          <a:xfrm flipH="1">
            <a:off x="4139565" y="987425"/>
            <a:ext cx="3722370" cy="3032125"/>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Nạn trộm cắp, móc túi tại nơi công cộng như bến xe, xe buýt,…luôn là nỗi ám ảnh dai dẳng. Nạn nhân im lặng, không dám tố giác, vì bị đe dọa, sợ bị trả thù, ảnh hưởng công việc.</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Tạo cảm giác lo sợ, không thoải mái khi sử dụng xe buýt.</a:t>
            </a:r>
            <a:endParaRPr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sp>
        <p:nvSpPr>
          <p:cNvPr id="577" name="Google Shape;577;p16"/>
          <p:cNvSpPr/>
          <p:nvPr/>
        </p:nvSpPr>
        <p:spPr>
          <a:xfrm>
            <a:off x="971550" y="1579245"/>
            <a:ext cx="2397760" cy="198501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6">
                                            <p:txEl>
                                              <p:pRg st="0" end="0"/>
                                            </p:txEl>
                                          </p:spTgt>
                                        </p:tgtEl>
                                        <p:attrNameLst>
                                          <p:attrName>style.visibility</p:attrName>
                                        </p:attrNameLst>
                                      </p:cBhvr>
                                      <p:to>
                                        <p:strVal val="visible"/>
                                      </p:to>
                                    </p:set>
                                    <p:animEffect transition="in" filter="fade">
                                      <p:cBhvr>
                                        <p:cTn id="7" dur="500"/>
                                        <p:tgtEl>
                                          <p:spTgt spid="5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2" end="2"/>
                                            </p:txEl>
                                          </p:spTgt>
                                        </p:tgtEl>
                                        <p:attrNameLst>
                                          <p:attrName>style.visibility</p:attrName>
                                        </p:attrNameLst>
                                      </p:cBhvr>
                                      <p:to>
                                        <p:strVal val="visible"/>
                                      </p:to>
                                    </p:set>
                                    <p:animEffect transition="in" filter="fade">
                                      <p:cBhvr>
                                        <p:cTn id="12" dur="500"/>
                                        <p:tgtEl>
                                          <p:spTgt spid="57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17"/>
          <p:cNvSpPr txBox="1"/>
          <p:nvPr/>
        </p:nvSpPr>
        <p:spPr>
          <a:xfrm flipH="1">
            <a:off x="4140835" y="1229360"/>
            <a:ext cx="3722370" cy="2685415"/>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Tình trạng này không xuất hiện nhiều nhưng gây nhiều bức xúc trong xã hội. Nhiều nạn nhân chọn cách im lặng, chuyển chỗ hoặc xuống trạm kế.</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Ảnh hưởng lớn đến tâm lý người đi xe.</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sp>
        <p:nvSpPr>
          <p:cNvPr id="583" name="Google Shape;583;p17"/>
          <p:cNvSpPr/>
          <p:nvPr/>
        </p:nvSpPr>
        <p:spPr>
          <a:xfrm>
            <a:off x="827405" y="1685290"/>
            <a:ext cx="2447925" cy="18935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Effect transition="in" filter="fade">
                                      <p:cBhvr>
                                        <p:cTn id="7" dur="500"/>
                                        <p:tgtEl>
                                          <p:spTgt spid="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xEl>
                                              <p:pRg st="2" end="2"/>
                                            </p:txEl>
                                          </p:spTgt>
                                        </p:tgtEl>
                                        <p:attrNameLst>
                                          <p:attrName>style.visibility</p:attrName>
                                        </p:attrNameLst>
                                      </p:cBhvr>
                                      <p:to>
                                        <p:strVal val="visible"/>
                                      </p:to>
                                    </p:set>
                                    <p:animEffect transition="in" filter="fade">
                                      <p:cBhvr>
                                        <p:cTn id="12" dur="500"/>
                                        <p:tgtEl>
                                          <p:spTgt spid="58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7" name="Shape 587"/>
        <p:cNvGrpSpPr/>
        <p:nvPr/>
      </p:nvGrpSpPr>
      <p:grpSpPr>
        <a:xfrm>
          <a:off x="0" y="0"/>
          <a:ext cx="0" cy="0"/>
          <a:chOff x="0" y="0"/>
          <a:chExt cx="0" cy="0"/>
        </a:xfrm>
      </p:grpSpPr>
      <p:sp>
        <p:nvSpPr>
          <p:cNvPr id="588" name="Google Shape;588;p18"/>
          <p:cNvSpPr/>
          <p:nvPr/>
        </p:nvSpPr>
        <p:spPr>
          <a:xfrm>
            <a:off x="683260" y="1419225"/>
            <a:ext cx="2428240" cy="212026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9" name="Google Shape;589;p18"/>
          <p:cNvSpPr txBox="1"/>
          <p:nvPr/>
        </p:nvSpPr>
        <p:spPr>
          <a:xfrm flipH="1">
            <a:off x="4140835" y="1231900"/>
            <a:ext cx="3722370" cy="2710815"/>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Không ít lần nhân viên xe buýt bị tố có thái độ phục vụ không tốt với hành khách. Nhân viên xe buýt thiếu tôn trọng với học sinh, sinh viên.</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Ảnh hưởng xấu đến hình ảnh xe buýt văn minh.</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animEffect transition="in" filter="fade">
                                      <p:cBhvr>
                                        <p:cTn id="7" dur="500"/>
                                        <p:tgtEl>
                                          <p:spTgt spid="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9">
                                            <p:txEl>
                                              <p:pRg st="2" end="2"/>
                                            </p:txEl>
                                          </p:spTgt>
                                        </p:tgtEl>
                                        <p:attrNameLst>
                                          <p:attrName>style.visibility</p:attrName>
                                        </p:attrNameLst>
                                      </p:cBhvr>
                                      <p:to>
                                        <p:strVal val="visible"/>
                                      </p:to>
                                    </p:set>
                                    <p:animEffect transition="in" filter="fade">
                                      <p:cBhvr>
                                        <p:cTn id="12" dur="500"/>
                                        <p:tgtEl>
                                          <p:spTgt spid="58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3" name="Shape 593"/>
        <p:cNvGrpSpPr/>
        <p:nvPr/>
      </p:nvGrpSpPr>
      <p:grpSpPr>
        <a:xfrm>
          <a:off x="0" y="0"/>
          <a:ext cx="0" cy="0"/>
          <a:chOff x="0" y="0"/>
          <a:chExt cx="0" cy="0"/>
        </a:xfrm>
      </p:grpSpPr>
      <p:sp>
        <p:nvSpPr>
          <p:cNvPr id="594" name="Google Shape;594;p19"/>
          <p:cNvSpPr/>
          <p:nvPr/>
        </p:nvSpPr>
        <p:spPr>
          <a:xfrm>
            <a:off x="827405" y="1491615"/>
            <a:ext cx="2555875" cy="222694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5" name="Google Shape;595;p19"/>
          <p:cNvSpPr txBox="1"/>
          <p:nvPr/>
        </p:nvSpPr>
        <p:spPr>
          <a:xfrm flipH="1">
            <a:off x="4141450" y="956287"/>
            <a:ext cx="3722400" cy="3297600"/>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Chạy ẩu, lạng lách,… gây hậu quả nghiêm trọng không chỉ cho những người tham gia giao thông mà còn tạo cảm giác thiếu an toàn cho các hành khách trên xe.</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Không đảm bảo an toàn cho hành khách và các phương tiện tham gia giao thông xung quanh.</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5">
                                            <p:txEl>
                                              <p:pRg st="0" end="0"/>
                                            </p:txEl>
                                          </p:spTgt>
                                        </p:tgtEl>
                                        <p:attrNameLst>
                                          <p:attrName>style.visibility</p:attrName>
                                        </p:attrNameLst>
                                      </p:cBhvr>
                                      <p:to>
                                        <p:strVal val="visible"/>
                                      </p:to>
                                    </p:set>
                                    <p:animEffect transition="in" filter="fade">
                                      <p:cBhvr>
                                        <p:cTn id="7" dur="500"/>
                                        <p:tgtEl>
                                          <p:spTgt spid="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5">
                                            <p:txEl>
                                              <p:pRg st="2" end="2"/>
                                            </p:txEl>
                                          </p:spTgt>
                                        </p:tgtEl>
                                        <p:attrNameLst>
                                          <p:attrName>style.visibility</p:attrName>
                                        </p:attrNameLst>
                                      </p:cBhvr>
                                      <p:to>
                                        <p:strVal val="visible"/>
                                      </p:to>
                                    </p:set>
                                    <p:animEffect transition="in" filter="fade">
                                      <p:cBhvr>
                                        <p:cTn id="12" dur="500"/>
                                        <p:tgtEl>
                                          <p:spTgt spid="59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5" name="Google Shape;465;p2"/>
          <p:cNvSpPr txBox="1"/>
          <p:nvPr>
            <p:ph type="title"/>
          </p:nvPr>
        </p:nvSpPr>
        <p:spPr>
          <a:xfrm>
            <a:off x="540000" y="650295"/>
            <a:ext cx="806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600"/>
              <a:t>NỘI DUNG ĐỒ ÁN</a:t>
            </a:r>
            <a:endParaRPr lang="vi-VN" sz="3600"/>
          </a:p>
        </p:txBody>
      </p:sp>
      <p:sp>
        <p:nvSpPr>
          <p:cNvPr id="466" name="Google Shape;466;p2"/>
          <p:cNvSpPr txBox="1"/>
          <p:nvPr>
            <p:ph type="body" idx="1"/>
          </p:nvPr>
        </p:nvSpPr>
        <p:spPr>
          <a:xfrm>
            <a:off x="1372870" y="1491615"/>
            <a:ext cx="5146040" cy="2549525"/>
          </a:xfrm>
          <a:prstGeom prst="rect">
            <a:avLst/>
          </a:prstGeom>
          <a:noFill/>
          <a:ln>
            <a:noFill/>
          </a:ln>
        </p:spPr>
        <p:txBody>
          <a:bodyPr spcFirstLastPara="1" wrap="square" lIns="91425" tIns="91425" rIns="91425" bIns="91425" anchor="t" anchorCtr="0">
            <a:noAutofit/>
          </a:bodyPr>
          <a:lstStyle/>
          <a:p>
            <a:pPr marL="381000" lvl="0" indent="-228600" algn="just" rtl="0">
              <a:lnSpc>
                <a:spcPct val="100000"/>
              </a:lnSpc>
              <a:spcBef>
                <a:spcPts val="0"/>
              </a:spcBef>
              <a:spcAft>
                <a:spcPts val="0"/>
              </a:spcAft>
              <a:buSzPts val="1200"/>
              <a:buAutoNum type="arabicPeriod"/>
            </a:pPr>
            <a:r>
              <a:rPr lang="vi-VN" sz="3200" b="0">
                <a:latin typeface="Josefin Sans"/>
                <a:ea typeface="Josefin Sans"/>
                <a:cs typeface="Josefin Sans"/>
                <a:sym typeface="Josefin Sans"/>
              </a:rPr>
              <a:t>Tổng quan về xe buýt</a:t>
            </a:r>
            <a:endParaRPr sz="3200" b="0">
              <a:latin typeface="Josefin Sans"/>
              <a:ea typeface="Josefin Sans"/>
              <a:cs typeface="Josefin Sans"/>
              <a:sym typeface="Josefin Sans"/>
            </a:endParaRPr>
          </a:p>
          <a:p>
            <a:pPr marL="381000" lvl="0" indent="-228600" algn="just" rtl="0">
              <a:lnSpc>
                <a:spcPct val="100000"/>
              </a:lnSpc>
              <a:spcBef>
                <a:spcPts val="0"/>
              </a:spcBef>
              <a:spcAft>
                <a:spcPts val="0"/>
              </a:spcAft>
              <a:buSzPts val="1200"/>
              <a:buAutoNum type="arabicPeriod"/>
            </a:pPr>
            <a:r>
              <a:rPr lang="vi-VN" sz="3200" b="0">
                <a:latin typeface="Josefin Sans"/>
                <a:ea typeface="Josefin Sans"/>
                <a:cs typeface="Josefin Sans"/>
                <a:sym typeface="Josefin Sans"/>
              </a:rPr>
              <a:t>Hiện trạng</a:t>
            </a:r>
            <a:endParaRPr sz="3200" b="0">
              <a:latin typeface="Josefin Sans"/>
              <a:ea typeface="Josefin Sans"/>
              <a:cs typeface="Josefin Sans"/>
              <a:sym typeface="Josefin Sans"/>
            </a:endParaRPr>
          </a:p>
          <a:p>
            <a:pPr marL="381000" lvl="0" indent="-228600" algn="just" rtl="0">
              <a:lnSpc>
                <a:spcPct val="100000"/>
              </a:lnSpc>
              <a:spcBef>
                <a:spcPts val="0"/>
              </a:spcBef>
              <a:spcAft>
                <a:spcPts val="0"/>
              </a:spcAft>
              <a:buSzPts val="1200"/>
              <a:buAutoNum type="arabicPeriod"/>
            </a:pPr>
            <a:r>
              <a:rPr lang="vi-VN" sz="3200" b="0">
                <a:latin typeface="Josefin Sans"/>
                <a:ea typeface="Josefin Sans"/>
                <a:cs typeface="Josefin Sans"/>
                <a:sym typeface="Josefin Sans"/>
              </a:rPr>
              <a:t>Nhu cầu sử dụng</a:t>
            </a:r>
            <a:endParaRPr lang="vi-VN" sz="3200" b="0">
              <a:latin typeface="Josefin Sans"/>
              <a:ea typeface="Josefin Sans"/>
              <a:cs typeface="Josefin Sans"/>
              <a:sym typeface="Josefin Sans"/>
            </a:endParaRPr>
          </a:p>
          <a:p>
            <a:pPr marL="381000" lvl="0" indent="-228600" algn="just" rtl="0">
              <a:lnSpc>
                <a:spcPct val="100000"/>
              </a:lnSpc>
              <a:spcBef>
                <a:spcPts val="0"/>
              </a:spcBef>
              <a:spcAft>
                <a:spcPts val="0"/>
              </a:spcAft>
              <a:buSzPts val="1200"/>
              <a:buAutoNum type="arabicPeriod"/>
            </a:pPr>
            <a:r>
              <a:rPr lang="vi-VN" sz="3200" b="0">
                <a:latin typeface="Josefin Sans"/>
                <a:ea typeface="Josefin Sans"/>
                <a:cs typeface="Josefin Sans"/>
                <a:sym typeface="Josefin Sans"/>
              </a:rPr>
              <a:t>Nhu cầu thay đổi</a:t>
            </a:r>
            <a:endParaRPr sz="3200" b="0">
              <a:latin typeface="Josefin Sans"/>
              <a:ea typeface="Josefin Sans"/>
              <a:cs typeface="Josefin Sans"/>
              <a:sym typeface="Josefin Sans"/>
            </a:endParaRPr>
          </a:p>
          <a:p>
            <a:pPr marL="381000" lvl="0" indent="-228600" algn="just" rtl="0">
              <a:lnSpc>
                <a:spcPct val="100000"/>
              </a:lnSpc>
              <a:spcBef>
                <a:spcPts val="0"/>
              </a:spcBef>
              <a:spcAft>
                <a:spcPts val="0"/>
              </a:spcAft>
              <a:buSzPts val="1200"/>
              <a:buAutoNum type="arabicPeriod"/>
            </a:pPr>
            <a:r>
              <a:rPr lang="vi-VN" sz="3200" b="0">
                <a:latin typeface="Josefin Sans"/>
                <a:ea typeface="Josefin Sans"/>
                <a:cs typeface="Josefin Sans"/>
                <a:sym typeface="Josefin Sans"/>
              </a:rPr>
              <a:t>Giải pháp</a:t>
            </a:r>
            <a:endParaRPr sz="3200" b="0">
              <a:latin typeface="Josefin Sans"/>
              <a:ea typeface="Josefin Sans"/>
              <a:cs typeface="Josefin Sans"/>
              <a:sym typeface="Josefin Sans"/>
            </a:endParaRPr>
          </a:p>
          <a:p>
            <a:pPr marL="381000" lvl="0" indent="-228600" algn="just" rtl="0">
              <a:lnSpc>
                <a:spcPct val="100000"/>
              </a:lnSpc>
              <a:spcBef>
                <a:spcPts val="0"/>
              </a:spcBef>
              <a:spcAft>
                <a:spcPts val="0"/>
              </a:spcAft>
              <a:buSzPts val="1200"/>
              <a:buAutoNum type="arabicPeriod"/>
            </a:pPr>
            <a:r>
              <a:rPr lang="vi-VN" sz="3200" b="0">
                <a:latin typeface="Josefin Sans"/>
                <a:ea typeface="Josefin Sans"/>
                <a:cs typeface="Josefin Sans"/>
                <a:sym typeface="Josefin Sans"/>
              </a:rPr>
              <a:t>Lời kết</a:t>
            </a:r>
            <a:endParaRPr lang="vi-VN" sz="3200" b="0">
              <a:latin typeface="Josefin Sans"/>
              <a:ea typeface="Josefin Sans"/>
              <a:cs typeface="Josefin Sans"/>
              <a:sym typeface="Josefin Sans"/>
            </a:endParaRPr>
          </a:p>
        </p:txBody>
      </p:sp>
      <p:grpSp>
        <p:nvGrpSpPr>
          <p:cNvPr id="112" name="object 70"/>
          <p:cNvGrpSpPr/>
          <p:nvPr/>
        </p:nvGrpSpPr>
        <p:grpSpPr>
          <a:xfrm>
            <a:off x="5954395" y="2794635"/>
            <a:ext cx="1859280" cy="1708150"/>
            <a:chOff x="7618402" y="5534210"/>
            <a:chExt cx="4116070" cy="4116070"/>
          </a:xfrm>
        </p:grpSpPr>
        <p:sp>
          <p:nvSpPr>
            <p:cNvPr id="113" name="object 71"/>
            <p:cNvSpPr/>
            <p:nvPr/>
          </p:nvSpPr>
          <p:spPr>
            <a:xfrm>
              <a:off x="7618402" y="5534210"/>
              <a:ext cx="4116070" cy="4116070"/>
            </a:xfrm>
            <a:custGeom>
              <a:avLst/>
              <a:gdLst/>
              <a:ahLst/>
              <a:cxnLst/>
              <a:rect l="l" t="t" r="r" b="b"/>
              <a:pathLst>
                <a:path w="4116070" h="4116070">
                  <a:moveTo>
                    <a:pt x="2057724" y="4115448"/>
                  </a:moveTo>
                  <a:lnTo>
                    <a:pt x="2009641" y="4114902"/>
                  </a:lnTo>
                  <a:lnTo>
                    <a:pt x="1961816" y="4113268"/>
                  </a:lnTo>
                  <a:lnTo>
                    <a:pt x="1914273" y="4110555"/>
                  </a:lnTo>
                  <a:lnTo>
                    <a:pt x="1867034" y="4106770"/>
                  </a:lnTo>
                  <a:lnTo>
                    <a:pt x="1820125" y="4101922"/>
                  </a:lnTo>
                  <a:lnTo>
                    <a:pt x="1772269" y="4095850"/>
                  </a:lnTo>
                  <a:lnTo>
                    <a:pt x="1724762" y="4088689"/>
                  </a:lnTo>
                  <a:lnTo>
                    <a:pt x="1677616" y="4080452"/>
                  </a:lnTo>
                  <a:lnTo>
                    <a:pt x="1630844" y="4071152"/>
                  </a:lnTo>
                  <a:lnTo>
                    <a:pt x="1584460" y="4060801"/>
                  </a:lnTo>
                  <a:lnTo>
                    <a:pt x="1538476" y="4049413"/>
                  </a:lnTo>
                  <a:lnTo>
                    <a:pt x="1492905" y="4037000"/>
                  </a:lnTo>
                  <a:lnTo>
                    <a:pt x="1447760" y="4023577"/>
                  </a:lnTo>
                  <a:lnTo>
                    <a:pt x="1403055" y="4009154"/>
                  </a:lnTo>
                  <a:lnTo>
                    <a:pt x="1358801" y="3993747"/>
                  </a:lnTo>
                  <a:lnTo>
                    <a:pt x="1315013" y="3977367"/>
                  </a:lnTo>
                  <a:lnTo>
                    <a:pt x="1271702" y="3960027"/>
                  </a:lnTo>
                  <a:lnTo>
                    <a:pt x="1228883" y="3941741"/>
                  </a:lnTo>
                  <a:lnTo>
                    <a:pt x="1186568" y="3922521"/>
                  </a:lnTo>
                  <a:lnTo>
                    <a:pt x="1144769" y="3902380"/>
                  </a:lnTo>
                  <a:lnTo>
                    <a:pt x="1103501" y="3881332"/>
                  </a:lnTo>
                  <a:lnTo>
                    <a:pt x="1062775" y="3859389"/>
                  </a:lnTo>
                  <a:lnTo>
                    <a:pt x="1022606" y="3836565"/>
                  </a:lnTo>
                  <a:lnTo>
                    <a:pt x="983005" y="3812872"/>
                  </a:lnTo>
                  <a:lnTo>
                    <a:pt x="943986" y="3788322"/>
                  </a:lnTo>
                  <a:lnTo>
                    <a:pt x="905561" y="3762930"/>
                  </a:lnTo>
                  <a:lnTo>
                    <a:pt x="867745" y="3736709"/>
                  </a:lnTo>
                  <a:lnTo>
                    <a:pt x="830549" y="3709670"/>
                  </a:lnTo>
                  <a:lnTo>
                    <a:pt x="793987" y="3681827"/>
                  </a:lnTo>
                  <a:lnTo>
                    <a:pt x="758071" y="3653193"/>
                  </a:lnTo>
                  <a:lnTo>
                    <a:pt x="722815" y="3623782"/>
                  </a:lnTo>
                  <a:lnTo>
                    <a:pt x="688232" y="3593605"/>
                  </a:lnTo>
                  <a:lnTo>
                    <a:pt x="654334" y="3562676"/>
                  </a:lnTo>
                  <a:lnTo>
                    <a:pt x="621135" y="3531008"/>
                  </a:lnTo>
                  <a:lnTo>
                    <a:pt x="588647" y="3498614"/>
                  </a:lnTo>
                  <a:lnTo>
                    <a:pt x="556884" y="3465507"/>
                  </a:lnTo>
                  <a:lnTo>
                    <a:pt x="525858" y="3431699"/>
                  </a:lnTo>
                  <a:lnTo>
                    <a:pt x="495583" y="3397204"/>
                  </a:lnTo>
                  <a:lnTo>
                    <a:pt x="466071" y="3362035"/>
                  </a:lnTo>
                  <a:lnTo>
                    <a:pt x="437335" y="3326205"/>
                  </a:lnTo>
                  <a:lnTo>
                    <a:pt x="409389" y="3289726"/>
                  </a:lnTo>
                  <a:lnTo>
                    <a:pt x="382244" y="3252612"/>
                  </a:lnTo>
                  <a:lnTo>
                    <a:pt x="355915" y="3214875"/>
                  </a:lnTo>
                  <a:lnTo>
                    <a:pt x="330415" y="3176529"/>
                  </a:lnTo>
                  <a:lnTo>
                    <a:pt x="305755" y="3137587"/>
                  </a:lnTo>
                  <a:lnTo>
                    <a:pt x="281950" y="3098061"/>
                  </a:lnTo>
                  <a:lnTo>
                    <a:pt x="259012" y="3057964"/>
                  </a:lnTo>
                  <a:lnTo>
                    <a:pt x="236953" y="3017310"/>
                  </a:lnTo>
                  <a:lnTo>
                    <a:pt x="215788" y="2976111"/>
                  </a:lnTo>
                  <a:lnTo>
                    <a:pt x="195529" y="2934380"/>
                  </a:lnTo>
                  <a:lnTo>
                    <a:pt x="176189" y="2892131"/>
                  </a:lnTo>
                  <a:lnTo>
                    <a:pt x="157781" y="2849376"/>
                  </a:lnTo>
                  <a:lnTo>
                    <a:pt x="140318" y="2806128"/>
                  </a:lnTo>
                  <a:lnTo>
                    <a:pt x="123812" y="2762400"/>
                  </a:lnTo>
                  <a:lnTo>
                    <a:pt x="108278" y="2718206"/>
                  </a:lnTo>
                  <a:lnTo>
                    <a:pt x="93727" y="2673557"/>
                  </a:lnTo>
                  <a:lnTo>
                    <a:pt x="80173" y="2628468"/>
                  </a:lnTo>
                  <a:lnTo>
                    <a:pt x="67629" y="2582951"/>
                  </a:lnTo>
                  <a:lnTo>
                    <a:pt x="56108" y="2537018"/>
                  </a:lnTo>
                  <a:lnTo>
                    <a:pt x="45623" y="2490684"/>
                  </a:lnTo>
                  <a:lnTo>
                    <a:pt x="36186" y="2443961"/>
                  </a:lnTo>
                  <a:lnTo>
                    <a:pt x="27810" y="2396861"/>
                  </a:lnTo>
                  <a:lnTo>
                    <a:pt x="20510" y="2349399"/>
                  </a:lnTo>
                  <a:lnTo>
                    <a:pt x="14297" y="2301586"/>
                  </a:lnTo>
                  <a:lnTo>
                    <a:pt x="9184" y="2253436"/>
                  </a:lnTo>
                  <a:lnTo>
                    <a:pt x="5185" y="2204962"/>
                  </a:lnTo>
                  <a:lnTo>
                    <a:pt x="2313" y="2156177"/>
                  </a:lnTo>
                  <a:lnTo>
                    <a:pt x="580" y="2107093"/>
                  </a:lnTo>
                  <a:lnTo>
                    <a:pt x="0" y="2057724"/>
                  </a:lnTo>
                  <a:lnTo>
                    <a:pt x="561" y="2009150"/>
                  </a:lnTo>
                  <a:lnTo>
                    <a:pt x="2239" y="1960853"/>
                  </a:lnTo>
                  <a:lnTo>
                    <a:pt x="5020" y="1912844"/>
                  </a:lnTo>
                  <a:lnTo>
                    <a:pt x="8892" y="1865136"/>
                  </a:lnTo>
                  <a:lnTo>
                    <a:pt x="13843" y="1817741"/>
                  </a:lnTo>
                  <a:lnTo>
                    <a:pt x="19859" y="1770671"/>
                  </a:lnTo>
                  <a:lnTo>
                    <a:pt x="26930" y="1723938"/>
                  </a:lnTo>
                  <a:lnTo>
                    <a:pt x="35043" y="1677556"/>
                  </a:lnTo>
                  <a:lnTo>
                    <a:pt x="44184" y="1631536"/>
                  </a:lnTo>
                  <a:lnTo>
                    <a:pt x="54343" y="1585891"/>
                  </a:lnTo>
                  <a:lnTo>
                    <a:pt x="65506" y="1540633"/>
                  </a:lnTo>
                  <a:lnTo>
                    <a:pt x="77661" y="1495774"/>
                  </a:lnTo>
                  <a:lnTo>
                    <a:pt x="90796" y="1451328"/>
                  </a:lnTo>
                  <a:lnTo>
                    <a:pt x="104899" y="1407305"/>
                  </a:lnTo>
                  <a:lnTo>
                    <a:pt x="119957" y="1363719"/>
                  </a:lnTo>
                  <a:lnTo>
                    <a:pt x="135957" y="1320581"/>
                  </a:lnTo>
                  <a:lnTo>
                    <a:pt x="152888" y="1277905"/>
                  </a:lnTo>
                  <a:lnTo>
                    <a:pt x="170737" y="1235703"/>
                  </a:lnTo>
                  <a:lnTo>
                    <a:pt x="189492" y="1193986"/>
                  </a:lnTo>
                  <a:lnTo>
                    <a:pt x="209140" y="1152767"/>
                  </a:lnTo>
                  <a:lnTo>
                    <a:pt x="229670" y="1112059"/>
                  </a:lnTo>
                  <a:lnTo>
                    <a:pt x="251068" y="1071874"/>
                  </a:lnTo>
                  <a:lnTo>
                    <a:pt x="273322" y="1032225"/>
                  </a:lnTo>
                  <a:lnTo>
                    <a:pt x="296420" y="993123"/>
                  </a:lnTo>
                  <a:lnTo>
                    <a:pt x="320350" y="954580"/>
                  </a:lnTo>
                  <a:lnTo>
                    <a:pt x="345100" y="916611"/>
                  </a:lnTo>
                  <a:lnTo>
                    <a:pt x="370656" y="879225"/>
                  </a:lnTo>
                  <a:lnTo>
                    <a:pt x="397007" y="842437"/>
                  </a:lnTo>
                  <a:lnTo>
                    <a:pt x="424140" y="806259"/>
                  </a:lnTo>
                  <a:lnTo>
                    <a:pt x="452043" y="770702"/>
                  </a:lnTo>
                  <a:lnTo>
                    <a:pt x="480704" y="735779"/>
                  </a:lnTo>
                  <a:lnTo>
                    <a:pt x="510109" y="701502"/>
                  </a:lnTo>
                  <a:lnTo>
                    <a:pt x="540248" y="667884"/>
                  </a:lnTo>
                  <a:lnTo>
                    <a:pt x="571107" y="634938"/>
                  </a:lnTo>
                  <a:lnTo>
                    <a:pt x="602675" y="602675"/>
                  </a:lnTo>
                  <a:lnTo>
                    <a:pt x="634938" y="571107"/>
                  </a:lnTo>
                  <a:lnTo>
                    <a:pt x="667884" y="540248"/>
                  </a:lnTo>
                  <a:lnTo>
                    <a:pt x="701502" y="510109"/>
                  </a:lnTo>
                  <a:lnTo>
                    <a:pt x="735779" y="480704"/>
                  </a:lnTo>
                  <a:lnTo>
                    <a:pt x="770702" y="452043"/>
                  </a:lnTo>
                  <a:lnTo>
                    <a:pt x="806259" y="424140"/>
                  </a:lnTo>
                  <a:lnTo>
                    <a:pt x="842437" y="397007"/>
                  </a:lnTo>
                  <a:lnTo>
                    <a:pt x="879225" y="370656"/>
                  </a:lnTo>
                  <a:lnTo>
                    <a:pt x="916611" y="345100"/>
                  </a:lnTo>
                  <a:lnTo>
                    <a:pt x="954580" y="320350"/>
                  </a:lnTo>
                  <a:lnTo>
                    <a:pt x="993123" y="296420"/>
                  </a:lnTo>
                  <a:lnTo>
                    <a:pt x="1032225" y="273322"/>
                  </a:lnTo>
                  <a:lnTo>
                    <a:pt x="1071874" y="251068"/>
                  </a:lnTo>
                  <a:lnTo>
                    <a:pt x="1112059" y="229670"/>
                  </a:lnTo>
                  <a:lnTo>
                    <a:pt x="1152767" y="209140"/>
                  </a:lnTo>
                  <a:lnTo>
                    <a:pt x="1193986" y="189492"/>
                  </a:lnTo>
                  <a:lnTo>
                    <a:pt x="1235703" y="170737"/>
                  </a:lnTo>
                  <a:lnTo>
                    <a:pt x="1277905" y="152888"/>
                  </a:lnTo>
                  <a:lnTo>
                    <a:pt x="1320581" y="135957"/>
                  </a:lnTo>
                  <a:lnTo>
                    <a:pt x="1363719" y="119957"/>
                  </a:lnTo>
                  <a:lnTo>
                    <a:pt x="1407305" y="104899"/>
                  </a:lnTo>
                  <a:lnTo>
                    <a:pt x="1451328" y="90796"/>
                  </a:lnTo>
                  <a:lnTo>
                    <a:pt x="1495774" y="77661"/>
                  </a:lnTo>
                  <a:lnTo>
                    <a:pt x="1540633" y="65506"/>
                  </a:lnTo>
                  <a:lnTo>
                    <a:pt x="1585891" y="54343"/>
                  </a:lnTo>
                  <a:lnTo>
                    <a:pt x="1631536" y="44184"/>
                  </a:lnTo>
                  <a:lnTo>
                    <a:pt x="1677556" y="35043"/>
                  </a:lnTo>
                  <a:lnTo>
                    <a:pt x="1723938" y="26930"/>
                  </a:lnTo>
                  <a:lnTo>
                    <a:pt x="1770671" y="19859"/>
                  </a:lnTo>
                  <a:lnTo>
                    <a:pt x="1817741" y="13843"/>
                  </a:lnTo>
                  <a:lnTo>
                    <a:pt x="1865136" y="8892"/>
                  </a:lnTo>
                  <a:lnTo>
                    <a:pt x="1912844" y="5020"/>
                  </a:lnTo>
                  <a:lnTo>
                    <a:pt x="1960853" y="2239"/>
                  </a:lnTo>
                  <a:lnTo>
                    <a:pt x="2009150" y="561"/>
                  </a:lnTo>
                  <a:lnTo>
                    <a:pt x="2057724" y="0"/>
                  </a:lnTo>
                  <a:lnTo>
                    <a:pt x="2108325" y="609"/>
                  </a:lnTo>
                  <a:lnTo>
                    <a:pt x="2158625" y="2429"/>
                  </a:lnTo>
                  <a:lnTo>
                    <a:pt x="2208612" y="5445"/>
                  </a:lnTo>
                  <a:lnTo>
                    <a:pt x="2258270" y="9644"/>
                  </a:lnTo>
                  <a:lnTo>
                    <a:pt x="2307586" y="15011"/>
                  </a:lnTo>
                  <a:lnTo>
                    <a:pt x="2356546" y="21532"/>
                  </a:lnTo>
                  <a:lnTo>
                    <a:pt x="2405136" y="29194"/>
                  </a:lnTo>
                  <a:lnTo>
                    <a:pt x="2453342" y="37982"/>
                  </a:lnTo>
                  <a:lnTo>
                    <a:pt x="2501150" y="47883"/>
                  </a:lnTo>
                  <a:lnTo>
                    <a:pt x="2548546" y="58882"/>
                  </a:lnTo>
                  <a:lnTo>
                    <a:pt x="2595517" y="70966"/>
                  </a:lnTo>
                  <a:lnTo>
                    <a:pt x="2642047" y="84121"/>
                  </a:lnTo>
                  <a:lnTo>
                    <a:pt x="2688123" y="98332"/>
                  </a:lnTo>
                  <a:lnTo>
                    <a:pt x="2733732" y="113586"/>
                  </a:lnTo>
                  <a:lnTo>
                    <a:pt x="2778859" y="129869"/>
                  </a:lnTo>
                  <a:lnTo>
                    <a:pt x="2823490" y="147167"/>
                  </a:lnTo>
                  <a:lnTo>
                    <a:pt x="2867611" y="165466"/>
                  </a:lnTo>
                  <a:lnTo>
                    <a:pt x="2911209" y="184751"/>
                  </a:lnTo>
                  <a:lnTo>
                    <a:pt x="2954269" y="205010"/>
                  </a:lnTo>
                  <a:lnTo>
                    <a:pt x="2996777" y="226228"/>
                  </a:lnTo>
                  <a:lnTo>
                    <a:pt x="3038720" y="248390"/>
                  </a:lnTo>
                  <a:lnTo>
                    <a:pt x="3080084" y="271484"/>
                  </a:lnTo>
                  <a:lnTo>
                    <a:pt x="3120854" y="295495"/>
                  </a:lnTo>
                  <a:lnTo>
                    <a:pt x="3161016" y="320409"/>
                  </a:lnTo>
                  <a:lnTo>
                    <a:pt x="3200558" y="346213"/>
                  </a:lnTo>
                  <a:lnTo>
                    <a:pt x="3239463" y="372892"/>
                  </a:lnTo>
                  <a:lnTo>
                    <a:pt x="3277720" y="400432"/>
                  </a:lnTo>
                  <a:lnTo>
                    <a:pt x="3315313" y="428819"/>
                  </a:lnTo>
                  <a:lnTo>
                    <a:pt x="3352229" y="458040"/>
                  </a:lnTo>
                  <a:lnTo>
                    <a:pt x="3388454" y="488081"/>
                  </a:lnTo>
                  <a:lnTo>
                    <a:pt x="3423973" y="518926"/>
                  </a:lnTo>
                  <a:lnTo>
                    <a:pt x="3458774" y="550564"/>
                  </a:lnTo>
                  <a:lnTo>
                    <a:pt x="3492841" y="582979"/>
                  </a:lnTo>
                  <a:lnTo>
                    <a:pt x="3526162" y="616158"/>
                  </a:lnTo>
                  <a:lnTo>
                    <a:pt x="3558721" y="650087"/>
                  </a:lnTo>
                  <a:lnTo>
                    <a:pt x="3590505" y="684751"/>
                  </a:lnTo>
                  <a:lnTo>
                    <a:pt x="3621500" y="720137"/>
                  </a:lnTo>
                  <a:lnTo>
                    <a:pt x="3651693" y="756231"/>
                  </a:lnTo>
                  <a:lnTo>
                    <a:pt x="3681069" y="793019"/>
                  </a:lnTo>
                  <a:lnTo>
                    <a:pt x="3709613" y="830486"/>
                  </a:lnTo>
                  <a:lnTo>
                    <a:pt x="3737313" y="868620"/>
                  </a:lnTo>
                  <a:lnTo>
                    <a:pt x="3764154" y="907406"/>
                  </a:lnTo>
                  <a:lnTo>
                    <a:pt x="3790123" y="946830"/>
                  </a:lnTo>
                  <a:lnTo>
                    <a:pt x="3815205" y="986878"/>
                  </a:lnTo>
                  <a:lnTo>
                    <a:pt x="3839386" y="1027536"/>
                  </a:lnTo>
                  <a:lnTo>
                    <a:pt x="3862652" y="1068790"/>
                  </a:lnTo>
                  <a:lnTo>
                    <a:pt x="3884990" y="1110627"/>
                  </a:lnTo>
                  <a:lnTo>
                    <a:pt x="3906386" y="1153031"/>
                  </a:lnTo>
                  <a:lnTo>
                    <a:pt x="3926825" y="1195991"/>
                  </a:lnTo>
                  <a:lnTo>
                    <a:pt x="3959330" y="1270127"/>
                  </a:lnTo>
                  <a:lnTo>
                    <a:pt x="3977483" y="1315474"/>
                  </a:lnTo>
                  <a:lnTo>
                    <a:pt x="3994550" y="1361325"/>
                  </a:lnTo>
                  <a:lnTo>
                    <a:pt x="4010549" y="1407695"/>
                  </a:lnTo>
                  <a:lnTo>
                    <a:pt x="4025493" y="1454600"/>
                  </a:lnTo>
                  <a:lnTo>
                    <a:pt x="4039356" y="1501681"/>
                  </a:lnTo>
                  <a:lnTo>
                    <a:pt x="4052092" y="1549209"/>
                  </a:lnTo>
                  <a:lnTo>
                    <a:pt x="4063687" y="1597172"/>
                  </a:lnTo>
                  <a:lnTo>
                    <a:pt x="4074128" y="1645556"/>
                  </a:lnTo>
                  <a:lnTo>
                    <a:pt x="4083401" y="1694347"/>
                  </a:lnTo>
                  <a:lnTo>
                    <a:pt x="4091492" y="1743533"/>
                  </a:lnTo>
                  <a:lnTo>
                    <a:pt x="4098756" y="1794917"/>
                  </a:lnTo>
                  <a:lnTo>
                    <a:pt x="4104729" y="1846718"/>
                  </a:lnTo>
                  <a:lnTo>
                    <a:pt x="4109398" y="1898917"/>
                  </a:lnTo>
                  <a:lnTo>
                    <a:pt x="4112750" y="1951496"/>
                  </a:lnTo>
                  <a:lnTo>
                    <a:pt x="4114771" y="2004438"/>
                  </a:lnTo>
                  <a:lnTo>
                    <a:pt x="4115448" y="2057724"/>
                  </a:lnTo>
                  <a:lnTo>
                    <a:pt x="4114849" y="2107855"/>
                  </a:lnTo>
                  <a:lnTo>
                    <a:pt x="4113063" y="2157691"/>
                  </a:lnTo>
                  <a:lnTo>
                    <a:pt x="4110103" y="2207220"/>
                  </a:lnTo>
                  <a:lnTo>
                    <a:pt x="4105981" y="2256426"/>
                  </a:lnTo>
                  <a:lnTo>
                    <a:pt x="4100713" y="2305298"/>
                  </a:lnTo>
                  <a:lnTo>
                    <a:pt x="4094311" y="2353820"/>
                  </a:lnTo>
                  <a:lnTo>
                    <a:pt x="4086789" y="2401980"/>
                  </a:lnTo>
                  <a:lnTo>
                    <a:pt x="4078160" y="2449764"/>
                  </a:lnTo>
                  <a:lnTo>
                    <a:pt x="4068439" y="2497158"/>
                  </a:lnTo>
                  <a:lnTo>
                    <a:pt x="4057638" y="2544149"/>
                  </a:lnTo>
                  <a:lnTo>
                    <a:pt x="4045771" y="2590723"/>
                  </a:lnTo>
                  <a:lnTo>
                    <a:pt x="4032853" y="2636867"/>
                  </a:lnTo>
                  <a:lnTo>
                    <a:pt x="4018895" y="2682567"/>
                  </a:lnTo>
                  <a:lnTo>
                    <a:pt x="4003913" y="2727810"/>
                  </a:lnTo>
                  <a:lnTo>
                    <a:pt x="3987919" y="2772581"/>
                  </a:lnTo>
                  <a:lnTo>
                    <a:pt x="3970927" y="2816868"/>
                  </a:lnTo>
                  <a:lnTo>
                    <a:pt x="3952951" y="2860656"/>
                  </a:lnTo>
                  <a:lnTo>
                    <a:pt x="3934005" y="2903932"/>
                  </a:lnTo>
                  <a:lnTo>
                    <a:pt x="3914100" y="2946683"/>
                  </a:lnTo>
                  <a:lnTo>
                    <a:pt x="3893253" y="2988895"/>
                  </a:lnTo>
                  <a:lnTo>
                    <a:pt x="3871475" y="3030555"/>
                  </a:lnTo>
                  <a:lnTo>
                    <a:pt x="3848781" y="3071648"/>
                  </a:lnTo>
                  <a:lnTo>
                    <a:pt x="3825184" y="3112161"/>
                  </a:lnTo>
                  <a:lnTo>
                    <a:pt x="3800697" y="3152082"/>
                  </a:lnTo>
                  <a:lnTo>
                    <a:pt x="3775335" y="3191395"/>
                  </a:lnTo>
                  <a:lnTo>
                    <a:pt x="3749110" y="3230087"/>
                  </a:lnTo>
                  <a:lnTo>
                    <a:pt x="3722037" y="3268146"/>
                  </a:lnTo>
                  <a:lnTo>
                    <a:pt x="3694128" y="3305557"/>
                  </a:lnTo>
                  <a:lnTo>
                    <a:pt x="3665398" y="3342307"/>
                  </a:lnTo>
                  <a:lnTo>
                    <a:pt x="3635861" y="3378382"/>
                  </a:lnTo>
                  <a:lnTo>
                    <a:pt x="3605528" y="3413768"/>
                  </a:lnTo>
                  <a:lnTo>
                    <a:pt x="3574415" y="3448453"/>
                  </a:lnTo>
                  <a:lnTo>
                    <a:pt x="3542535" y="3482422"/>
                  </a:lnTo>
                  <a:lnTo>
                    <a:pt x="3509901" y="3515662"/>
                  </a:lnTo>
                  <a:lnTo>
                    <a:pt x="3476527" y="3548159"/>
                  </a:lnTo>
                  <a:lnTo>
                    <a:pt x="3442426" y="3579900"/>
                  </a:lnTo>
                  <a:lnTo>
                    <a:pt x="3407612" y="3610871"/>
                  </a:lnTo>
                  <a:lnTo>
                    <a:pt x="3372099" y="3641058"/>
                  </a:lnTo>
                  <a:lnTo>
                    <a:pt x="3335900" y="3670449"/>
                  </a:lnTo>
                  <a:lnTo>
                    <a:pt x="3299029" y="3699028"/>
                  </a:lnTo>
                  <a:lnTo>
                    <a:pt x="3261499" y="3726784"/>
                  </a:lnTo>
                  <a:lnTo>
                    <a:pt x="3223324" y="3753702"/>
                  </a:lnTo>
                  <a:lnTo>
                    <a:pt x="3184517" y="3779768"/>
                  </a:lnTo>
                  <a:lnTo>
                    <a:pt x="3145092" y="3804970"/>
                  </a:lnTo>
                  <a:lnTo>
                    <a:pt x="3105063" y="3829293"/>
                  </a:lnTo>
                  <a:lnTo>
                    <a:pt x="3064443" y="3852724"/>
                  </a:lnTo>
                  <a:lnTo>
                    <a:pt x="3023246" y="3875249"/>
                  </a:lnTo>
                  <a:lnTo>
                    <a:pt x="2981485" y="3896855"/>
                  </a:lnTo>
                  <a:lnTo>
                    <a:pt x="2939173" y="3917528"/>
                  </a:lnTo>
                  <a:lnTo>
                    <a:pt x="2896326" y="3937255"/>
                  </a:lnTo>
                  <a:lnTo>
                    <a:pt x="2852955" y="3956022"/>
                  </a:lnTo>
                  <a:lnTo>
                    <a:pt x="2809074" y="3973815"/>
                  </a:lnTo>
                  <a:lnTo>
                    <a:pt x="2764698" y="3990621"/>
                  </a:lnTo>
                  <a:lnTo>
                    <a:pt x="2719839" y="4006426"/>
                  </a:lnTo>
                  <a:lnTo>
                    <a:pt x="2675624" y="4020985"/>
                  </a:lnTo>
                  <a:lnTo>
                    <a:pt x="2630983" y="4034516"/>
                  </a:lnTo>
                  <a:lnTo>
                    <a:pt x="2585925" y="4047024"/>
                  </a:lnTo>
                  <a:lnTo>
                    <a:pt x="2540460" y="4058514"/>
                  </a:lnTo>
                  <a:lnTo>
                    <a:pt x="2494597" y="4068989"/>
                  </a:lnTo>
                  <a:lnTo>
                    <a:pt x="2445248" y="4079107"/>
                  </a:lnTo>
                  <a:lnTo>
                    <a:pt x="2392389" y="4088404"/>
                  </a:lnTo>
                  <a:lnTo>
                    <a:pt x="2345533" y="4095510"/>
                  </a:lnTo>
                  <a:lnTo>
                    <a:pt x="2298336" y="4101555"/>
                  </a:lnTo>
                  <a:lnTo>
                    <a:pt x="2250814" y="4106526"/>
                  </a:lnTo>
                  <a:lnTo>
                    <a:pt x="2202977" y="4110412"/>
                  </a:lnTo>
                  <a:lnTo>
                    <a:pt x="2154842" y="4113202"/>
                  </a:lnTo>
                  <a:lnTo>
                    <a:pt x="2106419" y="4114885"/>
                  </a:lnTo>
                  <a:lnTo>
                    <a:pt x="2057724" y="4115448"/>
                  </a:lnTo>
                  <a:close/>
                </a:path>
              </a:pathLst>
            </a:custGeom>
            <a:solidFill>
              <a:srgbClr val="B4DFF2"/>
            </a:solidFill>
          </p:spPr>
          <p:txBody>
            <a:bodyPr wrap="square" lIns="0" tIns="0" rIns="0" bIns="0" rtlCol="0"/>
            <a:p/>
          </p:txBody>
        </p:sp>
        <p:sp>
          <p:nvSpPr>
            <p:cNvPr id="114" name="object 72"/>
            <p:cNvSpPr/>
            <p:nvPr/>
          </p:nvSpPr>
          <p:spPr>
            <a:xfrm>
              <a:off x="8837197" y="6192089"/>
              <a:ext cx="2896870" cy="3420745"/>
            </a:xfrm>
            <a:custGeom>
              <a:avLst/>
              <a:gdLst/>
              <a:ahLst/>
              <a:cxnLst/>
              <a:rect l="l" t="t" r="r" b="b"/>
              <a:pathLst>
                <a:path w="2896870" h="3420745">
                  <a:moveTo>
                    <a:pt x="1229550" y="3420577"/>
                  </a:moveTo>
                  <a:lnTo>
                    <a:pt x="0" y="2870579"/>
                  </a:lnTo>
                  <a:lnTo>
                    <a:pt x="204354" y="1927354"/>
                  </a:lnTo>
                  <a:lnTo>
                    <a:pt x="1520111" y="0"/>
                  </a:lnTo>
                  <a:lnTo>
                    <a:pt x="2806698" y="796722"/>
                  </a:lnTo>
                  <a:lnTo>
                    <a:pt x="2820561" y="843802"/>
                  </a:lnTo>
                  <a:lnTo>
                    <a:pt x="2833297" y="891331"/>
                  </a:lnTo>
                  <a:lnTo>
                    <a:pt x="2844892" y="939293"/>
                  </a:lnTo>
                  <a:lnTo>
                    <a:pt x="2855333" y="987677"/>
                  </a:lnTo>
                  <a:lnTo>
                    <a:pt x="2864606" y="1036469"/>
                  </a:lnTo>
                  <a:lnTo>
                    <a:pt x="2872698" y="1085654"/>
                  </a:lnTo>
                  <a:lnTo>
                    <a:pt x="2879961" y="1137038"/>
                  </a:lnTo>
                  <a:lnTo>
                    <a:pt x="2885934" y="1188839"/>
                  </a:lnTo>
                  <a:lnTo>
                    <a:pt x="2890603" y="1241038"/>
                  </a:lnTo>
                  <a:lnTo>
                    <a:pt x="2893955" y="1293618"/>
                  </a:lnTo>
                  <a:lnTo>
                    <a:pt x="2895977" y="1346560"/>
                  </a:lnTo>
                  <a:lnTo>
                    <a:pt x="2896653" y="1399845"/>
                  </a:lnTo>
                  <a:lnTo>
                    <a:pt x="2896055" y="1449976"/>
                  </a:lnTo>
                  <a:lnTo>
                    <a:pt x="2894269" y="1499813"/>
                  </a:lnTo>
                  <a:lnTo>
                    <a:pt x="2891308" y="1549341"/>
                  </a:lnTo>
                  <a:lnTo>
                    <a:pt x="2887187" y="1598548"/>
                  </a:lnTo>
                  <a:lnTo>
                    <a:pt x="2881918" y="1647419"/>
                  </a:lnTo>
                  <a:lnTo>
                    <a:pt x="2875516" y="1695941"/>
                  </a:lnTo>
                  <a:lnTo>
                    <a:pt x="2867994" y="1744101"/>
                  </a:lnTo>
                  <a:lnTo>
                    <a:pt x="2859365" y="1791885"/>
                  </a:lnTo>
                  <a:lnTo>
                    <a:pt x="2849644" y="1839280"/>
                  </a:lnTo>
                  <a:lnTo>
                    <a:pt x="2838843" y="1886271"/>
                  </a:lnTo>
                  <a:lnTo>
                    <a:pt x="2826977" y="1932845"/>
                  </a:lnTo>
                  <a:lnTo>
                    <a:pt x="2814058" y="1978989"/>
                  </a:lnTo>
                  <a:lnTo>
                    <a:pt x="2800101" y="2024689"/>
                  </a:lnTo>
                  <a:lnTo>
                    <a:pt x="2785118" y="2069931"/>
                  </a:lnTo>
                  <a:lnTo>
                    <a:pt x="2769125" y="2114702"/>
                  </a:lnTo>
                  <a:lnTo>
                    <a:pt x="2752133" y="2158989"/>
                  </a:lnTo>
                  <a:lnTo>
                    <a:pt x="2734157" y="2202777"/>
                  </a:lnTo>
                  <a:lnTo>
                    <a:pt x="2715210" y="2246054"/>
                  </a:lnTo>
                  <a:lnTo>
                    <a:pt x="2695306" y="2288805"/>
                  </a:lnTo>
                  <a:lnTo>
                    <a:pt x="2674458" y="2331017"/>
                  </a:lnTo>
                  <a:lnTo>
                    <a:pt x="2652680" y="2372676"/>
                  </a:lnTo>
                  <a:lnTo>
                    <a:pt x="2629986" y="2413769"/>
                  </a:lnTo>
                  <a:lnTo>
                    <a:pt x="2606389" y="2454283"/>
                  </a:lnTo>
                  <a:lnTo>
                    <a:pt x="2581902" y="2494203"/>
                  </a:lnTo>
                  <a:lnTo>
                    <a:pt x="2556540" y="2533516"/>
                  </a:lnTo>
                  <a:lnTo>
                    <a:pt x="2530315" y="2572209"/>
                  </a:lnTo>
                  <a:lnTo>
                    <a:pt x="2503242" y="2610268"/>
                  </a:lnTo>
                  <a:lnTo>
                    <a:pt x="2475334" y="2647679"/>
                  </a:lnTo>
                  <a:lnTo>
                    <a:pt x="2446604" y="2684428"/>
                  </a:lnTo>
                  <a:lnTo>
                    <a:pt x="2417066" y="2720503"/>
                  </a:lnTo>
                  <a:lnTo>
                    <a:pt x="2386734" y="2755890"/>
                  </a:lnTo>
                  <a:lnTo>
                    <a:pt x="2355621" y="2790574"/>
                  </a:lnTo>
                  <a:lnTo>
                    <a:pt x="2323740" y="2824543"/>
                  </a:lnTo>
                  <a:lnTo>
                    <a:pt x="2291106" y="2857783"/>
                  </a:lnTo>
                  <a:lnTo>
                    <a:pt x="2257732" y="2890280"/>
                  </a:lnTo>
                  <a:lnTo>
                    <a:pt x="2223631" y="2922021"/>
                  </a:lnTo>
                  <a:lnTo>
                    <a:pt x="2188818" y="2952992"/>
                  </a:lnTo>
                  <a:lnTo>
                    <a:pt x="2153305" y="2983180"/>
                  </a:lnTo>
                  <a:lnTo>
                    <a:pt x="2117106" y="3012570"/>
                  </a:lnTo>
                  <a:lnTo>
                    <a:pt x="2080234" y="3041150"/>
                  </a:lnTo>
                  <a:lnTo>
                    <a:pt x="2042704" y="3068905"/>
                  </a:lnTo>
                  <a:lnTo>
                    <a:pt x="2004529" y="3095823"/>
                  </a:lnTo>
                  <a:lnTo>
                    <a:pt x="1965722" y="3121890"/>
                  </a:lnTo>
                  <a:lnTo>
                    <a:pt x="1926298" y="3147091"/>
                  </a:lnTo>
                  <a:lnTo>
                    <a:pt x="1886269" y="3171414"/>
                  </a:lnTo>
                  <a:lnTo>
                    <a:pt x="1845649" y="3194845"/>
                  </a:lnTo>
                  <a:lnTo>
                    <a:pt x="1804451" y="3217371"/>
                  </a:lnTo>
                  <a:lnTo>
                    <a:pt x="1762690" y="3238977"/>
                  </a:lnTo>
                  <a:lnTo>
                    <a:pt x="1720379" y="3259650"/>
                  </a:lnTo>
                  <a:lnTo>
                    <a:pt x="1677531" y="3279377"/>
                  </a:lnTo>
                  <a:lnTo>
                    <a:pt x="1634160" y="3298143"/>
                  </a:lnTo>
                  <a:lnTo>
                    <a:pt x="1590280" y="3315936"/>
                  </a:lnTo>
                  <a:lnTo>
                    <a:pt x="1545903" y="3332742"/>
                  </a:lnTo>
                  <a:lnTo>
                    <a:pt x="1501045" y="3348548"/>
                  </a:lnTo>
                  <a:lnTo>
                    <a:pt x="1456829" y="3363106"/>
                  </a:lnTo>
                  <a:lnTo>
                    <a:pt x="1412188" y="3376637"/>
                  </a:lnTo>
                  <a:lnTo>
                    <a:pt x="1367130" y="3389146"/>
                  </a:lnTo>
                  <a:lnTo>
                    <a:pt x="1321666" y="3400635"/>
                  </a:lnTo>
                  <a:lnTo>
                    <a:pt x="1275802" y="3411111"/>
                  </a:lnTo>
                  <a:lnTo>
                    <a:pt x="1229550" y="3420577"/>
                  </a:lnTo>
                  <a:close/>
                </a:path>
              </a:pathLst>
            </a:custGeom>
            <a:solidFill>
              <a:srgbClr val="61C6EC"/>
            </a:solidFill>
          </p:spPr>
          <p:txBody>
            <a:bodyPr wrap="square" lIns="0" tIns="0" rIns="0" bIns="0" rtlCol="0"/>
            <a:p/>
          </p:txBody>
        </p:sp>
        <p:sp>
          <p:nvSpPr>
            <p:cNvPr id="115" name="object 73"/>
            <p:cNvSpPr/>
            <p:nvPr/>
          </p:nvSpPr>
          <p:spPr>
            <a:xfrm>
              <a:off x="8375850" y="6865449"/>
              <a:ext cx="212725" cy="421640"/>
            </a:xfrm>
            <a:custGeom>
              <a:avLst/>
              <a:gdLst/>
              <a:ahLst/>
              <a:cxnLst/>
              <a:rect l="l" t="t" r="r" b="b"/>
              <a:pathLst>
                <a:path w="212725" h="421640">
                  <a:moveTo>
                    <a:pt x="183658" y="421420"/>
                  </a:moveTo>
                  <a:lnTo>
                    <a:pt x="29007" y="421420"/>
                  </a:lnTo>
                  <a:lnTo>
                    <a:pt x="17668" y="419133"/>
                  </a:lnTo>
                  <a:lnTo>
                    <a:pt x="8453" y="412905"/>
                  </a:lnTo>
                  <a:lnTo>
                    <a:pt x="2263" y="403682"/>
                  </a:lnTo>
                  <a:lnTo>
                    <a:pt x="0" y="392413"/>
                  </a:lnTo>
                  <a:lnTo>
                    <a:pt x="0" y="29007"/>
                  </a:lnTo>
                  <a:lnTo>
                    <a:pt x="2286" y="17668"/>
                  </a:lnTo>
                  <a:lnTo>
                    <a:pt x="8514" y="8453"/>
                  </a:lnTo>
                  <a:lnTo>
                    <a:pt x="17737" y="2263"/>
                  </a:lnTo>
                  <a:lnTo>
                    <a:pt x="29007" y="0"/>
                  </a:lnTo>
                  <a:lnTo>
                    <a:pt x="183658" y="0"/>
                  </a:lnTo>
                  <a:lnTo>
                    <a:pt x="194997" y="2286"/>
                  </a:lnTo>
                  <a:lnTo>
                    <a:pt x="204212" y="8514"/>
                  </a:lnTo>
                  <a:lnTo>
                    <a:pt x="210402" y="17737"/>
                  </a:lnTo>
                  <a:lnTo>
                    <a:pt x="212665" y="29007"/>
                  </a:lnTo>
                  <a:lnTo>
                    <a:pt x="212665" y="392413"/>
                  </a:lnTo>
                  <a:lnTo>
                    <a:pt x="210402" y="403682"/>
                  </a:lnTo>
                  <a:lnTo>
                    <a:pt x="204212" y="412905"/>
                  </a:lnTo>
                  <a:lnTo>
                    <a:pt x="194997" y="419133"/>
                  </a:lnTo>
                  <a:lnTo>
                    <a:pt x="183658" y="421420"/>
                  </a:lnTo>
                  <a:close/>
                </a:path>
              </a:pathLst>
            </a:custGeom>
            <a:solidFill>
              <a:srgbClr val="3C3F7D"/>
            </a:solidFill>
          </p:spPr>
          <p:txBody>
            <a:bodyPr wrap="square" lIns="0" tIns="0" rIns="0" bIns="0" rtlCol="0"/>
            <a:p/>
          </p:txBody>
        </p:sp>
        <p:sp>
          <p:nvSpPr>
            <p:cNvPr id="116" name="object 74"/>
            <p:cNvSpPr/>
            <p:nvPr/>
          </p:nvSpPr>
          <p:spPr>
            <a:xfrm>
              <a:off x="8458635" y="6745671"/>
              <a:ext cx="228636" cy="233850"/>
            </a:xfrm>
            <a:prstGeom prst="rect">
              <a:avLst/>
            </a:prstGeom>
            <a:blipFill>
              <a:blip r:embed="rId1" cstate="print"/>
              <a:stretch>
                <a:fillRect/>
              </a:stretch>
            </a:blipFill>
          </p:spPr>
          <p:txBody>
            <a:bodyPr wrap="square" lIns="0" tIns="0" rIns="0" bIns="0" rtlCol="0"/>
            <a:p/>
          </p:txBody>
        </p:sp>
        <p:sp>
          <p:nvSpPr>
            <p:cNvPr id="117" name="object 75"/>
            <p:cNvSpPr/>
            <p:nvPr/>
          </p:nvSpPr>
          <p:spPr>
            <a:xfrm>
              <a:off x="10763736" y="6865449"/>
              <a:ext cx="212725" cy="421640"/>
            </a:xfrm>
            <a:custGeom>
              <a:avLst/>
              <a:gdLst/>
              <a:ahLst/>
              <a:cxnLst/>
              <a:rect l="l" t="t" r="r" b="b"/>
              <a:pathLst>
                <a:path w="212725" h="421640">
                  <a:moveTo>
                    <a:pt x="183658" y="421420"/>
                  </a:moveTo>
                  <a:lnTo>
                    <a:pt x="29007" y="421420"/>
                  </a:lnTo>
                  <a:lnTo>
                    <a:pt x="17668" y="419133"/>
                  </a:lnTo>
                  <a:lnTo>
                    <a:pt x="8453" y="412905"/>
                  </a:lnTo>
                  <a:lnTo>
                    <a:pt x="2263" y="403682"/>
                  </a:lnTo>
                  <a:lnTo>
                    <a:pt x="0" y="392413"/>
                  </a:lnTo>
                  <a:lnTo>
                    <a:pt x="0" y="29007"/>
                  </a:lnTo>
                  <a:lnTo>
                    <a:pt x="2263" y="17737"/>
                  </a:lnTo>
                  <a:lnTo>
                    <a:pt x="8453" y="8514"/>
                  </a:lnTo>
                  <a:lnTo>
                    <a:pt x="17668" y="2286"/>
                  </a:lnTo>
                  <a:lnTo>
                    <a:pt x="29007" y="0"/>
                  </a:lnTo>
                  <a:lnTo>
                    <a:pt x="183658" y="0"/>
                  </a:lnTo>
                  <a:lnTo>
                    <a:pt x="194928" y="2263"/>
                  </a:lnTo>
                  <a:lnTo>
                    <a:pt x="204150" y="8453"/>
                  </a:lnTo>
                  <a:lnTo>
                    <a:pt x="210379" y="17668"/>
                  </a:lnTo>
                  <a:lnTo>
                    <a:pt x="212665" y="29007"/>
                  </a:lnTo>
                  <a:lnTo>
                    <a:pt x="212665" y="392413"/>
                  </a:lnTo>
                  <a:lnTo>
                    <a:pt x="210402" y="403682"/>
                  </a:lnTo>
                  <a:lnTo>
                    <a:pt x="204212" y="412905"/>
                  </a:lnTo>
                  <a:lnTo>
                    <a:pt x="194997" y="419133"/>
                  </a:lnTo>
                  <a:lnTo>
                    <a:pt x="183658" y="421420"/>
                  </a:lnTo>
                  <a:close/>
                </a:path>
              </a:pathLst>
            </a:custGeom>
            <a:solidFill>
              <a:srgbClr val="3C3F7D"/>
            </a:solidFill>
          </p:spPr>
          <p:txBody>
            <a:bodyPr wrap="square" lIns="0" tIns="0" rIns="0" bIns="0" rtlCol="0"/>
            <a:p/>
          </p:txBody>
        </p:sp>
        <p:sp>
          <p:nvSpPr>
            <p:cNvPr id="118" name="object 76"/>
            <p:cNvSpPr/>
            <p:nvPr/>
          </p:nvSpPr>
          <p:spPr>
            <a:xfrm>
              <a:off x="10664981" y="6745671"/>
              <a:ext cx="228636" cy="233850"/>
            </a:xfrm>
            <a:prstGeom prst="rect">
              <a:avLst/>
            </a:prstGeom>
            <a:blipFill>
              <a:blip r:embed="rId2" cstate="print"/>
              <a:stretch>
                <a:fillRect/>
              </a:stretch>
            </a:blipFill>
          </p:spPr>
          <p:txBody>
            <a:bodyPr wrap="square" lIns="0" tIns="0" rIns="0" bIns="0" rtlCol="0"/>
            <a:p/>
          </p:txBody>
        </p:sp>
        <p:sp>
          <p:nvSpPr>
            <p:cNvPr id="119" name="object 77"/>
            <p:cNvSpPr/>
            <p:nvPr/>
          </p:nvSpPr>
          <p:spPr>
            <a:xfrm>
              <a:off x="8663470" y="6121209"/>
              <a:ext cx="2033270" cy="1457325"/>
            </a:xfrm>
            <a:custGeom>
              <a:avLst/>
              <a:gdLst/>
              <a:ahLst/>
              <a:cxnLst/>
              <a:rect l="l" t="t" r="r" b="b"/>
              <a:pathLst>
                <a:path w="2033270" h="1457325">
                  <a:moveTo>
                    <a:pt x="2033117" y="543153"/>
                  </a:moveTo>
                  <a:lnTo>
                    <a:pt x="2025904" y="498373"/>
                  </a:lnTo>
                  <a:lnTo>
                    <a:pt x="2005787" y="459447"/>
                  </a:lnTo>
                  <a:lnTo>
                    <a:pt x="1975116" y="428752"/>
                  </a:lnTo>
                  <a:lnTo>
                    <a:pt x="1936191" y="408609"/>
                  </a:lnTo>
                  <a:lnTo>
                    <a:pt x="1891347" y="401370"/>
                  </a:lnTo>
                  <a:lnTo>
                    <a:pt x="1867712" y="401370"/>
                  </a:lnTo>
                  <a:lnTo>
                    <a:pt x="1865007" y="354571"/>
                  </a:lnTo>
                  <a:lnTo>
                    <a:pt x="1857108" y="309359"/>
                  </a:lnTo>
                  <a:lnTo>
                    <a:pt x="1844306" y="266026"/>
                  </a:lnTo>
                  <a:lnTo>
                    <a:pt x="1826907" y="224878"/>
                  </a:lnTo>
                  <a:lnTo>
                    <a:pt x="1805216" y="186220"/>
                  </a:lnTo>
                  <a:lnTo>
                    <a:pt x="1779524" y="150355"/>
                  </a:lnTo>
                  <a:lnTo>
                    <a:pt x="1750136" y="117576"/>
                  </a:lnTo>
                  <a:lnTo>
                    <a:pt x="1717357" y="88188"/>
                  </a:lnTo>
                  <a:lnTo>
                    <a:pt x="1681492" y="62496"/>
                  </a:lnTo>
                  <a:lnTo>
                    <a:pt x="1642833" y="40805"/>
                  </a:lnTo>
                  <a:lnTo>
                    <a:pt x="1601685" y="23406"/>
                  </a:lnTo>
                  <a:lnTo>
                    <a:pt x="1558353" y="10604"/>
                  </a:lnTo>
                  <a:lnTo>
                    <a:pt x="1513141" y="2692"/>
                  </a:lnTo>
                  <a:lnTo>
                    <a:pt x="1466342" y="0"/>
                  </a:lnTo>
                  <a:lnTo>
                    <a:pt x="566788" y="0"/>
                  </a:lnTo>
                  <a:lnTo>
                    <a:pt x="519988" y="2692"/>
                  </a:lnTo>
                  <a:lnTo>
                    <a:pt x="474764" y="10604"/>
                  </a:lnTo>
                  <a:lnTo>
                    <a:pt x="431431" y="23406"/>
                  </a:lnTo>
                  <a:lnTo>
                    <a:pt x="390296" y="40805"/>
                  </a:lnTo>
                  <a:lnTo>
                    <a:pt x="351637" y="62496"/>
                  </a:lnTo>
                  <a:lnTo>
                    <a:pt x="315760" y="88188"/>
                  </a:lnTo>
                  <a:lnTo>
                    <a:pt x="282981" y="117576"/>
                  </a:lnTo>
                  <a:lnTo>
                    <a:pt x="253606" y="150355"/>
                  </a:lnTo>
                  <a:lnTo>
                    <a:pt x="227914" y="186220"/>
                  </a:lnTo>
                  <a:lnTo>
                    <a:pt x="206209" y="224878"/>
                  </a:lnTo>
                  <a:lnTo>
                    <a:pt x="188810" y="266026"/>
                  </a:lnTo>
                  <a:lnTo>
                    <a:pt x="176009" y="309359"/>
                  </a:lnTo>
                  <a:lnTo>
                    <a:pt x="168109" y="354571"/>
                  </a:lnTo>
                  <a:lnTo>
                    <a:pt x="165404" y="401370"/>
                  </a:lnTo>
                  <a:lnTo>
                    <a:pt x="141782" y="401370"/>
                  </a:lnTo>
                  <a:lnTo>
                    <a:pt x="96939" y="408609"/>
                  </a:lnTo>
                  <a:lnTo>
                    <a:pt x="58013" y="428752"/>
                  </a:lnTo>
                  <a:lnTo>
                    <a:pt x="27330" y="459447"/>
                  </a:lnTo>
                  <a:lnTo>
                    <a:pt x="7226" y="498373"/>
                  </a:lnTo>
                  <a:lnTo>
                    <a:pt x="0" y="543153"/>
                  </a:lnTo>
                  <a:lnTo>
                    <a:pt x="0" y="1457210"/>
                  </a:lnTo>
                  <a:lnTo>
                    <a:pt x="2033117" y="1457210"/>
                  </a:lnTo>
                  <a:lnTo>
                    <a:pt x="2033117" y="543153"/>
                  </a:lnTo>
                  <a:close/>
                </a:path>
              </a:pathLst>
            </a:custGeom>
            <a:solidFill>
              <a:srgbClr val="FDC83B"/>
            </a:solidFill>
          </p:spPr>
          <p:txBody>
            <a:bodyPr wrap="square" lIns="0" tIns="0" rIns="0" bIns="0" rtlCol="0"/>
            <a:p/>
          </p:txBody>
        </p:sp>
        <p:sp>
          <p:nvSpPr>
            <p:cNvPr id="120" name="object 78"/>
            <p:cNvSpPr/>
            <p:nvPr/>
          </p:nvSpPr>
          <p:spPr>
            <a:xfrm>
              <a:off x="8694928" y="8353297"/>
              <a:ext cx="1970405" cy="709930"/>
            </a:xfrm>
            <a:custGeom>
              <a:avLst/>
              <a:gdLst/>
              <a:ahLst/>
              <a:cxnLst/>
              <a:rect l="l" t="t" r="r" b="b"/>
              <a:pathLst>
                <a:path w="1970404" h="709929">
                  <a:moveTo>
                    <a:pt x="441464" y="142265"/>
                  </a:moveTo>
                  <a:lnTo>
                    <a:pt x="434174" y="97434"/>
                  </a:lnTo>
                  <a:lnTo>
                    <a:pt x="413905" y="58394"/>
                  </a:lnTo>
                  <a:lnTo>
                    <a:pt x="383070" y="27546"/>
                  </a:lnTo>
                  <a:lnTo>
                    <a:pt x="344030" y="7289"/>
                  </a:lnTo>
                  <a:lnTo>
                    <a:pt x="299199" y="0"/>
                  </a:lnTo>
                  <a:lnTo>
                    <a:pt x="142265" y="0"/>
                  </a:lnTo>
                  <a:lnTo>
                    <a:pt x="97434" y="7289"/>
                  </a:lnTo>
                  <a:lnTo>
                    <a:pt x="58394" y="27546"/>
                  </a:lnTo>
                  <a:lnTo>
                    <a:pt x="27546" y="58394"/>
                  </a:lnTo>
                  <a:lnTo>
                    <a:pt x="7277" y="97434"/>
                  </a:lnTo>
                  <a:lnTo>
                    <a:pt x="0" y="142265"/>
                  </a:lnTo>
                  <a:lnTo>
                    <a:pt x="0" y="567105"/>
                  </a:lnTo>
                  <a:lnTo>
                    <a:pt x="7277" y="611949"/>
                  </a:lnTo>
                  <a:lnTo>
                    <a:pt x="27546" y="650976"/>
                  </a:lnTo>
                  <a:lnTo>
                    <a:pt x="58394" y="681824"/>
                  </a:lnTo>
                  <a:lnTo>
                    <a:pt x="97434" y="702094"/>
                  </a:lnTo>
                  <a:lnTo>
                    <a:pt x="142265" y="709371"/>
                  </a:lnTo>
                  <a:lnTo>
                    <a:pt x="299199" y="709371"/>
                  </a:lnTo>
                  <a:lnTo>
                    <a:pt x="344017" y="702094"/>
                  </a:lnTo>
                  <a:lnTo>
                    <a:pt x="383019" y="681824"/>
                  </a:lnTo>
                  <a:lnTo>
                    <a:pt x="413842" y="650976"/>
                  </a:lnTo>
                  <a:lnTo>
                    <a:pt x="434111" y="611949"/>
                  </a:lnTo>
                  <a:lnTo>
                    <a:pt x="441464" y="567105"/>
                  </a:lnTo>
                  <a:lnTo>
                    <a:pt x="441464" y="142265"/>
                  </a:lnTo>
                  <a:close/>
                </a:path>
                <a:path w="1970404" h="709929">
                  <a:moveTo>
                    <a:pt x="1970214" y="142265"/>
                  </a:moveTo>
                  <a:lnTo>
                    <a:pt x="1962924" y="97434"/>
                  </a:lnTo>
                  <a:lnTo>
                    <a:pt x="1942655" y="58394"/>
                  </a:lnTo>
                  <a:lnTo>
                    <a:pt x="1911819" y="27546"/>
                  </a:lnTo>
                  <a:lnTo>
                    <a:pt x="1872780" y="7289"/>
                  </a:lnTo>
                  <a:lnTo>
                    <a:pt x="1827949" y="0"/>
                  </a:lnTo>
                  <a:lnTo>
                    <a:pt x="1671015" y="0"/>
                  </a:lnTo>
                  <a:lnTo>
                    <a:pt x="1626184" y="7289"/>
                  </a:lnTo>
                  <a:lnTo>
                    <a:pt x="1587144" y="27546"/>
                  </a:lnTo>
                  <a:lnTo>
                    <a:pt x="1556296" y="58394"/>
                  </a:lnTo>
                  <a:lnTo>
                    <a:pt x="1536026" y="97434"/>
                  </a:lnTo>
                  <a:lnTo>
                    <a:pt x="1528749" y="142265"/>
                  </a:lnTo>
                  <a:lnTo>
                    <a:pt x="1528749" y="567105"/>
                  </a:lnTo>
                  <a:lnTo>
                    <a:pt x="1536026" y="611949"/>
                  </a:lnTo>
                  <a:lnTo>
                    <a:pt x="1556296" y="650976"/>
                  </a:lnTo>
                  <a:lnTo>
                    <a:pt x="1587144" y="681824"/>
                  </a:lnTo>
                  <a:lnTo>
                    <a:pt x="1626184" y="702094"/>
                  </a:lnTo>
                  <a:lnTo>
                    <a:pt x="1671015" y="709371"/>
                  </a:lnTo>
                  <a:lnTo>
                    <a:pt x="1827949" y="709371"/>
                  </a:lnTo>
                  <a:lnTo>
                    <a:pt x="1872780" y="702094"/>
                  </a:lnTo>
                  <a:lnTo>
                    <a:pt x="1911819" y="681824"/>
                  </a:lnTo>
                  <a:lnTo>
                    <a:pt x="1942655" y="650976"/>
                  </a:lnTo>
                  <a:lnTo>
                    <a:pt x="1962924" y="611949"/>
                  </a:lnTo>
                  <a:lnTo>
                    <a:pt x="1970214" y="567105"/>
                  </a:lnTo>
                  <a:lnTo>
                    <a:pt x="1970214" y="142265"/>
                  </a:lnTo>
                  <a:close/>
                </a:path>
              </a:pathLst>
            </a:custGeom>
            <a:solidFill>
              <a:srgbClr val="3C3F7D"/>
            </a:solidFill>
          </p:spPr>
          <p:txBody>
            <a:bodyPr wrap="square" lIns="0" tIns="0" rIns="0" bIns="0" rtlCol="0"/>
            <a:p/>
          </p:txBody>
        </p:sp>
        <p:sp>
          <p:nvSpPr>
            <p:cNvPr id="121" name="object 79"/>
            <p:cNvSpPr/>
            <p:nvPr/>
          </p:nvSpPr>
          <p:spPr>
            <a:xfrm>
              <a:off x="8435169" y="7326306"/>
              <a:ext cx="2490470" cy="1297940"/>
            </a:xfrm>
            <a:custGeom>
              <a:avLst/>
              <a:gdLst/>
              <a:ahLst/>
              <a:cxnLst/>
              <a:rect l="l" t="t" r="r" b="b"/>
              <a:pathLst>
                <a:path w="2490470" h="1297940">
                  <a:moveTo>
                    <a:pt x="2356596" y="1297668"/>
                  </a:moveTo>
                  <a:lnTo>
                    <a:pt x="133629" y="1297668"/>
                  </a:lnTo>
                  <a:lnTo>
                    <a:pt x="81605" y="1287602"/>
                  </a:lnTo>
                  <a:lnTo>
                    <a:pt x="39131" y="1260166"/>
                  </a:lnTo>
                  <a:lnTo>
                    <a:pt x="10498" y="1219499"/>
                  </a:lnTo>
                  <a:lnTo>
                    <a:pt x="0" y="1169742"/>
                  </a:lnTo>
                  <a:lnTo>
                    <a:pt x="0" y="445375"/>
                  </a:lnTo>
                  <a:lnTo>
                    <a:pt x="2401" y="399822"/>
                  </a:lnTo>
                  <a:lnTo>
                    <a:pt x="9450" y="355588"/>
                  </a:lnTo>
                  <a:lnTo>
                    <a:pt x="20912" y="312898"/>
                  </a:lnTo>
                  <a:lnTo>
                    <a:pt x="36554" y="271973"/>
                  </a:lnTo>
                  <a:lnTo>
                    <a:pt x="56141" y="233039"/>
                  </a:lnTo>
                  <a:lnTo>
                    <a:pt x="79440" y="196318"/>
                  </a:lnTo>
                  <a:lnTo>
                    <a:pt x="106216" y="162034"/>
                  </a:lnTo>
                  <a:lnTo>
                    <a:pt x="136236" y="130410"/>
                  </a:lnTo>
                  <a:lnTo>
                    <a:pt x="169266" y="101670"/>
                  </a:lnTo>
                  <a:lnTo>
                    <a:pt x="205071" y="76037"/>
                  </a:lnTo>
                  <a:lnTo>
                    <a:pt x="243418" y="53734"/>
                  </a:lnTo>
                  <a:lnTo>
                    <a:pt x="284073" y="34985"/>
                  </a:lnTo>
                  <a:lnTo>
                    <a:pt x="326802" y="20014"/>
                  </a:lnTo>
                  <a:lnTo>
                    <a:pt x="371371" y="9044"/>
                  </a:lnTo>
                  <a:lnTo>
                    <a:pt x="417546" y="2298"/>
                  </a:lnTo>
                  <a:lnTo>
                    <a:pt x="465094" y="0"/>
                  </a:lnTo>
                  <a:lnTo>
                    <a:pt x="2024968" y="0"/>
                  </a:lnTo>
                  <a:lnTo>
                    <a:pt x="2072516" y="2300"/>
                  </a:lnTo>
                  <a:lnTo>
                    <a:pt x="2118691" y="9051"/>
                  </a:lnTo>
                  <a:lnTo>
                    <a:pt x="2163260" y="20028"/>
                  </a:lnTo>
                  <a:lnTo>
                    <a:pt x="2205989" y="35008"/>
                  </a:lnTo>
                  <a:lnTo>
                    <a:pt x="2246644" y="53767"/>
                  </a:lnTo>
                  <a:lnTo>
                    <a:pt x="2284991" y="76080"/>
                  </a:lnTo>
                  <a:lnTo>
                    <a:pt x="2320796" y="101722"/>
                  </a:lnTo>
                  <a:lnTo>
                    <a:pt x="2353826" y="130471"/>
                  </a:lnTo>
                  <a:lnTo>
                    <a:pt x="2383846" y="162102"/>
                  </a:lnTo>
                  <a:lnTo>
                    <a:pt x="2410622" y="196390"/>
                  </a:lnTo>
                  <a:lnTo>
                    <a:pt x="2433921" y="233111"/>
                  </a:lnTo>
                  <a:lnTo>
                    <a:pt x="2453508" y="272042"/>
                  </a:lnTo>
                  <a:lnTo>
                    <a:pt x="2469150" y="312958"/>
                  </a:lnTo>
                  <a:lnTo>
                    <a:pt x="2480612" y="355635"/>
                  </a:lnTo>
                  <a:lnTo>
                    <a:pt x="2487661" y="399849"/>
                  </a:lnTo>
                  <a:lnTo>
                    <a:pt x="2490063" y="445375"/>
                  </a:lnTo>
                  <a:lnTo>
                    <a:pt x="2490063" y="1169742"/>
                  </a:lnTo>
                  <a:lnTo>
                    <a:pt x="2479544" y="1219499"/>
                  </a:lnTo>
                  <a:lnTo>
                    <a:pt x="2450890" y="1260166"/>
                  </a:lnTo>
                  <a:lnTo>
                    <a:pt x="2408457" y="1287602"/>
                  </a:lnTo>
                  <a:lnTo>
                    <a:pt x="2356596" y="1297668"/>
                  </a:lnTo>
                  <a:close/>
                </a:path>
              </a:pathLst>
            </a:custGeom>
            <a:solidFill>
              <a:srgbClr val="FDC83B"/>
            </a:solidFill>
          </p:spPr>
          <p:txBody>
            <a:bodyPr wrap="square" lIns="0" tIns="0" rIns="0" bIns="0" rtlCol="0"/>
            <a:p/>
          </p:txBody>
        </p:sp>
        <p:sp>
          <p:nvSpPr>
            <p:cNvPr id="122" name="object 80"/>
            <p:cNvSpPr/>
            <p:nvPr/>
          </p:nvSpPr>
          <p:spPr>
            <a:xfrm>
              <a:off x="8915581" y="6758871"/>
              <a:ext cx="1544955" cy="567690"/>
            </a:xfrm>
            <a:custGeom>
              <a:avLst/>
              <a:gdLst/>
              <a:ahLst/>
              <a:cxnLst/>
              <a:rect l="l" t="t" r="r" b="b"/>
              <a:pathLst>
                <a:path w="1544954" h="567690">
                  <a:moveTo>
                    <a:pt x="1544393" y="567434"/>
                  </a:moveTo>
                  <a:lnTo>
                    <a:pt x="0" y="567434"/>
                  </a:lnTo>
                  <a:lnTo>
                    <a:pt x="0" y="0"/>
                  </a:lnTo>
                  <a:lnTo>
                    <a:pt x="1544393" y="0"/>
                  </a:lnTo>
                  <a:lnTo>
                    <a:pt x="1544393" y="567434"/>
                  </a:lnTo>
                  <a:close/>
                </a:path>
              </a:pathLst>
            </a:custGeom>
            <a:solidFill>
              <a:srgbClr val="3C3F7D"/>
            </a:solidFill>
          </p:spPr>
          <p:txBody>
            <a:bodyPr wrap="square" lIns="0" tIns="0" rIns="0" bIns="0" rtlCol="0"/>
            <a:p/>
          </p:txBody>
        </p:sp>
        <p:sp>
          <p:nvSpPr>
            <p:cNvPr id="123" name="object 81"/>
            <p:cNvSpPr/>
            <p:nvPr/>
          </p:nvSpPr>
          <p:spPr>
            <a:xfrm>
              <a:off x="8915577" y="6758876"/>
              <a:ext cx="1544955" cy="567690"/>
            </a:xfrm>
            <a:custGeom>
              <a:avLst/>
              <a:gdLst/>
              <a:ahLst/>
              <a:cxnLst/>
              <a:rect l="l" t="t" r="r" b="b"/>
              <a:pathLst>
                <a:path w="1544954" h="567690">
                  <a:moveTo>
                    <a:pt x="688517" y="567436"/>
                  </a:moveTo>
                  <a:lnTo>
                    <a:pt x="121081" y="0"/>
                  </a:lnTo>
                  <a:lnTo>
                    <a:pt x="0" y="0"/>
                  </a:lnTo>
                  <a:lnTo>
                    <a:pt x="0" y="185293"/>
                  </a:lnTo>
                  <a:lnTo>
                    <a:pt x="378231" y="567436"/>
                  </a:lnTo>
                  <a:lnTo>
                    <a:pt x="688517" y="567436"/>
                  </a:lnTo>
                  <a:close/>
                </a:path>
                <a:path w="1544954" h="567690">
                  <a:moveTo>
                    <a:pt x="1544396" y="552284"/>
                  </a:moveTo>
                  <a:lnTo>
                    <a:pt x="1030947" y="36944"/>
                  </a:lnTo>
                  <a:lnTo>
                    <a:pt x="994397" y="0"/>
                  </a:lnTo>
                  <a:lnTo>
                    <a:pt x="722414" y="0"/>
                  </a:lnTo>
                  <a:lnTo>
                    <a:pt x="722414" y="39598"/>
                  </a:lnTo>
                  <a:lnTo>
                    <a:pt x="1250086" y="567270"/>
                  </a:lnTo>
                  <a:lnTo>
                    <a:pt x="1544396" y="567270"/>
                  </a:lnTo>
                  <a:lnTo>
                    <a:pt x="1544396" y="552284"/>
                  </a:lnTo>
                  <a:close/>
                </a:path>
              </a:pathLst>
            </a:custGeom>
            <a:solidFill>
              <a:srgbClr val="FFFEF5"/>
            </a:solidFill>
          </p:spPr>
          <p:txBody>
            <a:bodyPr wrap="square" lIns="0" tIns="0" rIns="0" bIns="0" rtlCol="0"/>
            <a:p/>
          </p:txBody>
        </p:sp>
        <p:sp>
          <p:nvSpPr>
            <p:cNvPr id="124" name="object 82"/>
            <p:cNvSpPr/>
            <p:nvPr/>
          </p:nvSpPr>
          <p:spPr>
            <a:xfrm>
              <a:off x="9630008" y="6656531"/>
              <a:ext cx="115570" cy="788670"/>
            </a:xfrm>
            <a:custGeom>
              <a:avLst/>
              <a:gdLst/>
              <a:ahLst/>
              <a:cxnLst/>
              <a:rect l="l" t="t" r="r" b="b"/>
              <a:pathLst>
                <a:path w="115570" h="788670">
                  <a:moveTo>
                    <a:pt x="115540" y="788085"/>
                  </a:moveTo>
                  <a:lnTo>
                    <a:pt x="0" y="788085"/>
                  </a:lnTo>
                  <a:lnTo>
                    <a:pt x="0" y="0"/>
                  </a:lnTo>
                  <a:lnTo>
                    <a:pt x="115540" y="0"/>
                  </a:lnTo>
                  <a:lnTo>
                    <a:pt x="115540" y="788085"/>
                  </a:lnTo>
                  <a:close/>
                </a:path>
              </a:pathLst>
            </a:custGeom>
            <a:solidFill>
              <a:srgbClr val="FDC83B"/>
            </a:solidFill>
          </p:spPr>
          <p:txBody>
            <a:bodyPr wrap="square" lIns="0" tIns="0" rIns="0" bIns="0" rtlCol="0"/>
            <a:p/>
          </p:txBody>
        </p:sp>
        <p:sp>
          <p:nvSpPr>
            <p:cNvPr id="125" name="object 83"/>
            <p:cNvSpPr/>
            <p:nvPr/>
          </p:nvSpPr>
          <p:spPr>
            <a:xfrm>
              <a:off x="9041551" y="6254503"/>
              <a:ext cx="1292860" cy="268605"/>
            </a:xfrm>
            <a:custGeom>
              <a:avLst/>
              <a:gdLst/>
              <a:ahLst/>
              <a:cxnLst/>
              <a:rect l="l" t="t" r="r" b="b"/>
              <a:pathLst>
                <a:path w="1292859" h="268604">
                  <a:moveTo>
                    <a:pt x="1292453" y="268072"/>
                  </a:moveTo>
                  <a:lnTo>
                    <a:pt x="0" y="268072"/>
                  </a:lnTo>
                  <a:lnTo>
                    <a:pt x="0" y="0"/>
                  </a:lnTo>
                  <a:lnTo>
                    <a:pt x="1292453" y="0"/>
                  </a:lnTo>
                  <a:lnTo>
                    <a:pt x="1292453" y="268072"/>
                  </a:lnTo>
                  <a:close/>
                </a:path>
              </a:pathLst>
            </a:custGeom>
            <a:solidFill>
              <a:srgbClr val="E86129"/>
            </a:solidFill>
          </p:spPr>
          <p:txBody>
            <a:bodyPr wrap="square" lIns="0" tIns="0" rIns="0" bIns="0" rtlCol="0"/>
            <a:p/>
          </p:txBody>
        </p:sp>
        <p:sp>
          <p:nvSpPr>
            <p:cNvPr id="126" name="object 84"/>
            <p:cNvSpPr/>
            <p:nvPr/>
          </p:nvSpPr>
          <p:spPr>
            <a:xfrm>
              <a:off x="8789606" y="7688744"/>
              <a:ext cx="1804670" cy="347345"/>
            </a:xfrm>
            <a:custGeom>
              <a:avLst/>
              <a:gdLst/>
              <a:ahLst/>
              <a:cxnLst/>
              <a:rect l="l" t="t" r="r" b="b"/>
              <a:pathLst>
                <a:path w="1804670" h="347345">
                  <a:moveTo>
                    <a:pt x="346786" y="173393"/>
                  </a:moveTo>
                  <a:lnTo>
                    <a:pt x="341591" y="131241"/>
                  </a:lnTo>
                  <a:lnTo>
                    <a:pt x="326313" y="91655"/>
                  </a:lnTo>
                  <a:lnTo>
                    <a:pt x="301879" y="56946"/>
                  </a:lnTo>
                  <a:lnTo>
                    <a:pt x="269722" y="29210"/>
                  </a:lnTo>
                  <a:lnTo>
                    <a:pt x="231800" y="10134"/>
                  </a:lnTo>
                  <a:lnTo>
                    <a:pt x="190398" y="825"/>
                  </a:lnTo>
                  <a:lnTo>
                    <a:pt x="173393" y="0"/>
                  </a:lnTo>
                  <a:lnTo>
                    <a:pt x="164871" y="203"/>
                  </a:lnTo>
                  <a:lnTo>
                    <a:pt x="123063" y="7467"/>
                  </a:lnTo>
                  <a:lnTo>
                    <a:pt x="84264" y="24650"/>
                  </a:lnTo>
                  <a:lnTo>
                    <a:pt x="50774" y="50774"/>
                  </a:lnTo>
                  <a:lnTo>
                    <a:pt x="24663" y="84264"/>
                  </a:lnTo>
                  <a:lnTo>
                    <a:pt x="7467" y="123050"/>
                  </a:lnTo>
                  <a:lnTo>
                    <a:pt x="203" y="164871"/>
                  </a:lnTo>
                  <a:lnTo>
                    <a:pt x="0" y="173393"/>
                  </a:lnTo>
                  <a:lnTo>
                    <a:pt x="203" y="181914"/>
                  </a:lnTo>
                  <a:lnTo>
                    <a:pt x="7467" y="223723"/>
                  </a:lnTo>
                  <a:lnTo>
                    <a:pt x="24663" y="262521"/>
                  </a:lnTo>
                  <a:lnTo>
                    <a:pt x="50774" y="295998"/>
                  </a:lnTo>
                  <a:lnTo>
                    <a:pt x="84264" y="322122"/>
                  </a:lnTo>
                  <a:lnTo>
                    <a:pt x="123063" y="339305"/>
                  </a:lnTo>
                  <a:lnTo>
                    <a:pt x="164871" y="346570"/>
                  </a:lnTo>
                  <a:lnTo>
                    <a:pt x="173393" y="346773"/>
                  </a:lnTo>
                  <a:lnTo>
                    <a:pt x="181914" y="346570"/>
                  </a:lnTo>
                  <a:lnTo>
                    <a:pt x="223723" y="339305"/>
                  </a:lnTo>
                  <a:lnTo>
                    <a:pt x="262521" y="322122"/>
                  </a:lnTo>
                  <a:lnTo>
                    <a:pt x="295998" y="295998"/>
                  </a:lnTo>
                  <a:lnTo>
                    <a:pt x="322122" y="262521"/>
                  </a:lnTo>
                  <a:lnTo>
                    <a:pt x="339318" y="223723"/>
                  </a:lnTo>
                  <a:lnTo>
                    <a:pt x="346570" y="181914"/>
                  </a:lnTo>
                  <a:lnTo>
                    <a:pt x="346786" y="173393"/>
                  </a:lnTo>
                  <a:close/>
                </a:path>
                <a:path w="1804670" h="347345">
                  <a:moveTo>
                    <a:pt x="1804644" y="173393"/>
                  </a:moveTo>
                  <a:lnTo>
                    <a:pt x="1799450" y="131241"/>
                  </a:lnTo>
                  <a:lnTo>
                    <a:pt x="1784172" y="91655"/>
                  </a:lnTo>
                  <a:lnTo>
                    <a:pt x="1759737" y="56946"/>
                  </a:lnTo>
                  <a:lnTo>
                    <a:pt x="1727581" y="29210"/>
                  </a:lnTo>
                  <a:lnTo>
                    <a:pt x="1689658" y="10134"/>
                  </a:lnTo>
                  <a:lnTo>
                    <a:pt x="1648256" y="825"/>
                  </a:lnTo>
                  <a:lnTo>
                    <a:pt x="1631251" y="0"/>
                  </a:lnTo>
                  <a:lnTo>
                    <a:pt x="1622729" y="203"/>
                  </a:lnTo>
                  <a:lnTo>
                    <a:pt x="1580921" y="7467"/>
                  </a:lnTo>
                  <a:lnTo>
                    <a:pt x="1542122" y="24650"/>
                  </a:lnTo>
                  <a:lnTo>
                    <a:pt x="1508633" y="50774"/>
                  </a:lnTo>
                  <a:lnTo>
                    <a:pt x="1482521" y="84264"/>
                  </a:lnTo>
                  <a:lnTo>
                    <a:pt x="1465326" y="123050"/>
                  </a:lnTo>
                  <a:lnTo>
                    <a:pt x="1458061" y="164871"/>
                  </a:lnTo>
                  <a:lnTo>
                    <a:pt x="1457858" y="173393"/>
                  </a:lnTo>
                  <a:lnTo>
                    <a:pt x="1458061" y="181914"/>
                  </a:lnTo>
                  <a:lnTo>
                    <a:pt x="1465326" y="223723"/>
                  </a:lnTo>
                  <a:lnTo>
                    <a:pt x="1482521" y="262521"/>
                  </a:lnTo>
                  <a:lnTo>
                    <a:pt x="1508633" y="295998"/>
                  </a:lnTo>
                  <a:lnTo>
                    <a:pt x="1542122" y="322122"/>
                  </a:lnTo>
                  <a:lnTo>
                    <a:pt x="1580921" y="339305"/>
                  </a:lnTo>
                  <a:lnTo>
                    <a:pt x="1622729" y="346570"/>
                  </a:lnTo>
                  <a:lnTo>
                    <a:pt x="1631251" y="346773"/>
                  </a:lnTo>
                  <a:lnTo>
                    <a:pt x="1639773" y="346570"/>
                  </a:lnTo>
                  <a:lnTo>
                    <a:pt x="1681581" y="339305"/>
                  </a:lnTo>
                  <a:lnTo>
                    <a:pt x="1720380" y="322122"/>
                  </a:lnTo>
                  <a:lnTo>
                    <a:pt x="1753870" y="295998"/>
                  </a:lnTo>
                  <a:lnTo>
                    <a:pt x="1779981" y="262521"/>
                  </a:lnTo>
                  <a:lnTo>
                    <a:pt x="1797177" y="223723"/>
                  </a:lnTo>
                  <a:lnTo>
                    <a:pt x="1804441" y="181914"/>
                  </a:lnTo>
                  <a:lnTo>
                    <a:pt x="1804644" y="173393"/>
                  </a:lnTo>
                  <a:close/>
                </a:path>
              </a:pathLst>
            </a:custGeom>
            <a:solidFill>
              <a:srgbClr val="FFFEF5"/>
            </a:solidFill>
          </p:spPr>
          <p:txBody>
            <a:bodyPr wrap="square" lIns="0" tIns="0" rIns="0" bIns="0" rtlCol="0"/>
            <a:p/>
          </p:txBody>
        </p:sp>
        <p:sp>
          <p:nvSpPr>
            <p:cNvPr id="127" name="object 85"/>
            <p:cNvSpPr/>
            <p:nvPr/>
          </p:nvSpPr>
          <p:spPr>
            <a:xfrm>
              <a:off x="9182023" y="7772831"/>
              <a:ext cx="1012190" cy="436245"/>
            </a:xfrm>
            <a:custGeom>
              <a:avLst/>
              <a:gdLst/>
              <a:ahLst/>
              <a:cxnLst/>
              <a:rect l="l" t="t" r="r" b="b"/>
              <a:pathLst>
                <a:path w="1012190" h="436245">
                  <a:moveTo>
                    <a:pt x="1003515" y="346621"/>
                  </a:moveTo>
                  <a:lnTo>
                    <a:pt x="0" y="346621"/>
                  </a:lnTo>
                  <a:lnTo>
                    <a:pt x="0" y="435927"/>
                  </a:lnTo>
                  <a:lnTo>
                    <a:pt x="1003515" y="435927"/>
                  </a:lnTo>
                  <a:lnTo>
                    <a:pt x="1003515" y="346621"/>
                  </a:lnTo>
                  <a:close/>
                </a:path>
                <a:path w="1012190" h="436245">
                  <a:moveTo>
                    <a:pt x="1007592" y="173393"/>
                  </a:moveTo>
                  <a:lnTo>
                    <a:pt x="4064" y="173393"/>
                  </a:lnTo>
                  <a:lnTo>
                    <a:pt x="4064" y="262686"/>
                  </a:lnTo>
                  <a:lnTo>
                    <a:pt x="1007592" y="262686"/>
                  </a:lnTo>
                  <a:lnTo>
                    <a:pt x="1007592" y="173393"/>
                  </a:lnTo>
                  <a:close/>
                </a:path>
                <a:path w="1012190" h="436245">
                  <a:moveTo>
                    <a:pt x="1011669" y="0"/>
                  </a:moveTo>
                  <a:lnTo>
                    <a:pt x="8140" y="0"/>
                  </a:lnTo>
                  <a:lnTo>
                    <a:pt x="8140" y="89306"/>
                  </a:lnTo>
                  <a:lnTo>
                    <a:pt x="1011669" y="89306"/>
                  </a:lnTo>
                  <a:lnTo>
                    <a:pt x="1011669" y="0"/>
                  </a:lnTo>
                  <a:close/>
                </a:path>
              </a:pathLst>
            </a:custGeom>
            <a:solidFill>
              <a:srgbClr val="3C3F7D"/>
            </a:solidFill>
          </p:spPr>
          <p:txBody>
            <a:bodyPr wrap="square" lIns="0" tIns="0" rIns="0" bIns="0" rtlCol="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Effect transition="in" filter="fade">
                                      <p:cBhvr>
                                        <p:cTn id="7" dur="500"/>
                                        <p:tgtEl>
                                          <p:spTgt spid="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xEl>
                                              <p:pRg st="1" end="1"/>
                                            </p:txEl>
                                          </p:spTgt>
                                        </p:tgtEl>
                                        <p:attrNameLst>
                                          <p:attrName>style.visibility</p:attrName>
                                        </p:attrNameLst>
                                      </p:cBhvr>
                                      <p:to>
                                        <p:strVal val="visible"/>
                                      </p:to>
                                    </p:set>
                                    <p:animEffect transition="in" filter="fade">
                                      <p:cBhvr>
                                        <p:cTn id="12" dur="500"/>
                                        <p:tgtEl>
                                          <p:spTgt spid="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xEl>
                                              <p:pRg st="2" end="2"/>
                                            </p:txEl>
                                          </p:spTgt>
                                        </p:tgtEl>
                                        <p:attrNameLst>
                                          <p:attrName>style.visibility</p:attrName>
                                        </p:attrNameLst>
                                      </p:cBhvr>
                                      <p:to>
                                        <p:strVal val="visible"/>
                                      </p:to>
                                    </p:set>
                                    <p:animEffect transition="in" filter="fade">
                                      <p:cBhvr>
                                        <p:cTn id="17" dur="500"/>
                                        <p:tgtEl>
                                          <p:spTgt spid="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6">
                                            <p:txEl>
                                              <p:pRg st="3" end="3"/>
                                            </p:txEl>
                                          </p:spTgt>
                                        </p:tgtEl>
                                        <p:attrNameLst>
                                          <p:attrName>style.visibility</p:attrName>
                                        </p:attrNameLst>
                                      </p:cBhvr>
                                      <p:to>
                                        <p:strVal val="visible"/>
                                      </p:to>
                                    </p:set>
                                    <p:animEffect transition="in" filter="fade">
                                      <p:cBhvr>
                                        <p:cTn id="22" dur="500"/>
                                        <p:tgtEl>
                                          <p:spTgt spid="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6">
                                            <p:txEl>
                                              <p:pRg st="4" end="4"/>
                                            </p:txEl>
                                          </p:spTgt>
                                        </p:tgtEl>
                                        <p:attrNameLst>
                                          <p:attrName>style.visibility</p:attrName>
                                        </p:attrNameLst>
                                      </p:cBhvr>
                                      <p:to>
                                        <p:strVal val="visible"/>
                                      </p:to>
                                    </p:set>
                                    <p:animEffect transition="in" filter="fade">
                                      <p:cBhvr>
                                        <p:cTn id="27" dur="500"/>
                                        <p:tgtEl>
                                          <p:spTgt spid="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6">
                                            <p:txEl>
                                              <p:pRg st="5" end="5"/>
                                            </p:txEl>
                                          </p:spTgt>
                                        </p:tgtEl>
                                        <p:attrNameLst>
                                          <p:attrName>style.visibility</p:attrName>
                                        </p:attrNameLst>
                                      </p:cBhvr>
                                      <p:to>
                                        <p:strVal val="visible"/>
                                      </p:to>
                                    </p:set>
                                    <p:animEffect transition="in" filter="fade">
                                      <p:cBhvr>
                                        <p:cTn id="32" dur="500"/>
                                        <p:tgtEl>
                                          <p:spTgt spid="46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99" name="Shape 599"/>
        <p:cNvGrpSpPr/>
        <p:nvPr/>
      </p:nvGrpSpPr>
      <p:grpSpPr>
        <a:xfrm>
          <a:off x="0" y="0"/>
          <a:ext cx="0" cy="0"/>
          <a:chOff x="0" y="0"/>
          <a:chExt cx="0" cy="0"/>
        </a:xfrm>
      </p:grpSpPr>
      <p:sp>
        <p:nvSpPr>
          <p:cNvPr id="600" name="Google Shape;600;p20"/>
          <p:cNvSpPr/>
          <p:nvPr/>
        </p:nvSpPr>
        <p:spPr>
          <a:xfrm>
            <a:off x="971550" y="1463040"/>
            <a:ext cx="2341245" cy="2218055"/>
          </a:xfrm>
          <a:prstGeom prst="rect">
            <a:avLst/>
          </a:prstGeom>
          <a:blipFill rotWithShape="1">
            <a:blip r:embed="rId1"/>
            <a:stretch>
              <a:fillRect/>
            </a:stretch>
          </a:blip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1" name="Google Shape;601;p20"/>
          <p:cNvSpPr txBox="1"/>
          <p:nvPr/>
        </p:nvSpPr>
        <p:spPr>
          <a:xfrm flipH="1">
            <a:off x="4139525" y="1243501"/>
            <a:ext cx="3722400" cy="2656500"/>
          </a:xfrm>
          <a:prstGeom prst="rect">
            <a:avLst/>
          </a:prstGeom>
          <a:noFill/>
          <a:ln>
            <a:noFill/>
          </a:ln>
        </p:spPr>
        <p:txBody>
          <a:bodyPr spcFirstLastPara="1" wrap="square" lIns="91425" tIns="91425" rIns="91425" bIns="91425" anchor="t" anchorCtr="0">
            <a:no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Chất lượng xe đã được nâng cao nhưng vẫn chưa đồng bộ. Có những xe không được bảo trì, hỏng hóc, xe có mùi khó chịu, bụi bặm.</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Không đảm bảo an toàn, hạn chế số lượng người sử dụng.</a:t>
            </a:r>
            <a:endParaRPr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1">
                                            <p:txEl>
                                              <p:pRg st="0" end="0"/>
                                            </p:txEl>
                                          </p:spTgt>
                                        </p:tgtEl>
                                        <p:attrNameLst>
                                          <p:attrName>style.visibility</p:attrName>
                                        </p:attrNameLst>
                                      </p:cBhvr>
                                      <p:to>
                                        <p:strVal val="visible"/>
                                      </p:to>
                                    </p:set>
                                    <p:animEffect transition="in" filter="fade">
                                      <p:cBhvr>
                                        <p:cTn id="7" dur="500"/>
                                        <p:tgtEl>
                                          <p:spTgt spid="6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1">
                                            <p:txEl>
                                              <p:pRg st="2" end="2"/>
                                            </p:txEl>
                                          </p:spTgt>
                                        </p:tgtEl>
                                        <p:attrNameLst>
                                          <p:attrName>style.visibility</p:attrName>
                                        </p:attrNameLst>
                                      </p:cBhvr>
                                      <p:to>
                                        <p:strVal val="visible"/>
                                      </p:to>
                                    </p:set>
                                    <p:animEffect transition="in" filter="fade">
                                      <p:cBhvr>
                                        <p:cTn id="12" dur="500"/>
                                        <p:tgtEl>
                                          <p:spTgt spid="60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05" name="Shape 605"/>
        <p:cNvGrpSpPr/>
        <p:nvPr/>
      </p:nvGrpSpPr>
      <p:grpSpPr>
        <a:xfrm>
          <a:off x="0" y="0"/>
          <a:ext cx="0" cy="0"/>
          <a:chOff x="0" y="0"/>
          <a:chExt cx="0" cy="0"/>
        </a:xfrm>
      </p:grpSpPr>
      <p:sp>
        <p:nvSpPr>
          <p:cNvPr id="606" name="Google Shape;606;p21"/>
          <p:cNvSpPr txBox="1"/>
          <p:nvPr>
            <p:ph type="title"/>
          </p:nvPr>
        </p:nvSpPr>
        <p:spPr>
          <a:xfrm>
            <a:off x="2270125" y="3650615"/>
            <a:ext cx="4575175" cy="57277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sz="3000"/>
              <a:t>3. NHU CẦU SỬ DỤNG</a:t>
            </a:r>
            <a:endParaRPr sz="3000"/>
          </a:p>
        </p:txBody>
      </p:sp>
      <p:sp>
        <p:nvSpPr>
          <p:cNvPr id="607" name="Google Shape;607;p21"/>
          <p:cNvSpPr/>
          <p:nvPr/>
        </p:nvSpPr>
        <p:spPr>
          <a:xfrm>
            <a:off x="3636645" y="986790"/>
            <a:ext cx="1816100" cy="2277745"/>
          </a:xfrm>
          <a:custGeom>
            <a:avLst/>
            <a:gdLst/>
            <a:ahLst/>
            <a:cxnLst/>
            <a:rect l="l" t="t" r="r" b="b"/>
            <a:pathLst>
              <a:path w="2704465" h="3416300" extrusionOk="0">
                <a:moveTo>
                  <a:pt x="2551358" y="1168399"/>
                </a:moveTo>
                <a:lnTo>
                  <a:pt x="1020543" y="1168399"/>
                </a:lnTo>
                <a:lnTo>
                  <a:pt x="972390" y="1155699"/>
                </a:lnTo>
                <a:lnTo>
                  <a:pt x="930396" y="1142999"/>
                </a:lnTo>
                <a:lnTo>
                  <a:pt x="897172" y="1104899"/>
                </a:lnTo>
                <a:lnTo>
                  <a:pt x="875324" y="1066799"/>
                </a:lnTo>
                <a:lnTo>
                  <a:pt x="867462" y="1015999"/>
                </a:lnTo>
                <a:lnTo>
                  <a:pt x="867462" y="152399"/>
                </a:lnTo>
                <a:lnTo>
                  <a:pt x="875324" y="101599"/>
                </a:lnTo>
                <a:lnTo>
                  <a:pt x="897172" y="50799"/>
                </a:lnTo>
                <a:lnTo>
                  <a:pt x="930396" y="25399"/>
                </a:lnTo>
                <a:lnTo>
                  <a:pt x="972390" y="0"/>
                </a:lnTo>
                <a:lnTo>
                  <a:pt x="2599512" y="0"/>
                </a:lnTo>
                <a:lnTo>
                  <a:pt x="2641505" y="25399"/>
                </a:lnTo>
                <a:lnTo>
                  <a:pt x="2674730" y="50799"/>
                </a:lnTo>
                <a:lnTo>
                  <a:pt x="2696578" y="101599"/>
                </a:lnTo>
                <a:lnTo>
                  <a:pt x="1000407" y="101599"/>
                </a:lnTo>
                <a:lnTo>
                  <a:pt x="984218" y="114299"/>
                </a:lnTo>
                <a:lnTo>
                  <a:pt x="973435" y="126999"/>
                </a:lnTo>
                <a:lnTo>
                  <a:pt x="969516" y="152399"/>
                </a:lnTo>
                <a:lnTo>
                  <a:pt x="969516" y="1015999"/>
                </a:lnTo>
                <a:lnTo>
                  <a:pt x="973435" y="1028699"/>
                </a:lnTo>
                <a:lnTo>
                  <a:pt x="984218" y="1054099"/>
                </a:lnTo>
                <a:lnTo>
                  <a:pt x="1000407" y="1066799"/>
                </a:lnTo>
                <a:lnTo>
                  <a:pt x="2696578" y="1066799"/>
                </a:lnTo>
                <a:lnTo>
                  <a:pt x="2674730" y="1104899"/>
                </a:lnTo>
                <a:lnTo>
                  <a:pt x="2641505" y="1142999"/>
                </a:lnTo>
                <a:lnTo>
                  <a:pt x="2599512" y="1155699"/>
                </a:lnTo>
                <a:lnTo>
                  <a:pt x="2551358" y="1168399"/>
                </a:lnTo>
                <a:close/>
              </a:path>
              <a:path w="2704465" h="3416300" extrusionOk="0">
                <a:moveTo>
                  <a:pt x="2696578" y="1066799"/>
                </a:moveTo>
                <a:lnTo>
                  <a:pt x="2571494" y="1066799"/>
                </a:lnTo>
                <a:lnTo>
                  <a:pt x="2587683" y="1054099"/>
                </a:lnTo>
                <a:lnTo>
                  <a:pt x="2598467" y="1028699"/>
                </a:lnTo>
                <a:lnTo>
                  <a:pt x="2602386" y="1015999"/>
                </a:lnTo>
                <a:lnTo>
                  <a:pt x="2602386" y="152399"/>
                </a:lnTo>
                <a:lnTo>
                  <a:pt x="2598467" y="126999"/>
                </a:lnTo>
                <a:lnTo>
                  <a:pt x="2587683" y="114299"/>
                </a:lnTo>
                <a:lnTo>
                  <a:pt x="2571494" y="101599"/>
                </a:lnTo>
                <a:lnTo>
                  <a:pt x="2696578" y="101599"/>
                </a:lnTo>
                <a:lnTo>
                  <a:pt x="2704440" y="152399"/>
                </a:lnTo>
                <a:lnTo>
                  <a:pt x="2704440" y="1015999"/>
                </a:lnTo>
                <a:lnTo>
                  <a:pt x="2696578" y="1066799"/>
                </a:lnTo>
                <a:close/>
              </a:path>
              <a:path w="2704465" h="3416300" extrusionOk="0">
                <a:moveTo>
                  <a:pt x="1849036" y="711199"/>
                </a:moveTo>
                <a:lnTo>
                  <a:pt x="1722366" y="711199"/>
                </a:lnTo>
                <a:lnTo>
                  <a:pt x="1710007" y="253999"/>
                </a:lnTo>
                <a:lnTo>
                  <a:pt x="1861792" y="253999"/>
                </a:lnTo>
                <a:lnTo>
                  <a:pt x="1849036" y="711199"/>
                </a:lnTo>
                <a:close/>
              </a:path>
              <a:path w="2704465" h="3416300" extrusionOk="0">
                <a:moveTo>
                  <a:pt x="1785951" y="977899"/>
                </a:moveTo>
                <a:lnTo>
                  <a:pt x="1748643" y="965199"/>
                </a:lnTo>
                <a:lnTo>
                  <a:pt x="1720399" y="952499"/>
                </a:lnTo>
                <a:lnTo>
                  <a:pt x="1702506" y="927099"/>
                </a:lnTo>
                <a:lnTo>
                  <a:pt x="1696255" y="888999"/>
                </a:lnTo>
                <a:lnTo>
                  <a:pt x="1702506" y="850899"/>
                </a:lnTo>
                <a:lnTo>
                  <a:pt x="1720399" y="825499"/>
                </a:lnTo>
                <a:lnTo>
                  <a:pt x="1748643" y="812799"/>
                </a:lnTo>
                <a:lnTo>
                  <a:pt x="1823473" y="812799"/>
                </a:lnTo>
                <a:lnTo>
                  <a:pt x="1851694" y="825499"/>
                </a:lnTo>
                <a:lnTo>
                  <a:pt x="1869467" y="850899"/>
                </a:lnTo>
                <a:lnTo>
                  <a:pt x="1875646" y="888999"/>
                </a:lnTo>
                <a:lnTo>
                  <a:pt x="1869467" y="927099"/>
                </a:lnTo>
                <a:lnTo>
                  <a:pt x="1851694" y="952499"/>
                </a:lnTo>
                <a:lnTo>
                  <a:pt x="1823473" y="965199"/>
                </a:lnTo>
                <a:lnTo>
                  <a:pt x="1785951" y="977899"/>
                </a:lnTo>
                <a:close/>
              </a:path>
              <a:path w="2704465" h="3416300" extrusionOk="0">
                <a:moveTo>
                  <a:pt x="102054" y="3416299"/>
                </a:moveTo>
                <a:lnTo>
                  <a:pt x="0" y="3416299"/>
                </a:lnTo>
                <a:lnTo>
                  <a:pt x="0" y="2539999"/>
                </a:lnTo>
                <a:lnTo>
                  <a:pt x="2795" y="2501899"/>
                </a:lnTo>
                <a:lnTo>
                  <a:pt x="10950" y="2451099"/>
                </a:lnTo>
                <a:lnTo>
                  <a:pt x="24116" y="2412999"/>
                </a:lnTo>
                <a:lnTo>
                  <a:pt x="41948" y="2374899"/>
                </a:lnTo>
                <a:lnTo>
                  <a:pt x="64096" y="2336799"/>
                </a:lnTo>
                <a:lnTo>
                  <a:pt x="90214" y="2298699"/>
                </a:lnTo>
                <a:lnTo>
                  <a:pt x="119954" y="2260599"/>
                </a:lnTo>
                <a:lnTo>
                  <a:pt x="152970" y="2235199"/>
                </a:lnTo>
                <a:lnTo>
                  <a:pt x="188912" y="2209799"/>
                </a:lnTo>
                <a:lnTo>
                  <a:pt x="227435" y="2184399"/>
                </a:lnTo>
                <a:lnTo>
                  <a:pt x="268190" y="2171699"/>
                </a:lnTo>
                <a:lnTo>
                  <a:pt x="310831" y="2158999"/>
                </a:lnTo>
                <a:lnTo>
                  <a:pt x="400378" y="2133599"/>
                </a:lnTo>
                <a:lnTo>
                  <a:pt x="1486564" y="2133599"/>
                </a:lnTo>
                <a:lnTo>
                  <a:pt x="1560416" y="1612899"/>
                </a:lnTo>
                <a:lnTo>
                  <a:pt x="1562269" y="1612899"/>
                </a:lnTo>
                <a:lnTo>
                  <a:pt x="1565378" y="1600199"/>
                </a:lnTo>
                <a:lnTo>
                  <a:pt x="1569743" y="1587499"/>
                </a:lnTo>
                <a:lnTo>
                  <a:pt x="1575362" y="1587499"/>
                </a:lnTo>
                <a:lnTo>
                  <a:pt x="1584585" y="1562099"/>
                </a:lnTo>
                <a:lnTo>
                  <a:pt x="1595829" y="1536699"/>
                </a:lnTo>
                <a:lnTo>
                  <a:pt x="1629981" y="1485899"/>
                </a:lnTo>
                <a:lnTo>
                  <a:pt x="1676936" y="1447799"/>
                </a:lnTo>
                <a:lnTo>
                  <a:pt x="1704699" y="1435099"/>
                </a:lnTo>
                <a:lnTo>
                  <a:pt x="1734924" y="1435099"/>
                </a:lnTo>
                <a:lnTo>
                  <a:pt x="1734924" y="1168399"/>
                </a:lnTo>
                <a:lnTo>
                  <a:pt x="1836978" y="1168399"/>
                </a:lnTo>
                <a:lnTo>
                  <a:pt x="1836978" y="1435099"/>
                </a:lnTo>
                <a:lnTo>
                  <a:pt x="1861855" y="1447799"/>
                </a:lnTo>
                <a:lnTo>
                  <a:pt x="1884871" y="1460499"/>
                </a:lnTo>
                <a:lnTo>
                  <a:pt x="1905617" y="1473199"/>
                </a:lnTo>
                <a:lnTo>
                  <a:pt x="1923683" y="1498599"/>
                </a:lnTo>
                <a:lnTo>
                  <a:pt x="1945340" y="1523999"/>
                </a:lnTo>
                <a:lnTo>
                  <a:pt x="1759544" y="1523999"/>
                </a:lnTo>
                <a:lnTo>
                  <a:pt x="1737060" y="1536699"/>
                </a:lnTo>
                <a:lnTo>
                  <a:pt x="1701235" y="1562099"/>
                </a:lnTo>
                <a:lnTo>
                  <a:pt x="1666814" y="1612899"/>
                </a:lnTo>
                <a:lnTo>
                  <a:pt x="1661271" y="1638299"/>
                </a:lnTo>
                <a:lnTo>
                  <a:pt x="1660128" y="1638299"/>
                </a:lnTo>
                <a:lnTo>
                  <a:pt x="1658036" y="1650999"/>
                </a:lnTo>
                <a:lnTo>
                  <a:pt x="1651964" y="1650999"/>
                </a:lnTo>
                <a:lnTo>
                  <a:pt x="1648162" y="1663699"/>
                </a:lnTo>
                <a:lnTo>
                  <a:pt x="1633946" y="1663699"/>
                </a:lnTo>
                <a:lnTo>
                  <a:pt x="1622802" y="1676399"/>
                </a:lnTo>
                <a:lnTo>
                  <a:pt x="1655194" y="1676399"/>
                </a:lnTo>
                <a:lnTo>
                  <a:pt x="1580480" y="2197099"/>
                </a:lnTo>
                <a:lnTo>
                  <a:pt x="1578576" y="2209799"/>
                </a:lnTo>
                <a:lnTo>
                  <a:pt x="1572698" y="2222499"/>
                </a:lnTo>
                <a:lnTo>
                  <a:pt x="1568912" y="2222499"/>
                </a:lnTo>
                <a:lnTo>
                  <a:pt x="1559625" y="2235199"/>
                </a:lnTo>
                <a:lnTo>
                  <a:pt x="446589" y="2235199"/>
                </a:lnTo>
                <a:lnTo>
                  <a:pt x="396884" y="2247899"/>
                </a:lnTo>
                <a:lnTo>
                  <a:pt x="349040" y="2247899"/>
                </a:lnTo>
                <a:lnTo>
                  <a:pt x="303661" y="2260599"/>
                </a:lnTo>
                <a:lnTo>
                  <a:pt x="261354" y="2285999"/>
                </a:lnTo>
                <a:lnTo>
                  <a:pt x="222723" y="2311399"/>
                </a:lnTo>
                <a:lnTo>
                  <a:pt x="188375" y="2336799"/>
                </a:lnTo>
                <a:lnTo>
                  <a:pt x="158914" y="2374899"/>
                </a:lnTo>
                <a:lnTo>
                  <a:pt x="134946" y="2412999"/>
                </a:lnTo>
                <a:lnTo>
                  <a:pt x="117076" y="2451099"/>
                </a:lnTo>
                <a:lnTo>
                  <a:pt x="105910" y="2501899"/>
                </a:lnTo>
                <a:lnTo>
                  <a:pt x="102054" y="2539999"/>
                </a:lnTo>
                <a:lnTo>
                  <a:pt x="102054" y="3416299"/>
                </a:lnTo>
                <a:close/>
              </a:path>
              <a:path w="2704465" h="3416300" extrusionOk="0">
                <a:moveTo>
                  <a:pt x="659827" y="2031999"/>
                </a:moveTo>
                <a:lnTo>
                  <a:pt x="564824" y="2031999"/>
                </a:lnTo>
                <a:lnTo>
                  <a:pt x="518905" y="2019299"/>
                </a:lnTo>
                <a:lnTo>
                  <a:pt x="474877" y="2006599"/>
                </a:lnTo>
                <a:lnTo>
                  <a:pt x="433051" y="1993899"/>
                </a:lnTo>
                <a:lnTo>
                  <a:pt x="393738" y="1968499"/>
                </a:lnTo>
                <a:lnTo>
                  <a:pt x="357246" y="1943099"/>
                </a:lnTo>
                <a:lnTo>
                  <a:pt x="323886" y="1917699"/>
                </a:lnTo>
                <a:lnTo>
                  <a:pt x="293969" y="1879599"/>
                </a:lnTo>
                <a:lnTo>
                  <a:pt x="267803" y="1841499"/>
                </a:lnTo>
                <a:lnTo>
                  <a:pt x="245700" y="1803399"/>
                </a:lnTo>
                <a:lnTo>
                  <a:pt x="227968" y="1765299"/>
                </a:lnTo>
                <a:lnTo>
                  <a:pt x="214919" y="1714499"/>
                </a:lnTo>
                <a:lnTo>
                  <a:pt x="206863" y="1676399"/>
                </a:lnTo>
                <a:lnTo>
                  <a:pt x="204108" y="1625599"/>
                </a:lnTo>
                <a:lnTo>
                  <a:pt x="206863" y="1574799"/>
                </a:lnTo>
                <a:lnTo>
                  <a:pt x="214919" y="1536699"/>
                </a:lnTo>
                <a:lnTo>
                  <a:pt x="227968" y="1485899"/>
                </a:lnTo>
                <a:lnTo>
                  <a:pt x="245700" y="1447799"/>
                </a:lnTo>
                <a:lnTo>
                  <a:pt x="267803" y="1409699"/>
                </a:lnTo>
                <a:lnTo>
                  <a:pt x="293969" y="1371599"/>
                </a:lnTo>
                <a:lnTo>
                  <a:pt x="323886" y="1333499"/>
                </a:lnTo>
                <a:lnTo>
                  <a:pt x="357246" y="1308099"/>
                </a:lnTo>
                <a:lnTo>
                  <a:pt x="393738" y="1282699"/>
                </a:lnTo>
                <a:lnTo>
                  <a:pt x="433051" y="1257299"/>
                </a:lnTo>
                <a:lnTo>
                  <a:pt x="474877" y="1244599"/>
                </a:lnTo>
                <a:lnTo>
                  <a:pt x="518905" y="1231899"/>
                </a:lnTo>
                <a:lnTo>
                  <a:pt x="564824" y="1219199"/>
                </a:lnTo>
                <a:lnTo>
                  <a:pt x="659260" y="1219199"/>
                </a:lnTo>
                <a:lnTo>
                  <a:pt x="704438" y="1231899"/>
                </a:lnTo>
                <a:lnTo>
                  <a:pt x="747598" y="1244599"/>
                </a:lnTo>
                <a:lnTo>
                  <a:pt x="788475" y="1257299"/>
                </a:lnTo>
                <a:lnTo>
                  <a:pt x="826806" y="1282699"/>
                </a:lnTo>
                <a:lnTo>
                  <a:pt x="862328" y="1308099"/>
                </a:lnTo>
                <a:lnTo>
                  <a:pt x="878552" y="1320799"/>
                </a:lnTo>
                <a:lnTo>
                  <a:pt x="562501" y="1320799"/>
                </a:lnTo>
                <a:lnTo>
                  <a:pt x="515296" y="1333499"/>
                </a:lnTo>
                <a:lnTo>
                  <a:pt x="471329" y="1358899"/>
                </a:lnTo>
                <a:lnTo>
                  <a:pt x="431219" y="1384299"/>
                </a:lnTo>
                <a:lnTo>
                  <a:pt x="395583" y="1409699"/>
                </a:lnTo>
                <a:lnTo>
                  <a:pt x="365040" y="1447799"/>
                </a:lnTo>
                <a:lnTo>
                  <a:pt x="340209" y="1485899"/>
                </a:lnTo>
                <a:lnTo>
                  <a:pt x="321706" y="1523999"/>
                </a:lnTo>
                <a:lnTo>
                  <a:pt x="310152" y="1574799"/>
                </a:lnTo>
                <a:lnTo>
                  <a:pt x="306163" y="1625599"/>
                </a:lnTo>
                <a:lnTo>
                  <a:pt x="310152" y="1676399"/>
                </a:lnTo>
                <a:lnTo>
                  <a:pt x="321706" y="1727199"/>
                </a:lnTo>
                <a:lnTo>
                  <a:pt x="340209" y="1765299"/>
                </a:lnTo>
                <a:lnTo>
                  <a:pt x="365040" y="1803399"/>
                </a:lnTo>
                <a:lnTo>
                  <a:pt x="395583" y="1841499"/>
                </a:lnTo>
                <a:lnTo>
                  <a:pt x="431219" y="1879599"/>
                </a:lnTo>
                <a:lnTo>
                  <a:pt x="471329" y="1904999"/>
                </a:lnTo>
                <a:lnTo>
                  <a:pt x="515296" y="1917699"/>
                </a:lnTo>
                <a:lnTo>
                  <a:pt x="562501" y="1930399"/>
                </a:lnTo>
                <a:lnTo>
                  <a:pt x="884085" y="1930399"/>
                </a:lnTo>
                <a:lnTo>
                  <a:pt x="867405" y="1943099"/>
                </a:lnTo>
                <a:lnTo>
                  <a:pt x="830914" y="1968499"/>
                </a:lnTo>
                <a:lnTo>
                  <a:pt x="791600" y="1993899"/>
                </a:lnTo>
                <a:lnTo>
                  <a:pt x="749774" y="2006599"/>
                </a:lnTo>
                <a:lnTo>
                  <a:pt x="705747" y="2019299"/>
                </a:lnTo>
                <a:lnTo>
                  <a:pt x="659827" y="2031999"/>
                </a:lnTo>
                <a:close/>
              </a:path>
              <a:path w="2704465" h="3416300" extrusionOk="0">
                <a:moveTo>
                  <a:pt x="884085" y="1930399"/>
                </a:moveTo>
                <a:lnTo>
                  <a:pt x="662150" y="1930399"/>
                </a:lnTo>
                <a:lnTo>
                  <a:pt x="709355" y="1917699"/>
                </a:lnTo>
                <a:lnTo>
                  <a:pt x="753322" y="1904999"/>
                </a:lnTo>
                <a:lnTo>
                  <a:pt x="793432" y="1879599"/>
                </a:lnTo>
                <a:lnTo>
                  <a:pt x="829068" y="1841499"/>
                </a:lnTo>
                <a:lnTo>
                  <a:pt x="859611" y="1803399"/>
                </a:lnTo>
                <a:lnTo>
                  <a:pt x="884443" y="1765299"/>
                </a:lnTo>
                <a:lnTo>
                  <a:pt x="902945" y="1727199"/>
                </a:lnTo>
                <a:lnTo>
                  <a:pt x="914500" y="1676399"/>
                </a:lnTo>
                <a:lnTo>
                  <a:pt x="918489" y="1625599"/>
                </a:lnTo>
                <a:lnTo>
                  <a:pt x="914500" y="1574799"/>
                </a:lnTo>
                <a:lnTo>
                  <a:pt x="902945" y="1523999"/>
                </a:lnTo>
                <a:lnTo>
                  <a:pt x="884443" y="1485899"/>
                </a:lnTo>
                <a:lnTo>
                  <a:pt x="859611" y="1447799"/>
                </a:lnTo>
                <a:lnTo>
                  <a:pt x="829068" y="1409699"/>
                </a:lnTo>
                <a:lnTo>
                  <a:pt x="793432" y="1384299"/>
                </a:lnTo>
                <a:lnTo>
                  <a:pt x="753322" y="1358899"/>
                </a:lnTo>
                <a:lnTo>
                  <a:pt x="709355" y="1333499"/>
                </a:lnTo>
                <a:lnTo>
                  <a:pt x="662150" y="1320799"/>
                </a:lnTo>
                <a:lnTo>
                  <a:pt x="878552" y="1320799"/>
                </a:lnTo>
                <a:lnTo>
                  <a:pt x="923889" y="1371599"/>
                </a:lnTo>
                <a:lnTo>
                  <a:pt x="949401" y="1409699"/>
                </a:lnTo>
                <a:lnTo>
                  <a:pt x="971050" y="1447799"/>
                </a:lnTo>
                <a:lnTo>
                  <a:pt x="988571" y="1485899"/>
                </a:lnTo>
                <a:lnTo>
                  <a:pt x="1001703" y="1536699"/>
                </a:lnTo>
                <a:lnTo>
                  <a:pt x="1010179" y="1574799"/>
                </a:lnTo>
                <a:lnTo>
                  <a:pt x="1020543" y="1574799"/>
                </a:lnTo>
                <a:lnTo>
                  <a:pt x="1020543" y="1625599"/>
                </a:lnTo>
                <a:lnTo>
                  <a:pt x="1017789" y="1676399"/>
                </a:lnTo>
                <a:lnTo>
                  <a:pt x="1009732" y="1714499"/>
                </a:lnTo>
                <a:lnTo>
                  <a:pt x="996683" y="1765299"/>
                </a:lnTo>
                <a:lnTo>
                  <a:pt x="978952" y="1803399"/>
                </a:lnTo>
                <a:lnTo>
                  <a:pt x="956848" y="1841499"/>
                </a:lnTo>
                <a:lnTo>
                  <a:pt x="930683" y="1879599"/>
                </a:lnTo>
                <a:lnTo>
                  <a:pt x="900765" y="1917699"/>
                </a:lnTo>
                <a:lnTo>
                  <a:pt x="884085" y="1930399"/>
                </a:lnTo>
                <a:close/>
              </a:path>
              <a:path w="2704465" h="3416300" extrusionOk="0">
                <a:moveTo>
                  <a:pt x="1973849" y="1663699"/>
                </a:moveTo>
                <a:lnTo>
                  <a:pt x="1872059" y="1663699"/>
                </a:lnTo>
                <a:lnTo>
                  <a:pt x="1872059" y="1650999"/>
                </a:lnTo>
                <a:lnTo>
                  <a:pt x="1869842" y="1625599"/>
                </a:lnTo>
                <a:lnTo>
                  <a:pt x="1863705" y="1600199"/>
                </a:lnTo>
                <a:lnTo>
                  <a:pt x="1854420" y="1574799"/>
                </a:lnTo>
                <a:lnTo>
                  <a:pt x="1842759" y="1562099"/>
                </a:lnTo>
                <a:lnTo>
                  <a:pt x="1829791" y="1536699"/>
                </a:lnTo>
                <a:lnTo>
                  <a:pt x="1816033" y="1536699"/>
                </a:lnTo>
                <a:lnTo>
                  <a:pt x="1801437" y="1523999"/>
                </a:lnTo>
                <a:lnTo>
                  <a:pt x="1945340" y="1523999"/>
                </a:lnTo>
                <a:lnTo>
                  <a:pt x="1961145" y="1562099"/>
                </a:lnTo>
                <a:lnTo>
                  <a:pt x="1970826" y="1612899"/>
                </a:lnTo>
                <a:lnTo>
                  <a:pt x="1974113" y="1650999"/>
                </a:lnTo>
                <a:lnTo>
                  <a:pt x="1973849" y="1663699"/>
                </a:lnTo>
                <a:close/>
              </a:path>
              <a:path w="2704465" h="3416300" extrusionOk="0">
                <a:moveTo>
                  <a:pt x="1971123" y="1689099"/>
                </a:moveTo>
                <a:lnTo>
                  <a:pt x="1868895" y="1689099"/>
                </a:lnTo>
                <a:lnTo>
                  <a:pt x="1869094" y="1676399"/>
                </a:lnTo>
                <a:lnTo>
                  <a:pt x="1869768" y="1676399"/>
                </a:lnTo>
                <a:lnTo>
                  <a:pt x="1871304" y="1663699"/>
                </a:lnTo>
                <a:lnTo>
                  <a:pt x="1973160" y="1663699"/>
                </a:lnTo>
                <a:lnTo>
                  <a:pt x="1972200" y="1676399"/>
                </a:lnTo>
                <a:lnTo>
                  <a:pt x="1971123" y="1689099"/>
                </a:lnTo>
                <a:close/>
              </a:path>
              <a:path w="2704465" h="3416300" extrusionOk="0">
                <a:moveTo>
                  <a:pt x="1123296" y="3416299"/>
                </a:moveTo>
                <a:lnTo>
                  <a:pt x="1021242" y="3416299"/>
                </a:lnTo>
                <a:lnTo>
                  <a:pt x="1021231" y="3352799"/>
                </a:lnTo>
                <a:lnTo>
                  <a:pt x="1020543" y="2539999"/>
                </a:lnTo>
                <a:lnTo>
                  <a:pt x="1020870" y="2539999"/>
                </a:lnTo>
                <a:lnTo>
                  <a:pt x="1022176" y="2527299"/>
                </a:lnTo>
                <a:lnTo>
                  <a:pt x="1025707" y="2527299"/>
                </a:lnTo>
                <a:lnTo>
                  <a:pt x="1027279" y="2514599"/>
                </a:lnTo>
                <a:lnTo>
                  <a:pt x="1033116" y="2514599"/>
                </a:lnTo>
                <a:lnTo>
                  <a:pt x="1037857" y="2501899"/>
                </a:lnTo>
                <a:lnTo>
                  <a:pt x="1058329" y="2501899"/>
                </a:lnTo>
                <a:lnTo>
                  <a:pt x="1064901" y="2489199"/>
                </a:lnTo>
                <a:lnTo>
                  <a:pt x="1732530" y="2489199"/>
                </a:lnTo>
                <a:lnTo>
                  <a:pt x="1736622" y="2476499"/>
                </a:lnTo>
                <a:lnTo>
                  <a:pt x="1740427" y="2463799"/>
                </a:lnTo>
                <a:lnTo>
                  <a:pt x="1743673" y="2451099"/>
                </a:lnTo>
                <a:lnTo>
                  <a:pt x="1746088" y="2451099"/>
                </a:lnTo>
                <a:lnTo>
                  <a:pt x="1747139" y="2438399"/>
                </a:lnTo>
                <a:lnTo>
                  <a:pt x="1749165" y="2438399"/>
                </a:lnTo>
                <a:lnTo>
                  <a:pt x="1755171" y="2425699"/>
                </a:lnTo>
                <a:lnTo>
                  <a:pt x="1758968" y="2412999"/>
                </a:lnTo>
                <a:lnTo>
                  <a:pt x="1773260" y="2412999"/>
                </a:lnTo>
                <a:lnTo>
                  <a:pt x="1784517" y="2400299"/>
                </a:lnTo>
                <a:lnTo>
                  <a:pt x="1753559" y="2400299"/>
                </a:lnTo>
                <a:lnTo>
                  <a:pt x="1868870" y="1676399"/>
                </a:lnTo>
                <a:lnTo>
                  <a:pt x="1868870" y="1689099"/>
                </a:lnTo>
                <a:lnTo>
                  <a:pt x="1970327" y="1689099"/>
                </a:lnTo>
                <a:lnTo>
                  <a:pt x="1969460" y="1701799"/>
                </a:lnTo>
                <a:lnTo>
                  <a:pt x="1969332" y="1701799"/>
                </a:lnTo>
                <a:lnTo>
                  <a:pt x="1847444" y="2463799"/>
                </a:lnTo>
                <a:lnTo>
                  <a:pt x="1846443" y="2463799"/>
                </a:lnTo>
                <a:lnTo>
                  <a:pt x="1844382" y="2476499"/>
                </a:lnTo>
                <a:lnTo>
                  <a:pt x="1841264" y="2476499"/>
                </a:lnTo>
                <a:lnTo>
                  <a:pt x="1838251" y="2489199"/>
                </a:lnTo>
                <a:lnTo>
                  <a:pt x="1834620" y="2501899"/>
                </a:lnTo>
                <a:lnTo>
                  <a:pt x="1829677" y="2527299"/>
                </a:lnTo>
                <a:lnTo>
                  <a:pt x="1822726" y="2539999"/>
                </a:lnTo>
                <a:lnTo>
                  <a:pt x="1809292" y="2552699"/>
                </a:lnTo>
                <a:lnTo>
                  <a:pt x="1790122" y="2578099"/>
                </a:lnTo>
                <a:lnTo>
                  <a:pt x="1765303" y="2590799"/>
                </a:lnTo>
                <a:lnTo>
                  <a:pt x="1122597" y="2590799"/>
                </a:lnTo>
                <a:lnTo>
                  <a:pt x="1123285" y="3352799"/>
                </a:lnTo>
                <a:lnTo>
                  <a:pt x="1123296" y="3416299"/>
                </a:lnTo>
                <a:close/>
              </a:path>
              <a:path w="2704465" h="3416300" extrusionOk="0">
                <a:moveTo>
                  <a:pt x="306163" y="2590799"/>
                </a:moveTo>
                <a:lnTo>
                  <a:pt x="288420" y="2590799"/>
                </a:lnTo>
                <a:lnTo>
                  <a:pt x="257228" y="2565399"/>
                </a:lnTo>
                <a:lnTo>
                  <a:pt x="265300" y="2514599"/>
                </a:lnTo>
                <a:lnTo>
                  <a:pt x="306163" y="2489199"/>
                </a:lnTo>
                <a:lnTo>
                  <a:pt x="323905" y="2501899"/>
                </a:lnTo>
                <a:lnTo>
                  <a:pt x="355098" y="2527299"/>
                </a:lnTo>
                <a:lnTo>
                  <a:pt x="347025" y="2578099"/>
                </a:lnTo>
                <a:lnTo>
                  <a:pt x="306163" y="2590799"/>
                </a:lnTo>
                <a:close/>
              </a:path>
              <a:path w="2704465" h="3416300" extrusionOk="0">
                <a:moveTo>
                  <a:pt x="306163" y="2806699"/>
                </a:moveTo>
                <a:lnTo>
                  <a:pt x="288420" y="2793999"/>
                </a:lnTo>
                <a:lnTo>
                  <a:pt x="257228" y="2768599"/>
                </a:lnTo>
                <a:lnTo>
                  <a:pt x="265300" y="2717799"/>
                </a:lnTo>
                <a:lnTo>
                  <a:pt x="306163" y="2692399"/>
                </a:lnTo>
                <a:lnTo>
                  <a:pt x="323905" y="2705099"/>
                </a:lnTo>
                <a:lnTo>
                  <a:pt x="355098" y="2730499"/>
                </a:lnTo>
                <a:lnTo>
                  <a:pt x="347025" y="2781299"/>
                </a:lnTo>
                <a:lnTo>
                  <a:pt x="306163" y="2806699"/>
                </a:lnTo>
                <a:close/>
              </a:path>
              <a:path w="2704465" h="3416300" extrusionOk="0">
                <a:moveTo>
                  <a:pt x="306163" y="3009899"/>
                </a:moveTo>
                <a:lnTo>
                  <a:pt x="288420" y="2997199"/>
                </a:lnTo>
                <a:lnTo>
                  <a:pt x="257228" y="2971799"/>
                </a:lnTo>
                <a:lnTo>
                  <a:pt x="265300" y="2920999"/>
                </a:lnTo>
                <a:lnTo>
                  <a:pt x="306163" y="2908299"/>
                </a:lnTo>
                <a:lnTo>
                  <a:pt x="323905" y="2908299"/>
                </a:lnTo>
                <a:lnTo>
                  <a:pt x="355098" y="2933699"/>
                </a:lnTo>
                <a:lnTo>
                  <a:pt x="347025" y="2984499"/>
                </a:lnTo>
                <a:lnTo>
                  <a:pt x="306163" y="3009899"/>
                </a:lnTo>
                <a:close/>
              </a:path>
              <a:path w="2704465" h="3416300" extrusionOk="0">
                <a:moveTo>
                  <a:pt x="306163" y="3213099"/>
                </a:moveTo>
                <a:lnTo>
                  <a:pt x="288420" y="3200399"/>
                </a:lnTo>
                <a:lnTo>
                  <a:pt x="257228" y="3174999"/>
                </a:lnTo>
                <a:lnTo>
                  <a:pt x="265300" y="3124199"/>
                </a:lnTo>
                <a:lnTo>
                  <a:pt x="306163" y="3111499"/>
                </a:lnTo>
                <a:lnTo>
                  <a:pt x="323905" y="3111499"/>
                </a:lnTo>
                <a:lnTo>
                  <a:pt x="355098" y="3149599"/>
                </a:lnTo>
                <a:lnTo>
                  <a:pt x="347025" y="3187699"/>
                </a:lnTo>
                <a:lnTo>
                  <a:pt x="306163" y="3213099"/>
                </a:lnTo>
                <a:close/>
              </a:path>
              <a:path w="2704465" h="3416300" extrusionOk="0">
                <a:moveTo>
                  <a:pt x="306163" y="3416299"/>
                </a:moveTo>
                <a:lnTo>
                  <a:pt x="288420" y="3403599"/>
                </a:lnTo>
                <a:lnTo>
                  <a:pt x="257228" y="3378199"/>
                </a:lnTo>
                <a:lnTo>
                  <a:pt x="265300" y="3327399"/>
                </a:lnTo>
                <a:lnTo>
                  <a:pt x="306163" y="3314699"/>
                </a:lnTo>
                <a:lnTo>
                  <a:pt x="323905" y="3314699"/>
                </a:lnTo>
                <a:lnTo>
                  <a:pt x="355098" y="3352799"/>
                </a:lnTo>
                <a:lnTo>
                  <a:pt x="347025" y="3390899"/>
                </a:lnTo>
                <a:lnTo>
                  <a:pt x="306163" y="3416299"/>
                </a:ln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2" name="Google Shape;612;p22"/>
          <p:cNvSpPr txBox="1"/>
          <p:nvPr>
            <p:ph type="title"/>
          </p:nvPr>
        </p:nvSpPr>
        <p:spPr>
          <a:xfrm>
            <a:off x="827405" y="699770"/>
            <a:ext cx="4833620" cy="57277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2000"/>
              <a:buNone/>
            </a:pPr>
            <a:r>
              <a:rPr lang="en-US" altLang="vi-VN" sz="3000"/>
              <a:t>3</a:t>
            </a:r>
            <a:r>
              <a:rPr lang="vi-VN" sz="3000"/>
              <a:t>. Nhu cầu sử dụng</a:t>
            </a:r>
            <a:br>
              <a:rPr lang="vi-VN" sz="3000"/>
            </a:br>
            <a:endParaRPr lang="en-US" altLang="vi-VN" sz="3000"/>
          </a:p>
        </p:txBody>
      </p:sp>
      <p:sp>
        <p:nvSpPr>
          <p:cNvPr id="614" name="Google Shape;614;p22"/>
          <p:cNvSpPr txBox="1"/>
          <p:nvPr/>
        </p:nvSpPr>
        <p:spPr>
          <a:xfrm>
            <a:off x="1259205" y="1603375"/>
            <a:ext cx="6643370" cy="379730"/>
          </a:xfrm>
          <a:prstGeom prst="rect">
            <a:avLst/>
          </a:prstGeom>
          <a:noFill/>
          <a:ln>
            <a:noFill/>
          </a:ln>
        </p:spPr>
        <p:txBody>
          <a:bodyPr spcFirstLastPara="1" wrap="square" lIns="91425" tIns="91425" rIns="91425" bIns="91425" anchor="t" anchorCtr="0">
            <a:noAutofit/>
          </a:bodyPr>
          <a:p>
            <a:pPr marL="285750" indent="-285750" algn="l">
              <a:buClr>
                <a:schemeClr val="dk2"/>
              </a:buClr>
              <a:buSzPts val="1400"/>
              <a:buFont typeface="Arial" panose="020B0604020202020204" pitchFamily="34" charset="0"/>
              <a:buChar char="•"/>
            </a:pPr>
            <a:r>
              <a:rPr lang="en-US" sz="1800" cap="none">
                <a:solidFill>
                  <a:schemeClr val="dk2"/>
                </a:solidFill>
                <a:latin typeface="Open Sans" panose="020B0606030504020204"/>
                <a:ea typeface="Open Sans" panose="020B0606030504020204"/>
                <a:cs typeface="Open Sans" panose="020B0606030504020204"/>
                <a:sym typeface="Open Sans" panose="020B0606030504020204"/>
              </a:rPr>
              <a:t>HSSV và một bộ phận công chức, công nhân lao động thu nhập thấp. Trong đó:</a:t>
            </a:r>
            <a:endParaRPr lang="en-US" sz="1800" cap="none">
              <a:solidFill>
                <a:schemeClr val="dk2"/>
              </a:solidFill>
              <a:latin typeface="Open Sans" panose="020B0606030504020204"/>
              <a:ea typeface="Open Sans" panose="020B0606030504020204"/>
              <a:cs typeface="Open Sans" panose="020B0606030504020204"/>
              <a:sym typeface="Open Sans" panose="020B0606030504020204"/>
            </a:endParaRPr>
          </a:p>
        </p:txBody>
      </p:sp>
      <p:sp>
        <p:nvSpPr>
          <p:cNvPr id="18" name="Text Box 17"/>
          <p:cNvSpPr txBox="1"/>
          <p:nvPr/>
        </p:nvSpPr>
        <p:spPr>
          <a:xfrm>
            <a:off x="5361940" y="3422650"/>
            <a:ext cx="1995805" cy="922020"/>
          </a:xfrm>
          <a:prstGeom prst="rect">
            <a:avLst/>
          </a:prstGeom>
          <a:noFill/>
          <a:ln w="9525">
            <a:noFill/>
          </a:ln>
        </p:spPr>
        <p:txBody>
          <a:bodyPr wrap="square">
            <a:spAutoFit/>
          </a:bodyPr>
          <a:p>
            <a:pPr marL="0" indent="0" algn="ctr"/>
            <a:r>
              <a:rPr lang="en-US" sz="1800">
                <a:solidFill>
                  <a:schemeClr val="accent1"/>
                </a:solidFill>
                <a:latin typeface="Open Sans" panose="020B0606030504020204" charset="0"/>
                <a:ea typeface="SimSun" panose="02010600030101010101" pitchFamily="2" charset="-122"/>
                <a:cs typeface="Open Sans" panose="020B0606030504020204" charset="0"/>
              </a:rPr>
              <a:t> 6h – 7h</a:t>
            </a:r>
            <a:endParaRPr lang="en-US" sz="1800">
              <a:solidFill>
                <a:schemeClr val="accent1"/>
              </a:solidFill>
              <a:latin typeface="Open Sans" panose="020B0606030504020204" charset="0"/>
              <a:ea typeface="SimSun" panose="02010600030101010101" pitchFamily="2" charset="-122"/>
              <a:cs typeface="Open Sans" panose="020B0606030504020204" charset="0"/>
            </a:endParaRPr>
          </a:p>
          <a:p>
            <a:pPr marL="0" indent="0" algn="ctr"/>
            <a:r>
              <a:rPr lang="en-US" sz="1800">
                <a:solidFill>
                  <a:schemeClr val="accent1"/>
                </a:solidFill>
                <a:latin typeface="Open Sans" panose="020B0606030504020204" charset="0"/>
                <a:ea typeface="SimSun" panose="02010600030101010101" pitchFamily="2" charset="-122"/>
                <a:cs typeface="Open Sans" panose="020B0606030504020204" charset="0"/>
              </a:rPr>
              <a:t> 11h30 – 12h30</a:t>
            </a:r>
            <a:endParaRPr lang="en-US" sz="1800">
              <a:solidFill>
                <a:schemeClr val="accent1"/>
              </a:solidFill>
              <a:latin typeface="Open Sans" panose="020B0606030504020204" charset="0"/>
              <a:ea typeface="SimSun" panose="02010600030101010101" pitchFamily="2" charset="-122"/>
              <a:cs typeface="Open Sans" panose="020B0606030504020204" charset="0"/>
            </a:endParaRPr>
          </a:p>
          <a:p>
            <a:pPr marL="0" indent="0" algn="ctr"/>
            <a:r>
              <a:rPr lang="en-US" sz="1800">
                <a:solidFill>
                  <a:schemeClr val="accent1"/>
                </a:solidFill>
                <a:latin typeface="Open Sans" panose="020B0606030504020204" charset="0"/>
                <a:ea typeface="SimSun" panose="02010600030101010101" pitchFamily="2" charset="-122"/>
                <a:cs typeface="Open Sans" panose="020B0606030504020204" charset="0"/>
              </a:rPr>
              <a:t>16h - 17h</a:t>
            </a:r>
            <a:endParaRPr lang="en-US" sz="1800">
              <a:solidFill>
                <a:schemeClr val="accent1"/>
              </a:solidFill>
              <a:latin typeface="Open Sans" panose="020B0606030504020204" charset="0"/>
              <a:ea typeface="SimSun" panose="02010600030101010101" pitchFamily="2" charset="-122"/>
              <a:cs typeface="Open Sans" panose="020B0606030504020204" charset="0"/>
            </a:endParaRPr>
          </a:p>
        </p:txBody>
      </p:sp>
      <p:sp>
        <p:nvSpPr>
          <p:cNvPr id="616" name="Google Shape;616;p22"/>
          <p:cNvSpPr/>
          <p:nvPr/>
        </p:nvSpPr>
        <p:spPr>
          <a:xfrm>
            <a:off x="2121478" y="2556550"/>
            <a:ext cx="879600" cy="879600"/>
          </a:xfrm>
          <a:prstGeom prst="ellipse">
            <a:avLst/>
          </a:prstGeom>
          <a:solidFill>
            <a:schemeClr val="accen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614;p22"/>
          <p:cNvSpPr txBox="1"/>
          <p:nvPr/>
        </p:nvSpPr>
        <p:spPr>
          <a:xfrm>
            <a:off x="1473200" y="3435985"/>
            <a:ext cx="2588895" cy="618490"/>
          </a:xfrm>
          <a:prstGeom prst="rect">
            <a:avLst/>
          </a:prstGeom>
          <a:noFill/>
          <a:ln>
            <a:noFill/>
          </a:ln>
        </p:spPr>
        <p:txBody>
          <a:bodyPr spcFirstLastPara="1" wrap="square" lIns="91425" tIns="91425" rIns="91425" bIns="91425" anchor="t" anchorCtr="0">
            <a:noAutofit/>
          </a:bodyPr>
          <a:p>
            <a:pPr marL="0" indent="0" algn="l">
              <a:buClr>
                <a:schemeClr val="dk2"/>
              </a:buClr>
              <a:buSzPts val="1400"/>
              <a:buFont typeface="Open Sans" panose="020B0606030504020204"/>
              <a:buNone/>
            </a:pPr>
            <a:r>
              <a:rPr lang="en-US" altLang="vi-VN" sz="1800" cap="none">
                <a:solidFill>
                  <a:schemeClr val="dk2"/>
                </a:solidFill>
                <a:latin typeface="Open Sans" panose="020B0606030504020204"/>
                <a:ea typeface="Open Sans" panose="020B0606030504020204"/>
                <a:cs typeface="Open Sans" panose="020B0606030504020204"/>
                <a:sym typeface="Open Sans" panose="020B0606030504020204"/>
              </a:rPr>
              <a:t>59,6% là người đi học</a:t>
            </a:r>
            <a:endParaRPr lang="en-US" altLang="vi-VN" sz="1800" cap="none">
              <a:solidFill>
                <a:schemeClr val="dk2"/>
              </a:solidFill>
              <a:latin typeface="Open Sans" panose="020B0606030504020204"/>
              <a:ea typeface="Open Sans" panose="020B0606030504020204"/>
              <a:cs typeface="Open Sans" panose="020B0606030504020204"/>
              <a:sym typeface="Open Sans" panose="020B0606030504020204"/>
            </a:endParaRPr>
          </a:p>
        </p:txBody>
      </p:sp>
      <p:pic>
        <p:nvPicPr>
          <p:cNvPr id="22" name="Picture 21" descr="e8adc85d-88a8-4e20-b42a-c2ed9476e423"/>
          <p:cNvPicPr>
            <a:picLocks noChangeAspect="1"/>
          </p:cNvPicPr>
          <p:nvPr/>
        </p:nvPicPr>
        <p:blipFill>
          <a:blip r:embed="rId1"/>
          <a:stretch>
            <a:fillRect/>
          </a:stretch>
        </p:blipFill>
        <p:spPr>
          <a:xfrm>
            <a:off x="2319020" y="2715895"/>
            <a:ext cx="484505" cy="564515"/>
          </a:xfrm>
          <a:prstGeom prst="rect">
            <a:avLst/>
          </a:prstGeom>
        </p:spPr>
      </p:pic>
      <p:sp>
        <p:nvSpPr>
          <p:cNvPr id="23" name="Google Shape;616;p22"/>
          <p:cNvSpPr/>
          <p:nvPr/>
        </p:nvSpPr>
        <p:spPr>
          <a:xfrm>
            <a:off x="5937828" y="2556550"/>
            <a:ext cx="879600" cy="879600"/>
          </a:xfrm>
          <a:prstGeom prst="ellipse">
            <a:avLst/>
          </a:prstGeom>
          <a:solidFill>
            <a:schemeClr val="accen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5" name="Picture 24" descr="time-1855956-1574162"/>
          <p:cNvPicPr>
            <a:picLocks noChangeAspect="1"/>
          </p:cNvPicPr>
          <p:nvPr/>
        </p:nvPicPr>
        <p:blipFill>
          <a:blip r:embed="rId2"/>
          <a:stretch>
            <a:fillRect/>
          </a:stretch>
        </p:blipFill>
        <p:spPr>
          <a:xfrm flipH="1">
            <a:off x="6052185" y="2672715"/>
            <a:ext cx="650875" cy="650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
                                            <p:txEl>
                                              <p:pRg st="0" end="0"/>
                                            </p:txEl>
                                          </p:spTgt>
                                        </p:tgtEl>
                                        <p:attrNameLst>
                                          <p:attrName>style.visibility</p:attrName>
                                        </p:attrNameLst>
                                      </p:cBhvr>
                                      <p:to>
                                        <p:strVal val="visible"/>
                                      </p:to>
                                    </p:set>
                                    <p:animEffect transition="in" filter="fade">
                                      <p:cBhvr>
                                        <p:cTn id="7" dur="500"/>
                                        <p:tgtEl>
                                          <p:spTgt spid="6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6"/>
                                        </p:tgtEl>
                                        <p:attrNameLst>
                                          <p:attrName>style.visibility</p:attrName>
                                        </p:attrNameLst>
                                      </p:cBhvr>
                                      <p:to>
                                        <p:strVal val="visible"/>
                                      </p:to>
                                    </p:set>
                                    <p:animEffect transition="in" filter="fade">
                                      <p:cBhvr>
                                        <p:cTn id="12" dur="500"/>
                                        <p:tgtEl>
                                          <p:spTgt spid="6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 grpId="0" bldLvl="0" animBg="1"/>
      <p:bldP spid="19" grpId="0"/>
      <p:bldP spid="18" grpId="0"/>
      <p:bldP spid="2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2" name="Google Shape;612;p22"/>
          <p:cNvSpPr txBox="1"/>
          <p:nvPr>
            <p:ph type="title"/>
          </p:nvPr>
        </p:nvSpPr>
        <p:spPr>
          <a:xfrm>
            <a:off x="827405" y="699770"/>
            <a:ext cx="4833620" cy="572770"/>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12000"/>
              <a:buNone/>
            </a:pPr>
            <a:r>
              <a:rPr lang="en-US" altLang="vi-VN" sz="3000"/>
              <a:t>3</a:t>
            </a:r>
            <a:r>
              <a:rPr lang="vi-VN" sz="3000"/>
              <a:t>. Nhu cầu sử dụng</a:t>
            </a:r>
            <a:endParaRPr lang="en-US" altLang="vi-VN" sz="3000"/>
          </a:p>
        </p:txBody>
      </p:sp>
      <p:sp>
        <p:nvSpPr>
          <p:cNvPr id="614" name="Google Shape;614;p22"/>
          <p:cNvSpPr txBox="1"/>
          <p:nvPr/>
        </p:nvSpPr>
        <p:spPr>
          <a:xfrm>
            <a:off x="1277620" y="2285365"/>
            <a:ext cx="6643370" cy="379730"/>
          </a:xfrm>
          <a:prstGeom prst="rect">
            <a:avLst/>
          </a:prstGeom>
          <a:noFill/>
          <a:ln>
            <a:noFill/>
          </a:ln>
        </p:spPr>
        <p:txBody>
          <a:bodyPr spcFirstLastPara="1" wrap="square" lIns="91425" tIns="91425" rIns="91425" bIns="91425" anchor="t" anchorCtr="0">
            <a:noAutofit/>
          </a:bodyPr>
          <a:p>
            <a:pPr marL="285750" indent="-285750" algn="l">
              <a:buClr>
                <a:schemeClr val="dk2"/>
              </a:buClr>
              <a:buSzPts val="1400"/>
              <a:buFont typeface="Arial" panose="020B0604020202020204" pitchFamily="34" charset="0"/>
              <a:buChar char="•"/>
            </a:pPr>
            <a:r>
              <a:rPr lang="en-US" sz="1800" cap="none">
                <a:solidFill>
                  <a:schemeClr val="dk2"/>
                </a:solidFill>
                <a:latin typeface="Open Sans" panose="020B0606030504020204"/>
                <a:ea typeface="Open Sans" panose="020B0606030504020204"/>
                <a:cs typeface="Open Sans" panose="020B0606030504020204"/>
                <a:sym typeface="Open Sans" panose="020B0606030504020204"/>
              </a:rPr>
              <a:t>Sự chen chúc nhau trên xe buýt là một hiện trạng không xa lạ đối với các bạn sinh viên</a:t>
            </a:r>
            <a:r>
              <a:rPr lang="vi-VN" altLang="en-US" sz="1800" cap="none">
                <a:solidFill>
                  <a:schemeClr val="dk2"/>
                </a:solidFill>
                <a:latin typeface="Open Sans" panose="020B0606030504020204"/>
                <a:ea typeface="Open Sans" panose="020B0606030504020204"/>
                <a:cs typeface="Open Sans" panose="020B0606030504020204"/>
                <a:sym typeface="Open Sans" panose="020B0606030504020204"/>
              </a:rPr>
              <a:t>.</a:t>
            </a:r>
            <a:endParaRPr lang="vi-VN" altLang="en-US" sz="1800" cap="none">
              <a:solidFill>
                <a:schemeClr val="dk2"/>
              </a:solidFill>
              <a:latin typeface="Open Sans" panose="020B0606030504020204"/>
              <a:ea typeface="Open Sans" panose="020B0606030504020204"/>
              <a:cs typeface="Open Sans" panose="020B0606030504020204"/>
              <a:sym typeface="Open Sans" panose="020B0606030504020204"/>
            </a:endParaRPr>
          </a:p>
        </p:txBody>
      </p:sp>
      <p:pic>
        <p:nvPicPr>
          <p:cNvPr id="16" name="Picture 15" descr="illustration-crowded-commuter-train-color-260nw-602101553"/>
          <p:cNvPicPr>
            <a:picLocks noChangeAspect="1"/>
          </p:cNvPicPr>
          <p:nvPr/>
        </p:nvPicPr>
        <p:blipFill>
          <a:blip r:embed="rId1"/>
          <a:srcRect b="8393"/>
          <a:stretch>
            <a:fillRect/>
          </a:stretch>
        </p:blipFill>
        <p:spPr>
          <a:xfrm>
            <a:off x="5363845" y="2861310"/>
            <a:ext cx="2375535" cy="1766570"/>
          </a:xfrm>
          <a:prstGeom prst="rect">
            <a:avLst/>
          </a:prstGeom>
        </p:spPr>
      </p:pic>
      <p:sp>
        <p:nvSpPr>
          <p:cNvPr id="17" name="Google Shape;614;p22"/>
          <p:cNvSpPr txBox="1"/>
          <p:nvPr/>
        </p:nvSpPr>
        <p:spPr>
          <a:xfrm>
            <a:off x="1259205" y="1603375"/>
            <a:ext cx="6643370" cy="379730"/>
          </a:xfrm>
          <a:prstGeom prst="rect">
            <a:avLst/>
          </a:prstGeom>
          <a:noFill/>
          <a:ln>
            <a:noFill/>
          </a:ln>
        </p:spPr>
        <p:txBody>
          <a:bodyPr spcFirstLastPara="1" wrap="square" lIns="91425" tIns="91425" rIns="91425" bIns="91425" anchor="t" anchorCtr="0">
            <a:noAutofit/>
          </a:bodyPr>
          <a:p>
            <a:pPr marL="285750" indent="-285750" algn="l">
              <a:buClr>
                <a:schemeClr val="dk2"/>
              </a:buClr>
              <a:buSzPts val="1400"/>
              <a:buFont typeface="Arial" panose="020B0604020202020204" pitchFamily="34" charset="0"/>
              <a:buChar char="•"/>
            </a:pPr>
            <a:r>
              <a:rPr lang="en-US" sz="1800" cap="none">
                <a:solidFill>
                  <a:schemeClr val="dk2"/>
                </a:solidFill>
                <a:latin typeface="Open Sans" panose="020B0606030504020204"/>
                <a:ea typeface="Open Sans" panose="020B0606030504020204"/>
                <a:cs typeface="Open Sans" panose="020B0606030504020204"/>
                <a:sym typeface="Open Sans" panose="020B0606030504020204"/>
              </a:rPr>
              <a:t>HSSV và một bộ phận công chức, công nhân lao động thu nhập thấp. Trong đó:</a:t>
            </a:r>
            <a:endParaRPr lang="en-US" sz="1800" cap="none">
              <a:solidFill>
                <a:schemeClr val="dk2"/>
              </a:solidFill>
              <a:latin typeface="Open Sans" panose="020B0606030504020204"/>
              <a:ea typeface="Open Sans" panose="020B0606030504020204"/>
              <a:cs typeface="Open Sans" panose="020B0606030504020204"/>
              <a:sym typeface="Open Sans" panose="020B0606030504020204"/>
            </a:endParaRPr>
          </a:p>
        </p:txBody>
      </p:sp>
      <p:sp>
        <p:nvSpPr>
          <p:cNvPr id="18" name="Google Shape;614;p22"/>
          <p:cNvSpPr txBox="1"/>
          <p:nvPr/>
        </p:nvSpPr>
        <p:spPr>
          <a:xfrm>
            <a:off x="1250315" y="3005455"/>
            <a:ext cx="6643370" cy="379730"/>
          </a:xfrm>
          <a:prstGeom prst="rect">
            <a:avLst/>
          </a:prstGeom>
          <a:noFill/>
          <a:ln>
            <a:noFill/>
          </a:ln>
        </p:spPr>
        <p:txBody>
          <a:bodyPr spcFirstLastPara="1" wrap="square" lIns="91425" tIns="91425" rIns="91425" bIns="91425" anchor="t" anchorCtr="0">
            <a:noAutofit/>
          </a:bodyPr>
          <a:p>
            <a:pPr marL="0" indent="0" algn="l">
              <a:buClr>
                <a:schemeClr val="dk2"/>
              </a:buClr>
              <a:buSzPts val="1400"/>
              <a:buFont typeface="Arial" panose="020B0604020202020204" pitchFamily="34" charset="0"/>
              <a:buNone/>
            </a:pPr>
            <a:r>
              <a:rPr lang="en-US" sz="1800" cap="none">
                <a:solidFill>
                  <a:srgbClr val="DC9422"/>
                </a:solidFill>
                <a:latin typeface="Arial" panose="020B0604020202020204" pitchFamily="34" charset="0"/>
                <a:ea typeface="Open Sans" panose="020B0606030504020204"/>
                <a:cs typeface="Arial" panose="020B0604020202020204" pitchFamily="34" charset="0"/>
                <a:sym typeface="Wingdings" panose="05000000000000000000" charset="0"/>
              </a:rPr>
              <a:t>→</a:t>
            </a:r>
            <a:r>
              <a:rPr lang="en-US" sz="1800" cap="none">
                <a:solidFill>
                  <a:srgbClr val="DC9422"/>
                </a:solidFill>
                <a:latin typeface="Open Sans" panose="020B0606030504020204"/>
                <a:ea typeface="Open Sans" panose="020B0606030504020204"/>
                <a:cs typeface="Open Sans" panose="020B0606030504020204"/>
                <a:sym typeface="Wingdings" panose="05000000000000000000" charset="0"/>
              </a:rPr>
              <a:t> Nhu cầu sử dụng xe buýt của sinh viên khá cao.</a:t>
            </a:r>
            <a:endParaRPr lang="en-US" sz="1800" cap="none">
              <a:solidFill>
                <a:srgbClr val="DC9422"/>
              </a:solidFill>
              <a:latin typeface="Open Sans" panose="020B0606030504020204"/>
              <a:ea typeface="Open Sans" panose="020B0606030504020204"/>
              <a:cs typeface="Open Sans" panose="020B0606030504020204"/>
              <a:sym typeface="Wingdings" panose="050000000000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
                                        </p:tgtEl>
                                        <p:attrNameLst>
                                          <p:attrName>style.visibility</p:attrName>
                                        </p:attrNameLst>
                                      </p:cBhvr>
                                      <p:to>
                                        <p:strVal val="visible"/>
                                      </p:to>
                                    </p:set>
                                    <p:animEffect transition="in" filter="fade">
                                      <p:cBhvr>
                                        <p:cTn id="7" dur="500"/>
                                        <p:tgtEl>
                                          <p:spTgt spid="6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6" name="Google Shape;606;p21"/>
          <p:cNvSpPr txBox="1"/>
          <p:nvPr>
            <p:ph type="title"/>
          </p:nvPr>
        </p:nvSpPr>
        <p:spPr>
          <a:xfrm>
            <a:off x="2270125" y="3650615"/>
            <a:ext cx="4575175" cy="572770"/>
          </a:xfrm>
          <a:prstGeom prst="rect">
            <a:avLst/>
          </a:prstGeom>
          <a:noFill/>
          <a:ln>
            <a:noFill/>
          </a:ln>
        </p:spPr>
        <p:txBody>
          <a:bodyPr spcFirstLastPara="1" wrap="square" lIns="91425" tIns="91425" rIns="91425" bIns="91425" anchor="ctr" anchorCtr="0">
            <a:noAutofit/>
          </a:bodyPr>
          <a:p>
            <a:pPr marL="0" lvl="0" indent="0" algn="ctr" rtl="0">
              <a:lnSpc>
                <a:spcPct val="100000"/>
              </a:lnSpc>
              <a:spcBef>
                <a:spcPts val="0"/>
              </a:spcBef>
              <a:spcAft>
                <a:spcPts val="0"/>
              </a:spcAft>
              <a:buSzPts val="3000"/>
              <a:buNone/>
            </a:pPr>
            <a:r>
              <a:rPr lang="vi-VN" sz="3000"/>
              <a:t>4. NHU CẦU THAY ĐỔI</a:t>
            </a:r>
            <a:endParaRPr sz="3000"/>
          </a:p>
        </p:txBody>
      </p:sp>
      <p:sp>
        <p:nvSpPr>
          <p:cNvPr id="607" name="Google Shape;607;p21"/>
          <p:cNvSpPr/>
          <p:nvPr/>
        </p:nvSpPr>
        <p:spPr>
          <a:xfrm>
            <a:off x="3636645" y="986790"/>
            <a:ext cx="1816100" cy="2277745"/>
          </a:xfrm>
          <a:custGeom>
            <a:avLst/>
            <a:gdLst/>
            <a:ahLst/>
            <a:cxnLst/>
            <a:rect l="l" t="t" r="r" b="b"/>
            <a:pathLst>
              <a:path w="2704465" h="3416300" extrusionOk="0">
                <a:moveTo>
                  <a:pt x="2551358" y="1168399"/>
                </a:moveTo>
                <a:lnTo>
                  <a:pt x="1020543" y="1168399"/>
                </a:lnTo>
                <a:lnTo>
                  <a:pt x="972390" y="1155699"/>
                </a:lnTo>
                <a:lnTo>
                  <a:pt x="930396" y="1142999"/>
                </a:lnTo>
                <a:lnTo>
                  <a:pt x="897172" y="1104899"/>
                </a:lnTo>
                <a:lnTo>
                  <a:pt x="875324" y="1066799"/>
                </a:lnTo>
                <a:lnTo>
                  <a:pt x="867462" y="1015999"/>
                </a:lnTo>
                <a:lnTo>
                  <a:pt x="867462" y="152399"/>
                </a:lnTo>
                <a:lnTo>
                  <a:pt x="875324" y="101599"/>
                </a:lnTo>
                <a:lnTo>
                  <a:pt x="897172" y="50799"/>
                </a:lnTo>
                <a:lnTo>
                  <a:pt x="930396" y="25399"/>
                </a:lnTo>
                <a:lnTo>
                  <a:pt x="972390" y="0"/>
                </a:lnTo>
                <a:lnTo>
                  <a:pt x="2599512" y="0"/>
                </a:lnTo>
                <a:lnTo>
                  <a:pt x="2641505" y="25399"/>
                </a:lnTo>
                <a:lnTo>
                  <a:pt x="2674730" y="50799"/>
                </a:lnTo>
                <a:lnTo>
                  <a:pt x="2696578" y="101599"/>
                </a:lnTo>
                <a:lnTo>
                  <a:pt x="1000407" y="101599"/>
                </a:lnTo>
                <a:lnTo>
                  <a:pt x="984218" y="114299"/>
                </a:lnTo>
                <a:lnTo>
                  <a:pt x="973435" y="126999"/>
                </a:lnTo>
                <a:lnTo>
                  <a:pt x="969516" y="152399"/>
                </a:lnTo>
                <a:lnTo>
                  <a:pt x="969516" y="1015999"/>
                </a:lnTo>
                <a:lnTo>
                  <a:pt x="973435" y="1028699"/>
                </a:lnTo>
                <a:lnTo>
                  <a:pt x="984218" y="1054099"/>
                </a:lnTo>
                <a:lnTo>
                  <a:pt x="1000407" y="1066799"/>
                </a:lnTo>
                <a:lnTo>
                  <a:pt x="2696578" y="1066799"/>
                </a:lnTo>
                <a:lnTo>
                  <a:pt x="2674730" y="1104899"/>
                </a:lnTo>
                <a:lnTo>
                  <a:pt x="2641505" y="1142999"/>
                </a:lnTo>
                <a:lnTo>
                  <a:pt x="2599512" y="1155699"/>
                </a:lnTo>
                <a:lnTo>
                  <a:pt x="2551358" y="1168399"/>
                </a:lnTo>
                <a:close/>
              </a:path>
              <a:path w="2704465" h="3416300" extrusionOk="0">
                <a:moveTo>
                  <a:pt x="2696578" y="1066799"/>
                </a:moveTo>
                <a:lnTo>
                  <a:pt x="2571494" y="1066799"/>
                </a:lnTo>
                <a:lnTo>
                  <a:pt x="2587683" y="1054099"/>
                </a:lnTo>
                <a:lnTo>
                  <a:pt x="2598467" y="1028699"/>
                </a:lnTo>
                <a:lnTo>
                  <a:pt x="2602386" y="1015999"/>
                </a:lnTo>
                <a:lnTo>
                  <a:pt x="2602386" y="152399"/>
                </a:lnTo>
                <a:lnTo>
                  <a:pt x="2598467" y="126999"/>
                </a:lnTo>
                <a:lnTo>
                  <a:pt x="2587683" y="114299"/>
                </a:lnTo>
                <a:lnTo>
                  <a:pt x="2571494" y="101599"/>
                </a:lnTo>
                <a:lnTo>
                  <a:pt x="2696578" y="101599"/>
                </a:lnTo>
                <a:lnTo>
                  <a:pt x="2704440" y="152399"/>
                </a:lnTo>
                <a:lnTo>
                  <a:pt x="2704440" y="1015999"/>
                </a:lnTo>
                <a:lnTo>
                  <a:pt x="2696578" y="1066799"/>
                </a:lnTo>
                <a:close/>
              </a:path>
              <a:path w="2704465" h="3416300" extrusionOk="0">
                <a:moveTo>
                  <a:pt x="1849036" y="711199"/>
                </a:moveTo>
                <a:lnTo>
                  <a:pt x="1722366" y="711199"/>
                </a:lnTo>
                <a:lnTo>
                  <a:pt x="1710007" y="253999"/>
                </a:lnTo>
                <a:lnTo>
                  <a:pt x="1861792" y="253999"/>
                </a:lnTo>
                <a:lnTo>
                  <a:pt x="1849036" y="711199"/>
                </a:lnTo>
                <a:close/>
              </a:path>
              <a:path w="2704465" h="3416300" extrusionOk="0">
                <a:moveTo>
                  <a:pt x="1785951" y="977899"/>
                </a:moveTo>
                <a:lnTo>
                  <a:pt x="1748643" y="965199"/>
                </a:lnTo>
                <a:lnTo>
                  <a:pt x="1720399" y="952499"/>
                </a:lnTo>
                <a:lnTo>
                  <a:pt x="1702506" y="927099"/>
                </a:lnTo>
                <a:lnTo>
                  <a:pt x="1696255" y="888999"/>
                </a:lnTo>
                <a:lnTo>
                  <a:pt x="1702506" y="850899"/>
                </a:lnTo>
                <a:lnTo>
                  <a:pt x="1720399" y="825499"/>
                </a:lnTo>
                <a:lnTo>
                  <a:pt x="1748643" y="812799"/>
                </a:lnTo>
                <a:lnTo>
                  <a:pt x="1823473" y="812799"/>
                </a:lnTo>
                <a:lnTo>
                  <a:pt x="1851694" y="825499"/>
                </a:lnTo>
                <a:lnTo>
                  <a:pt x="1869467" y="850899"/>
                </a:lnTo>
                <a:lnTo>
                  <a:pt x="1875646" y="888999"/>
                </a:lnTo>
                <a:lnTo>
                  <a:pt x="1869467" y="927099"/>
                </a:lnTo>
                <a:lnTo>
                  <a:pt x="1851694" y="952499"/>
                </a:lnTo>
                <a:lnTo>
                  <a:pt x="1823473" y="965199"/>
                </a:lnTo>
                <a:lnTo>
                  <a:pt x="1785951" y="977899"/>
                </a:lnTo>
                <a:close/>
              </a:path>
              <a:path w="2704465" h="3416300" extrusionOk="0">
                <a:moveTo>
                  <a:pt x="102054" y="3416299"/>
                </a:moveTo>
                <a:lnTo>
                  <a:pt x="0" y="3416299"/>
                </a:lnTo>
                <a:lnTo>
                  <a:pt x="0" y="2539999"/>
                </a:lnTo>
                <a:lnTo>
                  <a:pt x="2795" y="2501899"/>
                </a:lnTo>
                <a:lnTo>
                  <a:pt x="10950" y="2451099"/>
                </a:lnTo>
                <a:lnTo>
                  <a:pt x="24116" y="2412999"/>
                </a:lnTo>
                <a:lnTo>
                  <a:pt x="41948" y="2374899"/>
                </a:lnTo>
                <a:lnTo>
                  <a:pt x="64096" y="2336799"/>
                </a:lnTo>
                <a:lnTo>
                  <a:pt x="90214" y="2298699"/>
                </a:lnTo>
                <a:lnTo>
                  <a:pt x="119954" y="2260599"/>
                </a:lnTo>
                <a:lnTo>
                  <a:pt x="152970" y="2235199"/>
                </a:lnTo>
                <a:lnTo>
                  <a:pt x="188912" y="2209799"/>
                </a:lnTo>
                <a:lnTo>
                  <a:pt x="227435" y="2184399"/>
                </a:lnTo>
                <a:lnTo>
                  <a:pt x="268190" y="2171699"/>
                </a:lnTo>
                <a:lnTo>
                  <a:pt x="310831" y="2158999"/>
                </a:lnTo>
                <a:lnTo>
                  <a:pt x="400378" y="2133599"/>
                </a:lnTo>
                <a:lnTo>
                  <a:pt x="1486564" y="2133599"/>
                </a:lnTo>
                <a:lnTo>
                  <a:pt x="1560416" y="1612899"/>
                </a:lnTo>
                <a:lnTo>
                  <a:pt x="1562269" y="1612899"/>
                </a:lnTo>
                <a:lnTo>
                  <a:pt x="1565378" y="1600199"/>
                </a:lnTo>
                <a:lnTo>
                  <a:pt x="1569743" y="1587499"/>
                </a:lnTo>
                <a:lnTo>
                  <a:pt x="1575362" y="1587499"/>
                </a:lnTo>
                <a:lnTo>
                  <a:pt x="1584585" y="1562099"/>
                </a:lnTo>
                <a:lnTo>
                  <a:pt x="1595829" y="1536699"/>
                </a:lnTo>
                <a:lnTo>
                  <a:pt x="1629981" y="1485899"/>
                </a:lnTo>
                <a:lnTo>
                  <a:pt x="1676936" y="1447799"/>
                </a:lnTo>
                <a:lnTo>
                  <a:pt x="1704699" y="1435099"/>
                </a:lnTo>
                <a:lnTo>
                  <a:pt x="1734924" y="1435099"/>
                </a:lnTo>
                <a:lnTo>
                  <a:pt x="1734924" y="1168399"/>
                </a:lnTo>
                <a:lnTo>
                  <a:pt x="1836978" y="1168399"/>
                </a:lnTo>
                <a:lnTo>
                  <a:pt x="1836978" y="1435099"/>
                </a:lnTo>
                <a:lnTo>
                  <a:pt x="1861855" y="1447799"/>
                </a:lnTo>
                <a:lnTo>
                  <a:pt x="1884871" y="1460499"/>
                </a:lnTo>
                <a:lnTo>
                  <a:pt x="1905617" y="1473199"/>
                </a:lnTo>
                <a:lnTo>
                  <a:pt x="1923683" y="1498599"/>
                </a:lnTo>
                <a:lnTo>
                  <a:pt x="1945340" y="1523999"/>
                </a:lnTo>
                <a:lnTo>
                  <a:pt x="1759544" y="1523999"/>
                </a:lnTo>
                <a:lnTo>
                  <a:pt x="1737060" y="1536699"/>
                </a:lnTo>
                <a:lnTo>
                  <a:pt x="1701235" y="1562099"/>
                </a:lnTo>
                <a:lnTo>
                  <a:pt x="1666814" y="1612899"/>
                </a:lnTo>
                <a:lnTo>
                  <a:pt x="1661271" y="1638299"/>
                </a:lnTo>
                <a:lnTo>
                  <a:pt x="1660128" y="1638299"/>
                </a:lnTo>
                <a:lnTo>
                  <a:pt x="1658036" y="1650999"/>
                </a:lnTo>
                <a:lnTo>
                  <a:pt x="1651964" y="1650999"/>
                </a:lnTo>
                <a:lnTo>
                  <a:pt x="1648162" y="1663699"/>
                </a:lnTo>
                <a:lnTo>
                  <a:pt x="1633946" y="1663699"/>
                </a:lnTo>
                <a:lnTo>
                  <a:pt x="1622802" y="1676399"/>
                </a:lnTo>
                <a:lnTo>
                  <a:pt x="1655194" y="1676399"/>
                </a:lnTo>
                <a:lnTo>
                  <a:pt x="1580480" y="2197099"/>
                </a:lnTo>
                <a:lnTo>
                  <a:pt x="1578576" y="2209799"/>
                </a:lnTo>
                <a:lnTo>
                  <a:pt x="1572698" y="2222499"/>
                </a:lnTo>
                <a:lnTo>
                  <a:pt x="1568912" y="2222499"/>
                </a:lnTo>
                <a:lnTo>
                  <a:pt x="1559625" y="2235199"/>
                </a:lnTo>
                <a:lnTo>
                  <a:pt x="446589" y="2235199"/>
                </a:lnTo>
                <a:lnTo>
                  <a:pt x="396884" y="2247899"/>
                </a:lnTo>
                <a:lnTo>
                  <a:pt x="349040" y="2247899"/>
                </a:lnTo>
                <a:lnTo>
                  <a:pt x="303661" y="2260599"/>
                </a:lnTo>
                <a:lnTo>
                  <a:pt x="261354" y="2285999"/>
                </a:lnTo>
                <a:lnTo>
                  <a:pt x="222723" y="2311399"/>
                </a:lnTo>
                <a:lnTo>
                  <a:pt x="188375" y="2336799"/>
                </a:lnTo>
                <a:lnTo>
                  <a:pt x="158914" y="2374899"/>
                </a:lnTo>
                <a:lnTo>
                  <a:pt x="134946" y="2412999"/>
                </a:lnTo>
                <a:lnTo>
                  <a:pt x="117076" y="2451099"/>
                </a:lnTo>
                <a:lnTo>
                  <a:pt x="105910" y="2501899"/>
                </a:lnTo>
                <a:lnTo>
                  <a:pt x="102054" y="2539999"/>
                </a:lnTo>
                <a:lnTo>
                  <a:pt x="102054" y="3416299"/>
                </a:lnTo>
                <a:close/>
              </a:path>
              <a:path w="2704465" h="3416300" extrusionOk="0">
                <a:moveTo>
                  <a:pt x="659827" y="2031999"/>
                </a:moveTo>
                <a:lnTo>
                  <a:pt x="564824" y="2031999"/>
                </a:lnTo>
                <a:lnTo>
                  <a:pt x="518905" y="2019299"/>
                </a:lnTo>
                <a:lnTo>
                  <a:pt x="474877" y="2006599"/>
                </a:lnTo>
                <a:lnTo>
                  <a:pt x="433051" y="1993899"/>
                </a:lnTo>
                <a:lnTo>
                  <a:pt x="393738" y="1968499"/>
                </a:lnTo>
                <a:lnTo>
                  <a:pt x="357246" y="1943099"/>
                </a:lnTo>
                <a:lnTo>
                  <a:pt x="323886" y="1917699"/>
                </a:lnTo>
                <a:lnTo>
                  <a:pt x="293969" y="1879599"/>
                </a:lnTo>
                <a:lnTo>
                  <a:pt x="267803" y="1841499"/>
                </a:lnTo>
                <a:lnTo>
                  <a:pt x="245700" y="1803399"/>
                </a:lnTo>
                <a:lnTo>
                  <a:pt x="227968" y="1765299"/>
                </a:lnTo>
                <a:lnTo>
                  <a:pt x="214919" y="1714499"/>
                </a:lnTo>
                <a:lnTo>
                  <a:pt x="206863" y="1676399"/>
                </a:lnTo>
                <a:lnTo>
                  <a:pt x="204108" y="1625599"/>
                </a:lnTo>
                <a:lnTo>
                  <a:pt x="206863" y="1574799"/>
                </a:lnTo>
                <a:lnTo>
                  <a:pt x="214919" y="1536699"/>
                </a:lnTo>
                <a:lnTo>
                  <a:pt x="227968" y="1485899"/>
                </a:lnTo>
                <a:lnTo>
                  <a:pt x="245700" y="1447799"/>
                </a:lnTo>
                <a:lnTo>
                  <a:pt x="267803" y="1409699"/>
                </a:lnTo>
                <a:lnTo>
                  <a:pt x="293969" y="1371599"/>
                </a:lnTo>
                <a:lnTo>
                  <a:pt x="323886" y="1333499"/>
                </a:lnTo>
                <a:lnTo>
                  <a:pt x="357246" y="1308099"/>
                </a:lnTo>
                <a:lnTo>
                  <a:pt x="393738" y="1282699"/>
                </a:lnTo>
                <a:lnTo>
                  <a:pt x="433051" y="1257299"/>
                </a:lnTo>
                <a:lnTo>
                  <a:pt x="474877" y="1244599"/>
                </a:lnTo>
                <a:lnTo>
                  <a:pt x="518905" y="1231899"/>
                </a:lnTo>
                <a:lnTo>
                  <a:pt x="564824" y="1219199"/>
                </a:lnTo>
                <a:lnTo>
                  <a:pt x="659260" y="1219199"/>
                </a:lnTo>
                <a:lnTo>
                  <a:pt x="704438" y="1231899"/>
                </a:lnTo>
                <a:lnTo>
                  <a:pt x="747598" y="1244599"/>
                </a:lnTo>
                <a:lnTo>
                  <a:pt x="788475" y="1257299"/>
                </a:lnTo>
                <a:lnTo>
                  <a:pt x="826806" y="1282699"/>
                </a:lnTo>
                <a:lnTo>
                  <a:pt x="862328" y="1308099"/>
                </a:lnTo>
                <a:lnTo>
                  <a:pt x="878552" y="1320799"/>
                </a:lnTo>
                <a:lnTo>
                  <a:pt x="562501" y="1320799"/>
                </a:lnTo>
                <a:lnTo>
                  <a:pt x="515296" y="1333499"/>
                </a:lnTo>
                <a:lnTo>
                  <a:pt x="471329" y="1358899"/>
                </a:lnTo>
                <a:lnTo>
                  <a:pt x="431219" y="1384299"/>
                </a:lnTo>
                <a:lnTo>
                  <a:pt x="395583" y="1409699"/>
                </a:lnTo>
                <a:lnTo>
                  <a:pt x="365040" y="1447799"/>
                </a:lnTo>
                <a:lnTo>
                  <a:pt x="340209" y="1485899"/>
                </a:lnTo>
                <a:lnTo>
                  <a:pt x="321706" y="1523999"/>
                </a:lnTo>
                <a:lnTo>
                  <a:pt x="310152" y="1574799"/>
                </a:lnTo>
                <a:lnTo>
                  <a:pt x="306163" y="1625599"/>
                </a:lnTo>
                <a:lnTo>
                  <a:pt x="310152" y="1676399"/>
                </a:lnTo>
                <a:lnTo>
                  <a:pt x="321706" y="1727199"/>
                </a:lnTo>
                <a:lnTo>
                  <a:pt x="340209" y="1765299"/>
                </a:lnTo>
                <a:lnTo>
                  <a:pt x="365040" y="1803399"/>
                </a:lnTo>
                <a:lnTo>
                  <a:pt x="395583" y="1841499"/>
                </a:lnTo>
                <a:lnTo>
                  <a:pt x="431219" y="1879599"/>
                </a:lnTo>
                <a:lnTo>
                  <a:pt x="471329" y="1904999"/>
                </a:lnTo>
                <a:lnTo>
                  <a:pt x="515296" y="1917699"/>
                </a:lnTo>
                <a:lnTo>
                  <a:pt x="562501" y="1930399"/>
                </a:lnTo>
                <a:lnTo>
                  <a:pt x="884085" y="1930399"/>
                </a:lnTo>
                <a:lnTo>
                  <a:pt x="867405" y="1943099"/>
                </a:lnTo>
                <a:lnTo>
                  <a:pt x="830914" y="1968499"/>
                </a:lnTo>
                <a:lnTo>
                  <a:pt x="791600" y="1993899"/>
                </a:lnTo>
                <a:lnTo>
                  <a:pt x="749774" y="2006599"/>
                </a:lnTo>
                <a:lnTo>
                  <a:pt x="705747" y="2019299"/>
                </a:lnTo>
                <a:lnTo>
                  <a:pt x="659827" y="2031999"/>
                </a:lnTo>
                <a:close/>
              </a:path>
              <a:path w="2704465" h="3416300" extrusionOk="0">
                <a:moveTo>
                  <a:pt x="884085" y="1930399"/>
                </a:moveTo>
                <a:lnTo>
                  <a:pt x="662150" y="1930399"/>
                </a:lnTo>
                <a:lnTo>
                  <a:pt x="709355" y="1917699"/>
                </a:lnTo>
                <a:lnTo>
                  <a:pt x="753322" y="1904999"/>
                </a:lnTo>
                <a:lnTo>
                  <a:pt x="793432" y="1879599"/>
                </a:lnTo>
                <a:lnTo>
                  <a:pt x="829068" y="1841499"/>
                </a:lnTo>
                <a:lnTo>
                  <a:pt x="859611" y="1803399"/>
                </a:lnTo>
                <a:lnTo>
                  <a:pt x="884443" y="1765299"/>
                </a:lnTo>
                <a:lnTo>
                  <a:pt x="902945" y="1727199"/>
                </a:lnTo>
                <a:lnTo>
                  <a:pt x="914500" y="1676399"/>
                </a:lnTo>
                <a:lnTo>
                  <a:pt x="918489" y="1625599"/>
                </a:lnTo>
                <a:lnTo>
                  <a:pt x="914500" y="1574799"/>
                </a:lnTo>
                <a:lnTo>
                  <a:pt x="902945" y="1523999"/>
                </a:lnTo>
                <a:lnTo>
                  <a:pt x="884443" y="1485899"/>
                </a:lnTo>
                <a:lnTo>
                  <a:pt x="859611" y="1447799"/>
                </a:lnTo>
                <a:lnTo>
                  <a:pt x="829068" y="1409699"/>
                </a:lnTo>
                <a:lnTo>
                  <a:pt x="793432" y="1384299"/>
                </a:lnTo>
                <a:lnTo>
                  <a:pt x="753322" y="1358899"/>
                </a:lnTo>
                <a:lnTo>
                  <a:pt x="709355" y="1333499"/>
                </a:lnTo>
                <a:lnTo>
                  <a:pt x="662150" y="1320799"/>
                </a:lnTo>
                <a:lnTo>
                  <a:pt x="878552" y="1320799"/>
                </a:lnTo>
                <a:lnTo>
                  <a:pt x="923889" y="1371599"/>
                </a:lnTo>
                <a:lnTo>
                  <a:pt x="949401" y="1409699"/>
                </a:lnTo>
                <a:lnTo>
                  <a:pt x="971050" y="1447799"/>
                </a:lnTo>
                <a:lnTo>
                  <a:pt x="988571" y="1485899"/>
                </a:lnTo>
                <a:lnTo>
                  <a:pt x="1001703" y="1536699"/>
                </a:lnTo>
                <a:lnTo>
                  <a:pt x="1010179" y="1574799"/>
                </a:lnTo>
                <a:lnTo>
                  <a:pt x="1020543" y="1574799"/>
                </a:lnTo>
                <a:lnTo>
                  <a:pt x="1020543" y="1625599"/>
                </a:lnTo>
                <a:lnTo>
                  <a:pt x="1017789" y="1676399"/>
                </a:lnTo>
                <a:lnTo>
                  <a:pt x="1009732" y="1714499"/>
                </a:lnTo>
                <a:lnTo>
                  <a:pt x="996683" y="1765299"/>
                </a:lnTo>
                <a:lnTo>
                  <a:pt x="978952" y="1803399"/>
                </a:lnTo>
                <a:lnTo>
                  <a:pt x="956848" y="1841499"/>
                </a:lnTo>
                <a:lnTo>
                  <a:pt x="930683" y="1879599"/>
                </a:lnTo>
                <a:lnTo>
                  <a:pt x="900765" y="1917699"/>
                </a:lnTo>
                <a:lnTo>
                  <a:pt x="884085" y="1930399"/>
                </a:lnTo>
                <a:close/>
              </a:path>
              <a:path w="2704465" h="3416300" extrusionOk="0">
                <a:moveTo>
                  <a:pt x="1973849" y="1663699"/>
                </a:moveTo>
                <a:lnTo>
                  <a:pt x="1872059" y="1663699"/>
                </a:lnTo>
                <a:lnTo>
                  <a:pt x="1872059" y="1650999"/>
                </a:lnTo>
                <a:lnTo>
                  <a:pt x="1869842" y="1625599"/>
                </a:lnTo>
                <a:lnTo>
                  <a:pt x="1863705" y="1600199"/>
                </a:lnTo>
                <a:lnTo>
                  <a:pt x="1854420" y="1574799"/>
                </a:lnTo>
                <a:lnTo>
                  <a:pt x="1842759" y="1562099"/>
                </a:lnTo>
                <a:lnTo>
                  <a:pt x="1829791" y="1536699"/>
                </a:lnTo>
                <a:lnTo>
                  <a:pt x="1816033" y="1536699"/>
                </a:lnTo>
                <a:lnTo>
                  <a:pt x="1801437" y="1523999"/>
                </a:lnTo>
                <a:lnTo>
                  <a:pt x="1945340" y="1523999"/>
                </a:lnTo>
                <a:lnTo>
                  <a:pt x="1961145" y="1562099"/>
                </a:lnTo>
                <a:lnTo>
                  <a:pt x="1970826" y="1612899"/>
                </a:lnTo>
                <a:lnTo>
                  <a:pt x="1974113" y="1650999"/>
                </a:lnTo>
                <a:lnTo>
                  <a:pt x="1973849" y="1663699"/>
                </a:lnTo>
                <a:close/>
              </a:path>
              <a:path w="2704465" h="3416300" extrusionOk="0">
                <a:moveTo>
                  <a:pt x="1971123" y="1689099"/>
                </a:moveTo>
                <a:lnTo>
                  <a:pt x="1868895" y="1689099"/>
                </a:lnTo>
                <a:lnTo>
                  <a:pt x="1869094" y="1676399"/>
                </a:lnTo>
                <a:lnTo>
                  <a:pt x="1869768" y="1676399"/>
                </a:lnTo>
                <a:lnTo>
                  <a:pt x="1871304" y="1663699"/>
                </a:lnTo>
                <a:lnTo>
                  <a:pt x="1973160" y="1663699"/>
                </a:lnTo>
                <a:lnTo>
                  <a:pt x="1972200" y="1676399"/>
                </a:lnTo>
                <a:lnTo>
                  <a:pt x="1971123" y="1689099"/>
                </a:lnTo>
                <a:close/>
              </a:path>
              <a:path w="2704465" h="3416300" extrusionOk="0">
                <a:moveTo>
                  <a:pt x="1123296" y="3416299"/>
                </a:moveTo>
                <a:lnTo>
                  <a:pt x="1021242" y="3416299"/>
                </a:lnTo>
                <a:lnTo>
                  <a:pt x="1021231" y="3352799"/>
                </a:lnTo>
                <a:lnTo>
                  <a:pt x="1020543" y="2539999"/>
                </a:lnTo>
                <a:lnTo>
                  <a:pt x="1020870" y="2539999"/>
                </a:lnTo>
                <a:lnTo>
                  <a:pt x="1022176" y="2527299"/>
                </a:lnTo>
                <a:lnTo>
                  <a:pt x="1025707" y="2527299"/>
                </a:lnTo>
                <a:lnTo>
                  <a:pt x="1027279" y="2514599"/>
                </a:lnTo>
                <a:lnTo>
                  <a:pt x="1033116" y="2514599"/>
                </a:lnTo>
                <a:lnTo>
                  <a:pt x="1037857" y="2501899"/>
                </a:lnTo>
                <a:lnTo>
                  <a:pt x="1058329" y="2501899"/>
                </a:lnTo>
                <a:lnTo>
                  <a:pt x="1064901" y="2489199"/>
                </a:lnTo>
                <a:lnTo>
                  <a:pt x="1732530" y="2489199"/>
                </a:lnTo>
                <a:lnTo>
                  <a:pt x="1736622" y="2476499"/>
                </a:lnTo>
                <a:lnTo>
                  <a:pt x="1740427" y="2463799"/>
                </a:lnTo>
                <a:lnTo>
                  <a:pt x="1743673" y="2451099"/>
                </a:lnTo>
                <a:lnTo>
                  <a:pt x="1746088" y="2451099"/>
                </a:lnTo>
                <a:lnTo>
                  <a:pt x="1747139" y="2438399"/>
                </a:lnTo>
                <a:lnTo>
                  <a:pt x="1749165" y="2438399"/>
                </a:lnTo>
                <a:lnTo>
                  <a:pt x="1755171" y="2425699"/>
                </a:lnTo>
                <a:lnTo>
                  <a:pt x="1758968" y="2412999"/>
                </a:lnTo>
                <a:lnTo>
                  <a:pt x="1773260" y="2412999"/>
                </a:lnTo>
                <a:lnTo>
                  <a:pt x="1784517" y="2400299"/>
                </a:lnTo>
                <a:lnTo>
                  <a:pt x="1753559" y="2400299"/>
                </a:lnTo>
                <a:lnTo>
                  <a:pt x="1868870" y="1676399"/>
                </a:lnTo>
                <a:lnTo>
                  <a:pt x="1868870" y="1689099"/>
                </a:lnTo>
                <a:lnTo>
                  <a:pt x="1970327" y="1689099"/>
                </a:lnTo>
                <a:lnTo>
                  <a:pt x="1969460" y="1701799"/>
                </a:lnTo>
                <a:lnTo>
                  <a:pt x="1969332" y="1701799"/>
                </a:lnTo>
                <a:lnTo>
                  <a:pt x="1847444" y="2463799"/>
                </a:lnTo>
                <a:lnTo>
                  <a:pt x="1846443" y="2463799"/>
                </a:lnTo>
                <a:lnTo>
                  <a:pt x="1844382" y="2476499"/>
                </a:lnTo>
                <a:lnTo>
                  <a:pt x="1841264" y="2476499"/>
                </a:lnTo>
                <a:lnTo>
                  <a:pt x="1838251" y="2489199"/>
                </a:lnTo>
                <a:lnTo>
                  <a:pt x="1834620" y="2501899"/>
                </a:lnTo>
                <a:lnTo>
                  <a:pt x="1829677" y="2527299"/>
                </a:lnTo>
                <a:lnTo>
                  <a:pt x="1822726" y="2539999"/>
                </a:lnTo>
                <a:lnTo>
                  <a:pt x="1809292" y="2552699"/>
                </a:lnTo>
                <a:lnTo>
                  <a:pt x="1790122" y="2578099"/>
                </a:lnTo>
                <a:lnTo>
                  <a:pt x="1765303" y="2590799"/>
                </a:lnTo>
                <a:lnTo>
                  <a:pt x="1122597" y="2590799"/>
                </a:lnTo>
                <a:lnTo>
                  <a:pt x="1123285" y="3352799"/>
                </a:lnTo>
                <a:lnTo>
                  <a:pt x="1123296" y="3416299"/>
                </a:lnTo>
                <a:close/>
              </a:path>
              <a:path w="2704465" h="3416300" extrusionOk="0">
                <a:moveTo>
                  <a:pt x="306163" y="2590799"/>
                </a:moveTo>
                <a:lnTo>
                  <a:pt x="288420" y="2590799"/>
                </a:lnTo>
                <a:lnTo>
                  <a:pt x="257228" y="2565399"/>
                </a:lnTo>
                <a:lnTo>
                  <a:pt x="265300" y="2514599"/>
                </a:lnTo>
                <a:lnTo>
                  <a:pt x="306163" y="2489199"/>
                </a:lnTo>
                <a:lnTo>
                  <a:pt x="323905" y="2501899"/>
                </a:lnTo>
                <a:lnTo>
                  <a:pt x="355098" y="2527299"/>
                </a:lnTo>
                <a:lnTo>
                  <a:pt x="347025" y="2578099"/>
                </a:lnTo>
                <a:lnTo>
                  <a:pt x="306163" y="2590799"/>
                </a:lnTo>
                <a:close/>
              </a:path>
              <a:path w="2704465" h="3416300" extrusionOk="0">
                <a:moveTo>
                  <a:pt x="306163" y="2806699"/>
                </a:moveTo>
                <a:lnTo>
                  <a:pt x="288420" y="2793999"/>
                </a:lnTo>
                <a:lnTo>
                  <a:pt x="257228" y="2768599"/>
                </a:lnTo>
                <a:lnTo>
                  <a:pt x="265300" y="2717799"/>
                </a:lnTo>
                <a:lnTo>
                  <a:pt x="306163" y="2692399"/>
                </a:lnTo>
                <a:lnTo>
                  <a:pt x="323905" y="2705099"/>
                </a:lnTo>
                <a:lnTo>
                  <a:pt x="355098" y="2730499"/>
                </a:lnTo>
                <a:lnTo>
                  <a:pt x="347025" y="2781299"/>
                </a:lnTo>
                <a:lnTo>
                  <a:pt x="306163" y="2806699"/>
                </a:lnTo>
                <a:close/>
              </a:path>
              <a:path w="2704465" h="3416300" extrusionOk="0">
                <a:moveTo>
                  <a:pt x="306163" y="3009899"/>
                </a:moveTo>
                <a:lnTo>
                  <a:pt x="288420" y="2997199"/>
                </a:lnTo>
                <a:lnTo>
                  <a:pt x="257228" y="2971799"/>
                </a:lnTo>
                <a:lnTo>
                  <a:pt x="265300" y="2920999"/>
                </a:lnTo>
                <a:lnTo>
                  <a:pt x="306163" y="2908299"/>
                </a:lnTo>
                <a:lnTo>
                  <a:pt x="323905" y="2908299"/>
                </a:lnTo>
                <a:lnTo>
                  <a:pt x="355098" y="2933699"/>
                </a:lnTo>
                <a:lnTo>
                  <a:pt x="347025" y="2984499"/>
                </a:lnTo>
                <a:lnTo>
                  <a:pt x="306163" y="3009899"/>
                </a:lnTo>
                <a:close/>
              </a:path>
              <a:path w="2704465" h="3416300" extrusionOk="0">
                <a:moveTo>
                  <a:pt x="306163" y="3213099"/>
                </a:moveTo>
                <a:lnTo>
                  <a:pt x="288420" y="3200399"/>
                </a:lnTo>
                <a:lnTo>
                  <a:pt x="257228" y="3174999"/>
                </a:lnTo>
                <a:lnTo>
                  <a:pt x="265300" y="3124199"/>
                </a:lnTo>
                <a:lnTo>
                  <a:pt x="306163" y="3111499"/>
                </a:lnTo>
                <a:lnTo>
                  <a:pt x="323905" y="3111499"/>
                </a:lnTo>
                <a:lnTo>
                  <a:pt x="355098" y="3149599"/>
                </a:lnTo>
                <a:lnTo>
                  <a:pt x="347025" y="3187699"/>
                </a:lnTo>
                <a:lnTo>
                  <a:pt x="306163" y="3213099"/>
                </a:lnTo>
                <a:close/>
              </a:path>
              <a:path w="2704465" h="3416300" extrusionOk="0">
                <a:moveTo>
                  <a:pt x="306163" y="3416299"/>
                </a:moveTo>
                <a:lnTo>
                  <a:pt x="288420" y="3403599"/>
                </a:lnTo>
                <a:lnTo>
                  <a:pt x="257228" y="3378199"/>
                </a:lnTo>
                <a:lnTo>
                  <a:pt x="265300" y="3327399"/>
                </a:lnTo>
                <a:lnTo>
                  <a:pt x="306163" y="3314699"/>
                </a:lnTo>
                <a:lnTo>
                  <a:pt x="323905" y="3314699"/>
                </a:lnTo>
                <a:lnTo>
                  <a:pt x="355098" y="3352799"/>
                </a:lnTo>
                <a:lnTo>
                  <a:pt x="347025" y="3390899"/>
                </a:lnTo>
                <a:lnTo>
                  <a:pt x="306163" y="3416299"/>
                </a:ln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0" tIns="0" rIns="0" bIns="0" anchor="t" anchorCtr="0">
            <a:noAutofit/>
          </a:bodyPr>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 name="Picture 14" descr="download"/>
          <p:cNvPicPr>
            <a:picLocks noChangeAspect="1"/>
          </p:cNvPicPr>
          <p:nvPr/>
        </p:nvPicPr>
        <p:blipFill>
          <a:blip r:embed="rId1"/>
          <a:stretch>
            <a:fillRect/>
          </a:stretch>
        </p:blipFill>
        <p:spPr>
          <a:xfrm>
            <a:off x="4571365" y="1132205"/>
            <a:ext cx="550545" cy="5149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11" name="Shape 611"/>
        <p:cNvGrpSpPr/>
        <p:nvPr/>
      </p:nvGrpSpPr>
      <p:grpSpPr>
        <a:xfrm>
          <a:off x="0" y="0"/>
          <a:ext cx="0" cy="0"/>
          <a:chOff x="0" y="0"/>
          <a:chExt cx="0" cy="0"/>
        </a:xfrm>
      </p:grpSpPr>
      <p:sp>
        <p:nvSpPr>
          <p:cNvPr id="612" name="Google Shape;612;p22"/>
          <p:cNvSpPr txBox="1"/>
          <p:nvPr>
            <p:ph type="title"/>
          </p:nvPr>
        </p:nvSpPr>
        <p:spPr>
          <a:xfrm>
            <a:off x="827405" y="699770"/>
            <a:ext cx="4833620" cy="572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0"/>
              <a:buNone/>
            </a:pPr>
            <a:r>
              <a:rPr lang="vi-VN" altLang="en-US" sz="3000"/>
              <a:t>4. Nhu cầu thay đổi</a:t>
            </a:r>
            <a:endParaRPr lang="vi-VN" altLang="en-US" sz="3000"/>
          </a:p>
        </p:txBody>
      </p:sp>
      <p:sp>
        <p:nvSpPr>
          <p:cNvPr id="613" name="Google Shape;613;p22"/>
          <p:cNvSpPr txBox="1"/>
          <p:nvPr/>
        </p:nvSpPr>
        <p:spPr>
          <a:xfrm>
            <a:off x="3482707" y="3021450"/>
            <a:ext cx="2178600" cy="6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400"/>
              <a:buFont typeface="Open Sans" panose="020B0606030504020204"/>
              <a:buNone/>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Nâng cao thái độ phục vụ</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p:txBody>
      </p:sp>
      <p:sp>
        <p:nvSpPr>
          <p:cNvPr id="614" name="Google Shape;614;p22"/>
          <p:cNvSpPr txBox="1"/>
          <p:nvPr/>
        </p:nvSpPr>
        <p:spPr>
          <a:xfrm>
            <a:off x="945563" y="3021450"/>
            <a:ext cx="2178600" cy="6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400"/>
              <a:buFont typeface="Open Sans" panose="020B0606030504020204"/>
              <a:buNone/>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Thắt chặt an ninh</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00000"/>
              </a:lnSpc>
              <a:spcBef>
                <a:spcPts val="0"/>
              </a:spcBef>
              <a:spcAft>
                <a:spcPts val="0"/>
              </a:spcAft>
              <a:buClr>
                <a:schemeClr val="dk2"/>
              </a:buClr>
              <a:buSzPts val="1400"/>
              <a:buFont typeface="Open Sans" panose="020B0606030504020204"/>
              <a:buNone/>
            </a:pP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p:txBody>
      </p:sp>
      <p:sp>
        <p:nvSpPr>
          <p:cNvPr id="615" name="Google Shape;615;p22"/>
          <p:cNvSpPr txBox="1"/>
          <p:nvPr/>
        </p:nvSpPr>
        <p:spPr>
          <a:xfrm>
            <a:off x="6019825" y="3021450"/>
            <a:ext cx="2178600" cy="6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400"/>
              <a:buFont typeface="Open Sans" panose="020B0606030504020204"/>
              <a:buNone/>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Tăng số trạm, số chuyến phù hợp</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p:txBody>
      </p:sp>
      <p:sp>
        <p:nvSpPr>
          <p:cNvPr id="616" name="Google Shape;616;p22"/>
          <p:cNvSpPr/>
          <p:nvPr/>
        </p:nvSpPr>
        <p:spPr>
          <a:xfrm>
            <a:off x="1595063" y="2003465"/>
            <a:ext cx="879600" cy="879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7" name="Google Shape;617;p22"/>
          <p:cNvSpPr/>
          <p:nvPr/>
        </p:nvSpPr>
        <p:spPr>
          <a:xfrm>
            <a:off x="4132207" y="2003465"/>
            <a:ext cx="879600" cy="879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8" name="Google Shape;618;p22"/>
          <p:cNvSpPr/>
          <p:nvPr/>
        </p:nvSpPr>
        <p:spPr>
          <a:xfrm>
            <a:off x="6669325" y="2003465"/>
            <a:ext cx="879600" cy="879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22"/>
          <p:cNvSpPr/>
          <p:nvPr/>
        </p:nvSpPr>
        <p:spPr>
          <a:xfrm>
            <a:off x="6927351" y="2257811"/>
            <a:ext cx="363548" cy="370909"/>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20" name="Google Shape;620;p22"/>
          <p:cNvGrpSpPr/>
          <p:nvPr/>
        </p:nvGrpSpPr>
        <p:grpSpPr>
          <a:xfrm>
            <a:off x="1858249" y="2260308"/>
            <a:ext cx="354616" cy="354586"/>
            <a:chOff x="-30354000" y="3569100"/>
            <a:chExt cx="292250" cy="292225"/>
          </a:xfrm>
        </p:grpSpPr>
        <p:sp>
          <p:nvSpPr>
            <p:cNvPr id="621" name="Google Shape;621;p22"/>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2" name="Google Shape;622;p22"/>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3" name="Google Shape;623;p22"/>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4" name="Google Shape;624;p22"/>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5" name="Google Shape;625;p22"/>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6" name="Google Shape;626;p22"/>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27" name="Google Shape;627;p22"/>
          <p:cNvGrpSpPr/>
          <p:nvPr/>
        </p:nvGrpSpPr>
        <p:grpSpPr>
          <a:xfrm>
            <a:off x="4402668" y="2260793"/>
            <a:ext cx="339253" cy="339253"/>
            <a:chOff x="5651375" y="3806450"/>
            <a:chExt cx="481825" cy="481825"/>
          </a:xfrm>
        </p:grpSpPr>
        <p:sp>
          <p:nvSpPr>
            <p:cNvPr id="628" name="Google Shape;628;p22"/>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29" name="Google Shape;629;p22"/>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30" name="Google Shape;630;p22"/>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31" name="Google Shape;631;p22"/>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6"/>
                                        </p:tgtEl>
                                        <p:attrNameLst>
                                          <p:attrName>style.visibility</p:attrName>
                                        </p:attrNameLst>
                                      </p:cBhvr>
                                      <p:to>
                                        <p:strVal val="visible"/>
                                      </p:to>
                                    </p:set>
                                    <p:animEffect transition="in" filter="fade">
                                      <p:cBhvr>
                                        <p:cTn id="7" dur="500"/>
                                        <p:tgtEl>
                                          <p:spTgt spid="616"/>
                                        </p:tgtEl>
                                      </p:cBhvr>
                                    </p:animEffect>
                                  </p:childTnLst>
                                </p:cTn>
                              </p:par>
                              <p:par>
                                <p:cTn id="8" presetID="10" presetClass="entr" presetSubtype="0" fill="hold" nodeType="withEffect">
                                  <p:stCondLst>
                                    <p:cond delay="0"/>
                                  </p:stCondLst>
                                  <p:childTnLst>
                                    <p:set>
                                      <p:cBhvr>
                                        <p:cTn id="9" dur="1" fill="hold">
                                          <p:stCondLst>
                                            <p:cond delay="0"/>
                                          </p:stCondLst>
                                        </p:cTn>
                                        <p:tgtEl>
                                          <p:spTgt spid="620"/>
                                        </p:tgtEl>
                                        <p:attrNameLst>
                                          <p:attrName>style.visibility</p:attrName>
                                        </p:attrNameLst>
                                      </p:cBhvr>
                                      <p:to>
                                        <p:strVal val="visible"/>
                                      </p:to>
                                    </p:set>
                                    <p:animEffect transition="in" filter="fade">
                                      <p:cBhvr>
                                        <p:cTn id="10" dur="500"/>
                                        <p:tgtEl>
                                          <p:spTgt spid="620"/>
                                        </p:tgtEl>
                                      </p:cBhvr>
                                    </p:animEffect>
                                  </p:childTnLst>
                                </p:cTn>
                              </p:par>
                              <p:par>
                                <p:cTn id="11" presetID="10" presetClass="entr" presetSubtype="0" fill="hold" nodeType="withEffect">
                                  <p:stCondLst>
                                    <p:cond delay="0"/>
                                  </p:stCondLst>
                                  <p:childTnLst>
                                    <p:set>
                                      <p:cBhvr>
                                        <p:cTn id="12" dur="1" fill="hold">
                                          <p:stCondLst>
                                            <p:cond delay="0"/>
                                          </p:stCondLst>
                                        </p:cTn>
                                        <p:tgtEl>
                                          <p:spTgt spid="614"/>
                                        </p:tgtEl>
                                        <p:attrNameLst>
                                          <p:attrName>style.visibility</p:attrName>
                                        </p:attrNameLst>
                                      </p:cBhvr>
                                      <p:to>
                                        <p:strVal val="visible"/>
                                      </p:to>
                                    </p:set>
                                    <p:animEffect transition="in" filter="fade">
                                      <p:cBhvr>
                                        <p:cTn id="13" dur="500"/>
                                        <p:tgtEl>
                                          <p:spTgt spid="6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13"/>
                                        </p:tgtEl>
                                        <p:attrNameLst>
                                          <p:attrName>style.visibility</p:attrName>
                                        </p:attrNameLst>
                                      </p:cBhvr>
                                      <p:to>
                                        <p:strVal val="visible"/>
                                      </p:to>
                                    </p:set>
                                    <p:animEffect transition="in" filter="fade">
                                      <p:cBhvr>
                                        <p:cTn id="18" dur="500"/>
                                        <p:tgtEl>
                                          <p:spTgt spid="613"/>
                                        </p:tgtEl>
                                      </p:cBhvr>
                                    </p:animEffect>
                                  </p:childTnLst>
                                </p:cTn>
                              </p:par>
                              <p:par>
                                <p:cTn id="19" presetID="10" presetClass="entr" presetSubtype="0" fill="hold" nodeType="withEffect">
                                  <p:stCondLst>
                                    <p:cond delay="0"/>
                                  </p:stCondLst>
                                  <p:childTnLst>
                                    <p:set>
                                      <p:cBhvr>
                                        <p:cTn id="20" dur="1" fill="hold">
                                          <p:stCondLst>
                                            <p:cond delay="0"/>
                                          </p:stCondLst>
                                        </p:cTn>
                                        <p:tgtEl>
                                          <p:spTgt spid="617"/>
                                        </p:tgtEl>
                                        <p:attrNameLst>
                                          <p:attrName>style.visibility</p:attrName>
                                        </p:attrNameLst>
                                      </p:cBhvr>
                                      <p:to>
                                        <p:strVal val="visible"/>
                                      </p:to>
                                    </p:set>
                                    <p:animEffect transition="in" filter="fade">
                                      <p:cBhvr>
                                        <p:cTn id="21" dur="500"/>
                                        <p:tgtEl>
                                          <p:spTgt spid="617"/>
                                        </p:tgtEl>
                                      </p:cBhvr>
                                    </p:animEffect>
                                  </p:childTnLst>
                                </p:cTn>
                              </p:par>
                              <p:par>
                                <p:cTn id="22" presetID="10" presetClass="entr" presetSubtype="0" fill="hold" nodeType="withEffect">
                                  <p:stCondLst>
                                    <p:cond delay="0"/>
                                  </p:stCondLst>
                                  <p:childTnLst>
                                    <p:set>
                                      <p:cBhvr>
                                        <p:cTn id="23" dur="1" fill="hold">
                                          <p:stCondLst>
                                            <p:cond delay="0"/>
                                          </p:stCondLst>
                                        </p:cTn>
                                        <p:tgtEl>
                                          <p:spTgt spid="627"/>
                                        </p:tgtEl>
                                        <p:attrNameLst>
                                          <p:attrName>style.visibility</p:attrName>
                                        </p:attrNameLst>
                                      </p:cBhvr>
                                      <p:to>
                                        <p:strVal val="visible"/>
                                      </p:to>
                                    </p:set>
                                    <p:animEffect transition="in" filter="fade">
                                      <p:cBhvr>
                                        <p:cTn id="24" dur="500"/>
                                        <p:tgtEl>
                                          <p:spTgt spid="6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5"/>
                                        </p:tgtEl>
                                        <p:attrNameLst>
                                          <p:attrName>style.visibility</p:attrName>
                                        </p:attrNameLst>
                                      </p:cBhvr>
                                      <p:to>
                                        <p:strVal val="visible"/>
                                      </p:to>
                                    </p:set>
                                    <p:animEffect transition="in" filter="fade">
                                      <p:cBhvr>
                                        <p:cTn id="29" dur="500"/>
                                        <p:tgtEl>
                                          <p:spTgt spid="615"/>
                                        </p:tgtEl>
                                      </p:cBhvr>
                                    </p:animEffect>
                                  </p:childTnLst>
                                </p:cTn>
                              </p:par>
                              <p:par>
                                <p:cTn id="30" presetID="10" presetClass="entr" presetSubtype="0" fill="hold" nodeType="withEffect">
                                  <p:stCondLst>
                                    <p:cond delay="0"/>
                                  </p:stCondLst>
                                  <p:childTnLst>
                                    <p:set>
                                      <p:cBhvr>
                                        <p:cTn id="31" dur="1" fill="hold">
                                          <p:stCondLst>
                                            <p:cond delay="0"/>
                                          </p:stCondLst>
                                        </p:cTn>
                                        <p:tgtEl>
                                          <p:spTgt spid="618"/>
                                        </p:tgtEl>
                                        <p:attrNameLst>
                                          <p:attrName>style.visibility</p:attrName>
                                        </p:attrNameLst>
                                      </p:cBhvr>
                                      <p:to>
                                        <p:strVal val="visible"/>
                                      </p:to>
                                    </p:set>
                                    <p:animEffect transition="in" filter="fade">
                                      <p:cBhvr>
                                        <p:cTn id="32" dur="500"/>
                                        <p:tgtEl>
                                          <p:spTgt spid="618"/>
                                        </p:tgtEl>
                                      </p:cBhvr>
                                    </p:animEffect>
                                  </p:childTnLst>
                                </p:cTn>
                              </p:par>
                              <p:par>
                                <p:cTn id="33" presetID="10" presetClass="entr" presetSubtype="0" fill="hold" nodeType="withEffect">
                                  <p:stCondLst>
                                    <p:cond delay="0"/>
                                  </p:stCondLst>
                                  <p:childTnLst>
                                    <p:set>
                                      <p:cBhvr>
                                        <p:cTn id="34" dur="1" fill="hold">
                                          <p:stCondLst>
                                            <p:cond delay="0"/>
                                          </p:stCondLst>
                                        </p:cTn>
                                        <p:tgtEl>
                                          <p:spTgt spid="619"/>
                                        </p:tgtEl>
                                        <p:attrNameLst>
                                          <p:attrName>style.visibility</p:attrName>
                                        </p:attrNameLst>
                                      </p:cBhvr>
                                      <p:to>
                                        <p:strVal val="visible"/>
                                      </p:to>
                                    </p:set>
                                    <p:animEffect transition="in" filter="fade">
                                      <p:cBhvr>
                                        <p:cTn id="35" dur="500"/>
                                        <p:tgtEl>
                                          <p:spTgt spid="6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35" name="Shape 635"/>
        <p:cNvGrpSpPr/>
        <p:nvPr/>
      </p:nvGrpSpPr>
      <p:grpSpPr>
        <a:xfrm>
          <a:off x="0" y="0"/>
          <a:ext cx="0" cy="0"/>
          <a:chOff x="0" y="0"/>
          <a:chExt cx="0" cy="0"/>
        </a:xfrm>
      </p:grpSpPr>
      <p:sp>
        <p:nvSpPr>
          <p:cNvPr id="636" name="Google Shape;636;p23"/>
          <p:cNvSpPr txBox="1"/>
          <p:nvPr>
            <p:ph type="title"/>
          </p:nvPr>
        </p:nvSpPr>
        <p:spPr>
          <a:xfrm>
            <a:off x="2393315" y="3650615"/>
            <a:ext cx="4286885" cy="57277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Font typeface="Arial" panose="020B0604020202020204"/>
              <a:buNone/>
            </a:pPr>
            <a:r>
              <a:rPr lang="vi-VN"/>
              <a:t>5. GIẢI PHÁP</a:t>
            </a:r>
            <a:endParaRPr lang="vi-VN"/>
          </a:p>
        </p:txBody>
      </p:sp>
      <p:grpSp>
        <p:nvGrpSpPr>
          <p:cNvPr id="637" name="Google Shape;637;p23"/>
          <p:cNvGrpSpPr/>
          <p:nvPr/>
        </p:nvGrpSpPr>
        <p:grpSpPr>
          <a:xfrm>
            <a:off x="3675667" y="1490240"/>
            <a:ext cx="1789189" cy="1842188"/>
            <a:chOff x="8047419" y="2337538"/>
            <a:chExt cx="2197735" cy="2808001"/>
          </a:xfrm>
        </p:grpSpPr>
        <p:sp>
          <p:nvSpPr>
            <p:cNvPr id="638" name="Google Shape;638;p23"/>
            <p:cNvSpPr/>
            <p:nvPr/>
          </p:nvSpPr>
          <p:spPr>
            <a:xfrm>
              <a:off x="8245401" y="2440551"/>
              <a:ext cx="1805305" cy="2320290"/>
            </a:xfrm>
            <a:custGeom>
              <a:avLst/>
              <a:gdLst/>
              <a:ahLst/>
              <a:cxnLst/>
              <a:rect l="l" t="t" r="r" b="b"/>
              <a:pathLst>
                <a:path w="1805304" h="2320290" extrusionOk="0">
                  <a:moveTo>
                    <a:pt x="340061" y="1606805"/>
                  </a:moveTo>
                  <a:lnTo>
                    <a:pt x="283828" y="1558528"/>
                  </a:lnTo>
                  <a:lnTo>
                    <a:pt x="247418" y="1522262"/>
                  </a:lnTo>
                  <a:lnTo>
                    <a:pt x="213104" y="1483977"/>
                  </a:lnTo>
                  <a:lnTo>
                    <a:pt x="180984" y="1443762"/>
                  </a:lnTo>
                  <a:lnTo>
                    <a:pt x="151151" y="1401709"/>
                  </a:lnTo>
                  <a:lnTo>
                    <a:pt x="123703" y="1357909"/>
                  </a:lnTo>
                  <a:lnTo>
                    <a:pt x="98737" y="1312454"/>
                  </a:lnTo>
                  <a:lnTo>
                    <a:pt x="76355" y="1265489"/>
                  </a:lnTo>
                  <a:lnTo>
                    <a:pt x="56658" y="1217073"/>
                  </a:lnTo>
                  <a:lnTo>
                    <a:pt x="39735" y="1167306"/>
                  </a:lnTo>
                  <a:lnTo>
                    <a:pt x="25679" y="1116292"/>
                  </a:lnTo>
                  <a:lnTo>
                    <a:pt x="14583" y="1064130"/>
                  </a:lnTo>
                  <a:lnTo>
                    <a:pt x="6541" y="1010923"/>
                  </a:lnTo>
                  <a:lnTo>
                    <a:pt x="1651" y="956903"/>
                  </a:lnTo>
                  <a:lnTo>
                    <a:pt x="0" y="901779"/>
                  </a:lnTo>
                  <a:lnTo>
                    <a:pt x="1505" y="848951"/>
                  </a:lnTo>
                  <a:lnTo>
                    <a:pt x="6030" y="796785"/>
                  </a:lnTo>
                  <a:lnTo>
                    <a:pt x="13485" y="745493"/>
                  </a:lnTo>
                  <a:lnTo>
                    <a:pt x="23783" y="695164"/>
                  </a:lnTo>
                  <a:lnTo>
                    <a:pt x="36839" y="645885"/>
                  </a:lnTo>
                  <a:lnTo>
                    <a:pt x="52566" y="597744"/>
                  </a:lnTo>
                  <a:lnTo>
                    <a:pt x="70879" y="550829"/>
                  </a:lnTo>
                  <a:lnTo>
                    <a:pt x="91693" y="505227"/>
                  </a:lnTo>
                  <a:lnTo>
                    <a:pt x="114920" y="461027"/>
                  </a:lnTo>
                  <a:lnTo>
                    <a:pt x="140475" y="418317"/>
                  </a:lnTo>
                  <a:lnTo>
                    <a:pt x="168273" y="377183"/>
                  </a:lnTo>
                  <a:lnTo>
                    <a:pt x="198227" y="337714"/>
                  </a:lnTo>
                  <a:lnTo>
                    <a:pt x="230251" y="299998"/>
                  </a:lnTo>
                  <a:lnTo>
                    <a:pt x="264259" y="264122"/>
                  </a:lnTo>
                  <a:lnTo>
                    <a:pt x="300156" y="230131"/>
                  </a:lnTo>
                  <a:lnTo>
                    <a:pt x="337899" y="198124"/>
                  </a:lnTo>
                  <a:lnTo>
                    <a:pt x="377591" y="168058"/>
                  </a:lnTo>
                  <a:lnTo>
                    <a:pt x="418573" y="140404"/>
                  </a:lnTo>
                  <a:lnTo>
                    <a:pt x="461329" y="114862"/>
                  </a:lnTo>
                  <a:lnTo>
                    <a:pt x="505581" y="91647"/>
                  </a:lnTo>
                  <a:lnTo>
                    <a:pt x="551240" y="70845"/>
                  </a:lnTo>
                  <a:lnTo>
                    <a:pt x="598060" y="52594"/>
                  </a:lnTo>
                  <a:lnTo>
                    <a:pt x="646226" y="36878"/>
                  </a:lnTo>
                  <a:lnTo>
                    <a:pt x="695532" y="23829"/>
                  </a:lnTo>
                  <a:lnTo>
                    <a:pt x="745888" y="13531"/>
                  </a:lnTo>
                  <a:lnTo>
                    <a:pt x="797207" y="6070"/>
                  </a:lnTo>
                  <a:lnTo>
                    <a:pt x="849401" y="1531"/>
                  </a:lnTo>
                  <a:lnTo>
                    <a:pt x="902383" y="0"/>
                  </a:lnTo>
                  <a:lnTo>
                    <a:pt x="955364" y="1508"/>
                  </a:lnTo>
                  <a:lnTo>
                    <a:pt x="1007558" y="6031"/>
                  </a:lnTo>
                  <a:lnTo>
                    <a:pt x="1058877" y="13481"/>
                  </a:lnTo>
                  <a:lnTo>
                    <a:pt x="1109233" y="23774"/>
                  </a:lnTo>
                  <a:lnTo>
                    <a:pt x="1158539" y="36822"/>
                  </a:lnTo>
                  <a:lnTo>
                    <a:pt x="1206705" y="52542"/>
                  </a:lnTo>
                  <a:lnTo>
                    <a:pt x="1253749" y="70892"/>
                  </a:lnTo>
                  <a:lnTo>
                    <a:pt x="1299347" y="91687"/>
                  </a:lnTo>
                  <a:lnTo>
                    <a:pt x="1343547" y="114893"/>
                  </a:lnTo>
                  <a:lnTo>
                    <a:pt x="1360828" y="125222"/>
                  </a:lnTo>
                  <a:lnTo>
                    <a:pt x="902383" y="125222"/>
                  </a:lnTo>
                  <a:lnTo>
                    <a:pt x="849138" y="127038"/>
                  </a:lnTo>
                  <a:lnTo>
                    <a:pt x="796878" y="132349"/>
                  </a:lnTo>
                  <a:lnTo>
                    <a:pt x="745716" y="141040"/>
                  </a:lnTo>
                  <a:lnTo>
                    <a:pt x="695761" y="152998"/>
                  </a:lnTo>
                  <a:lnTo>
                    <a:pt x="647127" y="168111"/>
                  </a:lnTo>
                  <a:lnTo>
                    <a:pt x="599924" y="186265"/>
                  </a:lnTo>
                  <a:lnTo>
                    <a:pt x="554264" y="207347"/>
                  </a:lnTo>
                  <a:lnTo>
                    <a:pt x="510259" y="231243"/>
                  </a:lnTo>
                  <a:lnTo>
                    <a:pt x="468020" y="257840"/>
                  </a:lnTo>
                  <a:lnTo>
                    <a:pt x="427659" y="287025"/>
                  </a:lnTo>
                  <a:lnTo>
                    <a:pt x="389287" y="318685"/>
                  </a:lnTo>
                  <a:lnTo>
                    <a:pt x="353016" y="352706"/>
                  </a:lnTo>
                  <a:lnTo>
                    <a:pt x="318975" y="388960"/>
                  </a:lnTo>
                  <a:lnTo>
                    <a:pt x="287292" y="427317"/>
                  </a:lnTo>
                  <a:lnTo>
                    <a:pt x="258082" y="467665"/>
                  </a:lnTo>
                  <a:lnTo>
                    <a:pt x="231460" y="509892"/>
                  </a:lnTo>
                  <a:lnTo>
                    <a:pt x="207541" y="553884"/>
                  </a:lnTo>
                  <a:lnTo>
                    <a:pt x="186440" y="599528"/>
                  </a:lnTo>
                  <a:lnTo>
                    <a:pt x="168270" y="646712"/>
                  </a:lnTo>
                  <a:lnTo>
                    <a:pt x="153146" y="695323"/>
                  </a:lnTo>
                  <a:lnTo>
                    <a:pt x="141197" y="745195"/>
                  </a:lnTo>
                  <a:lnTo>
                    <a:pt x="132505" y="796331"/>
                  </a:lnTo>
                  <a:lnTo>
                    <a:pt x="127205" y="848563"/>
                  </a:lnTo>
                  <a:lnTo>
                    <a:pt x="125415" y="901904"/>
                  </a:lnTo>
                  <a:lnTo>
                    <a:pt x="127266" y="955934"/>
                  </a:lnTo>
                  <a:lnTo>
                    <a:pt x="132752" y="1009055"/>
                  </a:lnTo>
                  <a:lnTo>
                    <a:pt x="141746" y="1061031"/>
                  </a:lnTo>
                  <a:lnTo>
                    <a:pt x="154130" y="1111749"/>
                  </a:lnTo>
                  <a:lnTo>
                    <a:pt x="169780" y="1161098"/>
                  </a:lnTo>
                  <a:lnTo>
                    <a:pt x="188578" y="1208965"/>
                  </a:lnTo>
                  <a:lnTo>
                    <a:pt x="210402" y="1255238"/>
                  </a:lnTo>
                  <a:lnTo>
                    <a:pt x="235131" y="1299836"/>
                  </a:lnTo>
                  <a:lnTo>
                    <a:pt x="262642" y="1342566"/>
                  </a:lnTo>
                  <a:lnTo>
                    <a:pt x="292813" y="1383312"/>
                  </a:lnTo>
                  <a:lnTo>
                    <a:pt x="325520" y="1421958"/>
                  </a:lnTo>
                  <a:lnTo>
                    <a:pt x="360641" y="1458387"/>
                  </a:lnTo>
                  <a:lnTo>
                    <a:pt x="398052" y="1492482"/>
                  </a:lnTo>
                  <a:lnTo>
                    <a:pt x="437631" y="1524128"/>
                  </a:lnTo>
                  <a:lnTo>
                    <a:pt x="447282" y="1533045"/>
                  </a:lnTo>
                  <a:lnTo>
                    <a:pt x="454787" y="1543702"/>
                  </a:lnTo>
                  <a:lnTo>
                    <a:pt x="459921" y="1555677"/>
                  </a:lnTo>
                  <a:lnTo>
                    <a:pt x="462488" y="1568546"/>
                  </a:lnTo>
                  <a:lnTo>
                    <a:pt x="463025" y="1574318"/>
                  </a:lnTo>
                  <a:lnTo>
                    <a:pt x="400094" y="1574318"/>
                  </a:lnTo>
                  <a:lnTo>
                    <a:pt x="337575" y="1580089"/>
                  </a:lnTo>
                  <a:lnTo>
                    <a:pt x="340061" y="1606805"/>
                  </a:lnTo>
                  <a:close/>
                </a:path>
                <a:path w="1805304" h="2320290" extrusionOk="0">
                  <a:moveTo>
                    <a:pt x="1804891" y="901779"/>
                  </a:moveTo>
                  <a:lnTo>
                    <a:pt x="1679229" y="901779"/>
                  </a:lnTo>
                  <a:lnTo>
                    <a:pt x="1677440" y="848563"/>
                  </a:lnTo>
                  <a:lnTo>
                    <a:pt x="1672151" y="796331"/>
                  </a:lnTo>
                  <a:lnTo>
                    <a:pt x="1663475" y="745195"/>
                  </a:lnTo>
                  <a:lnTo>
                    <a:pt x="1651494" y="695164"/>
                  </a:lnTo>
                  <a:lnTo>
                    <a:pt x="1636417" y="646659"/>
                  </a:lnTo>
                  <a:lnTo>
                    <a:pt x="1618263" y="599481"/>
                  </a:lnTo>
                  <a:lnTo>
                    <a:pt x="1597177" y="553846"/>
                  </a:lnTo>
                  <a:lnTo>
                    <a:pt x="1573272" y="509864"/>
                  </a:lnTo>
                  <a:lnTo>
                    <a:pt x="1546663" y="467648"/>
                  </a:lnTo>
                  <a:lnTo>
                    <a:pt x="1517464" y="427308"/>
                  </a:lnTo>
                  <a:lnTo>
                    <a:pt x="1485788" y="388957"/>
                  </a:lnTo>
                  <a:lnTo>
                    <a:pt x="1451749" y="352706"/>
                  </a:lnTo>
                  <a:lnTo>
                    <a:pt x="1415476" y="318683"/>
                  </a:lnTo>
                  <a:lnTo>
                    <a:pt x="1377098" y="287016"/>
                  </a:lnTo>
                  <a:lnTo>
                    <a:pt x="1336728" y="257822"/>
                  </a:lnTo>
                  <a:lnTo>
                    <a:pt x="1294479" y="231215"/>
                  </a:lnTo>
                  <a:lnTo>
                    <a:pt x="1250463" y="207309"/>
                  </a:lnTo>
                  <a:lnTo>
                    <a:pt x="1204795" y="186218"/>
                  </a:lnTo>
                  <a:lnTo>
                    <a:pt x="1157585" y="168058"/>
                  </a:lnTo>
                  <a:lnTo>
                    <a:pt x="1108948" y="152943"/>
                  </a:lnTo>
                  <a:lnTo>
                    <a:pt x="1058997" y="140987"/>
                  </a:lnTo>
                  <a:lnTo>
                    <a:pt x="1007843" y="132305"/>
                  </a:lnTo>
                  <a:lnTo>
                    <a:pt x="955601" y="127012"/>
                  </a:lnTo>
                  <a:lnTo>
                    <a:pt x="902383" y="125222"/>
                  </a:lnTo>
                  <a:lnTo>
                    <a:pt x="1360828" y="125222"/>
                  </a:lnTo>
                  <a:lnTo>
                    <a:pt x="1427402" y="168200"/>
                  </a:lnTo>
                  <a:lnTo>
                    <a:pt x="1466882" y="198131"/>
                  </a:lnTo>
                  <a:lnTo>
                    <a:pt x="1504613" y="230133"/>
                  </a:lnTo>
                  <a:lnTo>
                    <a:pt x="1540506" y="264122"/>
                  </a:lnTo>
                  <a:lnTo>
                    <a:pt x="1574538" y="299998"/>
                  </a:lnTo>
                  <a:lnTo>
                    <a:pt x="1606579" y="337714"/>
                  </a:lnTo>
                  <a:lnTo>
                    <a:pt x="1636544" y="377183"/>
                  </a:lnTo>
                  <a:lnTo>
                    <a:pt x="1664348" y="418317"/>
                  </a:lnTo>
                  <a:lnTo>
                    <a:pt x="1689907" y="461027"/>
                  </a:lnTo>
                  <a:lnTo>
                    <a:pt x="1713135" y="505227"/>
                  </a:lnTo>
                  <a:lnTo>
                    <a:pt x="1733949" y="550829"/>
                  </a:lnTo>
                  <a:lnTo>
                    <a:pt x="1752262" y="597744"/>
                  </a:lnTo>
                  <a:lnTo>
                    <a:pt x="1767991" y="645885"/>
                  </a:lnTo>
                  <a:lnTo>
                    <a:pt x="1781083" y="695323"/>
                  </a:lnTo>
                  <a:lnTo>
                    <a:pt x="1791355" y="745493"/>
                  </a:lnTo>
                  <a:lnTo>
                    <a:pt x="1798821" y="796785"/>
                  </a:lnTo>
                  <a:lnTo>
                    <a:pt x="1803362" y="848951"/>
                  </a:lnTo>
                  <a:lnTo>
                    <a:pt x="1804891" y="901779"/>
                  </a:lnTo>
                  <a:close/>
                </a:path>
                <a:path w="1805304" h="2320290" extrusionOk="0">
                  <a:moveTo>
                    <a:pt x="1399660" y="2194910"/>
                  </a:moveTo>
                  <a:lnTo>
                    <a:pt x="1212217" y="2194910"/>
                  </a:lnTo>
                  <a:lnTo>
                    <a:pt x="1227133" y="2193514"/>
                  </a:lnTo>
                  <a:lnTo>
                    <a:pt x="1241060" y="2189484"/>
                  </a:lnTo>
                  <a:lnTo>
                    <a:pt x="1274825" y="2163924"/>
                  </a:lnTo>
                  <a:lnTo>
                    <a:pt x="1290555" y="2123641"/>
                  </a:lnTo>
                  <a:lnTo>
                    <a:pt x="1342277" y="1568546"/>
                  </a:lnTo>
                  <a:lnTo>
                    <a:pt x="1344878" y="1555624"/>
                  </a:lnTo>
                  <a:lnTo>
                    <a:pt x="1350031" y="1543655"/>
                  </a:lnTo>
                  <a:lnTo>
                    <a:pt x="1357514" y="1533027"/>
                  </a:lnTo>
                  <a:lnTo>
                    <a:pt x="1367134" y="1524128"/>
                  </a:lnTo>
                  <a:lnTo>
                    <a:pt x="1406713" y="1492475"/>
                  </a:lnTo>
                  <a:lnTo>
                    <a:pt x="1444124" y="1458365"/>
                  </a:lnTo>
                  <a:lnTo>
                    <a:pt x="1479245" y="1421918"/>
                  </a:lnTo>
                  <a:lnTo>
                    <a:pt x="1511952" y="1383260"/>
                  </a:lnTo>
                  <a:lnTo>
                    <a:pt x="1542123" y="1342511"/>
                  </a:lnTo>
                  <a:lnTo>
                    <a:pt x="1569634" y="1299797"/>
                  </a:lnTo>
                  <a:lnTo>
                    <a:pt x="1594363" y="1255238"/>
                  </a:lnTo>
                  <a:lnTo>
                    <a:pt x="1616187" y="1208965"/>
                  </a:lnTo>
                  <a:lnTo>
                    <a:pt x="1634985" y="1161098"/>
                  </a:lnTo>
                  <a:lnTo>
                    <a:pt x="1650636" y="1111749"/>
                  </a:lnTo>
                  <a:lnTo>
                    <a:pt x="1663019" y="1061031"/>
                  </a:lnTo>
                  <a:lnTo>
                    <a:pt x="1672013" y="1009055"/>
                  </a:lnTo>
                  <a:lnTo>
                    <a:pt x="1677499" y="955934"/>
                  </a:lnTo>
                  <a:lnTo>
                    <a:pt x="1679354" y="901779"/>
                  </a:lnTo>
                  <a:lnTo>
                    <a:pt x="1742124" y="901779"/>
                  </a:lnTo>
                  <a:lnTo>
                    <a:pt x="1804766" y="901904"/>
                  </a:lnTo>
                  <a:lnTo>
                    <a:pt x="1803102" y="956903"/>
                  </a:lnTo>
                  <a:lnTo>
                    <a:pt x="1798190" y="1011066"/>
                  </a:lnTo>
                  <a:lnTo>
                    <a:pt x="1790125" y="1064289"/>
                  </a:lnTo>
                  <a:lnTo>
                    <a:pt x="1779002" y="1116464"/>
                  </a:lnTo>
                  <a:lnTo>
                    <a:pt x="1764919" y="1167487"/>
                  </a:lnTo>
                  <a:lnTo>
                    <a:pt x="1747974" y="1217251"/>
                  </a:lnTo>
                  <a:lnTo>
                    <a:pt x="1728267" y="1265650"/>
                  </a:lnTo>
                  <a:lnTo>
                    <a:pt x="1705900" y="1312580"/>
                  </a:lnTo>
                  <a:lnTo>
                    <a:pt x="1680968" y="1357993"/>
                  </a:lnTo>
                  <a:lnTo>
                    <a:pt x="1653561" y="1401762"/>
                  </a:lnTo>
                  <a:lnTo>
                    <a:pt x="1623769" y="1443792"/>
                  </a:lnTo>
                  <a:lnTo>
                    <a:pt x="1591681" y="1483992"/>
                  </a:lnTo>
                  <a:lnTo>
                    <a:pt x="1557390" y="1522269"/>
                  </a:lnTo>
                  <a:lnTo>
                    <a:pt x="1520986" y="1558529"/>
                  </a:lnTo>
                  <a:lnTo>
                    <a:pt x="1503223" y="1574318"/>
                  </a:lnTo>
                  <a:lnTo>
                    <a:pt x="1404671" y="1574318"/>
                  </a:lnTo>
                  <a:lnTo>
                    <a:pt x="1442208" y="1624633"/>
                  </a:lnTo>
                  <a:lnTo>
                    <a:pt x="1463040" y="1624633"/>
                  </a:lnTo>
                  <a:lnTo>
                    <a:pt x="1415468" y="2135185"/>
                  </a:lnTo>
                  <a:lnTo>
                    <a:pt x="1408225" y="2173223"/>
                  </a:lnTo>
                  <a:lnTo>
                    <a:pt x="1399660" y="2194910"/>
                  </a:lnTo>
                  <a:close/>
                </a:path>
                <a:path w="1805304" h="2320290" extrusionOk="0">
                  <a:moveTo>
                    <a:pt x="1804766" y="901904"/>
                  </a:moveTo>
                  <a:lnTo>
                    <a:pt x="1742124" y="901904"/>
                  </a:lnTo>
                  <a:lnTo>
                    <a:pt x="1804769" y="901779"/>
                  </a:lnTo>
                  <a:close/>
                </a:path>
                <a:path w="1805304" h="2320290" extrusionOk="0">
                  <a:moveTo>
                    <a:pt x="1804895" y="901904"/>
                  </a:moveTo>
                  <a:lnTo>
                    <a:pt x="1804766" y="901904"/>
                  </a:lnTo>
                  <a:lnTo>
                    <a:pt x="1804895" y="901904"/>
                  </a:lnTo>
                  <a:close/>
                </a:path>
                <a:path w="1805304" h="2320290" extrusionOk="0">
                  <a:moveTo>
                    <a:pt x="362558" y="1624633"/>
                  </a:moveTo>
                  <a:lnTo>
                    <a:pt x="340061" y="1606805"/>
                  </a:lnTo>
                  <a:lnTo>
                    <a:pt x="337575" y="1580089"/>
                  </a:lnTo>
                  <a:lnTo>
                    <a:pt x="400094" y="1574318"/>
                  </a:lnTo>
                  <a:lnTo>
                    <a:pt x="362558" y="1624633"/>
                  </a:lnTo>
                  <a:close/>
                </a:path>
                <a:path w="1805304" h="2320290" extrusionOk="0">
                  <a:moveTo>
                    <a:pt x="467708" y="1624633"/>
                  </a:moveTo>
                  <a:lnTo>
                    <a:pt x="362558" y="1624633"/>
                  </a:lnTo>
                  <a:lnTo>
                    <a:pt x="400094" y="1574318"/>
                  </a:lnTo>
                  <a:lnTo>
                    <a:pt x="463025" y="1574318"/>
                  </a:lnTo>
                  <a:lnTo>
                    <a:pt x="467708" y="1624633"/>
                  </a:lnTo>
                  <a:close/>
                </a:path>
                <a:path w="1805304" h="2320290" extrusionOk="0">
                  <a:moveTo>
                    <a:pt x="1442208" y="1624633"/>
                  </a:moveTo>
                  <a:lnTo>
                    <a:pt x="1404671" y="1574318"/>
                  </a:lnTo>
                  <a:lnTo>
                    <a:pt x="1467190" y="1580089"/>
                  </a:lnTo>
                  <a:lnTo>
                    <a:pt x="1464699" y="1606824"/>
                  </a:lnTo>
                  <a:lnTo>
                    <a:pt x="1442208" y="1624633"/>
                  </a:lnTo>
                  <a:close/>
                </a:path>
                <a:path w="1805304" h="2320290" extrusionOk="0">
                  <a:moveTo>
                    <a:pt x="1464699" y="1606824"/>
                  </a:moveTo>
                  <a:lnTo>
                    <a:pt x="1467190" y="1580089"/>
                  </a:lnTo>
                  <a:lnTo>
                    <a:pt x="1404671" y="1574318"/>
                  </a:lnTo>
                  <a:lnTo>
                    <a:pt x="1503223" y="1574318"/>
                  </a:lnTo>
                  <a:lnTo>
                    <a:pt x="1482561" y="1592682"/>
                  </a:lnTo>
                  <a:lnTo>
                    <a:pt x="1464699" y="1606824"/>
                  </a:lnTo>
                  <a:close/>
                </a:path>
                <a:path w="1805304" h="2320290" extrusionOk="0">
                  <a:moveTo>
                    <a:pt x="1212217" y="2320259"/>
                  </a:moveTo>
                  <a:lnTo>
                    <a:pt x="583635" y="2320259"/>
                  </a:lnTo>
                  <a:lnTo>
                    <a:pt x="546898" y="2316767"/>
                  </a:lnTo>
                  <a:lnTo>
                    <a:pt x="480676" y="2290774"/>
                  </a:lnTo>
                  <a:lnTo>
                    <a:pt x="428943" y="2243714"/>
                  </a:lnTo>
                  <a:lnTo>
                    <a:pt x="396926" y="2180197"/>
                  </a:lnTo>
                  <a:lnTo>
                    <a:pt x="340061" y="1606805"/>
                  </a:lnTo>
                  <a:lnTo>
                    <a:pt x="362558" y="1624633"/>
                  </a:lnTo>
                  <a:lnTo>
                    <a:pt x="467708" y="1624633"/>
                  </a:lnTo>
                  <a:lnTo>
                    <a:pt x="514964" y="2132424"/>
                  </a:lnTo>
                  <a:lnTo>
                    <a:pt x="537185" y="2176968"/>
                  </a:lnTo>
                  <a:lnTo>
                    <a:pt x="583635" y="2194910"/>
                  </a:lnTo>
                  <a:lnTo>
                    <a:pt x="1399660" y="2194910"/>
                  </a:lnTo>
                  <a:lnTo>
                    <a:pt x="1394345" y="2208367"/>
                  </a:lnTo>
                  <a:lnTo>
                    <a:pt x="1349684" y="2267058"/>
                  </a:lnTo>
                  <a:lnTo>
                    <a:pt x="1287071" y="2306080"/>
                  </a:lnTo>
                  <a:lnTo>
                    <a:pt x="1250786" y="2316604"/>
                  </a:lnTo>
                  <a:lnTo>
                    <a:pt x="1212217" y="2320259"/>
                  </a:lnTo>
                  <a:close/>
                </a:path>
                <a:path w="1805304" h="2320290" extrusionOk="0">
                  <a:moveTo>
                    <a:pt x="1463040" y="1624633"/>
                  </a:moveTo>
                  <a:lnTo>
                    <a:pt x="1442208" y="1624633"/>
                  </a:lnTo>
                  <a:lnTo>
                    <a:pt x="1464699" y="1606824"/>
                  </a:lnTo>
                  <a:lnTo>
                    <a:pt x="1463040" y="1624633"/>
                  </a:lnTo>
                  <a:close/>
                </a:path>
              </a:pathLst>
            </a:custGeom>
            <a:solidFill>
              <a:srgbClr val="F9B13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9" name="Google Shape;639;p23"/>
            <p:cNvSpPr/>
            <p:nvPr/>
          </p:nvSpPr>
          <p:spPr>
            <a:xfrm>
              <a:off x="8683924" y="3620663"/>
              <a:ext cx="927735" cy="1078230"/>
            </a:xfrm>
            <a:custGeom>
              <a:avLst/>
              <a:gdLst/>
              <a:ahLst/>
              <a:cxnLst/>
              <a:rect l="l" t="t" r="r" b="b"/>
              <a:pathLst>
                <a:path w="927734" h="1078229" extrusionOk="0">
                  <a:moveTo>
                    <a:pt x="614633" y="1077661"/>
                  </a:moveTo>
                  <a:lnTo>
                    <a:pt x="639049" y="507209"/>
                  </a:lnTo>
                  <a:lnTo>
                    <a:pt x="667784" y="205792"/>
                  </a:lnTo>
                  <a:lnTo>
                    <a:pt x="719375" y="73270"/>
                  </a:lnTo>
                  <a:lnTo>
                    <a:pt x="812360" y="9504"/>
                  </a:lnTo>
                  <a:lnTo>
                    <a:pt x="871191" y="0"/>
                  </a:lnTo>
                  <a:lnTo>
                    <a:pt x="898848" y="9645"/>
                  </a:lnTo>
                  <a:lnTo>
                    <a:pt x="919948" y="29454"/>
                  </a:lnTo>
                  <a:lnTo>
                    <a:pt x="927718" y="57400"/>
                  </a:lnTo>
                  <a:lnTo>
                    <a:pt x="920435" y="85980"/>
                  </a:lnTo>
                  <a:lnTo>
                    <a:pt x="901641" y="107127"/>
                  </a:lnTo>
                  <a:lnTo>
                    <a:pt x="874879" y="112769"/>
                  </a:lnTo>
                </a:path>
                <a:path w="927734" h="1078229" extrusionOk="0">
                  <a:moveTo>
                    <a:pt x="313084" y="1077661"/>
                  </a:moveTo>
                  <a:lnTo>
                    <a:pt x="288669" y="507209"/>
                  </a:lnTo>
                  <a:lnTo>
                    <a:pt x="259934" y="205792"/>
                  </a:lnTo>
                  <a:lnTo>
                    <a:pt x="208342" y="73270"/>
                  </a:lnTo>
                  <a:lnTo>
                    <a:pt x="115358" y="9504"/>
                  </a:lnTo>
                  <a:lnTo>
                    <a:pt x="56526" y="0"/>
                  </a:lnTo>
                  <a:lnTo>
                    <a:pt x="28870" y="9645"/>
                  </a:lnTo>
                  <a:lnTo>
                    <a:pt x="7769" y="29454"/>
                  </a:lnTo>
                  <a:lnTo>
                    <a:pt x="0" y="57400"/>
                  </a:lnTo>
                  <a:lnTo>
                    <a:pt x="7283" y="85980"/>
                  </a:lnTo>
                  <a:lnTo>
                    <a:pt x="26077" y="107127"/>
                  </a:lnTo>
                  <a:lnTo>
                    <a:pt x="52838" y="112769"/>
                  </a:lnTo>
                </a:path>
              </a:pathLst>
            </a:custGeom>
            <a:noFill/>
            <a:ln w="125500" cap="flat" cmpd="sng">
              <a:solidFill>
                <a:srgbClr val="F9B13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0" name="Google Shape;640;p23"/>
            <p:cNvSpPr/>
            <p:nvPr/>
          </p:nvSpPr>
          <p:spPr>
            <a:xfrm>
              <a:off x="8717556" y="4725301"/>
              <a:ext cx="855980" cy="261620"/>
            </a:xfrm>
            <a:custGeom>
              <a:avLst/>
              <a:gdLst/>
              <a:ahLst/>
              <a:cxnLst/>
              <a:rect l="l" t="t" r="r" b="b"/>
              <a:pathLst>
                <a:path w="855979" h="261620" extrusionOk="0">
                  <a:moveTo>
                    <a:pt x="631595" y="261612"/>
                  </a:moveTo>
                  <a:lnTo>
                    <a:pt x="223964" y="261612"/>
                  </a:lnTo>
                  <a:lnTo>
                    <a:pt x="223964" y="198875"/>
                  </a:lnTo>
                  <a:lnTo>
                    <a:pt x="219029" y="174463"/>
                  </a:lnTo>
                  <a:lnTo>
                    <a:pt x="205572" y="154520"/>
                  </a:lnTo>
                  <a:lnTo>
                    <a:pt x="185619" y="141071"/>
                  </a:lnTo>
                  <a:lnTo>
                    <a:pt x="161194" y="136138"/>
                  </a:lnTo>
                  <a:lnTo>
                    <a:pt x="136768" y="141071"/>
                  </a:lnTo>
                  <a:lnTo>
                    <a:pt x="116815" y="154520"/>
                  </a:lnTo>
                  <a:lnTo>
                    <a:pt x="103359" y="174463"/>
                  </a:lnTo>
                  <a:lnTo>
                    <a:pt x="98423" y="198875"/>
                  </a:lnTo>
                  <a:lnTo>
                    <a:pt x="98423" y="240533"/>
                  </a:lnTo>
                  <a:lnTo>
                    <a:pt x="86305" y="233526"/>
                  </a:lnTo>
                  <a:lnTo>
                    <a:pt x="53856" y="207658"/>
                  </a:lnTo>
                  <a:lnTo>
                    <a:pt x="14499" y="149250"/>
                  </a:lnTo>
                  <a:lnTo>
                    <a:pt x="0" y="77668"/>
                  </a:lnTo>
                  <a:lnTo>
                    <a:pt x="0" y="501"/>
                  </a:lnTo>
                  <a:lnTo>
                    <a:pt x="24994" y="15380"/>
                  </a:lnTo>
                  <a:lnTo>
                    <a:pt x="52224" y="26459"/>
                  </a:lnTo>
                  <a:lnTo>
                    <a:pt x="81244" y="33374"/>
                  </a:lnTo>
                  <a:lnTo>
                    <a:pt x="111605" y="35759"/>
                  </a:lnTo>
                  <a:lnTo>
                    <a:pt x="125540" y="35759"/>
                  </a:lnTo>
                  <a:lnTo>
                    <a:pt x="125540" y="77668"/>
                  </a:lnTo>
                  <a:lnTo>
                    <a:pt x="142614" y="118949"/>
                  </a:lnTo>
                  <a:lnTo>
                    <a:pt x="183917" y="136013"/>
                  </a:lnTo>
                  <a:lnTo>
                    <a:pt x="671642" y="136013"/>
                  </a:lnTo>
                  <a:lnTo>
                    <a:pt x="712945" y="118949"/>
                  </a:lnTo>
                  <a:lnTo>
                    <a:pt x="730019" y="77668"/>
                  </a:lnTo>
                  <a:lnTo>
                    <a:pt x="730019" y="35759"/>
                  </a:lnTo>
                  <a:lnTo>
                    <a:pt x="740062" y="35759"/>
                  </a:lnTo>
                  <a:lnTo>
                    <a:pt x="771437" y="33348"/>
                  </a:lnTo>
                  <a:lnTo>
                    <a:pt x="801436" y="26349"/>
                  </a:lnTo>
                  <a:lnTo>
                    <a:pt x="829622" y="15115"/>
                  </a:lnTo>
                  <a:lnTo>
                    <a:pt x="855559" y="0"/>
                  </a:lnTo>
                  <a:lnTo>
                    <a:pt x="855559" y="77668"/>
                  </a:lnTo>
                  <a:lnTo>
                    <a:pt x="841154" y="149203"/>
                  </a:lnTo>
                  <a:lnTo>
                    <a:pt x="801703" y="207658"/>
                  </a:lnTo>
                  <a:lnTo>
                    <a:pt x="769272" y="233579"/>
                  </a:lnTo>
                  <a:lnTo>
                    <a:pt x="757136" y="240533"/>
                  </a:lnTo>
                  <a:lnTo>
                    <a:pt x="757136" y="198875"/>
                  </a:lnTo>
                  <a:lnTo>
                    <a:pt x="752200" y="174463"/>
                  </a:lnTo>
                  <a:lnTo>
                    <a:pt x="738744" y="154520"/>
                  </a:lnTo>
                  <a:lnTo>
                    <a:pt x="718791" y="141071"/>
                  </a:lnTo>
                  <a:lnTo>
                    <a:pt x="694365" y="136138"/>
                  </a:lnTo>
                  <a:lnTo>
                    <a:pt x="669940" y="141071"/>
                  </a:lnTo>
                  <a:lnTo>
                    <a:pt x="649987" y="154520"/>
                  </a:lnTo>
                  <a:lnTo>
                    <a:pt x="636530" y="174463"/>
                  </a:lnTo>
                  <a:lnTo>
                    <a:pt x="631595" y="198875"/>
                  </a:lnTo>
                  <a:lnTo>
                    <a:pt x="631595" y="261612"/>
                  </a:lnTo>
                  <a:close/>
                </a:path>
              </a:pathLst>
            </a:custGeom>
            <a:solidFill>
              <a:srgbClr val="C7C7C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1" name="Google Shape;641;p23"/>
            <p:cNvSpPr/>
            <p:nvPr/>
          </p:nvSpPr>
          <p:spPr>
            <a:xfrm>
              <a:off x="8717430" y="4640481"/>
              <a:ext cx="855980" cy="120650"/>
            </a:xfrm>
            <a:custGeom>
              <a:avLst/>
              <a:gdLst/>
              <a:ahLst/>
              <a:cxnLst/>
              <a:rect l="l" t="t" r="r" b="b"/>
              <a:pathLst>
                <a:path w="855979" h="120650" extrusionOk="0">
                  <a:moveTo>
                    <a:pt x="125540" y="120580"/>
                  </a:moveTo>
                  <a:lnTo>
                    <a:pt x="111605" y="120580"/>
                  </a:lnTo>
                  <a:lnTo>
                    <a:pt x="81244" y="118194"/>
                  </a:lnTo>
                  <a:lnTo>
                    <a:pt x="52224" y="111279"/>
                  </a:lnTo>
                  <a:lnTo>
                    <a:pt x="24994" y="100200"/>
                  </a:lnTo>
                  <a:lnTo>
                    <a:pt x="0" y="85322"/>
                  </a:lnTo>
                  <a:lnTo>
                    <a:pt x="0" y="62736"/>
                  </a:lnTo>
                  <a:lnTo>
                    <a:pt x="4935" y="38324"/>
                  </a:lnTo>
                  <a:lnTo>
                    <a:pt x="18391" y="18381"/>
                  </a:lnTo>
                  <a:lnTo>
                    <a:pt x="38344" y="4932"/>
                  </a:lnTo>
                  <a:lnTo>
                    <a:pt x="62770" y="0"/>
                  </a:lnTo>
                  <a:lnTo>
                    <a:pt x="87195" y="4932"/>
                  </a:lnTo>
                  <a:lnTo>
                    <a:pt x="107149" y="18381"/>
                  </a:lnTo>
                  <a:lnTo>
                    <a:pt x="120605" y="38324"/>
                  </a:lnTo>
                  <a:lnTo>
                    <a:pt x="125540" y="62736"/>
                  </a:lnTo>
                  <a:lnTo>
                    <a:pt x="125540" y="120580"/>
                  </a:lnTo>
                  <a:close/>
                </a:path>
                <a:path w="855979" h="120650" extrusionOk="0">
                  <a:moveTo>
                    <a:pt x="740188" y="120580"/>
                  </a:moveTo>
                  <a:lnTo>
                    <a:pt x="730144" y="120580"/>
                  </a:lnTo>
                  <a:lnTo>
                    <a:pt x="730144" y="62736"/>
                  </a:lnTo>
                  <a:lnTo>
                    <a:pt x="735080" y="38324"/>
                  </a:lnTo>
                  <a:lnTo>
                    <a:pt x="748536" y="18381"/>
                  </a:lnTo>
                  <a:lnTo>
                    <a:pt x="768489" y="4932"/>
                  </a:lnTo>
                  <a:lnTo>
                    <a:pt x="792915" y="0"/>
                  </a:lnTo>
                  <a:lnTo>
                    <a:pt x="817340" y="4932"/>
                  </a:lnTo>
                  <a:lnTo>
                    <a:pt x="837293" y="18381"/>
                  </a:lnTo>
                  <a:lnTo>
                    <a:pt x="850750" y="38324"/>
                  </a:lnTo>
                  <a:lnTo>
                    <a:pt x="855685" y="62736"/>
                  </a:lnTo>
                  <a:lnTo>
                    <a:pt x="855685" y="84820"/>
                  </a:lnTo>
                  <a:lnTo>
                    <a:pt x="829747" y="99935"/>
                  </a:lnTo>
                  <a:lnTo>
                    <a:pt x="801561" y="111169"/>
                  </a:lnTo>
                  <a:lnTo>
                    <a:pt x="771563" y="118168"/>
                  </a:lnTo>
                  <a:lnTo>
                    <a:pt x="740188" y="120580"/>
                  </a:lnTo>
                  <a:close/>
                </a:path>
              </a:pathLst>
            </a:custGeom>
            <a:solidFill>
              <a:srgbClr val="BE8B2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2" name="Google Shape;642;p23"/>
            <p:cNvSpPr/>
            <p:nvPr/>
          </p:nvSpPr>
          <p:spPr>
            <a:xfrm>
              <a:off x="8815980" y="4965834"/>
              <a:ext cx="659130" cy="179705"/>
            </a:xfrm>
            <a:custGeom>
              <a:avLst/>
              <a:gdLst/>
              <a:ahLst/>
              <a:cxnLst/>
              <a:rect l="l" t="t" r="r" b="b"/>
              <a:pathLst>
                <a:path w="659129" h="179704" extrusionOk="0">
                  <a:moveTo>
                    <a:pt x="534232" y="179590"/>
                  </a:moveTo>
                  <a:lnTo>
                    <a:pt x="124479" y="179590"/>
                  </a:lnTo>
                  <a:lnTo>
                    <a:pt x="120846" y="179221"/>
                  </a:lnTo>
                  <a:lnTo>
                    <a:pt x="66624" y="156428"/>
                  </a:lnTo>
                  <a:lnTo>
                    <a:pt x="25869" y="115671"/>
                  </a:lnTo>
                  <a:lnTo>
                    <a:pt x="3091" y="61513"/>
                  </a:lnTo>
                  <a:lnTo>
                    <a:pt x="0" y="31117"/>
                  </a:lnTo>
                  <a:lnTo>
                    <a:pt x="0" y="0"/>
                  </a:lnTo>
                  <a:lnTo>
                    <a:pt x="19784" y="8957"/>
                  </a:lnTo>
                  <a:lnTo>
                    <a:pt x="40769" y="15574"/>
                  </a:lnTo>
                  <a:lnTo>
                    <a:pt x="62742" y="19673"/>
                  </a:lnTo>
                  <a:lnTo>
                    <a:pt x="85493" y="21079"/>
                  </a:lnTo>
                  <a:lnTo>
                    <a:pt x="125666" y="21079"/>
                  </a:lnTo>
                  <a:lnTo>
                    <a:pt x="125666" y="38520"/>
                  </a:lnTo>
                  <a:lnTo>
                    <a:pt x="128428" y="44543"/>
                  </a:lnTo>
                  <a:lnTo>
                    <a:pt x="133198" y="49436"/>
                  </a:lnTo>
                  <a:lnTo>
                    <a:pt x="138094" y="54204"/>
                  </a:lnTo>
                  <a:lnTo>
                    <a:pt x="144120" y="56965"/>
                  </a:lnTo>
                  <a:lnTo>
                    <a:pt x="656081" y="56965"/>
                  </a:lnTo>
                  <a:lnTo>
                    <a:pt x="655613" y="61531"/>
                  </a:lnTo>
                  <a:lnTo>
                    <a:pt x="632813" y="115671"/>
                  </a:lnTo>
                  <a:lnTo>
                    <a:pt x="592087" y="156428"/>
                  </a:lnTo>
                  <a:lnTo>
                    <a:pt x="537865" y="179221"/>
                  </a:lnTo>
                  <a:lnTo>
                    <a:pt x="534232" y="179590"/>
                  </a:lnTo>
                  <a:close/>
                </a:path>
                <a:path w="659129" h="179704" extrusionOk="0">
                  <a:moveTo>
                    <a:pt x="656081" y="56965"/>
                  </a:moveTo>
                  <a:lnTo>
                    <a:pt x="514716" y="56965"/>
                  </a:lnTo>
                  <a:lnTo>
                    <a:pt x="520742" y="54204"/>
                  </a:lnTo>
                  <a:lnTo>
                    <a:pt x="525638" y="49436"/>
                  </a:lnTo>
                  <a:lnTo>
                    <a:pt x="530409" y="44543"/>
                  </a:lnTo>
                  <a:lnTo>
                    <a:pt x="533171" y="38520"/>
                  </a:lnTo>
                  <a:lnTo>
                    <a:pt x="533171" y="21079"/>
                  </a:lnTo>
                  <a:lnTo>
                    <a:pt x="573218" y="21079"/>
                  </a:lnTo>
                  <a:lnTo>
                    <a:pt x="595951" y="19673"/>
                  </a:lnTo>
                  <a:lnTo>
                    <a:pt x="617895" y="15574"/>
                  </a:lnTo>
                  <a:lnTo>
                    <a:pt x="638874" y="8957"/>
                  </a:lnTo>
                  <a:lnTo>
                    <a:pt x="658712" y="0"/>
                  </a:lnTo>
                  <a:lnTo>
                    <a:pt x="658712" y="31117"/>
                  </a:lnTo>
                  <a:lnTo>
                    <a:pt x="656081" y="56965"/>
                  </a:lnTo>
                  <a:close/>
                </a:path>
              </a:pathLst>
            </a:custGeom>
            <a:solidFill>
              <a:srgbClr val="C7C7C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3" name="Google Shape;643;p23"/>
            <p:cNvSpPr/>
            <p:nvPr/>
          </p:nvSpPr>
          <p:spPr>
            <a:xfrm>
              <a:off x="8815980" y="4861440"/>
              <a:ext cx="659130" cy="125730"/>
            </a:xfrm>
            <a:custGeom>
              <a:avLst/>
              <a:gdLst/>
              <a:ahLst/>
              <a:cxnLst/>
              <a:rect l="l" t="t" r="r" b="b"/>
              <a:pathLst>
                <a:path w="659129" h="125729" extrusionOk="0">
                  <a:moveTo>
                    <a:pt x="125666" y="125473"/>
                  </a:moveTo>
                  <a:lnTo>
                    <a:pt x="85493" y="125473"/>
                  </a:lnTo>
                  <a:lnTo>
                    <a:pt x="62760" y="124067"/>
                  </a:lnTo>
                  <a:lnTo>
                    <a:pt x="40816" y="119968"/>
                  </a:lnTo>
                  <a:lnTo>
                    <a:pt x="19837" y="113351"/>
                  </a:lnTo>
                  <a:lnTo>
                    <a:pt x="0" y="104394"/>
                  </a:lnTo>
                  <a:lnTo>
                    <a:pt x="0" y="62736"/>
                  </a:lnTo>
                  <a:lnTo>
                    <a:pt x="4935" y="38324"/>
                  </a:lnTo>
                  <a:lnTo>
                    <a:pt x="18391" y="18381"/>
                  </a:lnTo>
                  <a:lnTo>
                    <a:pt x="38344" y="4932"/>
                  </a:lnTo>
                  <a:lnTo>
                    <a:pt x="62770" y="0"/>
                  </a:lnTo>
                  <a:lnTo>
                    <a:pt x="87197" y="4932"/>
                  </a:lnTo>
                  <a:lnTo>
                    <a:pt x="107164" y="18381"/>
                  </a:lnTo>
                  <a:lnTo>
                    <a:pt x="120658" y="38324"/>
                  </a:lnTo>
                  <a:lnTo>
                    <a:pt x="125666" y="62736"/>
                  </a:lnTo>
                  <a:lnTo>
                    <a:pt x="125666" y="125473"/>
                  </a:lnTo>
                  <a:close/>
                </a:path>
                <a:path w="659129" h="125729" extrusionOk="0">
                  <a:moveTo>
                    <a:pt x="573218" y="125473"/>
                  </a:moveTo>
                  <a:lnTo>
                    <a:pt x="533171" y="125473"/>
                  </a:lnTo>
                  <a:lnTo>
                    <a:pt x="533171" y="62736"/>
                  </a:lnTo>
                  <a:lnTo>
                    <a:pt x="538106" y="38324"/>
                  </a:lnTo>
                  <a:lnTo>
                    <a:pt x="551563" y="18381"/>
                  </a:lnTo>
                  <a:lnTo>
                    <a:pt x="571516" y="4932"/>
                  </a:lnTo>
                  <a:lnTo>
                    <a:pt x="595941" y="0"/>
                  </a:lnTo>
                  <a:lnTo>
                    <a:pt x="620367" y="4932"/>
                  </a:lnTo>
                  <a:lnTo>
                    <a:pt x="640320" y="18381"/>
                  </a:lnTo>
                  <a:lnTo>
                    <a:pt x="653776" y="38324"/>
                  </a:lnTo>
                  <a:lnTo>
                    <a:pt x="658712" y="62736"/>
                  </a:lnTo>
                  <a:lnTo>
                    <a:pt x="658712" y="104394"/>
                  </a:lnTo>
                  <a:lnTo>
                    <a:pt x="638874" y="113351"/>
                  </a:lnTo>
                  <a:lnTo>
                    <a:pt x="617895" y="119968"/>
                  </a:lnTo>
                  <a:lnTo>
                    <a:pt x="595951" y="124067"/>
                  </a:lnTo>
                  <a:lnTo>
                    <a:pt x="573218" y="125473"/>
                  </a:lnTo>
                  <a:close/>
                </a:path>
              </a:pathLst>
            </a:custGeom>
            <a:solidFill>
              <a:srgbClr val="9C9C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4" name="Google Shape;644;p23"/>
            <p:cNvSpPr/>
            <p:nvPr/>
          </p:nvSpPr>
          <p:spPr>
            <a:xfrm>
              <a:off x="8047419" y="2337538"/>
              <a:ext cx="2197735" cy="234950"/>
            </a:xfrm>
            <a:custGeom>
              <a:avLst/>
              <a:gdLst/>
              <a:ahLst/>
              <a:cxnLst/>
              <a:rect l="l" t="t" r="r" b="b"/>
              <a:pathLst>
                <a:path w="2197734" h="234950" extrusionOk="0">
                  <a:moveTo>
                    <a:pt x="0" y="3513"/>
                  </a:moveTo>
                  <a:lnTo>
                    <a:pt x="230994" y="234384"/>
                  </a:lnTo>
                </a:path>
                <a:path w="2197734" h="234950" extrusionOk="0">
                  <a:moveTo>
                    <a:pt x="2197213" y="0"/>
                  </a:moveTo>
                  <a:lnTo>
                    <a:pt x="1966218" y="230871"/>
                  </a:lnTo>
                </a:path>
              </a:pathLst>
            </a:custGeom>
            <a:noFill/>
            <a:ln w="125500" cap="flat" cmpd="sng">
              <a:solidFill>
                <a:srgbClr val="F9B13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45" name="Google Shape;645;p23"/>
          <p:cNvSpPr/>
          <p:nvPr/>
        </p:nvSpPr>
        <p:spPr>
          <a:xfrm>
            <a:off x="4509135" y="1131570"/>
            <a:ext cx="125730" cy="276225"/>
          </a:xfrm>
          <a:custGeom>
            <a:avLst/>
            <a:gdLst/>
            <a:ahLst/>
            <a:cxnLst/>
            <a:rect l="l" t="t" r="r" b="b"/>
            <a:pathLst>
              <a:path w="125729" h="327025" extrusionOk="0">
                <a:moveTo>
                  <a:pt x="0" y="0"/>
                </a:moveTo>
                <a:lnTo>
                  <a:pt x="125540" y="0"/>
                </a:lnTo>
                <a:lnTo>
                  <a:pt x="125540" y="326607"/>
                </a:lnTo>
                <a:lnTo>
                  <a:pt x="0" y="326607"/>
                </a:lnTo>
                <a:lnTo>
                  <a:pt x="0" y="0"/>
                </a:lnTo>
                <a:close/>
              </a:path>
            </a:pathLst>
          </a:custGeom>
          <a:solidFill>
            <a:srgbClr val="F9B13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49" name="Shape 649"/>
        <p:cNvGrpSpPr/>
        <p:nvPr/>
      </p:nvGrpSpPr>
      <p:grpSpPr>
        <a:xfrm>
          <a:off x="0" y="0"/>
          <a:ext cx="0" cy="0"/>
          <a:chOff x="0" y="0"/>
          <a:chExt cx="0" cy="0"/>
        </a:xfrm>
      </p:grpSpPr>
      <p:sp>
        <p:nvSpPr>
          <p:cNvPr id="650" name="Google Shape;650;p24"/>
          <p:cNvSpPr txBox="1"/>
          <p:nvPr>
            <p:ph type="title"/>
          </p:nvPr>
        </p:nvSpPr>
        <p:spPr>
          <a:xfrm>
            <a:off x="897255" y="699135"/>
            <a:ext cx="7142480" cy="13360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VN" sz="3000"/>
              <a:t>5. Giải pháp</a:t>
            </a:r>
            <a:br>
              <a:rPr lang="vi-VN" sz="3000"/>
            </a:br>
            <a:r>
              <a:rPr lang="vi-VN" sz="3000"/>
              <a:t>5</a:t>
            </a:r>
            <a:r>
              <a:rPr lang="vi-VN" sz="3000"/>
              <a:t>.1 Đối với những vấn đề tiêu cực trên xe buýt</a:t>
            </a:r>
            <a:endParaRPr sz="3000"/>
          </a:p>
        </p:txBody>
      </p:sp>
      <p:sp>
        <p:nvSpPr>
          <p:cNvPr id="651" name="Google Shape;651;p24"/>
          <p:cNvSpPr txBox="1"/>
          <p:nvPr/>
        </p:nvSpPr>
        <p:spPr>
          <a:xfrm>
            <a:off x="1259205" y="2355850"/>
            <a:ext cx="7506970" cy="170434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Chuyển đổi số xe buýt</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Theo dõi trực tiếp các chuyến xe, trạm xe</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Thanh toán online</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Tuyển dụng, đào tạo tài xế khắt khe hơn</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Tăng thời gian hoàn thành chuyến, số lượng chuyến</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285750" marR="0" lvl="0" indent="-196850" algn="l" rtl="0">
              <a:lnSpc>
                <a:spcPct val="100000"/>
              </a:lnSpc>
              <a:spcBef>
                <a:spcPts val="0"/>
              </a:spcBef>
              <a:spcAft>
                <a:spcPts val="0"/>
              </a:spcAft>
              <a:buClr>
                <a:schemeClr val="dk2"/>
              </a:buClr>
              <a:buSzPts val="1400"/>
              <a:buFont typeface="Arial" panose="020B0604020202020204"/>
              <a:buNone/>
            </a:pP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1">
                                            <p:txEl>
                                              <p:pRg st="0" end="0"/>
                                            </p:txEl>
                                          </p:spTgt>
                                        </p:tgtEl>
                                        <p:attrNameLst>
                                          <p:attrName>style.visibility</p:attrName>
                                        </p:attrNameLst>
                                      </p:cBhvr>
                                      <p:to>
                                        <p:strVal val="visible"/>
                                      </p:to>
                                    </p:set>
                                    <p:animEffect transition="in" filter="fade">
                                      <p:cBhvr>
                                        <p:cTn id="7" dur="500"/>
                                        <p:tgtEl>
                                          <p:spTgt spid="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1">
                                            <p:txEl>
                                              <p:pRg st="1" end="1"/>
                                            </p:txEl>
                                          </p:spTgt>
                                        </p:tgtEl>
                                        <p:attrNameLst>
                                          <p:attrName>style.visibility</p:attrName>
                                        </p:attrNameLst>
                                      </p:cBhvr>
                                      <p:to>
                                        <p:strVal val="visible"/>
                                      </p:to>
                                    </p:set>
                                    <p:animEffect transition="in" filter="fade">
                                      <p:cBhvr>
                                        <p:cTn id="12" dur="500"/>
                                        <p:tgtEl>
                                          <p:spTgt spid="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1">
                                            <p:txEl>
                                              <p:pRg st="2" end="2"/>
                                            </p:txEl>
                                          </p:spTgt>
                                        </p:tgtEl>
                                        <p:attrNameLst>
                                          <p:attrName>style.visibility</p:attrName>
                                        </p:attrNameLst>
                                      </p:cBhvr>
                                      <p:to>
                                        <p:strVal val="visible"/>
                                      </p:to>
                                    </p:set>
                                    <p:animEffect transition="in" filter="fade">
                                      <p:cBhvr>
                                        <p:cTn id="17" dur="500"/>
                                        <p:tgtEl>
                                          <p:spTgt spid="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1">
                                            <p:txEl>
                                              <p:pRg st="3" end="3"/>
                                            </p:txEl>
                                          </p:spTgt>
                                        </p:tgtEl>
                                        <p:attrNameLst>
                                          <p:attrName>style.visibility</p:attrName>
                                        </p:attrNameLst>
                                      </p:cBhvr>
                                      <p:to>
                                        <p:strVal val="visible"/>
                                      </p:to>
                                    </p:set>
                                    <p:animEffect transition="in" filter="fade">
                                      <p:cBhvr>
                                        <p:cTn id="22" dur="500"/>
                                        <p:tgtEl>
                                          <p:spTgt spid="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1">
                                            <p:txEl>
                                              <p:pRg st="4" end="4"/>
                                            </p:txEl>
                                          </p:spTgt>
                                        </p:tgtEl>
                                        <p:attrNameLst>
                                          <p:attrName>style.visibility</p:attrName>
                                        </p:attrNameLst>
                                      </p:cBhvr>
                                      <p:to>
                                        <p:strVal val="visible"/>
                                      </p:to>
                                    </p:set>
                                    <p:animEffect transition="in" filter="fade">
                                      <p:cBhvr>
                                        <p:cTn id="27" dur="500"/>
                                        <p:tgtEl>
                                          <p:spTgt spid="65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55" name="Shape 655"/>
        <p:cNvGrpSpPr/>
        <p:nvPr/>
      </p:nvGrpSpPr>
      <p:grpSpPr>
        <a:xfrm>
          <a:off x="0" y="0"/>
          <a:ext cx="0" cy="0"/>
          <a:chOff x="0" y="0"/>
          <a:chExt cx="0" cy="0"/>
        </a:xfrm>
      </p:grpSpPr>
      <p:sp>
        <p:nvSpPr>
          <p:cNvPr id="656" name="Google Shape;656;p25"/>
          <p:cNvSpPr txBox="1"/>
          <p:nvPr>
            <p:ph type="title"/>
          </p:nvPr>
        </p:nvSpPr>
        <p:spPr>
          <a:xfrm>
            <a:off x="897249" y="699125"/>
            <a:ext cx="724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VN" sz="3000"/>
              <a:t>5. Giải pháp</a:t>
            </a:r>
            <a:br>
              <a:rPr lang="vi-VN" sz="3000"/>
            </a:br>
            <a:r>
              <a:rPr lang="vi-VN" sz="3000"/>
              <a:t>5</a:t>
            </a:r>
            <a:r>
              <a:rPr lang="vi-VN" sz="3000"/>
              <a:t>.2 Đối với những vấn đề về xe buýt</a:t>
            </a:r>
            <a:endParaRPr sz="3000"/>
          </a:p>
        </p:txBody>
      </p:sp>
      <p:sp>
        <p:nvSpPr>
          <p:cNvPr id="657" name="Google Shape;657;p25"/>
          <p:cNvSpPr txBox="1"/>
          <p:nvPr/>
        </p:nvSpPr>
        <p:spPr>
          <a:xfrm>
            <a:off x="1259205" y="1995805"/>
            <a:ext cx="7506970" cy="122618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Đảm bảo chất lượng xe</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Chế độ bảo trì xe hợp lý</a:t>
            </a:r>
            <a:r>
              <a:rPr lang="en-US" alt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20000"/>
              </a:lnSpc>
              <a:spcBef>
                <a:spcPts val="0"/>
              </a:spcBef>
              <a:spcAft>
                <a:spcPts val="0"/>
              </a:spcAft>
              <a:buClr>
                <a:schemeClr val="dk2"/>
              </a:buClr>
              <a:buSzPts val="1400"/>
              <a:buFont typeface="Arial" panose="020B0604020202020204"/>
              <a:buChar char="•"/>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Phân bố các trạm xe buýt một cách tối ưu</a:t>
            </a:r>
            <a:r>
              <a:rPr lang="en-US" alt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a:t>
            </a:r>
            <a:endParaRPr lang="en-US" alt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pic>
        <p:nvPicPr>
          <p:cNvPr id="658" name="Google Shape;658;p25" descr="seo-23-512"/>
          <p:cNvPicPr preferRelativeResize="0"/>
          <p:nvPr/>
        </p:nvPicPr>
        <p:blipFill rotWithShape="1">
          <a:blip r:embed="rId1"/>
          <a:srcRect/>
          <a:stretch>
            <a:fillRect/>
          </a:stretch>
        </p:blipFill>
        <p:spPr>
          <a:xfrm>
            <a:off x="4267835" y="3723640"/>
            <a:ext cx="608965" cy="608965"/>
          </a:xfrm>
          <a:prstGeom prst="rect">
            <a:avLst/>
          </a:prstGeom>
          <a:noFill/>
          <a:ln>
            <a:noFill/>
          </a:ln>
        </p:spPr>
      </p:pic>
      <p:pic>
        <p:nvPicPr>
          <p:cNvPr id="659" name="Google Shape;659;p25" descr="28140-200"/>
          <p:cNvPicPr preferRelativeResize="0"/>
          <p:nvPr/>
        </p:nvPicPr>
        <p:blipFill rotWithShape="1">
          <a:blip r:embed="rId2"/>
          <a:srcRect/>
          <a:stretch>
            <a:fillRect/>
          </a:stretch>
        </p:blipFill>
        <p:spPr>
          <a:xfrm>
            <a:off x="5060315" y="3638550"/>
            <a:ext cx="779145" cy="779145"/>
          </a:xfrm>
          <a:prstGeom prst="rect">
            <a:avLst/>
          </a:prstGeom>
          <a:noFill/>
          <a:ln>
            <a:noFill/>
          </a:ln>
        </p:spPr>
      </p:pic>
      <p:pic>
        <p:nvPicPr>
          <p:cNvPr id="660" name="Google Shape;660;p25" descr="42-512_38655"/>
          <p:cNvPicPr preferRelativeResize="0"/>
          <p:nvPr/>
        </p:nvPicPr>
        <p:blipFill rotWithShape="1">
          <a:blip r:embed="rId3"/>
          <a:srcRect/>
          <a:stretch>
            <a:fillRect/>
          </a:stretch>
        </p:blipFill>
        <p:spPr>
          <a:xfrm>
            <a:off x="3509645" y="3757930"/>
            <a:ext cx="574675" cy="574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xEl>
                                              <p:pRg st="0" end="0"/>
                                            </p:txEl>
                                          </p:spTgt>
                                        </p:tgtEl>
                                        <p:attrNameLst>
                                          <p:attrName>style.visibility</p:attrName>
                                        </p:attrNameLst>
                                      </p:cBhvr>
                                      <p:to>
                                        <p:strVal val="visible"/>
                                      </p:to>
                                    </p:set>
                                    <p:animEffect transition="in" filter="fade">
                                      <p:cBhvr>
                                        <p:cTn id="7" dur="500"/>
                                        <p:tgtEl>
                                          <p:spTgt spid="6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7">
                                            <p:txEl>
                                              <p:pRg st="1" end="1"/>
                                            </p:txEl>
                                          </p:spTgt>
                                        </p:tgtEl>
                                        <p:attrNameLst>
                                          <p:attrName>style.visibility</p:attrName>
                                        </p:attrNameLst>
                                      </p:cBhvr>
                                      <p:to>
                                        <p:strVal val="visible"/>
                                      </p:to>
                                    </p:set>
                                    <p:animEffect transition="in" filter="fade">
                                      <p:cBhvr>
                                        <p:cTn id="12" dur="500"/>
                                        <p:tgtEl>
                                          <p:spTgt spid="6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7">
                                            <p:txEl>
                                              <p:pRg st="2" end="2"/>
                                            </p:txEl>
                                          </p:spTgt>
                                        </p:tgtEl>
                                        <p:attrNameLst>
                                          <p:attrName>style.visibility</p:attrName>
                                        </p:attrNameLst>
                                      </p:cBhvr>
                                      <p:to>
                                        <p:strVal val="visible"/>
                                      </p:to>
                                    </p:set>
                                    <p:animEffect transition="in" filter="fade">
                                      <p:cBhvr>
                                        <p:cTn id="17" dur="500"/>
                                        <p:tgtEl>
                                          <p:spTgt spid="65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64" name="Shape 664"/>
        <p:cNvGrpSpPr/>
        <p:nvPr/>
      </p:nvGrpSpPr>
      <p:grpSpPr>
        <a:xfrm>
          <a:off x="0" y="0"/>
          <a:ext cx="0" cy="0"/>
          <a:chOff x="0" y="0"/>
          <a:chExt cx="0" cy="0"/>
        </a:xfrm>
      </p:grpSpPr>
      <p:sp>
        <p:nvSpPr>
          <p:cNvPr id="665" name="Google Shape;665;p26"/>
          <p:cNvSpPr txBox="1"/>
          <p:nvPr>
            <p:ph type="title"/>
          </p:nvPr>
        </p:nvSpPr>
        <p:spPr>
          <a:xfrm>
            <a:off x="2393315" y="3650615"/>
            <a:ext cx="4286885" cy="57277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Font typeface="Arial" panose="020B0604020202020204"/>
              <a:buNone/>
            </a:pPr>
            <a:r>
              <a:rPr lang="vi-VN"/>
              <a:t>6. LỜI KẾT</a:t>
            </a:r>
            <a:endParaRPr lang="vi-VN"/>
          </a:p>
        </p:txBody>
      </p:sp>
      <p:grpSp>
        <p:nvGrpSpPr>
          <p:cNvPr id="666" name="Google Shape;666;p26"/>
          <p:cNvGrpSpPr/>
          <p:nvPr/>
        </p:nvGrpSpPr>
        <p:grpSpPr>
          <a:xfrm>
            <a:off x="3891282" y="1671955"/>
            <a:ext cx="1911985" cy="1623695"/>
            <a:chOff x="-6690625" y="3631325"/>
            <a:chExt cx="307225" cy="292225"/>
          </a:xfrm>
        </p:grpSpPr>
        <p:sp>
          <p:nvSpPr>
            <p:cNvPr id="667" name="Google Shape;667;p26"/>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8" name="Google Shape;668;p26"/>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9" name="Google Shape;669;p26"/>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0" name="Google Shape;670;p26"/>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1" name="Google Shape;671;p26"/>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3"/>
          <p:cNvSpPr txBox="1"/>
          <p:nvPr>
            <p:ph type="title"/>
          </p:nvPr>
        </p:nvSpPr>
        <p:spPr>
          <a:xfrm>
            <a:off x="1787525" y="3651885"/>
            <a:ext cx="5569585" cy="57277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Font typeface="Arial" panose="020B0604020202020204"/>
              <a:buNone/>
            </a:pPr>
            <a:r>
              <a:rPr lang="vi-VN"/>
              <a:t>1. TỔNG QUAN VỀ XE BUÝT</a:t>
            </a:r>
            <a:endParaRPr lang="vi-VN"/>
          </a:p>
        </p:txBody>
      </p:sp>
      <p:sp>
        <p:nvSpPr>
          <p:cNvPr id="472" name="Google Shape;472;p3"/>
          <p:cNvSpPr/>
          <p:nvPr/>
        </p:nvSpPr>
        <p:spPr>
          <a:xfrm>
            <a:off x="2691440" y="388040"/>
            <a:ext cx="36900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6"/>
              </a:buClr>
              <a:buSzPts val="3000"/>
              <a:buFont typeface="Josefin Sans"/>
              <a:buNone/>
            </a:pPr>
            <a:endParaRPr sz="3000" b="1" i="0" u="none" strike="noStrike" cap="none">
              <a:solidFill>
                <a:schemeClr val="accent6"/>
              </a:solidFill>
              <a:latin typeface="Josefin Sans"/>
              <a:ea typeface="Josefin Sans"/>
              <a:cs typeface="Josefin Sans"/>
              <a:sym typeface="Josefin Sans"/>
            </a:endParaRPr>
          </a:p>
        </p:txBody>
      </p:sp>
      <p:sp>
        <p:nvSpPr>
          <p:cNvPr id="473" name="Google Shape;473;p3"/>
          <p:cNvSpPr/>
          <p:nvPr/>
        </p:nvSpPr>
        <p:spPr>
          <a:xfrm>
            <a:off x="3401695" y="915035"/>
            <a:ext cx="2268855" cy="2332355"/>
          </a:xfrm>
          <a:custGeom>
            <a:avLst/>
            <a:gdLst/>
            <a:ahLst/>
            <a:cxnLst/>
            <a:rect l="l" t="t" r="r" b="b"/>
            <a:pathLst>
              <a:path w="3076575" h="3276600" extrusionOk="0">
                <a:moveTo>
                  <a:pt x="575460" y="3174999"/>
                </a:moveTo>
                <a:lnTo>
                  <a:pt x="438852" y="3174999"/>
                </a:lnTo>
                <a:lnTo>
                  <a:pt x="426855" y="3149599"/>
                </a:lnTo>
                <a:lnTo>
                  <a:pt x="417845" y="3124199"/>
                </a:lnTo>
                <a:lnTo>
                  <a:pt x="412177" y="3098799"/>
                </a:lnTo>
                <a:lnTo>
                  <a:pt x="410209" y="3073399"/>
                </a:lnTo>
                <a:lnTo>
                  <a:pt x="410209" y="2857499"/>
                </a:lnTo>
                <a:lnTo>
                  <a:pt x="362079" y="2844799"/>
                </a:lnTo>
                <a:lnTo>
                  <a:pt x="318480" y="2819399"/>
                </a:lnTo>
                <a:lnTo>
                  <a:pt x="280458" y="2793999"/>
                </a:lnTo>
                <a:lnTo>
                  <a:pt x="249062" y="2755899"/>
                </a:lnTo>
                <a:lnTo>
                  <a:pt x="225340" y="2717799"/>
                </a:lnTo>
                <a:lnTo>
                  <a:pt x="210338" y="2666999"/>
                </a:lnTo>
                <a:lnTo>
                  <a:pt x="205104" y="2616199"/>
                </a:lnTo>
                <a:lnTo>
                  <a:pt x="205104" y="1993899"/>
                </a:lnTo>
                <a:lnTo>
                  <a:pt x="205338" y="1943099"/>
                </a:lnTo>
                <a:lnTo>
                  <a:pt x="206039" y="1892299"/>
                </a:lnTo>
                <a:lnTo>
                  <a:pt x="207207" y="1841499"/>
                </a:lnTo>
                <a:lnTo>
                  <a:pt x="208843" y="1790699"/>
                </a:lnTo>
                <a:lnTo>
                  <a:pt x="210946" y="1739899"/>
                </a:lnTo>
                <a:lnTo>
                  <a:pt x="213517" y="1689099"/>
                </a:lnTo>
                <a:lnTo>
                  <a:pt x="222731" y="1536699"/>
                </a:lnTo>
                <a:lnTo>
                  <a:pt x="153828" y="1536699"/>
                </a:lnTo>
                <a:lnTo>
                  <a:pt x="105295" y="1523999"/>
                </a:lnTo>
                <a:lnTo>
                  <a:pt x="63079" y="1498599"/>
                </a:lnTo>
                <a:lnTo>
                  <a:pt x="29746" y="1473199"/>
                </a:lnTo>
                <a:lnTo>
                  <a:pt x="7864" y="1422399"/>
                </a:lnTo>
                <a:lnTo>
                  <a:pt x="0" y="1384299"/>
                </a:lnTo>
                <a:lnTo>
                  <a:pt x="0" y="965199"/>
                </a:lnTo>
                <a:lnTo>
                  <a:pt x="7864" y="914399"/>
                </a:lnTo>
                <a:lnTo>
                  <a:pt x="29746" y="876299"/>
                </a:lnTo>
                <a:lnTo>
                  <a:pt x="63079" y="850899"/>
                </a:lnTo>
                <a:lnTo>
                  <a:pt x="105295" y="825499"/>
                </a:lnTo>
                <a:lnTo>
                  <a:pt x="153828" y="812799"/>
                </a:lnTo>
                <a:lnTo>
                  <a:pt x="263591" y="812799"/>
                </a:lnTo>
                <a:lnTo>
                  <a:pt x="285624" y="431799"/>
                </a:lnTo>
                <a:lnTo>
                  <a:pt x="290895" y="380999"/>
                </a:lnTo>
                <a:lnTo>
                  <a:pt x="300928" y="330199"/>
                </a:lnTo>
                <a:lnTo>
                  <a:pt x="315462" y="292099"/>
                </a:lnTo>
                <a:lnTo>
                  <a:pt x="334238" y="253999"/>
                </a:lnTo>
                <a:lnTo>
                  <a:pt x="356997" y="203199"/>
                </a:lnTo>
                <a:lnTo>
                  <a:pt x="383479" y="165099"/>
                </a:lnTo>
                <a:lnTo>
                  <a:pt x="413424" y="139699"/>
                </a:lnTo>
                <a:lnTo>
                  <a:pt x="446572" y="101599"/>
                </a:lnTo>
                <a:lnTo>
                  <a:pt x="482665" y="76199"/>
                </a:lnTo>
                <a:lnTo>
                  <a:pt x="521442" y="50799"/>
                </a:lnTo>
                <a:lnTo>
                  <a:pt x="562644" y="38099"/>
                </a:lnTo>
                <a:lnTo>
                  <a:pt x="606011" y="12699"/>
                </a:lnTo>
                <a:lnTo>
                  <a:pt x="651284" y="0"/>
                </a:lnTo>
                <a:lnTo>
                  <a:pt x="2425287" y="0"/>
                </a:lnTo>
                <a:lnTo>
                  <a:pt x="2470559" y="12699"/>
                </a:lnTo>
                <a:lnTo>
                  <a:pt x="2513927" y="38099"/>
                </a:lnTo>
                <a:lnTo>
                  <a:pt x="2555129" y="50799"/>
                </a:lnTo>
                <a:lnTo>
                  <a:pt x="2593906" y="76199"/>
                </a:lnTo>
                <a:lnTo>
                  <a:pt x="2629998" y="101599"/>
                </a:lnTo>
                <a:lnTo>
                  <a:pt x="698261" y="101599"/>
                </a:lnTo>
                <a:lnTo>
                  <a:pt x="651914" y="114299"/>
                </a:lnTo>
                <a:lnTo>
                  <a:pt x="607898" y="126999"/>
                </a:lnTo>
                <a:lnTo>
                  <a:pt x="566644" y="139699"/>
                </a:lnTo>
                <a:lnTo>
                  <a:pt x="528583" y="165099"/>
                </a:lnTo>
                <a:lnTo>
                  <a:pt x="494145" y="203199"/>
                </a:lnTo>
                <a:lnTo>
                  <a:pt x="463761" y="228599"/>
                </a:lnTo>
                <a:lnTo>
                  <a:pt x="437862" y="266699"/>
                </a:lnTo>
                <a:lnTo>
                  <a:pt x="416879" y="317499"/>
                </a:lnTo>
                <a:lnTo>
                  <a:pt x="401241" y="355599"/>
                </a:lnTo>
                <a:lnTo>
                  <a:pt x="391381" y="406399"/>
                </a:lnTo>
                <a:lnTo>
                  <a:pt x="1261978" y="406399"/>
                </a:lnTo>
                <a:lnTo>
                  <a:pt x="1245675" y="419099"/>
                </a:lnTo>
                <a:lnTo>
                  <a:pt x="1234669" y="431799"/>
                </a:lnTo>
                <a:lnTo>
                  <a:pt x="1230628" y="457199"/>
                </a:lnTo>
                <a:lnTo>
                  <a:pt x="1234669" y="469899"/>
                </a:lnTo>
                <a:lnTo>
                  <a:pt x="1245675" y="495299"/>
                </a:lnTo>
                <a:lnTo>
                  <a:pt x="1261978" y="507999"/>
                </a:lnTo>
                <a:lnTo>
                  <a:pt x="383770" y="507999"/>
                </a:lnTo>
                <a:lnTo>
                  <a:pt x="360723" y="914399"/>
                </a:lnTo>
                <a:lnTo>
                  <a:pt x="153828" y="914399"/>
                </a:lnTo>
                <a:lnTo>
                  <a:pt x="133902" y="927099"/>
                </a:lnTo>
                <a:lnTo>
                  <a:pt x="117599" y="927099"/>
                </a:lnTo>
                <a:lnTo>
                  <a:pt x="106592" y="952499"/>
                </a:lnTo>
                <a:lnTo>
                  <a:pt x="102552" y="965199"/>
                </a:lnTo>
                <a:lnTo>
                  <a:pt x="102552" y="1384299"/>
                </a:lnTo>
                <a:lnTo>
                  <a:pt x="106592" y="1396999"/>
                </a:lnTo>
                <a:lnTo>
                  <a:pt x="117599" y="1422399"/>
                </a:lnTo>
                <a:lnTo>
                  <a:pt x="133902" y="1422399"/>
                </a:lnTo>
                <a:lnTo>
                  <a:pt x="153828" y="1435099"/>
                </a:lnTo>
                <a:lnTo>
                  <a:pt x="331194" y="1435099"/>
                </a:lnTo>
                <a:lnTo>
                  <a:pt x="316069" y="1701799"/>
                </a:lnTo>
                <a:lnTo>
                  <a:pt x="315418" y="1714499"/>
                </a:lnTo>
                <a:lnTo>
                  <a:pt x="314917" y="1727199"/>
                </a:lnTo>
                <a:lnTo>
                  <a:pt x="314066" y="1739899"/>
                </a:lnTo>
                <a:lnTo>
                  <a:pt x="323681" y="1739899"/>
                </a:lnTo>
                <a:lnTo>
                  <a:pt x="328287" y="1752599"/>
                </a:lnTo>
                <a:lnTo>
                  <a:pt x="466895" y="1816099"/>
                </a:lnTo>
                <a:lnTo>
                  <a:pt x="493907" y="1828799"/>
                </a:lnTo>
                <a:lnTo>
                  <a:pt x="522101" y="1841499"/>
                </a:lnTo>
                <a:lnTo>
                  <a:pt x="2869363" y="1841499"/>
                </a:lnTo>
                <a:lnTo>
                  <a:pt x="2869655" y="1854199"/>
                </a:lnTo>
                <a:lnTo>
                  <a:pt x="309660" y="1854199"/>
                </a:lnTo>
                <a:lnTo>
                  <a:pt x="308132" y="1917699"/>
                </a:lnTo>
                <a:lnTo>
                  <a:pt x="307773" y="1955799"/>
                </a:lnTo>
                <a:lnTo>
                  <a:pt x="307657" y="2616199"/>
                </a:lnTo>
                <a:lnTo>
                  <a:pt x="315521" y="2666999"/>
                </a:lnTo>
                <a:lnTo>
                  <a:pt x="337403" y="2705099"/>
                </a:lnTo>
                <a:lnTo>
                  <a:pt x="370736" y="2730499"/>
                </a:lnTo>
                <a:lnTo>
                  <a:pt x="412952" y="2755899"/>
                </a:lnTo>
                <a:lnTo>
                  <a:pt x="461485" y="2768599"/>
                </a:lnTo>
                <a:lnTo>
                  <a:pt x="2817043" y="2768599"/>
                </a:lnTo>
                <a:lnTo>
                  <a:pt x="2796112" y="2793999"/>
                </a:lnTo>
                <a:lnTo>
                  <a:pt x="2758090" y="2819399"/>
                </a:lnTo>
                <a:lnTo>
                  <a:pt x="2714491" y="2844799"/>
                </a:lnTo>
                <a:lnTo>
                  <a:pt x="2666362" y="2857499"/>
                </a:lnTo>
                <a:lnTo>
                  <a:pt x="2666362" y="2870199"/>
                </a:lnTo>
                <a:lnTo>
                  <a:pt x="512762" y="2870199"/>
                </a:lnTo>
                <a:lnTo>
                  <a:pt x="512762" y="3073399"/>
                </a:lnTo>
                <a:lnTo>
                  <a:pt x="520842" y="3111499"/>
                </a:lnTo>
                <a:lnTo>
                  <a:pt x="542856" y="3149599"/>
                </a:lnTo>
                <a:lnTo>
                  <a:pt x="575460" y="3174999"/>
                </a:lnTo>
                <a:close/>
              </a:path>
              <a:path w="3076575" h="3276600" extrusionOk="0">
                <a:moveTo>
                  <a:pt x="2869363" y="1841499"/>
                </a:moveTo>
                <a:lnTo>
                  <a:pt x="2559004" y="1841499"/>
                </a:lnTo>
                <a:lnTo>
                  <a:pt x="2587027" y="1828799"/>
                </a:lnTo>
                <a:lnTo>
                  <a:pt x="2750686" y="1752599"/>
                </a:lnTo>
                <a:lnTo>
                  <a:pt x="2758700" y="1752599"/>
                </a:lnTo>
                <a:lnTo>
                  <a:pt x="2762705" y="1739899"/>
                </a:lnTo>
                <a:lnTo>
                  <a:pt x="2762167" y="1739899"/>
                </a:lnTo>
                <a:lnTo>
                  <a:pt x="2761240" y="1714499"/>
                </a:lnTo>
                <a:lnTo>
                  <a:pt x="2760700" y="1701799"/>
                </a:lnTo>
                <a:lnTo>
                  <a:pt x="2692800" y="507999"/>
                </a:lnTo>
                <a:lnTo>
                  <a:pt x="1814593" y="507999"/>
                </a:lnTo>
                <a:lnTo>
                  <a:pt x="1830896" y="495299"/>
                </a:lnTo>
                <a:lnTo>
                  <a:pt x="1841903" y="469899"/>
                </a:lnTo>
                <a:lnTo>
                  <a:pt x="1845943" y="457199"/>
                </a:lnTo>
                <a:lnTo>
                  <a:pt x="1841903" y="431799"/>
                </a:lnTo>
                <a:lnTo>
                  <a:pt x="1830896" y="419099"/>
                </a:lnTo>
                <a:lnTo>
                  <a:pt x="1814593" y="406399"/>
                </a:lnTo>
                <a:lnTo>
                  <a:pt x="2685391" y="406399"/>
                </a:lnTo>
                <a:lnTo>
                  <a:pt x="2675480" y="355599"/>
                </a:lnTo>
                <a:lnTo>
                  <a:pt x="2659802" y="317499"/>
                </a:lnTo>
                <a:lnTo>
                  <a:pt x="2638786" y="266699"/>
                </a:lnTo>
                <a:lnTo>
                  <a:pt x="2612861" y="228599"/>
                </a:lnTo>
                <a:lnTo>
                  <a:pt x="2582459" y="203199"/>
                </a:lnTo>
                <a:lnTo>
                  <a:pt x="2548007" y="165099"/>
                </a:lnTo>
                <a:lnTo>
                  <a:pt x="2509936" y="139699"/>
                </a:lnTo>
                <a:lnTo>
                  <a:pt x="2468677" y="126999"/>
                </a:lnTo>
                <a:lnTo>
                  <a:pt x="2424658" y="114299"/>
                </a:lnTo>
                <a:lnTo>
                  <a:pt x="2378310" y="101599"/>
                </a:lnTo>
                <a:lnTo>
                  <a:pt x="2629998" y="101599"/>
                </a:lnTo>
                <a:lnTo>
                  <a:pt x="2663147" y="139699"/>
                </a:lnTo>
                <a:lnTo>
                  <a:pt x="2693091" y="165099"/>
                </a:lnTo>
                <a:lnTo>
                  <a:pt x="2719573" y="203199"/>
                </a:lnTo>
                <a:lnTo>
                  <a:pt x="2742332" y="253999"/>
                </a:lnTo>
                <a:lnTo>
                  <a:pt x="2761108" y="292099"/>
                </a:lnTo>
                <a:lnTo>
                  <a:pt x="2775643" y="330199"/>
                </a:lnTo>
                <a:lnTo>
                  <a:pt x="2785676" y="380999"/>
                </a:lnTo>
                <a:lnTo>
                  <a:pt x="2790948" y="431799"/>
                </a:lnTo>
                <a:lnTo>
                  <a:pt x="2812981" y="812799"/>
                </a:lnTo>
                <a:lnTo>
                  <a:pt x="2922743" y="812799"/>
                </a:lnTo>
                <a:lnTo>
                  <a:pt x="2971275" y="825499"/>
                </a:lnTo>
                <a:lnTo>
                  <a:pt x="3013491" y="850899"/>
                </a:lnTo>
                <a:lnTo>
                  <a:pt x="3046824" y="876299"/>
                </a:lnTo>
                <a:lnTo>
                  <a:pt x="3068707" y="914399"/>
                </a:lnTo>
                <a:lnTo>
                  <a:pt x="2818791" y="914399"/>
                </a:lnTo>
                <a:lnTo>
                  <a:pt x="2848234" y="1435099"/>
                </a:lnTo>
                <a:lnTo>
                  <a:pt x="3063236" y="1435099"/>
                </a:lnTo>
                <a:lnTo>
                  <a:pt x="3046824" y="1473199"/>
                </a:lnTo>
                <a:lnTo>
                  <a:pt x="3013491" y="1498599"/>
                </a:lnTo>
                <a:lnTo>
                  <a:pt x="2971275" y="1523999"/>
                </a:lnTo>
                <a:lnTo>
                  <a:pt x="2922743" y="1536699"/>
                </a:lnTo>
                <a:lnTo>
                  <a:pt x="2853838" y="1536699"/>
                </a:lnTo>
                <a:lnTo>
                  <a:pt x="2863052" y="1689099"/>
                </a:lnTo>
                <a:lnTo>
                  <a:pt x="2865623" y="1739899"/>
                </a:lnTo>
                <a:lnTo>
                  <a:pt x="2867727" y="1790699"/>
                </a:lnTo>
                <a:lnTo>
                  <a:pt x="2869363" y="1841499"/>
                </a:lnTo>
                <a:close/>
              </a:path>
              <a:path w="3076575" h="3276600" extrusionOk="0">
                <a:moveTo>
                  <a:pt x="1939481" y="406399"/>
                </a:moveTo>
                <a:lnTo>
                  <a:pt x="1137490" y="406399"/>
                </a:lnTo>
                <a:lnTo>
                  <a:pt x="1159605" y="368299"/>
                </a:lnTo>
                <a:lnTo>
                  <a:pt x="1192572" y="330199"/>
                </a:lnTo>
                <a:lnTo>
                  <a:pt x="1234102" y="304799"/>
                </a:lnTo>
                <a:lnTo>
                  <a:pt x="1842644" y="304799"/>
                </a:lnTo>
                <a:lnTo>
                  <a:pt x="1884351" y="330199"/>
                </a:lnTo>
                <a:lnTo>
                  <a:pt x="1917418" y="368299"/>
                </a:lnTo>
                <a:lnTo>
                  <a:pt x="1939481" y="406399"/>
                </a:lnTo>
                <a:close/>
              </a:path>
              <a:path w="3076575" h="3276600" extrusionOk="0">
                <a:moveTo>
                  <a:pt x="1794667" y="609599"/>
                </a:moveTo>
                <a:lnTo>
                  <a:pt x="1281905" y="609599"/>
                </a:lnTo>
                <a:lnTo>
                  <a:pt x="1234102" y="596899"/>
                </a:lnTo>
                <a:lnTo>
                  <a:pt x="1192572" y="584199"/>
                </a:lnTo>
                <a:lnTo>
                  <a:pt x="1159605" y="546099"/>
                </a:lnTo>
                <a:lnTo>
                  <a:pt x="1137490" y="507999"/>
                </a:lnTo>
                <a:lnTo>
                  <a:pt x="1939481" y="507999"/>
                </a:lnTo>
                <a:lnTo>
                  <a:pt x="1917418" y="546099"/>
                </a:lnTo>
                <a:lnTo>
                  <a:pt x="1884351" y="584199"/>
                </a:lnTo>
                <a:lnTo>
                  <a:pt x="1842644" y="596899"/>
                </a:lnTo>
                <a:lnTo>
                  <a:pt x="1794667" y="609599"/>
                </a:lnTo>
                <a:close/>
              </a:path>
              <a:path w="3076575" h="3276600" extrusionOk="0">
                <a:moveTo>
                  <a:pt x="1538286" y="1333499"/>
                </a:moveTo>
                <a:lnTo>
                  <a:pt x="1518359" y="1320799"/>
                </a:lnTo>
                <a:lnTo>
                  <a:pt x="1502056" y="1308099"/>
                </a:lnTo>
                <a:lnTo>
                  <a:pt x="1491050" y="1295399"/>
                </a:lnTo>
                <a:lnTo>
                  <a:pt x="1487009" y="1282699"/>
                </a:lnTo>
                <a:lnTo>
                  <a:pt x="1487009" y="609599"/>
                </a:lnTo>
                <a:lnTo>
                  <a:pt x="1589562" y="609599"/>
                </a:lnTo>
                <a:lnTo>
                  <a:pt x="1589562" y="1282699"/>
                </a:lnTo>
                <a:lnTo>
                  <a:pt x="1585522" y="1295399"/>
                </a:lnTo>
                <a:lnTo>
                  <a:pt x="1574515" y="1308099"/>
                </a:lnTo>
                <a:lnTo>
                  <a:pt x="1558212" y="1320799"/>
                </a:lnTo>
                <a:lnTo>
                  <a:pt x="1538286" y="1333499"/>
                </a:lnTo>
                <a:close/>
              </a:path>
              <a:path w="3076575" h="3276600" extrusionOk="0">
                <a:moveTo>
                  <a:pt x="331194" y="1435099"/>
                </a:moveTo>
                <a:lnTo>
                  <a:pt x="228339" y="1435099"/>
                </a:lnTo>
                <a:lnTo>
                  <a:pt x="257782" y="914399"/>
                </a:lnTo>
                <a:lnTo>
                  <a:pt x="360723" y="914399"/>
                </a:lnTo>
                <a:lnTo>
                  <a:pt x="331194" y="1435099"/>
                </a:lnTo>
                <a:close/>
              </a:path>
              <a:path w="3076575" h="3276600" extrusionOk="0">
                <a:moveTo>
                  <a:pt x="3063236" y="1435099"/>
                </a:moveTo>
                <a:lnTo>
                  <a:pt x="2922743" y="1435099"/>
                </a:lnTo>
                <a:lnTo>
                  <a:pt x="2942670" y="1422399"/>
                </a:lnTo>
                <a:lnTo>
                  <a:pt x="2958972" y="1422399"/>
                </a:lnTo>
                <a:lnTo>
                  <a:pt x="2969979" y="1396999"/>
                </a:lnTo>
                <a:lnTo>
                  <a:pt x="2974019" y="1384299"/>
                </a:lnTo>
                <a:lnTo>
                  <a:pt x="2974019" y="965199"/>
                </a:lnTo>
                <a:lnTo>
                  <a:pt x="2969979" y="952499"/>
                </a:lnTo>
                <a:lnTo>
                  <a:pt x="2958972" y="927099"/>
                </a:lnTo>
                <a:lnTo>
                  <a:pt x="2942670" y="927099"/>
                </a:lnTo>
                <a:lnTo>
                  <a:pt x="2922743" y="914399"/>
                </a:lnTo>
                <a:lnTo>
                  <a:pt x="3068707" y="914399"/>
                </a:lnTo>
                <a:lnTo>
                  <a:pt x="3076572" y="965199"/>
                </a:lnTo>
                <a:lnTo>
                  <a:pt x="3076572" y="1384299"/>
                </a:lnTo>
                <a:lnTo>
                  <a:pt x="3068707" y="1422399"/>
                </a:lnTo>
                <a:lnTo>
                  <a:pt x="3063236" y="1435099"/>
                </a:lnTo>
                <a:close/>
              </a:path>
              <a:path w="3076575" h="3276600" extrusionOk="0">
                <a:moveTo>
                  <a:pt x="1558212" y="1739899"/>
                </a:moveTo>
                <a:lnTo>
                  <a:pt x="1518359" y="1739899"/>
                </a:lnTo>
                <a:lnTo>
                  <a:pt x="1502056" y="1727199"/>
                </a:lnTo>
                <a:lnTo>
                  <a:pt x="1491050" y="1701799"/>
                </a:lnTo>
                <a:lnTo>
                  <a:pt x="1487009" y="1689099"/>
                </a:lnTo>
                <a:lnTo>
                  <a:pt x="1487009" y="1485899"/>
                </a:lnTo>
                <a:lnTo>
                  <a:pt x="1491050" y="1460499"/>
                </a:lnTo>
                <a:lnTo>
                  <a:pt x="1502056" y="1447799"/>
                </a:lnTo>
                <a:lnTo>
                  <a:pt x="1518359" y="1435099"/>
                </a:lnTo>
                <a:lnTo>
                  <a:pt x="1558212" y="1435099"/>
                </a:lnTo>
                <a:lnTo>
                  <a:pt x="1574515" y="1447799"/>
                </a:lnTo>
                <a:lnTo>
                  <a:pt x="1585522" y="1460499"/>
                </a:lnTo>
                <a:lnTo>
                  <a:pt x="1589562" y="1485899"/>
                </a:lnTo>
                <a:lnTo>
                  <a:pt x="1589562" y="1689099"/>
                </a:lnTo>
                <a:lnTo>
                  <a:pt x="1585522" y="1701799"/>
                </a:lnTo>
                <a:lnTo>
                  <a:pt x="1574515" y="1727199"/>
                </a:lnTo>
                <a:lnTo>
                  <a:pt x="1558212" y="1739899"/>
                </a:lnTo>
                <a:close/>
              </a:path>
              <a:path w="3076575" h="3276600" extrusionOk="0">
                <a:moveTo>
                  <a:pt x="2060662" y="1841499"/>
                </a:moveTo>
                <a:lnTo>
                  <a:pt x="1953705" y="1841499"/>
                </a:lnTo>
                <a:lnTo>
                  <a:pt x="1968626" y="1790699"/>
                </a:lnTo>
                <a:lnTo>
                  <a:pt x="1992269" y="1752599"/>
                </a:lnTo>
                <a:lnTo>
                  <a:pt x="2023592" y="1714499"/>
                </a:lnTo>
                <a:lnTo>
                  <a:pt x="2061555" y="1676399"/>
                </a:lnTo>
                <a:lnTo>
                  <a:pt x="2105117" y="1650999"/>
                </a:lnTo>
                <a:lnTo>
                  <a:pt x="2153237" y="1638299"/>
                </a:lnTo>
                <a:lnTo>
                  <a:pt x="2256515" y="1638299"/>
                </a:lnTo>
                <a:lnTo>
                  <a:pt x="2304636" y="1650999"/>
                </a:lnTo>
                <a:lnTo>
                  <a:pt x="2348198" y="1676399"/>
                </a:lnTo>
                <a:lnTo>
                  <a:pt x="2386161" y="1714499"/>
                </a:lnTo>
                <a:lnTo>
                  <a:pt x="2407042" y="1739899"/>
                </a:lnTo>
                <a:lnTo>
                  <a:pt x="2204876" y="1739899"/>
                </a:lnTo>
                <a:lnTo>
                  <a:pt x="2157161" y="1752599"/>
                </a:lnTo>
                <a:lnTo>
                  <a:pt x="2115644" y="1765299"/>
                </a:lnTo>
                <a:lnTo>
                  <a:pt x="2082689" y="1803399"/>
                </a:lnTo>
                <a:lnTo>
                  <a:pt x="2060662" y="1841499"/>
                </a:lnTo>
                <a:close/>
              </a:path>
              <a:path w="3076575" h="3276600" extrusionOk="0">
                <a:moveTo>
                  <a:pt x="2456048" y="1841499"/>
                </a:moveTo>
                <a:lnTo>
                  <a:pt x="2349290" y="1841499"/>
                </a:lnTo>
                <a:lnTo>
                  <a:pt x="2327176" y="1803399"/>
                </a:lnTo>
                <a:lnTo>
                  <a:pt x="2294208" y="1765299"/>
                </a:lnTo>
                <a:lnTo>
                  <a:pt x="2252678" y="1752599"/>
                </a:lnTo>
                <a:lnTo>
                  <a:pt x="2204876" y="1739899"/>
                </a:lnTo>
                <a:lnTo>
                  <a:pt x="2407042" y="1739899"/>
                </a:lnTo>
                <a:lnTo>
                  <a:pt x="2417483" y="1752599"/>
                </a:lnTo>
                <a:lnTo>
                  <a:pt x="2441126" y="1790699"/>
                </a:lnTo>
                <a:lnTo>
                  <a:pt x="2456048" y="1841499"/>
                </a:lnTo>
                <a:close/>
              </a:path>
              <a:path w="3076575" h="3276600" extrusionOk="0">
                <a:moveTo>
                  <a:pt x="2541803" y="1943099"/>
                </a:moveTo>
                <a:lnTo>
                  <a:pt x="539360" y="1943099"/>
                </a:lnTo>
                <a:lnTo>
                  <a:pt x="459259" y="1917699"/>
                </a:lnTo>
                <a:lnTo>
                  <a:pt x="421423" y="1904999"/>
                </a:lnTo>
                <a:lnTo>
                  <a:pt x="309660" y="1854199"/>
                </a:lnTo>
                <a:lnTo>
                  <a:pt x="2767109" y="1854199"/>
                </a:lnTo>
                <a:lnTo>
                  <a:pt x="2658953" y="1904999"/>
                </a:lnTo>
                <a:lnTo>
                  <a:pt x="2621304" y="1917699"/>
                </a:lnTo>
                <a:lnTo>
                  <a:pt x="2541803" y="1943099"/>
                </a:lnTo>
                <a:close/>
              </a:path>
              <a:path w="3076575" h="3276600" extrusionOk="0">
                <a:moveTo>
                  <a:pt x="2817043" y="2768599"/>
                </a:moveTo>
                <a:lnTo>
                  <a:pt x="2615086" y="2768599"/>
                </a:lnTo>
                <a:lnTo>
                  <a:pt x="2663618" y="2755899"/>
                </a:lnTo>
                <a:lnTo>
                  <a:pt x="2705834" y="2730499"/>
                </a:lnTo>
                <a:lnTo>
                  <a:pt x="2739167" y="2705099"/>
                </a:lnTo>
                <a:lnTo>
                  <a:pt x="2761050" y="2666999"/>
                </a:lnTo>
                <a:lnTo>
                  <a:pt x="2768914" y="2616199"/>
                </a:lnTo>
                <a:lnTo>
                  <a:pt x="2768914" y="1993899"/>
                </a:lnTo>
                <a:lnTo>
                  <a:pt x="2768774" y="1955799"/>
                </a:lnTo>
                <a:lnTo>
                  <a:pt x="2768389" y="1917699"/>
                </a:lnTo>
                <a:lnTo>
                  <a:pt x="2767815" y="1892299"/>
                </a:lnTo>
                <a:lnTo>
                  <a:pt x="2767109" y="1854199"/>
                </a:lnTo>
                <a:lnTo>
                  <a:pt x="2869655" y="1854199"/>
                </a:lnTo>
                <a:lnTo>
                  <a:pt x="2870532" y="1892299"/>
                </a:lnTo>
                <a:lnTo>
                  <a:pt x="2871233" y="1943099"/>
                </a:lnTo>
                <a:lnTo>
                  <a:pt x="2871467" y="1993899"/>
                </a:lnTo>
                <a:lnTo>
                  <a:pt x="2871467" y="2616199"/>
                </a:lnTo>
                <a:lnTo>
                  <a:pt x="2866233" y="2666999"/>
                </a:lnTo>
                <a:lnTo>
                  <a:pt x="2851231" y="2717799"/>
                </a:lnTo>
                <a:lnTo>
                  <a:pt x="2827508" y="2755899"/>
                </a:lnTo>
                <a:lnTo>
                  <a:pt x="2817043" y="2768599"/>
                </a:lnTo>
                <a:close/>
              </a:path>
              <a:path w="3076575" h="3276600" extrusionOk="0">
                <a:moveTo>
                  <a:pt x="532688" y="2057399"/>
                </a:moveTo>
                <a:lnTo>
                  <a:pt x="492835" y="2057399"/>
                </a:lnTo>
                <a:lnTo>
                  <a:pt x="512762" y="2044699"/>
                </a:lnTo>
                <a:lnTo>
                  <a:pt x="532688" y="2057399"/>
                </a:lnTo>
                <a:close/>
              </a:path>
              <a:path w="3076575" h="3276600" extrusionOk="0">
                <a:moveTo>
                  <a:pt x="789069" y="2057399"/>
                </a:moveTo>
                <a:lnTo>
                  <a:pt x="749216" y="2057399"/>
                </a:lnTo>
                <a:lnTo>
                  <a:pt x="769143" y="2044699"/>
                </a:lnTo>
                <a:lnTo>
                  <a:pt x="789069" y="2057399"/>
                </a:lnTo>
                <a:close/>
              </a:path>
              <a:path w="3076575" h="3276600" extrusionOk="0">
                <a:moveTo>
                  <a:pt x="1045450" y="2057399"/>
                </a:moveTo>
                <a:lnTo>
                  <a:pt x="1005597" y="2057399"/>
                </a:lnTo>
                <a:lnTo>
                  <a:pt x="1025524" y="2044699"/>
                </a:lnTo>
                <a:lnTo>
                  <a:pt x="1045450" y="2057399"/>
                </a:lnTo>
                <a:close/>
              </a:path>
              <a:path w="3076575" h="3276600" extrusionOk="0">
                <a:moveTo>
                  <a:pt x="1301831" y="2057399"/>
                </a:moveTo>
                <a:lnTo>
                  <a:pt x="1261978" y="2057399"/>
                </a:lnTo>
                <a:lnTo>
                  <a:pt x="1281905" y="2044699"/>
                </a:lnTo>
                <a:lnTo>
                  <a:pt x="1301831" y="2057399"/>
                </a:lnTo>
                <a:close/>
              </a:path>
              <a:path w="3076575" h="3276600" extrusionOk="0">
                <a:moveTo>
                  <a:pt x="1558212" y="2057399"/>
                </a:moveTo>
                <a:lnTo>
                  <a:pt x="1518359" y="2057399"/>
                </a:lnTo>
                <a:lnTo>
                  <a:pt x="1538286" y="2044699"/>
                </a:lnTo>
                <a:lnTo>
                  <a:pt x="1558212" y="2057399"/>
                </a:lnTo>
                <a:close/>
              </a:path>
              <a:path w="3076575" h="3276600" extrusionOk="0">
                <a:moveTo>
                  <a:pt x="1814593" y="2057399"/>
                </a:moveTo>
                <a:lnTo>
                  <a:pt x="1774740" y="2057399"/>
                </a:lnTo>
                <a:lnTo>
                  <a:pt x="1794667" y="2044699"/>
                </a:lnTo>
                <a:lnTo>
                  <a:pt x="1814593" y="2057399"/>
                </a:lnTo>
                <a:close/>
              </a:path>
              <a:path w="3076575" h="3276600" extrusionOk="0">
                <a:moveTo>
                  <a:pt x="2070974" y="2057399"/>
                </a:moveTo>
                <a:lnTo>
                  <a:pt x="2031121" y="2057399"/>
                </a:lnTo>
                <a:lnTo>
                  <a:pt x="2051048" y="2044699"/>
                </a:lnTo>
                <a:lnTo>
                  <a:pt x="2070974" y="2057399"/>
                </a:lnTo>
                <a:close/>
              </a:path>
              <a:path w="3076575" h="3276600" extrusionOk="0">
                <a:moveTo>
                  <a:pt x="2327355" y="2057399"/>
                </a:moveTo>
                <a:lnTo>
                  <a:pt x="2287502" y="2057399"/>
                </a:lnTo>
                <a:lnTo>
                  <a:pt x="2307429" y="2044699"/>
                </a:lnTo>
                <a:lnTo>
                  <a:pt x="2327355" y="2057399"/>
                </a:lnTo>
                <a:close/>
              </a:path>
              <a:path w="3076575" h="3276600" extrusionOk="0">
                <a:moveTo>
                  <a:pt x="2583736" y="2057399"/>
                </a:moveTo>
                <a:lnTo>
                  <a:pt x="2543883" y="2057399"/>
                </a:lnTo>
                <a:lnTo>
                  <a:pt x="2563810" y="2044699"/>
                </a:lnTo>
                <a:lnTo>
                  <a:pt x="2583736" y="2057399"/>
                </a:lnTo>
                <a:close/>
              </a:path>
              <a:path w="3076575" h="3276600" extrusionOk="0">
                <a:moveTo>
                  <a:pt x="532688" y="2247899"/>
                </a:moveTo>
                <a:lnTo>
                  <a:pt x="492835" y="2247899"/>
                </a:lnTo>
                <a:lnTo>
                  <a:pt x="476532" y="2235199"/>
                </a:lnTo>
                <a:lnTo>
                  <a:pt x="465526" y="2222499"/>
                </a:lnTo>
                <a:lnTo>
                  <a:pt x="461485" y="2197099"/>
                </a:lnTo>
                <a:lnTo>
                  <a:pt x="461485" y="2095499"/>
                </a:lnTo>
                <a:lnTo>
                  <a:pt x="465526" y="2082799"/>
                </a:lnTo>
                <a:lnTo>
                  <a:pt x="476532" y="2057399"/>
                </a:lnTo>
                <a:lnTo>
                  <a:pt x="548991" y="2057399"/>
                </a:lnTo>
                <a:lnTo>
                  <a:pt x="559997" y="2082799"/>
                </a:lnTo>
                <a:lnTo>
                  <a:pt x="564038" y="2095499"/>
                </a:lnTo>
                <a:lnTo>
                  <a:pt x="564038" y="2197099"/>
                </a:lnTo>
                <a:lnTo>
                  <a:pt x="559997" y="2222499"/>
                </a:lnTo>
                <a:lnTo>
                  <a:pt x="548991" y="2235199"/>
                </a:lnTo>
                <a:lnTo>
                  <a:pt x="532688" y="2247899"/>
                </a:lnTo>
                <a:close/>
              </a:path>
              <a:path w="3076575" h="3276600" extrusionOk="0">
                <a:moveTo>
                  <a:pt x="789069" y="2247899"/>
                </a:moveTo>
                <a:lnTo>
                  <a:pt x="749216" y="2247899"/>
                </a:lnTo>
                <a:lnTo>
                  <a:pt x="732913" y="2235199"/>
                </a:lnTo>
                <a:lnTo>
                  <a:pt x="721907" y="2222499"/>
                </a:lnTo>
                <a:lnTo>
                  <a:pt x="717866" y="2197099"/>
                </a:lnTo>
                <a:lnTo>
                  <a:pt x="717866" y="2095499"/>
                </a:lnTo>
                <a:lnTo>
                  <a:pt x="721907" y="2082799"/>
                </a:lnTo>
                <a:lnTo>
                  <a:pt x="732913" y="2057399"/>
                </a:lnTo>
                <a:lnTo>
                  <a:pt x="805372" y="2057399"/>
                </a:lnTo>
                <a:lnTo>
                  <a:pt x="816378" y="2082799"/>
                </a:lnTo>
                <a:lnTo>
                  <a:pt x="820419" y="2095499"/>
                </a:lnTo>
                <a:lnTo>
                  <a:pt x="820419" y="2197099"/>
                </a:lnTo>
                <a:lnTo>
                  <a:pt x="816378" y="2222499"/>
                </a:lnTo>
                <a:lnTo>
                  <a:pt x="805372" y="2235199"/>
                </a:lnTo>
                <a:lnTo>
                  <a:pt x="789069" y="2247899"/>
                </a:lnTo>
                <a:close/>
              </a:path>
              <a:path w="3076575" h="3276600" extrusionOk="0">
                <a:moveTo>
                  <a:pt x="1045450" y="2247899"/>
                </a:moveTo>
                <a:lnTo>
                  <a:pt x="1005597" y="2247899"/>
                </a:lnTo>
                <a:lnTo>
                  <a:pt x="989294" y="2235199"/>
                </a:lnTo>
                <a:lnTo>
                  <a:pt x="978288" y="2222499"/>
                </a:lnTo>
                <a:lnTo>
                  <a:pt x="974247" y="2197099"/>
                </a:lnTo>
                <a:lnTo>
                  <a:pt x="974247" y="2095499"/>
                </a:lnTo>
                <a:lnTo>
                  <a:pt x="978288" y="2082799"/>
                </a:lnTo>
                <a:lnTo>
                  <a:pt x="989294" y="2057399"/>
                </a:lnTo>
                <a:lnTo>
                  <a:pt x="1061753" y="2057399"/>
                </a:lnTo>
                <a:lnTo>
                  <a:pt x="1072759" y="2082799"/>
                </a:lnTo>
                <a:lnTo>
                  <a:pt x="1076800" y="2095499"/>
                </a:lnTo>
                <a:lnTo>
                  <a:pt x="1076800" y="2197099"/>
                </a:lnTo>
                <a:lnTo>
                  <a:pt x="1072759" y="2222499"/>
                </a:lnTo>
                <a:lnTo>
                  <a:pt x="1061753" y="2235199"/>
                </a:lnTo>
                <a:lnTo>
                  <a:pt x="1045450" y="2247899"/>
                </a:lnTo>
                <a:close/>
              </a:path>
              <a:path w="3076575" h="3276600" extrusionOk="0">
                <a:moveTo>
                  <a:pt x="1301831" y="2247899"/>
                </a:moveTo>
                <a:lnTo>
                  <a:pt x="1261978" y="2247899"/>
                </a:lnTo>
                <a:lnTo>
                  <a:pt x="1245675" y="2235199"/>
                </a:lnTo>
                <a:lnTo>
                  <a:pt x="1234669" y="2222499"/>
                </a:lnTo>
                <a:lnTo>
                  <a:pt x="1230628" y="2197099"/>
                </a:lnTo>
                <a:lnTo>
                  <a:pt x="1230628" y="2095499"/>
                </a:lnTo>
                <a:lnTo>
                  <a:pt x="1234669" y="2082799"/>
                </a:lnTo>
                <a:lnTo>
                  <a:pt x="1245675" y="2057399"/>
                </a:lnTo>
                <a:lnTo>
                  <a:pt x="1318134" y="2057399"/>
                </a:lnTo>
                <a:lnTo>
                  <a:pt x="1329140" y="2082799"/>
                </a:lnTo>
                <a:lnTo>
                  <a:pt x="1333181" y="2095499"/>
                </a:lnTo>
                <a:lnTo>
                  <a:pt x="1333181" y="2197099"/>
                </a:lnTo>
                <a:lnTo>
                  <a:pt x="1329140" y="2222499"/>
                </a:lnTo>
                <a:lnTo>
                  <a:pt x="1318134" y="2235199"/>
                </a:lnTo>
                <a:lnTo>
                  <a:pt x="1301831" y="2247899"/>
                </a:lnTo>
                <a:close/>
              </a:path>
              <a:path w="3076575" h="3276600" extrusionOk="0">
                <a:moveTo>
                  <a:pt x="1558212" y="2247899"/>
                </a:moveTo>
                <a:lnTo>
                  <a:pt x="1518359" y="2247899"/>
                </a:lnTo>
                <a:lnTo>
                  <a:pt x="1502056" y="2235199"/>
                </a:lnTo>
                <a:lnTo>
                  <a:pt x="1491050" y="2222499"/>
                </a:lnTo>
                <a:lnTo>
                  <a:pt x="1487009" y="2197099"/>
                </a:lnTo>
                <a:lnTo>
                  <a:pt x="1487009" y="2095499"/>
                </a:lnTo>
                <a:lnTo>
                  <a:pt x="1491050" y="2082799"/>
                </a:lnTo>
                <a:lnTo>
                  <a:pt x="1502056" y="2057399"/>
                </a:lnTo>
                <a:lnTo>
                  <a:pt x="1574515" y="2057399"/>
                </a:lnTo>
                <a:lnTo>
                  <a:pt x="1585522" y="2082799"/>
                </a:lnTo>
                <a:lnTo>
                  <a:pt x="1589562" y="2095499"/>
                </a:lnTo>
                <a:lnTo>
                  <a:pt x="1589562" y="2197099"/>
                </a:lnTo>
                <a:lnTo>
                  <a:pt x="1585522" y="2222499"/>
                </a:lnTo>
                <a:lnTo>
                  <a:pt x="1574515" y="2235199"/>
                </a:lnTo>
                <a:lnTo>
                  <a:pt x="1558212" y="2247899"/>
                </a:lnTo>
                <a:close/>
              </a:path>
              <a:path w="3076575" h="3276600" extrusionOk="0">
                <a:moveTo>
                  <a:pt x="1814593" y="2247899"/>
                </a:moveTo>
                <a:lnTo>
                  <a:pt x="1774740" y="2247899"/>
                </a:lnTo>
                <a:lnTo>
                  <a:pt x="1758437" y="2235199"/>
                </a:lnTo>
                <a:lnTo>
                  <a:pt x="1747431" y="2222499"/>
                </a:lnTo>
                <a:lnTo>
                  <a:pt x="1743390" y="2197099"/>
                </a:lnTo>
                <a:lnTo>
                  <a:pt x="1743390" y="2095499"/>
                </a:lnTo>
                <a:lnTo>
                  <a:pt x="1747431" y="2082799"/>
                </a:lnTo>
                <a:lnTo>
                  <a:pt x="1758437" y="2057399"/>
                </a:lnTo>
                <a:lnTo>
                  <a:pt x="1830896" y="2057399"/>
                </a:lnTo>
                <a:lnTo>
                  <a:pt x="1841903" y="2082799"/>
                </a:lnTo>
                <a:lnTo>
                  <a:pt x="1845943" y="2095499"/>
                </a:lnTo>
                <a:lnTo>
                  <a:pt x="1845943" y="2197099"/>
                </a:lnTo>
                <a:lnTo>
                  <a:pt x="1841903" y="2222499"/>
                </a:lnTo>
                <a:lnTo>
                  <a:pt x="1830896" y="2235199"/>
                </a:lnTo>
                <a:lnTo>
                  <a:pt x="1814593" y="2247899"/>
                </a:lnTo>
                <a:close/>
              </a:path>
              <a:path w="3076575" h="3276600" extrusionOk="0">
                <a:moveTo>
                  <a:pt x="2070974" y="2247899"/>
                </a:moveTo>
                <a:lnTo>
                  <a:pt x="2031121" y="2247899"/>
                </a:lnTo>
                <a:lnTo>
                  <a:pt x="2014818" y="2235199"/>
                </a:lnTo>
                <a:lnTo>
                  <a:pt x="2003812" y="2222499"/>
                </a:lnTo>
                <a:lnTo>
                  <a:pt x="1999771" y="2197099"/>
                </a:lnTo>
                <a:lnTo>
                  <a:pt x="1999771" y="2095499"/>
                </a:lnTo>
                <a:lnTo>
                  <a:pt x="2003812" y="2082799"/>
                </a:lnTo>
                <a:lnTo>
                  <a:pt x="2014818" y="2057399"/>
                </a:lnTo>
                <a:lnTo>
                  <a:pt x="2087277" y="2057399"/>
                </a:lnTo>
                <a:lnTo>
                  <a:pt x="2098284" y="2082799"/>
                </a:lnTo>
                <a:lnTo>
                  <a:pt x="2102324" y="2095499"/>
                </a:lnTo>
                <a:lnTo>
                  <a:pt x="2102324" y="2197099"/>
                </a:lnTo>
                <a:lnTo>
                  <a:pt x="2098284" y="2222499"/>
                </a:lnTo>
                <a:lnTo>
                  <a:pt x="2087277" y="2235199"/>
                </a:lnTo>
                <a:lnTo>
                  <a:pt x="2070974" y="2247899"/>
                </a:lnTo>
                <a:close/>
              </a:path>
              <a:path w="3076575" h="3276600" extrusionOk="0">
                <a:moveTo>
                  <a:pt x="2327355" y="2247899"/>
                </a:moveTo>
                <a:lnTo>
                  <a:pt x="2287502" y="2247899"/>
                </a:lnTo>
                <a:lnTo>
                  <a:pt x="2271199" y="2235199"/>
                </a:lnTo>
                <a:lnTo>
                  <a:pt x="2260193" y="2222499"/>
                </a:lnTo>
                <a:lnTo>
                  <a:pt x="2256152" y="2197099"/>
                </a:lnTo>
                <a:lnTo>
                  <a:pt x="2256152" y="2095499"/>
                </a:lnTo>
                <a:lnTo>
                  <a:pt x="2260193" y="2082799"/>
                </a:lnTo>
                <a:lnTo>
                  <a:pt x="2271199" y="2057399"/>
                </a:lnTo>
                <a:lnTo>
                  <a:pt x="2343658" y="2057399"/>
                </a:lnTo>
                <a:lnTo>
                  <a:pt x="2354665" y="2082799"/>
                </a:lnTo>
                <a:lnTo>
                  <a:pt x="2358705" y="2095499"/>
                </a:lnTo>
                <a:lnTo>
                  <a:pt x="2358705" y="2197099"/>
                </a:lnTo>
                <a:lnTo>
                  <a:pt x="2354665" y="2222499"/>
                </a:lnTo>
                <a:lnTo>
                  <a:pt x="2343658" y="2235199"/>
                </a:lnTo>
                <a:lnTo>
                  <a:pt x="2327355" y="2247899"/>
                </a:lnTo>
                <a:close/>
              </a:path>
              <a:path w="3076575" h="3276600" extrusionOk="0">
                <a:moveTo>
                  <a:pt x="2583736" y="2247899"/>
                </a:moveTo>
                <a:lnTo>
                  <a:pt x="2543883" y="2247899"/>
                </a:lnTo>
                <a:lnTo>
                  <a:pt x="2527580" y="2235199"/>
                </a:lnTo>
                <a:lnTo>
                  <a:pt x="2516574" y="2222499"/>
                </a:lnTo>
                <a:lnTo>
                  <a:pt x="2512533" y="2197099"/>
                </a:lnTo>
                <a:lnTo>
                  <a:pt x="2512533" y="2095499"/>
                </a:lnTo>
                <a:lnTo>
                  <a:pt x="2516574" y="2082799"/>
                </a:lnTo>
                <a:lnTo>
                  <a:pt x="2527580" y="2057399"/>
                </a:lnTo>
                <a:lnTo>
                  <a:pt x="2600039" y="2057399"/>
                </a:lnTo>
                <a:lnTo>
                  <a:pt x="2611046" y="2082799"/>
                </a:lnTo>
                <a:lnTo>
                  <a:pt x="2615086" y="2095499"/>
                </a:lnTo>
                <a:lnTo>
                  <a:pt x="2615086" y="2197099"/>
                </a:lnTo>
                <a:lnTo>
                  <a:pt x="2611046" y="2222499"/>
                </a:lnTo>
                <a:lnTo>
                  <a:pt x="2600039" y="2235199"/>
                </a:lnTo>
                <a:lnTo>
                  <a:pt x="2583736" y="2247899"/>
                </a:lnTo>
                <a:close/>
              </a:path>
              <a:path w="3076575" h="3276600" extrusionOk="0">
                <a:moveTo>
                  <a:pt x="820419" y="2666999"/>
                </a:moveTo>
                <a:lnTo>
                  <a:pt x="512762" y="2666999"/>
                </a:lnTo>
                <a:lnTo>
                  <a:pt x="472908" y="2654299"/>
                </a:lnTo>
                <a:lnTo>
                  <a:pt x="440303" y="2628899"/>
                </a:lnTo>
                <a:lnTo>
                  <a:pt x="418290" y="2603499"/>
                </a:lnTo>
                <a:lnTo>
                  <a:pt x="410209" y="2565399"/>
                </a:lnTo>
                <a:lnTo>
                  <a:pt x="410209" y="2412999"/>
                </a:lnTo>
                <a:lnTo>
                  <a:pt x="412525" y="2387599"/>
                </a:lnTo>
                <a:lnTo>
                  <a:pt x="419273" y="2374899"/>
                </a:lnTo>
                <a:lnTo>
                  <a:pt x="430152" y="2349499"/>
                </a:lnTo>
                <a:lnTo>
                  <a:pt x="444862" y="2336799"/>
                </a:lnTo>
                <a:lnTo>
                  <a:pt x="458033" y="2324099"/>
                </a:lnTo>
                <a:lnTo>
                  <a:pt x="472426" y="2324099"/>
                </a:lnTo>
                <a:lnTo>
                  <a:pt x="487757" y="2311399"/>
                </a:lnTo>
                <a:lnTo>
                  <a:pt x="525581" y="2311399"/>
                </a:lnTo>
                <a:lnTo>
                  <a:pt x="725276" y="2336799"/>
                </a:lnTo>
                <a:lnTo>
                  <a:pt x="771735" y="2349499"/>
                </a:lnTo>
                <a:lnTo>
                  <a:pt x="813786" y="2362199"/>
                </a:lnTo>
                <a:lnTo>
                  <a:pt x="850430" y="2400299"/>
                </a:lnTo>
                <a:lnTo>
                  <a:pt x="865550" y="2412999"/>
                </a:lnTo>
                <a:lnTo>
                  <a:pt x="512762" y="2412999"/>
                </a:lnTo>
                <a:lnTo>
                  <a:pt x="512762" y="2565399"/>
                </a:lnTo>
                <a:lnTo>
                  <a:pt x="922971" y="2565399"/>
                </a:lnTo>
                <a:lnTo>
                  <a:pt x="914891" y="2603499"/>
                </a:lnTo>
                <a:lnTo>
                  <a:pt x="892877" y="2628899"/>
                </a:lnTo>
                <a:lnTo>
                  <a:pt x="860273" y="2654299"/>
                </a:lnTo>
                <a:lnTo>
                  <a:pt x="820419" y="2666999"/>
                </a:lnTo>
                <a:close/>
              </a:path>
              <a:path w="3076575" h="3276600" extrusionOk="0">
                <a:moveTo>
                  <a:pt x="2563810" y="2666999"/>
                </a:moveTo>
                <a:lnTo>
                  <a:pt x="2256152" y="2666999"/>
                </a:lnTo>
                <a:lnTo>
                  <a:pt x="2216299" y="2654299"/>
                </a:lnTo>
                <a:lnTo>
                  <a:pt x="2183694" y="2628899"/>
                </a:lnTo>
                <a:lnTo>
                  <a:pt x="2161680" y="2603499"/>
                </a:lnTo>
                <a:lnTo>
                  <a:pt x="2153600" y="2565399"/>
                </a:lnTo>
                <a:lnTo>
                  <a:pt x="2158633" y="2514599"/>
                </a:lnTo>
                <a:lnTo>
                  <a:pt x="2173066" y="2463799"/>
                </a:lnTo>
                <a:lnTo>
                  <a:pt x="2195902" y="2425699"/>
                </a:lnTo>
                <a:lnTo>
                  <a:pt x="2226141" y="2400299"/>
                </a:lnTo>
                <a:lnTo>
                  <a:pt x="2262785" y="2362199"/>
                </a:lnTo>
                <a:lnTo>
                  <a:pt x="2304836" y="2349499"/>
                </a:lnTo>
                <a:lnTo>
                  <a:pt x="2351295" y="2336799"/>
                </a:lnTo>
                <a:lnTo>
                  <a:pt x="2550991" y="2311399"/>
                </a:lnTo>
                <a:lnTo>
                  <a:pt x="2588814" y="2311399"/>
                </a:lnTo>
                <a:lnTo>
                  <a:pt x="2604145" y="2324099"/>
                </a:lnTo>
                <a:lnTo>
                  <a:pt x="2618538" y="2324099"/>
                </a:lnTo>
                <a:lnTo>
                  <a:pt x="2631710" y="2336799"/>
                </a:lnTo>
                <a:lnTo>
                  <a:pt x="2646419" y="2349499"/>
                </a:lnTo>
                <a:lnTo>
                  <a:pt x="2657298" y="2374899"/>
                </a:lnTo>
                <a:lnTo>
                  <a:pt x="2664046" y="2387599"/>
                </a:lnTo>
                <a:lnTo>
                  <a:pt x="2666362" y="2412999"/>
                </a:lnTo>
                <a:lnTo>
                  <a:pt x="2563810" y="2412999"/>
                </a:lnTo>
                <a:lnTo>
                  <a:pt x="2363914" y="2438399"/>
                </a:lnTo>
                <a:lnTo>
                  <a:pt x="2321133" y="2451099"/>
                </a:lnTo>
                <a:lnTo>
                  <a:pt x="2286973" y="2476499"/>
                </a:lnTo>
                <a:lnTo>
                  <a:pt x="2264342" y="2514599"/>
                </a:lnTo>
                <a:lnTo>
                  <a:pt x="2256152" y="2565399"/>
                </a:lnTo>
                <a:lnTo>
                  <a:pt x="2666362" y="2565399"/>
                </a:lnTo>
                <a:lnTo>
                  <a:pt x="2658281" y="2603499"/>
                </a:lnTo>
                <a:lnTo>
                  <a:pt x="2636268" y="2628899"/>
                </a:lnTo>
                <a:lnTo>
                  <a:pt x="2603663" y="2654299"/>
                </a:lnTo>
                <a:lnTo>
                  <a:pt x="2563810" y="2666999"/>
                </a:lnTo>
                <a:close/>
              </a:path>
              <a:path w="3076575" h="3276600" extrusionOk="0">
                <a:moveTo>
                  <a:pt x="922971" y="2565399"/>
                </a:moveTo>
                <a:lnTo>
                  <a:pt x="820419" y="2565399"/>
                </a:lnTo>
                <a:lnTo>
                  <a:pt x="812229" y="2514599"/>
                </a:lnTo>
                <a:lnTo>
                  <a:pt x="789599" y="2476499"/>
                </a:lnTo>
                <a:lnTo>
                  <a:pt x="755438" y="2451099"/>
                </a:lnTo>
                <a:lnTo>
                  <a:pt x="712657" y="2438399"/>
                </a:lnTo>
                <a:lnTo>
                  <a:pt x="512762" y="2412999"/>
                </a:lnTo>
                <a:lnTo>
                  <a:pt x="865550" y="2412999"/>
                </a:lnTo>
                <a:lnTo>
                  <a:pt x="880669" y="2425699"/>
                </a:lnTo>
                <a:lnTo>
                  <a:pt x="903505" y="2463799"/>
                </a:lnTo>
                <a:lnTo>
                  <a:pt x="917938" y="2514599"/>
                </a:lnTo>
                <a:lnTo>
                  <a:pt x="922971" y="2565399"/>
                </a:lnTo>
                <a:close/>
              </a:path>
              <a:path w="3076575" h="3276600" extrusionOk="0">
                <a:moveTo>
                  <a:pt x="2666362" y="2565399"/>
                </a:moveTo>
                <a:lnTo>
                  <a:pt x="2563810" y="2565399"/>
                </a:lnTo>
                <a:lnTo>
                  <a:pt x="2563810" y="2412999"/>
                </a:lnTo>
                <a:lnTo>
                  <a:pt x="2666362" y="2412999"/>
                </a:lnTo>
                <a:lnTo>
                  <a:pt x="2666362" y="2565399"/>
                </a:lnTo>
                <a:close/>
              </a:path>
              <a:path w="3076575" h="3276600" extrusionOk="0">
                <a:moveTo>
                  <a:pt x="2008386" y="2565399"/>
                </a:moveTo>
                <a:lnTo>
                  <a:pt x="1072595" y="2565399"/>
                </a:lnTo>
                <a:lnTo>
                  <a:pt x="1052668" y="2552699"/>
                </a:lnTo>
                <a:lnTo>
                  <a:pt x="1036366" y="2539999"/>
                </a:lnTo>
                <a:lnTo>
                  <a:pt x="1025359" y="2527299"/>
                </a:lnTo>
                <a:lnTo>
                  <a:pt x="1021319" y="2514599"/>
                </a:lnTo>
                <a:lnTo>
                  <a:pt x="1025359" y="2489199"/>
                </a:lnTo>
                <a:lnTo>
                  <a:pt x="1036366" y="2476499"/>
                </a:lnTo>
                <a:lnTo>
                  <a:pt x="1052668" y="2463799"/>
                </a:lnTo>
                <a:lnTo>
                  <a:pt x="2028313" y="2463799"/>
                </a:lnTo>
                <a:lnTo>
                  <a:pt x="2044615" y="2476499"/>
                </a:lnTo>
                <a:lnTo>
                  <a:pt x="2055622" y="2489199"/>
                </a:lnTo>
                <a:lnTo>
                  <a:pt x="2059662" y="2514599"/>
                </a:lnTo>
                <a:lnTo>
                  <a:pt x="2055622" y="2527299"/>
                </a:lnTo>
                <a:lnTo>
                  <a:pt x="2044615" y="2539999"/>
                </a:lnTo>
                <a:lnTo>
                  <a:pt x="2028313" y="2552699"/>
                </a:lnTo>
                <a:lnTo>
                  <a:pt x="2008386" y="2565399"/>
                </a:lnTo>
                <a:close/>
              </a:path>
              <a:path w="3076575" h="3276600" extrusionOk="0">
                <a:moveTo>
                  <a:pt x="894328" y="3174999"/>
                </a:moveTo>
                <a:lnTo>
                  <a:pt x="757720" y="3174999"/>
                </a:lnTo>
                <a:lnTo>
                  <a:pt x="790325" y="3149599"/>
                </a:lnTo>
                <a:lnTo>
                  <a:pt x="812338" y="3111499"/>
                </a:lnTo>
                <a:lnTo>
                  <a:pt x="820419" y="3073399"/>
                </a:lnTo>
                <a:lnTo>
                  <a:pt x="820419" y="2870199"/>
                </a:lnTo>
                <a:lnTo>
                  <a:pt x="922971" y="2870199"/>
                </a:lnTo>
                <a:lnTo>
                  <a:pt x="922971" y="3073399"/>
                </a:lnTo>
                <a:lnTo>
                  <a:pt x="921003" y="3098799"/>
                </a:lnTo>
                <a:lnTo>
                  <a:pt x="915335" y="3124199"/>
                </a:lnTo>
                <a:lnTo>
                  <a:pt x="906325" y="3149599"/>
                </a:lnTo>
                <a:lnTo>
                  <a:pt x="894328" y="3174999"/>
                </a:lnTo>
                <a:close/>
              </a:path>
              <a:path w="3076575" h="3276600" extrusionOk="0">
                <a:moveTo>
                  <a:pt x="2318851" y="3174999"/>
                </a:moveTo>
                <a:lnTo>
                  <a:pt x="2182243" y="3174999"/>
                </a:lnTo>
                <a:lnTo>
                  <a:pt x="2170246" y="3149599"/>
                </a:lnTo>
                <a:lnTo>
                  <a:pt x="2161236" y="3124199"/>
                </a:lnTo>
                <a:lnTo>
                  <a:pt x="2155568" y="3098799"/>
                </a:lnTo>
                <a:lnTo>
                  <a:pt x="2153600" y="3073399"/>
                </a:lnTo>
                <a:lnTo>
                  <a:pt x="2153600" y="2870199"/>
                </a:lnTo>
                <a:lnTo>
                  <a:pt x="2256152" y="2870199"/>
                </a:lnTo>
                <a:lnTo>
                  <a:pt x="2256152" y="3073399"/>
                </a:lnTo>
                <a:lnTo>
                  <a:pt x="2264233" y="3111499"/>
                </a:lnTo>
                <a:lnTo>
                  <a:pt x="2286246" y="3149599"/>
                </a:lnTo>
                <a:lnTo>
                  <a:pt x="2318851" y="3174999"/>
                </a:lnTo>
                <a:close/>
              </a:path>
              <a:path w="3076575" h="3276600" extrusionOk="0">
                <a:moveTo>
                  <a:pt x="2637719" y="3174999"/>
                </a:moveTo>
                <a:lnTo>
                  <a:pt x="2501111" y="3174999"/>
                </a:lnTo>
                <a:lnTo>
                  <a:pt x="2533716" y="3149599"/>
                </a:lnTo>
                <a:lnTo>
                  <a:pt x="2555729" y="3111499"/>
                </a:lnTo>
                <a:lnTo>
                  <a:pt x="2563810" y="3073399"/>
                </a:lnTo>
                <a:lnTo>
                  <a:pt x="2563810" y="2870199"/>
                </a:lnTo>
                <a:lnTo>
                  <a:pt x="2666362" y="2870199"/>
                </a:lnTo>
                <a:lnTo>
                  <a:pt x="2666362" y="3073399"/>
                </a:lnTo>
                <a:lnTo>
                  <a:pt x="2664394" y="3098799"/>
                </a:lnTo>
                <a:lnTo>
                  <a:pt x="2658726" y="3124199"/>
                </a:lnTo>
                <a:lnTo>
                  <a:pt x="2649716" y="3149599"/>
                </a:lnTo>
                <a:lnTo>
                  <a:pt x="2637719" y="3174999"/>
                </a:lnTo>
                <a:close/>
              </a:path>
              <a:path w="3076575" h="3276600" extrusionOk="0">
                <a:moveTo>
                  <a:pt x="3045222" y="3276599"/>
                </a:moveTo>
                <a:lnTo>
                  <a:pt x="31349" y="3276599"/>
                </a:lnTo>
                <a:lnTo>
                  <a:pt x="15047" y="3263899"/>
                </a:lnTo>
                <a:lnTo>
                  <a:pt x="4040" y="3251199"/>
                </a:lnTo>
                <a:lnTo>
                  <a:pt x="0" y="3225799"/>
                </a:lnTo>
                <a:lnTo>
                  <a:pt x="4040" y="3213099"/>
                </a:lnTo>
                <a:lnTo>
                  <a:pt x="15047" y="3187699"/>
                </a:lnTo>
                <a:lnTo>
                  <a:pt x="31349" y="3174999"/>
                </a:lnTo>
                <a:lnTo>
                  <a:pt x="3045222" y="3174999"/>
                </a:lnTo>
                <a:lnTo>
                  <a:pt x="3061525" y="3187699"/>
                </a:lnTo>
                <a:lnTo>
                  <a:pt x="3072531" y="3213099"/>
                </a:lnTo>
                <a:lnTo>
                  <a:pt x="3076572" y="3225799"/>
                </a:lnTo>
                <a:lnTo>
                  <a:pt x="3072531" y="3251199"/>
                </a:lnTo>
                <a:lnTo>
                  <a:pt x="3061525" y="3263899"/>
                </a:lnTo>
                <a:lnTo>
                  <a:pt x="3045222" y="3276599"/>
                </a:lnTo>
                <a:close/>
              </a:path>
            </a:pathLst>
          </a:custGeom>
          <a:solidFill>
            <a:schemeClr val="dk1"/>
          </a:solidFill>
          <a:ln w="25400" cap="flat" cmpd="sng">
            <a:solidFill>
              <a:srgbClr val="12324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675" name="Shape 675"/>
        <p:cNvGrpSpPr/>
        <p:nvPr/>
      </p:nvGrpSpPr>
      <p:grpSpPr>
        <a:xfrm>
          <a:off x="0" y="0"/>
          <a:ext cx="0" cy="0"/>
          <a:chOff x="0" y="0"/>
          <a:chExt cx="0" cy="0"/>
        </a:xfrm>
      </p:grpSpPr>
      <p:sp>
        <p:nvSpPr>
          <p:cNvPr id="676" name="Google Shape;676;p27"/>
          <p:cNvSpPr txBox="1"/>
          <p:nvPr>
            <p:ph type="title"/>
          </p:nvPr>
        </p:nvSpPr>
        <p:spPr>
          <a:xfrm>
            <a:off x="869315" y="698500"/>
            <a:ext cx="6411595" cy="572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VN" sz="3000"/>
              <a:t>6. Lời kết</a:t>
            </a:r>
            <a:endParaRPr sz="3000"/>
          </a:p>
        </p:txBody>
      </p:sp>
      <p:sp>
        <p:nvSpPr>
          <p:cNvPr id="677" name="Google Shape;677;p27"/>
          <p:cNvSpPr txBox="1"/>
          <p:nvPr/>
        </p:nvSpPr>
        <p:spPr>
          <a:xfrm flipH="1">
            <a:off x="1075690" y="1419860"/>
            <a:ext cx="7003415" cy="2016760"/>
          </a:xfrm>
          <a:prstGeom prst="rect">
            <a:avLst/>
          </a:prstGeom>
          <a:noFill/>
          <a:ln>
            <a:noFill/>
          </a:ln>
        </p:spPr>
        <p:txBody>
          <a:bodyPr spcFirstLastPara="1" wrap="square" lIns="91425" tIns="91425" rIns="91425" bIns="91425" anchor="t" anchorCtr="0">
            <a:noAutofit/>
          </a:bodyPr>
          <a:lstStyle/>
          <a:p>
            <a:pPr marL="0" marR="0" lvl="0" indent="0" algn="just"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Vận tải giao thông công cộng bằng xe buýt đang ngày càng tiếp cận và hòa nhập vào cuộc sống của mọi người. Bên cạnh những mặt tích cực, nó vẫn còn tồn đọng nhiều hạn chế. Xã hội ngày càng phát triển thì yêu cầu về chất lượng dịch vụ của hành khách đi xe buýt đòi hỏi ngày càng cao, nó cũng mở ra nhiều yêu cầu và thách thức cho các cơ quan vận tải.</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7"/>
                                        </p:tgtEl>
                                        <p:attrNameLst>
                                          <p:attrName>style.visibility</p:attrName>
                                        </p:attrNameLst>
                                      </p:cBhvr>
                                      <p:to>
                                        <p:strVal val="visible"/>
                                      </p:to>
                                    </p:set>
                                    <p:animEffect transition="in" filter="fade">
                                      <p:cBhvr>
                                        <p:cTn id="7" dur="500"/>
                                        <p:tgtEl>
                                          <p:spTgt spid="6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681" name="Shape 681"/>
        <p:cNvGrpSpPr/>
        <p:nvPr/>
      </p:nvGrpSpPr>
      <p:grpSpPr>
        <a:xfrm>
          <a:off x="0" y="0"/>
          <a:ext cx="0" cy="0"/>
          <a:chOff x="0" y="0"/>
          <a:chExt cx="0" cy="0"/>
        </a:xfrm>
      </p:grpSpPr>
      <p:sp>
        <p:nvSpPr>
          <p:cNvPr id="682" name="Google Shape;682;p28"/>
          <p:cNvSpPr txBox="1"/>
          <p:nvPr>
            <p:ph type="subTitle" idx="1"/>
          </p:nvPr>
        </p:nvSpPr>
        <p:spPr>
          <a:xfrm>
            <a:off x="1403985" y="1995805"/>
            <a:ext cx="4495800" cy="2183130"/>
          </a:xfrm>
          <a:prstGeom prst="rect">
            <a:avLst/>
          </a:prstGeom>
          <a:noFill/>
          <a:ln>
            <a:noFill/>
          </a:ln>
        </p:spPr>
        <p:txBody>
          <a:bodyPr spcFirstLastPara="1" wrap="square" lIns="91425" tIns="91425" rIns="91425" bIns="91425" anchor="ctr" anchorCtr="0">
            <a:noAutofit/>
          </a:bodyPr>
          <a:lstStyle/>
          <a:p>
            <a:pPr marL="514350" lvl="0" indent="-514350" algn="l" rtl="0">
              <a:lnSpc>
                <a:spcPct val="100000"/>
              </a:lnSpc>
              <a:spcBef>
                <a:spcPts val="0"/>
              </a:spcBef>
              <a:spcAft>
                <a:spcPts val="0"/>
              </a:spcAft>
              <a:buSzPts val="2100"/>
              <a:buFont typeface="Arial" panose="020B0604020202020204"/>
              <a:buAutoNum type="arabicPeriod"/>
            </a:pPr>
            <a:r>
              <a:rPr lang="vi-VN" b="0"/>
              <a:t>Nguyễn Thị Tú Vân</a:t>
            </a:r>
            <a:endParaRPr b="0"/>
          </a:p>
          <a:p>
            <a:pPr marL="514350" lvl="0" indent="-514350" algn="l" rtl="0">
              <a:lnSpc>
                <a:spcPct val="100000"/>
              </a:lnSpc>
              <a:spcBef>
                <a:spcPts val="0"/>
              </a:spcBef>
              <a:spcAft>
                <a:spcPts val="0"/>
              </a:spcAft>
              <a:buSzPts val="2100"/>
              <a:buFont typeface="Arial" panose="020B0604020202020204"/>
              <a:buAutoNum type="arabicPeriod"/>
            </a:pPr>
            <a:r>
              <a:rPr lang="vi-VN" b="0"/>
              <a:t>Phan Huyền Trang</a:t>
            </a:r>
            <a:endParaRPr b="0"/>
          </a:p>
          <a:p>
            <a:pPr marL="514350" lvl="0" indent="-514350" algn="l" rtl="0">
              <a:lnSpc>
                <a:spcPct val="100000"/>
              </a:lnSpc>
              <a:spcBef>
                <a:spcPts val="0"/>
              </a:spcBef>
              <a:spcAft>
                <a:spcPts val="0"/>
              </a:spcAft>
              <a:buSzPts val="2100"/>
              <a:buFont typeface="Arial" panose="020B0604020202020204"/>
              <a:buAutoNum type="arabicPeriod"/>
            </a:pPr>
            <a:r>
              <a:rPr lang="vi-VN" b="0"/>
              <a:t>Nguyễn Thị Thảo Vy</a:t>
            </a:r>
            <a:endParaRPr b="0"/>
          </a:p>
          <a:p>
            <a:pPr marL="514350" lvl="0" indent="-514350" algn="l" rtl="0">
              <a:lnSpc>
                <a:spcPct val="100000"/>
              </a:lnSpc>
              <a:spcBef>
                <a:spcPts val="0"/>
              </a:spcBef>
              <a:spcAft>
                <a:spcPts val="0"/>
              </a:spcAft>
              <a:buSzPts val="2100"/>
              <a:buFont typeface="Arial" panose="020B0604020202020204"/>
              <a:buAutoNum type="arabicPeriod"/>
            </a:pPr>
            <a:r>
              <a:rPr lang="vi-VN" b="0"/>
              <a:t>Nguyễn Lê Hương Lan</a:t>
            </a:r>
            <a:endParaRPr b="0"/>
          </a:p>
          <a:p>
            <a:pPr marL="514350" lvl="0" indent="-514350" algn="l" rtl="0">
              <a:lnSpc>
                <a:spcPct val="100000"/>
              </a:lnSpc>
              <a:spcBef>
                <a:spcPts val="0"/>
              </a:spcBef>
              <a:spcAft>
                <a:spcPts val="0"/>
              </a:spcAft>
              <a:buSzPts val="2100"/>
              <a:buFont typeface="Arial" panose="020B0604020202020204"/>
              <a:buAutoNum type="arabicPeriod"/>
            </a:pPr>
            <a:r>
              <a:rPr lang="vi-VN" b="0"/>
              <a:t>Lê Huy Hoàng</a:t>
            </a:r>
            <a:endParaRPr b="0"/>
          </a:p>
          <a:p>
            <a:pPr marL="0" lvl="0" indent="0" algn="l" rtl="0">
              <a:lnSpc>
                <a:spcPct val="100000"/>
              </a:lnSpc>
              <a:spcBef>
                <a:spcPts val="0"/>
              </a:spcBef>
              <a:spcAft>
                <a:spcPts val="0"/>
              </a:spcAft>
              <a:buSzPts val="2100"/>
              <a:buNone/>
            </a:pPr>
            <a:endParaRPr b="0"/>
          </a:p>
        </p:txBody>
      </p:sp>
      <p:pic>
        <p:nvPicPr>
          <p:cNvPr id="683" name="Google Shape;683;p28"/>
          <p:cNvPicPr preferRelativeResize="0"/>
          <p:nvPr/>
        </p:nvPicPr>
        <p:blipFill rotWithShape="1">
          <a:blip r:embed="rId1"/>
          <a:srcRect t="11708" b="17966"/>
          <a:stretch>
            <a:fillRect/>
          </a:stretch>
        </p:blipFill>
        <p:spPr>
          <a:xfrm>
            <a:off x="5899150" y="1917700"/>
            <a:ext cx="2657475" cy="1955800"/>
          </a:xfrm>
          <a:prstGeom prst="rect">
            <a:avLst/>
          </a:prstGeom>
          <a:noFill/>
          <a:ln>
            <a:noFill/>
          </a:ln>
        </p:spPr>
      </p:pic>
      <p:cxnSp>
        <p:nvCxnSpPr>
          <p:cNvPr id="684" name="Google Shape;684;p28"/>
          <p:cNvCxnSpPr/>
          <p:nvPr/>
        </p:nvCxnSpPr>
        <p:spPr>
          <a:xfrm flipV="1">
            <a:off x="1259840" y="1815465"/>
            <a:ext cx="0" cy="2160905"/>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
        <p:nvSpPr>
          <p:cNvPr id="685" name="Google Shape;685;p28"/>
          <p:cNvSpPr/>
          <p:nvPr/>
        </p:nvSpPr>
        <p:spPr>
          <a:xfrm>
            <a:off x="323850" y="914400"/>
            <a:ext cx="4286885" cy="57277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6"/>
              </a:buClr>
              <a:buSzPts val="3000"/>
              <a:buFont typeface="Arial" panose="020B0604020202020204"/>
              <a:buNone/>
            </a:pPr>
            <a:r>
              <a:rPr lang="vi-VN" sz="3000" b="1" i="0" u="none" strike="noStrike" cap="none">
                <a:solidFill>
                  <a:schemeClr val="accent6"/>
                </a:solidFill>
                <a:latin typeface="Josefin Sans"/>
                <a:ea typeface="Josefin Sans"/>
                <a:cs typeface="Josefin Sans"/>
                <a:sym typeface="Josefin Sans"/>
              </a:rPr>
              <a:t>THÀNH VIÊN</a:t>
            </a:r>
            <a:endParaRPr sz="3000" b="1" i="0" u="none" strike="noStrike" cap="none">
              <a:solidFill>
                <a:schemeClr val="accent6"/>
              </a:solidFill>
              <a:latin typeface="Josefin Sans"/>
              <a:ea typeface="Josefin Sans"/>
              <a:cs typeface="Josefin Sans"/>
              <a:sym typeface="Josefi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689" name="Shape 689"/>
        <p:cNvGrpSpPr/>
        <p:nvPr/>
      </p:nvGrpSpPr>
      <p:grpSpPr>
        <a:xfrm>
          <a:off x="0" y="0"/>
          <a:ext cx="0" cy="0"/>
          <a:chOff x="0" y="0"/>
          <a:chExt cx="0" cy="0"/>
        </a:xfrm>
      </p:grpSpPr>
      <p:sp>
        <p:nvSpPr>
          <p:cNvPr id="690" name="Google Shape;690;p29"/>
          <p:cNvSpPr txBox="1"/>
          <p:nvPr>
            <p:ph type="title"/>
          </p:nvPr>
        </p:nvSpPr>
        <p:spPr>
          <a:xfrm>
            <a:off x="724535" y="1807210"/>
            <a:ext cx="7609840" cy="199834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vi-VN" sz="5400">
                <a:solidFill>
                  <a:schemeClr val="dk1"/>
                </a:solidFill>
              </a:rPr>
              <a:t>CẢM ƠN MỌI NGƯỜI ĐÃ LẮNG NGHE</a:t>
            </a:r>
            <a:endParaRPr sz="5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p4"/>
          <p:cNvSpPr txBox="1"/>
          <p:nvPr>
            <p:ph type="title"/>
          </p:nvPr>
        </p:nvSpPr>
        <p:spPr>
          <a:xfrm>
            <a:off x="971520" y="483290"/>
            <a:ext cx="48858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br>
              <a:rPr lang="vi-VN" sz="3200"/>
            </a:br>
            <a:endParaRPr sz="3200"/>
          </a:p>
        </p:txBody>
      </p:sp>
      <p:sp>
        <p:nvSpPr>
          <p:cNvPr id="479" name="Google Shape;479;p4"/>
          <p:cNvSpPr txBox="1"/>
          <p:nvPr>
            <p:ph type="subTitle" idx="4294967295"/>
          </p:nvPr>
        </p:nvSpPr>
        <p:spPr>
          <a:xfrm>
            <a:off x="1116330" y="1851025"/>
            <a:ext cx="7252335" cy="49149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Đô thị hóa</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457200" marR="0" lvl="0" indent="-342900" algn="l" rtl="0">
              <a:lnSpc>
                <a:spcPct val="150000"/>
              </a:lnSpc>
              <a:spcBef>
                <a:spcPts val="0"/>
              </a:spcBef>
              <a:spcAft>
                <a:spcPts val="0"/>
              </a:spcAft>
              <a:buClr>
                <a:schemeClr val="dk2"/>
              </a:buClr>
              <a:buSzPts val="18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Gia tăng dân số</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123825" marR="0" lvl="0" indent="-8890" algn="l" rtl="0">
              <a:lnSpc>
                <a:spcPct val="150000"/>
              </a:lnSpc>
              <a:spcBef>
                <a:spcPts val="0"/>
              </a:spcBef>
              <a:spcAft>
                <a:spcPts val="0"/>
              </a:spcAft>
              <a:buClr>
                <a:schemeClr val="dk2"/>
              </a:buClr>
              <a:buSzPts val="1800"/>
              <a:buFont typeface="Arial" panose="020B0604020202020204"/>
              <a:buNone/>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 Ách tắc giao thông, tai nạn giao thông, ô nhiễm môi trường</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114300" marR="0" lvl="0" indent="0" algn="l" rtl="0">
              <a:lnSpc>
                <a:spcPct val="150000"/>
              </a:lnSpc>
              <a:spcBef>
                <a:spcPts val="0"/>
              </a:spcBef>
              <a:spcAft>
                <a:spcPts val="0"/>
              </a:spcAft>
              <a:buClr>
                <a:schemeClr val="dk2"/>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🡪Xe buýt ra đời. Giải pháp đáp ứng nhu cầu về chất lượng, độ an toàn, tiện nghi, thuận tiện.</a:t>
            </a:r>
            <a:endPar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p:txBody>
      </p:sp>
      <p:sp>
        <p:nvSpPr>
          <p:cNvPr id="480" name="Google Shape;480;p4"/>
          <p:cNvSpPr txBox="1"/>
          <p:nvPr/>
        </p:nvSpPr>
        <p:spPr>
          <a:xfrm>
            <a:off x="827405" y="770890"/>
            <a:ext cx="4464685" cy="10147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3000" b="1" i="0" u="none" strike="noStrike" cap="none">
                <a:solidFill>
                  <a:schemeClr val="accent6"/>
                </a:solidFill>
                <a:latin typeface="Josefin Sans"/>
                <a:ea typeface="Josefin Sans"/>
                <a:cs typeface="Josefin Sans"/>
                <a:sym typeface="Josefin Sans"/>
              </a:rPr>
              <a:t>1. Tổng quan về xe buýt</a:t>
            </a:r>
            <a:br>
              <a:rPr lang="vi-VN" sz="3000" b="1" i="0" u="none" strike="noStrike" cap="none">
                <a:solidFill>
                  <a:schemeClr val="accent6"/>
                </a:solidFill>
                <a:latin typeface="Josefin Sans"/>
                <a:ea typeface="Josefin Sans"/>
                <a:cs typeface="Josefin Sans"/>
                <a:sym typeface="Josefin Sans"/>
              </a:rPr>
            </a:br>
            <a:r>
              <a:rPr lang="vi-VN" sz="3000" b="1" i="0" u="none" strike="noStrike" cap="none">
                <a:solidFill>
                  <a:schemeClr val="accent6"/>
                </a:solidFill>
                <a:latin typeface="Josefin Sans"/>
                <a:ea typeface="Josefin Sans"/>
                <a:cs typeface="Josefin Sans"/>
                <a:sym typeface="Josefin Sans"/>
              </a:rPr>
              <a:t>1.1 Sự ra đời</a:t>
            </a:r>
            <a:endParaRPr sz="3000" b="1" i="0" u="none" strike="noStrike" cap="none">
              <a:solidFill>
                <a:schemeClr val="accent6"/>
              </a:solidFill>
              <a:latin typeface="Josefin Sans"/>
              <a:ea typeface="Josefin Sans"/>
              <a:cs typeface="Josefin Sans"/>
              <a:sym typeface="Josefi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xEl>
                                              <p:pRg st="0" end="0"/>
                                            </p:txEl>
                                          </p:spTgt>
                                        </p:tgtEl>
                                        <p:attrNameLst>
                                          <p:attrName>style.visibility</p:attrName>
                                        </p:attrNameLst>
                                      </p:cBhvr>
                                      <p:to>
                                        <p:strVal val="visible"/>
                                      </p:to>
                                    </p:set>
                                    <p:animEffect transition="in" filter="fade">
                                      <p:cBhvr>
                                        <p:cTn id="7" dur="500"/>
                                        <p:tgtEl>
                                          <p:spTgt spid="4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9">
                                            <p:txEl>
                                              <p:pRg st="1" end="1"/>
                                            </p:txEl>
                                          </p:spTgt>
                                        </p:tgtEl>
                                        <p:attrNameLst>
                                          <p:attrName>style.visibility</p:attrName>
                                        </p:attrNameLst>
                                      </p:cBhvr>
                                      <p:to>
                                        <p:strVal val="visible"/>
                                      </p:to>
                                    </p:set>
                                    <p:animEffect transition="in" filter="fade">
                                      <p:cBhvr>
                                        <p:cTn id="12" dur="500"/>
                                        <p:tgtEl>
                                          <p:spTgt spid="4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9">
                                            <p:txEl>
                                              <p:pRg st="2" end="2"/>
                                            </p:txEl>
                                          </p:spTgt>
                                        </p:tgtEl>
                                        <p:attrNameLst>
                                          <p:attrName>style.visibility</p:attrName>
                                        </p:attrNameLst>
                                      </p:cBhvr>
                                      <p:to>
                                        <p:strVal val="visible"/>
                                      </p:to>
                                    </p:set>
                                    <p:animEffect transition="in" filter="fade">
                                      <p:cBhvr>
                                        <p:cTn id="17" dur="500"/>
                                        <p:tgtEl>
                                          <p:spTgt spid="4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9">
                                            <p:txEl>
                                              <p:pRg st="3" end="3"/>
                                            </p:txEl>
                                          </p:spTgt>
                                        </p:tgtEl>
                                        <p:attrNameLst>
                                          <p:attrName>style.visibility</p:attrName>
                                        </p:attrNameLst>
                                      </p:cBhvr>
                                      <p:to>
                                        <p:strVal val="visible"/>
                                      </p:to>
                                    </p:set>
                                    <p:animEffect transition="in" filter="fade">
                                      <p:cBhvr>
                                        <p:cTn id="22" dur="500"/>
                                        <p:tgtEl>
                                          <p:spTgt spid="47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5"/>
          <p:cNvSpPr txBox="1"/>
          <p:nvPr>
            <p:ph type="subTitle" idx="4294967295"/>
          </p:nvPr>
        </p:nvSpPr>
        <p:spPr>
          <a:xfrm>
            <a:off x="1291590" y="2506980"/>
            <a:ext cx="4860300" cy="4914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50000"/>
              </a:lnSpc>
              <a:spcBef>
                <a:spcPts val="0"/>
              </a:spcBef>
              <a:spcAft>
                <a:spcPts val="0"/>
              </a:spcAft>
              <a:buClr>
                <a:schemeClr val="dk2"/>
              </a:buClr>
              <a:buSzPts val="18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Tiếp cận được đến nhiều người, nhiều đơn vị vận tải chú trọng đầu tư</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50000"/>
              </a:lnSpc>
              <a:spcBef>
                <a:spcPts val="0"/>
              </a:spcBef>
              <a:spcAft>
                <a:spcPts val="0"/>
              </a:spcAft>
              <a:buClr>
                <a:schemeClr val="dk2"/>
              </a:buClr>
              <a:buSzPts val="1800"/>
              <a:buFont typeface="Arial" panose="020B0604020202020204"/>
              <a:buChar char="•"/>
            </a:pPr>
            <a:r>
              <a:rPr 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Nhà nước đặt ra một số chính sách hỗ trợ</a:t>
            </a:r>
            <a:r>
              <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rPr>
              <a:t>.</a:t>
            </a:r>
            <a:endParaRPr lang="en-US" altLang="vi-VN" sz="1800" b="0" i="0" u="none" strike="noStrike" cap="none">
              <a:solidFill>
                <a:schemeClr val="dk2"/>
              </a:solidFill>
              <a:latin typeface="Open Sans" panose="020B0606030504020204"/>
              <a:ea typeface="Open Sans" panose="020B0606030504020204"/>
              <a:cs typeface="Open Sans" panose="020B0606030504020204"/>
              <a:sym typeface="Open Sans" panose="020B0606030504020204"/>
            </a:endParaRPr>
          </a:p>
        </p:txBody>
      </p:sp>
      <p:pic>
        <p:nvPicPr>
          <p:cNvPr id="486" name="Google Shape;486;p5" descr="chart-growth-1913955-1624750"/>
          <p:cNvPicPr preferRelativeResize="0"/>
          <p:nvPr/>
        </p:nvPicPr>
        <p:blipFill rotWithShape="1">
          <a:blip r:embed="rId1"/>
          <a:srcRect/>
          <a:stretch>
            <a:fillRect/>
          </a:stretch>
        </p:blipFill>
        <p:spPr>
          <a:xfrm>
            <a:off x="6588125" y="1275715"/>
            <a:ext cx="1876425" cy="1876425"/>
          </a:xfrm>
          <a:prstGeom prst="rect">
            <a:avLst/>
          </a:prstGeom>
          <a:noFill/>
          <a:ln w="9525" cap="flat" cmpd="sng">
            <a:solidFill>
              <a:schemeClr val="lt1"/>
            </a:solidFill>
            <a:prstDash val="solid"/>
            <a:round/>
            <a:headEnd type="none" w="sm" len="sm"/>
            <a:tailEnd type="none" w="sm" len="sm"/>
          </a:ln>
        </p:spPr>
      </p:pic>
      <p:sp>
        <p:nvSpPr>
          <p:cNvPr id="487" name="Google Shape;487;p5"/>
          <p:cNvSpPr txBox="1"/>
          <p:nvPr/>
        </p:nvSpPr>
        <p:spPr>
          <a:xfrm>
            <a:off x="827398" y="770900"/>
            <a:ext cx="57606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3000" b="1" i="0" u="none" strike="noStrike" cap="none">
                <a:solidFill>
                  <a:schemeClr val="accent6"/>
                </a:solidFill>
                <a:latin typeface="Josefin Sans"/>
                <a:ea typeface="Josefin Sans"/>
                <a:cs typeface="Josefin Sans"/>
                <a:sym typeface="Josefin Sans"/>
              </a:rPr>
              <a:t>1. Tổng quan về xe buýt</a:t>
            </a:r>
            <a:br>
              <a:rPr lang="vi-VN" sz="3000" b="1" i="0" u="none" strike="noStrike" cap="none">
                <a:solidFill>
                  <a:schemeClr val="accent6"/>
                </a:solidFill>
                <a:latin typeface="Josefin Sans"/>
                <a:ea typeface="Josefin Sans"/>
                <a:cs typeface="Josefin Sans"/>
                <a:sym typeface="Josefin Sans"/>
              </a:rPr>
            </a:br>
            <a:r>
              <a:rPr lang="vi-VN" sz="3000" b="1" i="0" u="none" strike="noStrike" cap="none">
                <a:solidFill>
                  <a:schemeClr val="accent6"/>
                </a:solidFill>
                <a:latin typeface="Josefin Sans"/>
                <a:ea typeface="Josefin Sans"/>
                <a:cs typeface="Josefin Sans"/>
                <a:sym typeface="Josefin Sans"/>
              </a:rPr>
              <a:t>1.2 Sự phát triển</a:t>
            </a:r>
            <a:endParaRPr sz="3000" b="1" i="0" u="none" strike="noStrike" cap="none">
              <a:solidFill>
                <a:schemeClr val="accent6"/>
              </a:solidFill>
              <a:latin typeface="Josefin Sans"/>
              <a:ea typeface="Josefin Sans"/>
              <a:cs typeface="Josefin Sans"/>
              <a:sym typeface="Josefi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5">
                                            <p:txEl>
                                              <p:pRg st="0" end="0"/>
                                            </p:txEl>
                                          </p:spTgt>
                                        </p:tgtEl>
                                        <p:attrNameLst>
                                          <p:attrName>style.visibility</p:attrName>
                                        </p:attrNameLst>
                                      </p:cBhvr>
                                      <p:to>
                                        <p:strVal val="visible"/>
                                      </p:to>
                                    </p:set>
                                    <p:animEffect transition="in" filter="fade">
                                      <p:cBhvr>
                                        <p:cTn id="7" dur="500"/>
                                        <p:tgtEl>
                                          <p:spTgt spid="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5">
                                            <p:txEl>
                                              <p:pRg st="1" end="1"/>
                                            </p:txEl>
                                          </p:spTgt>
                                        </p:tgtEl>
                                        <p:attrNameLst>
                                          <p:attrName>style.visibility</p:attrName>
                                        </p:attrNameLst>
                                      </p:cBhvr>
                                      <p:to>
                                        <p:strVal val="visible"/>
                                      </p:to>
                                    </p:set>
                                    <p:animEffect transition="in" filter="fade">
                                      <p:cBhvr>
                                        <p:cTn id="12" dur="500"/>
                                        <p:tgtEl>
                                          <p:spTgt spid="485">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sp>
        <p:nvSpPr>
          <p:cNvPr id="492" name="Google Shape;492;p6"/>
          <p:cNvSpPr txBox="1"/>
          <p:nvPr>
            <p:ph type="title"/>
          </p:nvPr>
        </p:nvSpPr>
        <p:spPr>
          <a:xfrm>
            <a:off x="2699565" y="3651305"/>
            <a:ext cx="37563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sz="3000"/>
              <a:t>2. HIỆN TRẠNG</a:t>
            </a:r>
            <a:endParaRPr sz="3000"/>
          </a:p>
        </p:txBody>
      </p:sp>
      <p:sp>
        <p:nvSpPr>
          <p:cNvPr id="493" name="Google Shape;493;p6"/>
          <p:cNvSpPr/>
          <p:nvPr/>
        </p:nvSpPr>
        <p:spPr>
          <a:xfrm>
            <a:off x="3099435" y="1707515"/>
            <a:ext cx="2944495" cy="1543050"/>
          </a:xfrm>
          <a:custGeom>
            <a:avLst/>
            <a:gdLst/>
            <a:ahLst/>
            <a:cxnLst/>
            <a:rect l="l" t="t" r="r" b="b"/>
            <a:pathLst>
              <a:path w="4307840" h="2413000" extrusionOk="0">
                <a:moveTo>
                  <a:pt x="2794533" y="12699"/>
                </a:moveTo>
                <a:lnTo>
                  <a:pt x="2241772" y="12699"/>
                </a:lnTo>
                <a:lnTo>
                  <a:pt x="2292936" y="0"/>
                </a:lnTo>
                <a:lnTo>
                  <a:pt x="2745318" y="0"/>
                </a:lnTo>
                <a:lnTo>
                  <a:pt x="2794533" y="12699"/>
                </a:lnTo>
                <a:close/>
              </a:path>
              <a:path w="4307840" h="2413000" extrusionOk="0">
                <a:moveTo>
                  <a:pt x="3038307" y="50799"/>
                </a:moveTo>
                <a:lnTo>
                  <a:pt x="2903022" y="50799"/>
                </a:lnTo>
                <a:lnTo>
                  <a:pt x="2870019" y="38099"/>
                </a:lnTo>
                <a:lnTo>
                  <a:pt x="2087413" y="38099"/>
                </a:lnTo>
                <a:lnTo>
                  <a:pt x="2190458" y="12699"/>
                </a:lnTo>
                <a:lnTo>
                  <a:pt x="2843508" y="12699"/>
                </a:lnTo>
                <a:lnTo>
                  <a:pt x="2892235" y="25399"/>
                </a:lnTo>
                <a:lnTo>
                  <a:pt x="2940706" y="25399"/>
                </a:lnTo>
                <a:lnTo>
                  <a:pt x="3038307" y="50799"/>
                </a:lnTo>
                <a:close/>
              </a:path>
              <a:path w="4307840" h="2413000" extrusionOk="0">
                <a:moveTo>
                  <a:pt x="1441265" y="2324099"/>
                </a:moveTo>
                <a:lnTo>
                  <a:pt x="1278665" y="2324099"/>
                </a:lnTo>
                <a:lnTo>
                  <a:pt x="1168400" y="2298699"/>
                </a:lnTo>
                <a:lnTo>
                  <a:pt x="530899" y="2133599"/>
                </a:lnTo>
                <a:lnTo>
                  <a:pt x="482448" y="2108199"/>
                </a:lnTo>
                <a:lnTo>
                  <a:pt x="337651" y="2070099"/>
                </a:lnTo>
                <a:lnTo>
                  <a:pt x="289576" y="2044699"/>
                </a:lnTo>
                <a:lnTo>
                  <a:pt x="145948" y="2006599"/>
                </a:lnTo>
                <a:lnTo>
                  <a:pt x="98275" y="1981199"/>
                </a:lnTo>
                <a:lnTo>
                  <a:pt x="89849" y="1981199"/>
                </a:lnTo>
                <a:lnTo>
                  <a:pt x="49411" y="1955799"/>
                </a:lnTo>
                <a:lnTo>
                  <a:pt x="20028" y="1917699"/>
                </a:lnTo>
                <a:lnTo>
                  <a:pt x="3093" y="1879599"/>
                </a:lnTo>
                <a:lnTo>
                  <a:pt x="0" y="1828799"/>
                </a:lnTo>
                <a:lnTo>
                  <a:pt x="12141" y="1777999"/>
                </a:lnTo>
                <a:lnTo>
                  <a:pt x="33234" y="1739899"/>
                </a:lnTo>
                <a:lnTo>
                  <a:pt x="55046" y="1689099"/>
                </a:lnTo>
                <a:lnTo>
                  <a:pt x="77571" y="1638299"/>
                </a:lnTo>
                <a:lnTo>
                  <a:pt x="100802" y="1600199"/>
                </a:lnTo>
                <a:lnTo>
                  <a:pt x="124733" y="1549399"/>
                </a:lnTo>
                <a:lnTo>
                  <a:pt x="149356" y="1498599"/>
                </a:lnTo>
                <a:lnTo>
                  <a:pt x="174665" y="1460499"/>
                </a:lnTo>
                <a:lnTo>
                  <a:pt x="200654" y="1409699"/>
                </a:lnTo>
                <a:lnTo>
                  <a:pt x="227315" y="1371599"/>
                </a:lnTo>
                <a:lnTo>
                  <a:pt x="254643" y="1320799"/>
                </a:lnTo>
                <a:lnTo>
                  <a:pt x="282629" y="1282699"/>
                </a:lnTo>
                <a:lnTo>
                  <a:pt x="311269" y="1244599"/>
                </a:lnTo>
                <a:lnTo>
                  <a:pt x="340554" y="1193799"/>
                </a:lnTo>
                <a:lnTo>
                  <a:pt x="370479" y="1155699"/>
                </a:lnTo>
                <a:lnTo>
                  <a:pt x="401036" y="1117599"/>
                </a:lnTo>
                <a:lnTo>
                  <a:pt x="432219" y="1066799"/>
                </a:lnTo>
                <a:lnTo>
                  <a:pt x="464022" y="1028699"/>
                </a:lnTo>
                <a:lnTo>
                  <a:pt x="496437" y="990599"/>
                </a:lnTo>
                <a:lnTo>
                  <a:pt x="529458" y="952499"/>
                </a:lnTo>
                <a:lnTo>
                  <a:pt x="563079" y="914399"/>
                </a:lnTo>
                <a:lnTo>
                  <a:pt x="597292" y="876299"/>
                </a:lnTo>
                <a:lnTo>
                  <a:pt x="632993" y="838199"/>
                </a:lnTo>
                <a:lnTo>
                  <a:pt x="669109" y="800099"/>
                </a:lnTo>
                <a:lnTo>
                  <a:pt x="705639" y="761999"/>
                </a:lnTo>
                <a:lnTo>
                  <a:pt x="742581" y="723899"/>
                </a:lnTo>
                <a:lnTo>
                  <a:pt x="779933" y="685799"/>
                </a:lnTo>
                <a:lnTo>
                  <a:pt x="817692" y="647699"/>
                </a:lnTo>
                <a:lnTo>
                  <a:pt x="855857" y="622299"/>
                </a:lnTo>
                <a:lnTo>
                  <a:pt x="894426" y="584199"/>
                </a:lnTo>
                <a:lnTo>
                  <a:pt x="933396" y="558799"/>
                </a:lnTo>
                <a:lnTo>
                  <a:pt x="972765" y="520699"/>
                </a:lnTo>
                <a:lnTo>
                  <a:pt x="1052695" y="469899"/>
                </a:lnTo>
                <a:lnTo>
                  <a:pt x="1093251" y="431799"/>
                </a:lnTo>
                <a:lnTo>
                  <a:pt x="1217260" y="355599"/>
                </a:lnTo>
                <a:lnTo>
                  <a:pt x="1344736" y="279399"/>
                </a:lnTo>
                <a:lnTo>
                  <a:pt x="1387990" y="266699"/>
                </a:lnTo>
                <a:lnTo>
                  <a:pt x="1475626" y="215899"/>
                </a:lnTo>
                <a:lnTo>
                  <a:pt x="1520004" y="203199"/>
                </a:lnTo>
                <a:lnTo>
                  <a:pt x="1564754" y="177799"/>
                </a:lnTo>
                <a:lnTo>
                  <a:pt x="1655359" y="152399"/>
                </a:lnTo>
                <a:lnTo>
                  <a:pt x="1701210" y="126999"/>
                </a:lnTo>
                <a:lnTo>
                  <a:pt x="1983866" y="50799"/>
                </a:lnTo>
                <a:lnTo>
                  <a:pt x="2035698" y="38099"/>
                </a:lnTo>
                <a:lnTo>
                  <a:pt x="2217927" y="38099"/>
                </a:lnTo>
                <a:lnTo>
                  <a:pt x="2171715" y="50799"/>
                </a:lnTo>
                <a:lnTo>
                  <a:pt x="2126864" y="50799"/>
                </a:lnTo>
                <a:lnTo>
                  <a:pt x="2035442" y="76199"/>
                </a:lnTo>
                <a:lnTo>
                  <a:pt x="1989484" y="76199"/>
                </a:lnTo>
                <a:lnTo>
                  <a:pt x="1748365" y="139699"/>
                </a:lnTo>
                <a:lnTo>
                  <a:pt x="1701270" y="165099"/>
                </a:lnTo>
                <a:lnTo>
                  <a:pt x="1608228" y="190499"/>
                </a:lnTo>
                <a:lnTo>
                  <a:pt x="1562287" y="215899"/>
                </a:lnTo>
                <a:lnTo>
                  <a:pt x="1516734" y="228599"/>
                </a:lnTo>
                <a:lnTo>
                  <a:pt x="1426806" y="279399"/>
                </a:lnTo>
                <a:lnTo>
                  <a:pt x="1382435" y="292099"/>
                </a:lnTo>
                <a:lnTo>
                  <a:pt x="1251725" y="368299"/>
                </a:lnTo>
                <a:lnTo>
                  <a:pt x="1124668" y="444499"/>
                </a:lnTo>
                <a:lnTo>
                  <a:pt x="1083139" y="482599"/>
                </a:lnTo>
                <a:lnTo>
                  <a:pt x="1001330" y="533399"/>
                </a:lnTo>
                <a:lnTo>
                  <a:pt x="961055" y="571499"/>
                </a:lnTo>
                <a:lnTo>
                  <a:pt x="921202" y="596899"/>
                </a:lnTo>
                <a:lnTo>
                  <a:pt x="881775" y="634999"/>
                </a:lnTo>
                <a:lnTo>
                  <a:pt x="842775" y="673099"/>
                </a:lnTo>
                <a:lnTo>
                  <a:pt x="804205" y="698499"/>
                </a:lnTo>
                <a:lnTo>
                  <a:pt x="766068" y="736599"/>
                </a:lnTo>
                <a:lnTo>
                  <a:pt x="728365" y="774699"/>
                </a:lnTo>
                <a:lnTo>
                  <a:pt x="691099" y="812799"/>
                </a:lnTo>
                <a:lnTo>
                  <a:pt x="654273" y="850899"/>
                </a:lnTo>
                <a:lnTo>
                  <a:pt x="617889" y="888999"/>
                </a:lnTo>
                <a:lnTo>
                  <a:pt x="583950" y="927099"/>
                </a:lnTo>
                <a:lnTo>
                  <a:pt x="550613" y="965199"/>
                </a:lnTo>
                <a:lnTo>
                  <a:pt x="517883" y="1003299"/>
                </a:lnTo>
                <a:lnTo>
                  <a:pt x="485765" y="1054099"/>
                </a:lnTo>
                <a:lnTo>
                  <a:pt x="454263" y="1092199"/>
                </a:lnTo>
                <a:lnTo>
                  <a:pt x="423380" y="1130299"/>
                </a:lnTo>
                <a:lnTo>
                  <a:pt x="393122" y="1168399"/>
                </a:lnTo>
                <a:lnTo>
                  <a:pt x="363492" y="1206499"/>
                </a:lnTo>
                <a:lnTo>
                  <a:pt x="334495" y="1257299"/>
                </a:lnTo>
                <a:lnTo>
                  <a:pt x="306134" y="1295399"/>
                </a:lnTo>
                <a:lnTo>
                  <a:pt x="278415" y="1346199"/>
                </a:lnTo>
                <a:lnTo>
                  <a:pt x="251341" y="1384299"/>
                </a:lnTo>
                <a:lnTo>
                  <a:pt x="224917" y="1422399"/>
                </a:lnTo>
                <a:lnTo>
                  <a:pt x="199146" y="1473199"/>
                </a:lnTo>
                <a:lnTo>
                  <a:pt x="174034" y="1511299"/>
                </a:lnTo>
                <a:lnTo>
                  <a:pt x="149584" y="1562099"/>
                </a:lnTo>
                <a:lnTo>
                  <a:pt x="125801" y="1612899"/>
                </a:lnTo>
                <a:lnTo>
                  <a:pt x="102689" y="1650999"/>
                </a:lnTo>
                <a:lnTo>
                  <a:pt x="80251" y="1701799"/>
                </a:lnTo>
                <a:lnTo>
                  <a:pt x="58494" y="1739899"/>
                </a:lnTo>
                <a:lnTo>
                  <a:pt x="37419" y="1790699"/>
                </a:lnTo>
                <a:lnTo>
                  <a:pt x="35547" y="1790699"/>
                </a:lnTo>
                <a:lnTo>
                  <a:pt x="34610" y="1803399"/>
                </a:lnTo>
                <a:lnTo>
                  <a:pt x="27194" y="1841499"/>
                </a:lnTo>
                <a:lnTo>
                  <a:pt x="38472" y="1892299"/>
                </a:lnTo>
                <a:lnTo>
                  <a:pt x="66077" y="1930399"/>
                </a:lnTo>
                <a:lnTo>
                  <a:pt x="107637" y="1955799"/>
                </a:lnTo>
                <a:lnTo>
                  <a:pt x="130544" y="1968499"/>
                </a:lnTo>
                <a:lnTo>
                  <a:pt x="155518" y="1968499"/>
                </a:lnTo>
                <a:lnTo>
                  <a:pt x="182498" y="1981199"/>
                </a:lnTo>
                <a:lnTo>
                  <a:pt x="242225" y="2006599"/>
                </a:lnTo>
                <a:lnTo>
                  <a:pt x="309226" y="2031999"/>
                </a:lnTo>
                <a:lnTo>
                  <a:pt x="345298" y="2044699"/>
                </a:lnTo>
                <a:lnTo>
                  <a:pt x="383002" y="2044699"/>
                </a:lnTo>
                <a:lnTo>
                  <a:pt x="422275" y="2057399"/>
                </a:lnTo>
                <a:lnTo>
                  <a:pt x="463054" y="2070099"/>
                </a:lnTo>
                <a:lnTo>
                  <a:pt x="505279" y="2095499"/>
                </a:lnTo>
                <a:lnTo>
                  <a:pt x="593811" y="2120899"/>
                </a:lnTo>
                <a:lnTo>
                  <a:pt x="735885" y="2158999"/>
                </a:lnTo>
                <a:lnTo>
                  <a:pt x="940014" y="2209799"/>
                </a:lnTo>
                <a:lnTo>
                  <a:pt x="1441265" y="2324099"/>
                </a:lnTo>
                <a:close/>
              </a:path>
              <a:path w="4307840" h="2413000" extrusionOk="0">
                <a:moveTo>
                  <a:pt x="2680808" y="2324099"/>
                </a:moveTo>
                <a:lnTo>
                  <a:pt x="2348946" y="2324099"/>
                </a:lnTo>
                <a:lnTo>
                  <a:pt x="2303005" y="2311399"/>
                </a:lnTo>
                <a:lnTo>
                  <a:pt x="2081886" y="2247899"/>
                </a:lnTo>
                <a:lnTo>
                  <a:pt x="2039712" y="2222499"/>
                </a:lnTo>
                <a:lnTo>
                  <a:pt x="1998332" y="2209799"/>
                </a:lnTo>
                <a:lnTo>
                  <a:pt x="1957794" y="2184399"/>
                </a:lnTo>
                <a:lnTo>
                  <a:pt x="1918145" y="2158999"/>
                </a:lnTo>
                <a:lnTo>
                  <a:pt x="1879432" y="2133599"/>
                </a:lnTo>
                <a:lnTo>
                  <a:pt x="1841703" y="2108199"/>
                </a:lnTo>
                <a:lnTo>
                  <a:pt x="1805005" y="2082799"/>
                </a:lnTo>
                <a:lnTo>
                  <a:pt x="1769387" y="2057399"/>
                </a:lnTo>
                <a:lnTo>
                  <a:pt x="1734894" y="2031999"/>
                </a:lnTo>
                <a:lnTo>
                  <a:pt x="1701575" y="1993899"/>
                </a:lnTo>
                <a:lnTo>
                  <a:pt x="1669478" y="1955799"/>
                </a:lnTo>
                <a:lnTo>
                  <a:pt x="1638649" y="1930399"/>
                </a:lnTo>
                <a:lnTo>
                  <a:pt x="1609137" y="1892299"/>
                </a:lnTo>
                <a:lnTo>
                  <a:pt x="1580988" y="1854199"/>
                </a:lnTo>
                <a:lnTo>
                  <a:pt x="1554250" y="1816099"/>
                </a:lnTo>
                <a:lnTo>
                  <a:pt x="1528971" y="1777999"/>
                </a:lnTo>
                <a:lnTo>
                  <a:pt x="1505197" y="1739899"/>
                </a:lnTo>
                <a:lnTo>
                  <a:pt x="1482978" y="1701799"/>
                </a:lnTo>
                <a:lnTo>
                  <a:pt x="1462359" y="1650999"/>
                </a:lnTo>
                <a:lnTo>
                  <a:pt x="1443388" y="1612899"/>
                </a:lnTo>
                <a:lnTo>
                  <a:pt x="1426114" y="1562099"/>
                </a:lnTo>
                <a:lnTo>
                  <a:pt x="1410583" y="1523999"/>
                </a:lnTo>
                <a:lnTo>
                  <a:pt x="1396843" y="1473199"/>
                </a:lnTo>
                <a:lnTo>
                  <a:pt x="1385203" y="1422399"/>
                </a:lnTo>
                <a:lnTo>
                  <a:pt x="1375546" y="1384299"/>
                </a:lnTo>
                <a:lnTo>
                  <a:pt x="1367844" y="1333499"/>
                </a:lnTo>
                <a:lnTo>
                  <a:pt x="1362071" y="1282699"/>
                </a:lnTo>
                <a:lnTo>
                  <a:pt x="1358202" y="1244599"/>
                </a:lnTo>
                <a:lnTo>
                  <a:pt x="1356210" y="1193799"/>
                </a:lnTo>
                <a:lnTo>
                  <a:pt x="1356069" y="1142999"/>
                </a:lnTo>
                <a:lnTo>
                  <a:pt x="1357753" y="1104899"/>
                </a:lnTo>
                <a:lnTo>
                  <a:pt x="1361234" y="1054099"/>
                </a:lnTo>
                <a:lnTo>
                  <a:pt x="1373487" y="965199"/>
                </a:lnTo>
                <a:lnTo>
                  <a:pt x="1382206" y="927099"/>
                </a:lnTo>
                <a:lnTo>
                  <a:pt x="1392619" y="876299"/>
                </a:lnTo>
                <a:lnTo>
                  <a:pt x="1404698" y="838199"/>
                </a:lnTo>
                <a:lnTo>
                  <a:pt x="1418418" y="787399"/>
                </a:lnTo>
                <a:lnTo>
                  <a:pt x="1433753" y="749299"/>
                </a:lnTo>
                <a:lnTo>
                  <a:pt x="1450676" y="711199"/>
                </a:lnTo>
                <a:lnTo>
                  <a:pt x="1469161" y="660399"/>
                </a:lnTo>
                <a:lnTo>
                  <a:pt x="1489182" y="622299"/>
                </a:lnTo>
                <a:lnTo>
                  <a:pt x="1510713" y="584199"/>
                </a:lnTo>
                <a:lnTo>
                  <a:pt x="1533727" y="546099"/>
                </a:lnTo>
                <a:lnTo>
                  <a:pt x="1558198" y="507999"/>
                </a:lnTo>
                <a:lnTo>
                  <a:pt x="1584100" y="469899"/>
                </a:lnTo>
                <a:lnTo>
                  <a:pt x="1611407" y="444499"/>
                </a:lnTo>
                <a:lnTo>
                  <a:pt x="1640092" y="406399"/>
                </a:lnTo>
                <a:lnTo>
                  <a:pt x="1670129" y="368299"/>
                </a:lnTo>
                <a:lnTo>
                  <a:pt x="1701492" y="342899"/>
                </a:lnTo>
                <a:lnTo>
                  <a:pt x="1734155" y="304799"/>
                </a:lnTo>
                <a:lnTo>
                  <a:pt x="1768091" y="279399"/>
                </a:lnTo>
                <a:lnTo>
                  <a:pt x="1803274" y="253999"/>
                </a:lnTo>
                <a:lnTo>
                  <a:pt x="1839678" y="215899"/>
                </a:lnTo>
                <a:lnTo>
                  <a:pt x="1877277" y="190499"/>
                </a:lnTo>
                <a:lnTo>
                  <a:pt x="1916044" y="165099"/>
                </a:lnTo>
                <a:lnTo>
                  <a:pt x="1955954" y="152399"/>
                </a:lnTo>
                <a:lnTo>
                  <a:pt x="1996979" y="126999"/>
                </a:lnTo>
                <a:lnTo>
                  <a:pt x="2039094" y="101599"/>
                </a:lnTo>
                <a:lnTo>
                  <a:pt x="2126489" y="76199"/>
                </a:lnTo>
                <a:lnTo>
                  <a:pt x="2171715" y="50799"/>
                </a:lnTo>
                <a:lnTo>
                  <a:pt x="2217927" y="38099"/>
                </a:lnTo>
                <a:lnTo>
                  <a:pt x="2172418" y="50799"/>
                </a:lnTo>
                <a:lnTo>
                  <a:pt x="2850572" y="50799"/>
                </a:lnTo>
                <a:lnTo>
                  <a:pt x="2941954" y="76199"/>
                </a:lnTo>
                <a:lnTo>
                  <a:pt x="2986639" y="101599"/>
                </a:lnTo>
                <a:lnTo>
                  <a:pt x="3030562" y="114299"/>
                </a:lnTo>
                <a:lnTo>
                  <a:pt x="3073652" y="139699"/>
                </a:lnTo>
                <a:lnTo>
                  <a:pt x="3115841" y="165099"/>
                </a:lnTo>
                <a:lnTo>
                  <a:pt x="3157058" y="190499"/>
                </a:lnTo>
                <a:lnTo>
                  <a:pt x="3197236" y="215899"/>
                </a:lnTo>
                <a:lnTo>
                  <a:pt x="3235944" y="241299"/>
                </a:lnTo>
                <a:lnTo>
                  <a:pt x="3273137" y="279399"/>
                </a:lnTo>
                <a:lnTo>
                  <a:pt x="3308806" y="304799"/>
                </a:lnTo>
                <a:lnTo>
                  <a:pt x="3342941" y="342899"/>
                </a:lnTo>
                <a:lnTo>
                  <a:pt x="3375535" y="368299"/>
                </a:lnTo>
                <a:lnTo>
                  <a:pt x="3406578" y="406399"/>
                </a:lnTo>
                <a:lnTo>
                  <a:pt x="3436061" y="444499"/>
                </a:lnTo>
                <a:lnTo>
                  <a:pt x="3463975" y="482599"/>
                </a:lnTo>
                <a:lnTo>
                  <a:pt x="3490311" y="520699"/>
                </a:lnTo>
                <a:lnTo>
                  <a:pt x="3515061" y="558799"/>
                </a:lnTo>
                <a:lnTo>
                  <a:pt x="3538215" y="596899"/>
                </a:lnTo>
                <a:lnTo>
                  <a:pt x="3559764" y="634999"/>
                </a:lnTo>
                <a:lnTo>
                  <a:pt x="3579699" y="673099"/>
                </a:lnTo>
                <a:lnTo>
                  <a:pt x="3598012" y="711199"/>
                </a:lnTo>
                <a:lnTo>
                  <a:pt x="3614694" y="749299"/>
                </a:lnTo>
                <a:lnTo>
                  <a:pt x="3629735" y="800099"/>
                </a:lnTo>
                <a:lnTo>
                  <a:pt x="3643126" y="838199"/>
                </a:lnTo>
                <a:lnTo>
                  <a:pt x="3654860" y="888999"/>
                </a:lnTo>
                <a:lnTo>
                  <a:pt x="3664925" y="927099"/>
                </a:lnTo>
                <a:lnTo>
                  <a:pt x="3673315" y="965199"/>
                </a:lnTo>
                <a:lnTo>
                  <a:pt x="3685029" y="1054099"/>
                </a:lnTo>
                <a:lnTo>
                  <a:pt x="3688336" y="1104899"/>
                </a:lnTo>
                <a:lnTo>
                  <a:pt x="3689931" y="1155699"/>
                </a:lnTo>
                <a:lnTo>
                  <a:pt x="3689805" y="1193799"/>
                </a:lnTo>
                <a:lnTo>
                  <a:pt x="3687949" y="1244599"/>
                </a:lnTo>
                <a:lnTo>
                  <a:pt x="3684354" y="1282699"/>
                </a:lnTo>
                <a:lnTo>
                  <a:pt x="3679011" y="1333499"/>
                </a:lnTo>
                <a:lnTo>
                  <a:pt x="3671911" y="1371599"/>
                </a:lnTo>
                <a:lnTo>
                  <a:pt x="3663046" y="1422399"/>
                </a:lnTo>
                <a:lnTo>
                  <a:pt x="3652405" y="1460499"/>
                </a:lnTo>
                <a:lnTo>
                  <a:pt x="3639981" y="1511299"/>
                </a:lnTo>
                <a:lnTo>
                  <a:pt x="3625764" y="1549399"/>
                </a:lnTo>
                <a:lnTo>
                  <a:pt x="3609746" y="1587499"/>
                </a:lnTo>
                <a:lnTo>
                  <a:pt x="3591917" y="1638299"/>
                </a:lnTo>
                <a:lnTo>
                  <a:pt x="3572268" y="1676399"/>
                </a:lnTo>
                <a:lnTo>
                  <a:pt x="3550791" y="1714499"/>
                </a:lnTo>
                <a:lnTo>
                  <a:pt x="3527477" y="1765299"/>
                </a:lnTo>
                <a:lnTo>
                  <a:pt x="3502316" y="1803399"/>
                </a:lnTo>
                <a:lnTo>
                  <a:pt x="3475300" y="1841499"/>
                </a:lnTo>
                <a:lnTo>
                  <a:pt x="3513354" y="1841499"/>
                </a:lnTo>
                <a:lnTo>
                  <a:pt x="3454734" y="1904999"/>
                </a:lnTo>
                <a:lnTo>
                  <a:pt x="3419131" y="1930399"/>
                </a:lnTo>
                <a:lnTo>
                  <a:pt x="3383229" y="1968499"/>
                </a:lnTo>
                <a:lnTo>
                  <a:pt x="3347035" y="1993899"/>
                </a:lnTo>
                <a:lnTo>
                  <a:pt x="3335244" y="2006599"/>
                </a:lnTo>
                <a:lnTo>
                  <a:pt x="3312013" y="2031999"/>
                </a:lnTo>
                <a:lnTo>
                  <a:pt x="3300223" y="2031999"/>
                </a:lnTo>
                <a:lnTo>
                  <a:pt x="3258651" y="2070099"/>
                </a:lnTo>
                <a:lnTo>
                  <a:pt x="3215441" y="2108199"/>
                </a:lnTo>
                <a:lnTo>
                  <a:pt x="3170670" y="2133599"/>
                </a:lnTo>
                <a:lnTo>
                  <a:pt x="3124417" y="2171699"/>
                </a:lnTo>
                <a:lnTo>
                  <a:pt x="3076760" y="2197099"/>
                </a:lnTo>
                <a:lnTo>
                  <a:pt x="3027776" y="2222499"/>
                </a:lnTo>
                <a:lnTo>
                  <a:pt x="2984470" y="2235199"/>
                </a:lnTo>
                <a:lnTo>
                  <a:pt x="2895949" y="2285999"/>
                </a:lnTo>
                <a:lnTo>
                  <a:pt x="2850789" y="2298699"/>
                </a:lnTo>
                <a:lnTo>
                  <a:pt x="2827928" y="2311399"/>
                </a:lnTo>
                <a:lnTo>
                  <a:pt x="2729115" y="2311399"/>
                </a:lnTo>
                <a:lnTo>
                  <a:pt x="2680808" y="2324099"/>
                </a:lnTo>
                <a:close/>
              </a:path>
              <a:path w="4307840" h="2413000" extrusionOk="0">
                <a:moveTo>
                  <a:pt x="2850572" y="50799"/>
                </a:moveTo>
                <a:lnTo>
                  <a:pt x="2172418" y="50799"/>
                </a:lnTo>
                <a:lnTo>
                  <a:pt x="2217927" y="38099"/>
                </a:lnTo>
                <a:lnTo>
                  <a:pt x="2804014" y="38099"/>
                </a:lnTo>
                <a:lnTo>
                  <a:pt x="2850572" y="50799"/>
                </a:lnTo>
                <a:close/>
              </a:path>
              <a:path w="4307840" h="2413000" extrusionOk="0">
                <a:moveTo>
                  <a:pt x="3513354" y="1841499"/>
                </a:moveTo>
                <a:lnTo>
                  <a:pt x="3475300" y="1841499"/>
                </a:lnTo>
                <a:lnTo>
                  <a:pt x="3511462" y="1803399"/>
                </a:lnTo>
                <a:lnTo>
                  <a:pt x="3546922" y="1765299"/>
                </a:lnTo>
                <a:lnTo>
                  <a:pt x="3581680" y="1727199"/>
                </a:lnTo>
                <a:lnTo>
                  <a:pt x="3615736" y="1689099"/>
                </a:lnTo>
                <a:lnTo>
                  <a:pt x="3649090" y="1650999"/>
                </a:lnTo>
                <a:lnTo>
                  <a:pt x="3681741" y="1612899"/>
                </a:lnTo>
                <a:lnTo>
                  <a:pt x="3713690" y="1562099"/>
                </a:lnTo>
                <a:lnTo>
                  <a:pt x="3744937" y="1523999"/>
                </a:lnTo>
                <a:lnTo>
                  <a:pt x="3775482" y="1485899"/>
                </a:lnTo>
                <a:lnTo>
                  <a:pt x="3805325" y="1435099"/>
                </a:lnTo>
                <a:lnTo>
                  <a:pt x="3834466" y="1396999"/>
                </a:lnTo>
                <a:lnTo>
                  <a:pt x="3862904" y="1358899"/>
                </a:lnTo>
                <a:lnTo>
                  <a:pt x="3889930" y="1308099"/>
                </a:lnTo>
                <a:lnTo>
                  <a:pt x="3916439" y="1269999"/>
                </a:lnTo>
                <a:lnTo>
                  <a:pt x="3942428" y="1219199"/>
                </a:lnTo>
                <a:lnTo>
                  <a:pt x="3967894" y="1181099"/>
                </a:lnTo>
                <a:lnTo>
                  <a:pt x="3992837" y="1142999"/>
                </a:lnTo>
                <a:lnTo>
                  <a:pt x="4017253" y="1092199"/>
                </a:lnTo>
                <a:lnTo>
                  <a:pt x="4041141" y="1054099"/>
                </a:lnTo>
                <a:lnTo>
                  <a:pt x="4064499" y="1003299"/>
                </a:lnTo>
                <a:lnTo>
                  <a:pt x="4087325" y="952499"/>
                </a:lnTo>
                <a:lnTo>
                  <a:pt x="4109616" y="914399"/>
                </a:lnTo>
                <a:lnTo>
                  <a:pt x="4131371" y="863599"/>
                </a:lnTo>
                <a:lnTo>
                  <a:pt x="4152588" y="825499"/>
                </a:lnTo>
                <a:lnTo>
                  <a:pt x="4173264" y="774699"/>
                </a:lnTo>
                <a:lnTo>
                  <a:pt x="4193397" y="723899"/>
                </a:lnTo>
                <a:lnTo>
                  <a:pt x="4170430" y="698499"/>
                </a:lnTo>
                <a:lnTo>
                  <a:pt x="4146585" y="673099"/>
                </a:lnTo>
                <a:lnTo>
                  <a:pt x="4122038" y="647699"/>
                </a:lnTo>
                <a:lnTo>
                  <a:pt x="4096964" y="622299"/>
                </a:lnTo>
                <a:lnTo>
                  <a:pt x="4087602" y="622299"/>
                </a:lnTo>
                <a:lnTo>
                  <a:pt x="4049398" y="584199"/>
                </a:lnTo>
                <a:lnTo>
                  <a:pt x="4010384" y="546099"/>
                </a:lnTo>
                <a:lnTo>
                  <a:pt x="3970585" y="520699"/>
                </a:lnTo>
                <a:lnTo>
                  <a:pt x="3930026" y="482599"/>
                </a:lnTo>
                <a:lnTo>
                  <a:pt x="3888733" y="457199"/>
                </a:lnTo>
                <a:lnTo>
                  <a:pt x="3846731" y="419099"/>
                </a:lnTo>
                <a:lnTo>
                  <a:pt x="3804045" y="393699"/>
                </a:lnTo>
                <a:lnTo>
                  <a:pt x="3716724" y="342899"/>
                </a:lnTo>
                <a:lnTo>
                  <a:pt x="3626971" y="292099"/>
                </a:lnTo>
                <a:lnTo>
                  <a:pt x="3539583" y="241299"/>
                </a:lnTo>
                <a:lnTo>
                  <a:pt x="3495253" y="228599"/>
                </a:lnTo>
                <a:lnTo>
                  <a:pt x="3450518" y="203199"/>
                </a:lnTo>
                <a:lnTo>
                  <a:pt x="3405394" y="190499"/>
                </a:lnTo>
                <a:lnTo>
                  <a:pt x="3359895" y="165099"/>
                </a:lnTo>
                <a:lnTo>
                  <a:pt x="2936024" y="50799"/>
                </a:lnTo>
                <a:lnTo>
                  <a:pt x="3086699" y="50799"/>
                </a:lnTo>
                <a:lnTo>
                  <a:pt x="3182603" y="76199"/>
                </a:lnTo>
                <a:lnTo>
                  <a:pt x="3230087" y="101599"/>
                </a:lnTo>
                <a:lnTo>
                  <a:pt x="3370508" y="139699"/>
                </a:lnTo>
                <a:lnTo>
                  <a:pt x="3416594" y="165099"/>
                </a:lnTo>
                <a:lnTo>
                  <a:pt x="3462297" y="177799"/>
                </a:lnTo>
                <a:lnTo>
                  <a:pt x="3507604" y="203199"/>
                </a:lnTo>
                <a:lnTo>
                  <a:pt x="3552501" y="215899"/>
                </a:lnTo>
                <a:lnTo>
                  <a:pt x="3641015" y="266699"/>
                </a:lnTo>
                <a:lnTo>
                  <a:pt x="3735321" y="317499"/>
                </a:lnTo>
                <a:lnTo>
                  <a:pt x="3781533" y="342899"/>
                </a:lnTo>
                <a:lnTo>
                  <a:pt x="3827073" y="380999"/>
                </a:lnTo>
                <a:lnTo>
                  <a:pt x="3871909" y="406399"/>
                </a:lnTo>
                <a:lnTo>
                  <a:pt x="3916008" y="444499"/>
                </a:lnTo>
                <a:lnTo>
                  <a:pt x="3959337" y="469899"/>
                </a:lnTo>
                <a:lnTo>
                  <a:pt x="3987736" y="469899"/>
                </a:lnTo>
                <a:lnTo>
                  <a:pt x="3984615" y="495299"/>
                </a:lnTo>
                <a:lnTo>
                  <a:pt x="4014092" y="520699"/>
                </a:lnTo>
                <a:lnTo>
                  <a:pt x="4042077" y="546099"/>
                </a:lnTo>
                <a:lnTo>
                  <a:pt x="4068482" y="558799"/>
                </a:lnTo>
                <a:lnTo>
                  <a:pt x="4093219" y="584199"/>
                </a:lnTo>
                <a:lnTo>
                  <a:pt x="4123217" y="584199"/>
                </a:lnTo>
                <a:lnTo>
                  <a:pt x="4116626" y="609599"/>
                </a:lnTo>
                <a:lnTo>
                  <a:pt x="4140149" y="622299"/>
                </a:lnTo>
                <a:lnTo>
                  <a:pt x="4162970" y="647699"/>
                </a:lnTo>
                <a:lnTo>
                  <a:pt x="4185088" y="673099"/>
                </a:lnTo>
                <a:lnTo>
                  <a:pt x="4206505" y="698499"/>
                </a:lnTo>
                <a:lnTo>
                  <a:pt x="4237090" y="698499"/>
                </a:lnTo>
                <a:lnTo>
                  <a:pt x="4231336" y="711199"/>
                </a:lnTo>
                <a:lnTo>
                  <a:pt x="4211771" y="761999"/>
                </a:lnTo>
                <a:lnTo>
                  <a:pt x="4189892" y="812799"/>
                </a:lnTo>
                <a:lnTo>
                  <a:pt x="4165690" y="863599"/>
                </a:lnTo>
                <a:lnTo>
                  <a:pt x="4139154" y="914399"/>
                </a:lnTo>
                <a:lnTo>
                  <a:pt x="4110275" y="977899"/>
                </a:lnTo>
                <a:lnTo>
                  <a:pt x="4079043" y="1041399"/>
                </a:lnTo>
                <a:lnTo>
                  <a:pt x="4045449" y="1104899"/>
                </a:lnTo>
                <a:lnTo>
                  <a:pt x="4009482" y="1168399"/>
                </a:lnTo>
                <a:lnTo>
                  <a:pt x="3971132" y="1231899"/>
                </a:lnTo>
                <a:lnTo>
                  <a:pt x="3930390" y="1295399"/>
                </a:lnTo>
                <a:lnTo>
                  <a:pt x="3887246" y="1371599"/>
                </a:lnTo>
                <a:lnTo>
                  <a:pt x="3856154" y="1409699"/>
                </a:lnTo>
                <a:lnTo>
                  <a:pt x="3824673" y="1460499"/>
                </a:lnTo>
                <a:lnTo>
                  <a:pt x="3792812" y="1511299"/>
                </a:lnTo>
                <a:lnTo>
                  <a:pt x="3760576" y="1549399"/>
                </a:lnTo>
                <a:lnTo>
                  <a:pt x="3727972" y="1600199"/>
                </a:lnTo>
                <a:lnTo>
                  <a:pt x="3695008" y="1638299"/>
                </a:lnTo>
                <a:lnTo>
                  <a:pt x="3661689" y="1676399"/>
                </a:lnTo>
                <a:lnTo>
                  <a:pt x="3628024" y="1714499"/>
                </a:lnTo>
                <a:lnTo>
                  <a:pt x="3594019" y="1752599"/>
                </a:lnTo>
                <a:lnTo>
                  <a:pt x="3559680" y="1790699"/>
                </a:lnTo>
                <a:lnTo>
                  <a:pt x="3525015" y="1828799"/>
                </a:lnTo>
                <a:lnTo>
                  <a:pt x="3513354" y="1841499"/>
                </a:lnTo>
                <a:close/>
              </a:path>
              <a:path w="4307840" h="2413000" extrusionOk="0">
                <a:moveTo>
                  <a:pt x="4021129" y="152399"/>
                </a:moveTo>
                <a:lnTo>
                  <a:pt x="3998659" y="152399"/>
                </a:lnTo>
                <a:lnTo>
                  <a:pt x="4006149" y="139699"/>
                </a:lnTo>
                <a:lnTo>
                  <a:pt x="4021129" y="152399"/>
                </a:lnTo>
                <a:close/>
              </a:path>
              <a:path w="4307840" h="2413000" extrusionOk="0">
                <a:moveTo>
                  <a:pt x="3987736" y="469899"/>
                </a:moveTo>
                <a:lnTo>
                  <a:pt x="3959337" y="469899"/>
                </a:lnTo>
                <a:lnTo>
                  <a:pt x="3997723" y="152399"/>
                </a:lnTo>
                <a:lnTo>
                  <a:pt x="4026746" y="152399"/>
                </a:lnTo>
                <a:lnTo>
                  <a:pt x="3987736" y="469899"/>
                </a:lnTo>
                <a:close/>
              </a:path>
              <a:path w="4307840" h="2413000" extrusionOk="0">
                <a:moveTo>
                  <a:pt x="4123217" y="584199"/>
                </a:moveTo>
                <a:lnTo>
                  <a:pt x="4093219" y="584199"/>
                </a:lnTo>
                <a:lnTo>
                  <a:pt x="4172800" y="292099"/>
                </a:lnTo>
                <a:lnTo>
                  <a:pt x="4174673" y="279399"/>
                </a:lnTo>
                <a:lnTo>
                  <a:pt x="4200887" y="279399"/>
                </a:lnTo>
                <a:lnTo>
                  <a:pt x="4199015" y="292099"/>
                </a:lnTo>
                <a:lnTo>
                  <a:pt x="4123217" y="584199"/>
                </a:lnTo>
                <a:close/>
              </a:path>
              <a:path w="4307840" h="2413000" extrusionOk="0">
                <a:moveTo>
                  <a:pt x="4296384" y="507999"/>
                </a:moveTo>
                <a:lnTo>
                  <a:pt x="4281404" y="507999"/>
                </a:lnTo>
                <a:lnTo>
                  <a:pt x="4288894" y="495299"/>
                </a:lnTo>
                <a:lnTo>
                  <a:pt x="4296384" y="507999"/>
                </a:lnTo>
                <a:close/>
              </a:path>
              <a:path w="4307840" h="2413000" extrusionOk="0">
                <a:moveTo>
                  <a:pt x="4237090" y="698499"/>
                </a:moveTo>
                <a:lnTo>
                  <a:pt x="4206505" y="698499"/>
                </a:lnTo>
                <a:lnTo>
                  <a:pt x="4237781" y="622299"/>
                </a:lnTo>
                <a:lnTo>
                  <a:pt x="4260105" y="558799"/>
                </a:lnTo>
                <a:lnTo>
                  <a:pt x="4273651" y="520699"/>
                </a:lnTo>
                <a:lnTo>
                  <a:pt x="4278595" y="507999"/>
                </a:lnTo>
                <a:lnTo>
                  <a:pt x="4307619" y="507999"/>
                </a:lnTo>
                <a:lnTo>
                  <a:pt x="4305746" y="520699"/>
                </a:lnTo>
                <a:lnTo>
                  <a:pt x="4304337" y="520699"/>
                </a:lnTo>
                <a:lnTo>
                  <a:pt x="4300692" y="533399"/>
                </a:lnTo>
                <a:lnTo>
                  <a:pt x="4294802" y="546099"/>
                </a:lnTo>
                <a:lnTo>
                  <a:pt x="4286657" y="571499"/>
                </a:lnTo>
                <a:lnTo>
                  <a:pt x="4276248" y="596899"/>
                </a:lnTo>
                <a:lnTo>
                  <a:pt x="4263565" y="634999"/>
                </a:lnTo>
                <a:lnTo>
                  <a:pt x="4248598" y="673099"/>
                </a:lnTo>
                <a:lnTo>
                  <a:pt x="4237090" y="698499"/>
                </a:lnTo>
                <a:close/>
              </a:path>
              <a:path w="4307840" h="2413000" extrusionOk="0">
                <a:moveTo>
                  <a:pt x="2569018" y="2387599"/>
                </a:moveTo>
                <a:lnTo>
                  <a:pt x="2355331" y="2387599"/>
                </a:lnTo>
                <a:lnTo>
                  <a:pt x="2408844" y="2374899"/>
                </a:lnTo>
                <a:lnTo>
                  <a:pt x="2461557" y="2374899"/>
                </a:lnTo>
                <a:lnTo>
                  <a:pt x="2564336" y="2349499"/>
                </a:lnTo>
                <a:lnTo>
                  <a:pt x="2605619" y="2349499"/>
                </a:lnTo>
                <a:lnTo>
                  <a:pt x="2729115" y="2311399"/>
                </a:lnTo>
                <a:lnTo>
                  <a:pt x="2827928" y="2311399"/>
                </a:lnTo>
                <a:lnTo>
                  <a:pt x="2805068" y="2324099"/>
                </a:lnTo>
                <a:lnTo>
                  <a:pt x="2569018" y="2387599"/>
                </a:lnTo>
                <a:close/>
              </a:path>
              <a:path w="4307840" h="2413000" extrusionOk="0">
                <a:moveTo>
                  <a:pt x="1731754" y="2362199"/>
                </a:moveTo>
                <a:lnTo>
                  <a:pt x="1491670" y="2362199"/>
                </a:lnTo>
                <a:lnTo>
                  <a:pt x="1332863" y="2324099"/>
                </a:lnTo>
                <a:lnTo>
                  <a:pt x="1499092" y="2324099"/>
                </a:lnTo>
                <a:lnTo>
                  <a:pt x="1615277" y="2349499"/>
                </a:lnTo>
                <a:lnTo>
                  <a:pt x="1673510" y="2349499"/>
                </a:lnTo>
                <a:lnTo>
                  <a:pt x="1731754" y="2362199"/>
                </a:lnTo>
                <a:close/>
              </a:path>
              <a:path w="4307840" h="2413000" extrusionOk="0">
                <a:moveTo>
                  <a:pt x="2584631" y="2336799"/>
                </a:moveTo>
                <a:lnTo>
                  <a:pt x="2489351" y="2336799"/>
                </a:lnTo>
                <a:lnTo>
                  <a:pt x="2442167" y="2324099"/>
                </a:lnTo>
                <a:lnTo>
                  <a:pt x="2632631" y="2324099"/>
                </a:lnTo>
                <a:lnTo>
                  <a:pt x="2584631" y="2336799"/>
                </a:lnTo>
                <a:close/>
              </a:path>
              <a:path w="4307840" h="2413000" extrusionOk="0">
                <a:moveTo>
                  <a:pt x="1848026" y="2374899"/>
                </a:moveTo>
                <a:lnTo>
                  <a:pt x="1594352" y="2374899"/>
                </a:lnTo>
                <a:lnTo>
                  <a:pt x="1543332" y="2362199"/>
                </a:lnTo>
                <a:lnTo>
                  <a:pt x="1789947" y="2362199"/>
                </a:lnTo>
                <a:lnTo>
                  <a:pt x="1848026" y="2374899"/>
                </a:lnTo>
                <a:close/>
              </a:path>
              <a:path w="4307840" h="2413000" extrusionOk="0">
                <a:moveTo>
                  <a:pt x="1963593" y="2387599"/>
                </a:moveTo>
                <a:lnTo>
                  <a:pt x="1694451" y="2387599"/>
                </a:lnTo>
                <a:lnTo>
                  <a:pt x="1644726" y="2374899"/>
                </a:lnTo>
                <a:lnTo>
                  <a:pt x="1905929" y="2374899"/>
                </a:lnTo>
                <a:lnTo>
                  <a:pt x="1963593" y="2387599"/>
                </a:lnTo>
                <a:close/>
              </a:path>
              <a:path w="4307840" h="2413000" extrusionOk="0">
                <a:moveTo>
                  <a:pt x="2466177" y="2400299"/>
                </a:moveTo>
                <a:lnTo>
                  <a:pt x="1791937" y="2400299"/>
                </a:lnTo>
                <a:lnTo>
                  <a:pt x="1743522" y="2387599"/>
                </a:lnTo>
                <a:lnTo>
                  <a:pt x="2517674" y="2387599"/>
                </a:lnTo>
                <a:lnTo>
                  <a:pt x="2466177" y="2400299"/>
                </a:lnTo>
                <a:close/>
              </a:path>
              <a:path w="4307840" h="2413000" extrusionOk="0">
                <a:moveTo>
                  <a:pt x="2362810" y="2412999"/>
                </a:moveTo>
                <a:lnTo>
                  <a:pt x="1933207" y="2412999"/>
                </a:lnTo>
                <a:lnTo>
                  <a:pt x="1886783" y="2400299"/>
                </a:lnTo>
                <a:lnTo>
                  <a:pt x="2414549" y="2400299"/>
                </a:lnTo>
                <a:lnTo>
                  <a:pt x="2362810" y="2412999"/>
                </a:ln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7" name="Shape 497"/>
        <p:cNvGrpSpPr/>
        <p:nvPr/>
      </p:nvGrpSpPr>
      <p:grpSpPr>
        <a:xfrm>
          <a:off x="0" y="0"/>
          <a:ext cx="0" cy="0"/>
          <a:chOff x="0" y="0"/>
          <a:chExt cx="0" cy="0"/>
        </a:xfrm>
      </p:grpSpPr>
      <p:sp>
        <p:nvSpPr>
          <p:cNvPr id="498" name="Google Shape;498;p7"/>
          <p:cNvSpPr/>
          <p:nvPr/>
        </p:nvSpPr>
        <p:spPr>
          <a:xfrm>
            <a:off x="6018600" y="1594925"/>
            <a:ext cx="986400" cy="9864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7"/>
          <p:cNvSpPr txBox="1"/>
          <p:nvPr>
            <p:ph type="subTitle" idx="1"/>
          </p:nvPr>
        </p:nvSpPr>
        <p:spPr>
          <a:xfrm>
            <a:off x="5069450" y="2590588"/>
            <a:ext cx="28848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a:t>Tiêu cực</a:t>
            </a:r>
            <a:endParaRPr lang="vi-VN"/>
          </a:p>
        </p:txBody>
      </p:sp>
      <p:sp>
        <p:nvSpPr>
          <p:cNvPr id="500" name="Google Shape;500;p7"/>
          <p:cNvSpPr txBox="1"/>
          <p:nvPr>
            <p:ph type="subTitle" idx="3"/>
          </p:nvPr>
        </p:nvSpPr>
        <p:spPr>
          <a:xfrm>
            <a:off x="1189788" y="2590588"/>
            <a:ext cx="28848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a:t>Tích cực</a:t>
            </a:r>
            <a:endParaRPr lang="vi-VN"/>
          </a:p>
        </p:txBody>
      </p:sp>
      <p:sp>
        <p:nvSpPr>
          <p:cNvPr id="501" name="Google Shape;501;p7"/>
          <p:cNvSpPr/>
          <p:nvPr/>
        </p:nvSpPr>
        <p:spPr>
          <a:xfrm>
            <a:off x="2138937" y="1594950"/>
            <a:ext cx="986400" cy="9864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02" name="Google Shape;502;p7"/>
          <p:cNvGrpSpPr/>
          <p:nvPr/>
        </p:nvGrpSpPr>
        <p:grpSpPr>
          <a:xfrm>
            <a:off x="2435225" y="1859280"/>
            <a:ext cx="460375" cy="427355"/>
            <a:chOff x="3300325" y="249875"/>
            <a:chExt cx="433725" cy="480900"/>
          </a:xfrm>
        </p:grpSpPr>
        <p:sp>
          <p:nvSpPr>
            <p:cNvPr id="503" name="Google Shape;503;p7"/>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04" name="Google Shape;504;p7"/>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05" name="Google Shape;505;p7"/>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06" name="Google Shape;506;p7"/>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07" name="Google Shape;507;p7"/>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08" name="Google Shape;508;p7"/>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grpSp>
        <p:nvGrpSpPr>
          <p:cNvPr id="509" name="Google Shape;509;p7"/>
          <p:cNvGrpSpPr/>
          <p:nvPr/>
        </p:nvGrpSpPr>
        <p:grpSpPr>
          <a:xfrm rot="10800000">
            <a:off x="6269354" y="1887855"/>
            <a:ext cx="460375" cy="427355"/>
            <a:chOff x="3300325" y="249875"/>
            <a:chExt cx="433725" cy="480900"/>
          </a:xfrm>
        </p:grpSpPr>
        <p:sp>
          <p:nvSpPr>
            <p:cNvPr id="510" name="Google Shape;510;p7"/>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11" name="Google Shape;511;p7"/>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12" name="Google Shape;512;p7"/>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13" name="Google Shape;513;p7"/>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14" name="Google Shape;514;p7"/>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15" name="Google Shape;515;p7"/>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accent6"/>
            </a:solidFill>
            <a:ln w="25400" cap="flat" cmpd="sng">
              <a:solidFill>
                <a:srgbClr val="1232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500"/>
                                        <p:tgtEl>
                                          <p:spTgt spid="501"/>
                                        </p:tgtEl>
                                      </p:cBhvr>
                                    </p:animEffect>
                                  </p:childTnLst>
                                </p:cTn>
                              </p:par>
                              <p:par>
                                <p:cTn id="8" presetID="10" presetClass="entr" presetSubtype="0" fill="hold" nodeType="withEffect">
                                  <p:stCondLst>
                                    <p:cond delay="0"/>
                                  </p:stCondLst>
                                  <p:childTnLst>
                                    <p:set>
                                      <p:cBhvr>
                                        <p:cTn id="9" dur="1" fill="hold">
                                          <p:stCondLst>
                                            <p:cond delay="0"/>
                                          </p:stCondLst>
                                        </p:cTn>
                                        <p:tgtEl>
                                          <p:spTgt spid="502"/>
                                        </p:tgtEl>
                                        <p:attrNameLst>
                                          <p:attrName>style.visibility</p:attrName>
                                        </p:attrNameLst>
                                      </p:cBhvr>
                                      <p:to>
                                        <p:strVal val="visible"/>
                                      </p:to>
                                    </p:set>
                                    <p:animEffect transition="in" filter="fade">
                                      <p:cBhvr>
                                        <p:cTn id="10" dur="500"/>
                                        <p:tgtEl>
                                          <p:spTgt spid="502"/>
                                        </p:tgtEl>
                                      </p:cBhvr>
                                    </p:animEffect>
                                  </p:childTnLst>
                                </p:cTn>
                              </p:par>
                              <p:par>
                                <p:cTn id="11" presetID="10" presetClass="entr" presetSubtype="0" fill="hold" nodeType="withEffect">
                                  <p:stCondLst>
                                    <p:cond delay="0"/>
                                  </p:stCondLst>
                                  <p:childTnLst>
                                    <p:set>
                                      <p:cBhvr>
                                        <p:cTn id="12" dur="1" fill="hold">
                                          <p:stCondLst>
                                            <p:cond delay="0"/>
                                          </p:stCondLst>
                                        </p:cTn>
                                        <p:tgtEl>
                                          <p:spTgt spid="500">
                                            <p:txEl>
                                              <p:pRg st="0" end="0"/>
                                            </p:txEl>
                                          </p:spTgt>
                                        </p:tgtEl>
                                        <p:attrNameLst>
                                          <p:attrName>style.visibility</p:attrName>
                                        </p:attrNameLst>
                                      </p:cBhvr>
                                      <p:to>
                                        <p:strVal val="visible"/>
                                      </p:to>
                                    </p:set>
                                    <p:animEffect transition="in" filter="fade">
                                      <p:cBhvr>
                                        <p:cTn id="13" dur="500"/>
                                        <p:tgtEl>
                                          <p:spTgt spid="50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98"/>
                                        </p:tgtEl>
                                        <p:attrNameLst>
                                          <p:attrName>style.visibility</p:attrName>
                                        </p:attrNameLst>
                                      </p:cBhvr>
                                      <p:to>
                                        <p:strVal val="visible"/>
                                      </p:to>
                                    </p:set>
                                    <p:animEffect transition="in" filter="fade">
                                      <p:cBhvr>
                                        <p:cTn id="18" dur="500"/>
                                        <p:tgtEl>
                                          <p:spTgt spid="498"/>
                                        </p:tgtEl>
                                      </p:cBhvr>
                                    </p:animEffect>
                                  </p:childTnLst>
                                </p:cTn>
                              </p:par>
                              <p:par>
                                <p:cTn id="19" presetID="10" presetClass="entr" presetSubtype="0" fill="hold" nodeType="withEffect">
                                  <p:stCondLst>
                                    <p:cond delay="0"/>
                                  </p:stCondLst>
                                  <p:childTnLst>
                                    <p:set>
                                      <p:cBhvr>
                                        <p:cTn id="20" dur="1" fill="hold">
                                          <p:stCondLst>
                                            <p:cond delay="0"/>
                                          </p:stCondLst>
                                        </p:cTn>
                                        <p:tgtEl>
                                          <p:spTgt spid="499">
                                            <p:txEl>
                                              <p:pRg st="0" end="0"/>
                                            </p:txEl>
                                          </p:spTgt>
                                        </p:tgtEl>
                                        <p:attrNameLst>
                                          <p:attrName>style.visibility</p:attrName>
                                        </p:attrNameLst>
                                      </p:cBhvr>
                                      <p:to>
                                        <p:strVal val="visible"/>
                                      </p:to>
                                    </p:set>
                                    <p:animEffect transition="in" filter="fade">
                                      <p:cBhvr>
                                        <p:cTn id="21" dur="500"/>
                                        <p:tgtEl>
                                          <p:spTgt spid="499">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09"/>
                                        </p:tgtEl>
                                        <p:attrNameLst>
                                          <p:attrName>style.visibility</p:attrName>
                                        </p:attrNameLst>
                                      </p:cBhvr>
                                      <p:to>
                                        <p:strVal val="visible"/>
                                      </p:to>
                                    </p:set>
                                    <p:animEffect transition="in" filter="fade">
                                      <p:cBhvr>
                                        <p:cTn id="24" dur="5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9" name="Shape 519"/>
        <p:cNvGrpSpPr/>
        <p:nvPr/>
      </p:nvGrpSpPr>
      <p:grpSpPr>
        <a:xfrm>
          <a:off x="0" y="0"/>
          <a:ext cx="0" cy="0"/>
          <a:chOff x="0" y="0"/>
          <a:chExt cx="0" cy="0"/>
        </a:xfrm>
      </p:grpSpPr>
      <p:sp>
        <p:nvSpPr>
          <p:cNvPr id="520" name="Google Shape;520;p8"/>
          <p:cNvSpPr txBox="1"/>
          <p:nvPr>
            <p:ph type="subTitle" idx="1"/>
          </p:nvPr>
        </p:nvSpPr>
        <p:spPr>
          <a:xfrm>
            <a:off x="843090" y="699483"/>
            <a:ext cx="3513300" cy="43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vi-VN" sz="3000" b="1">
                <a:latin typeface="Josefin Sans" charset="0"/>
                <a:cs typeface="Josefin Sans" charset="0"/>
              </a:rPr>
              <a:t>2. Hiện trạng</a:t>
            </a:r>
            <a:br>
              <a:rPr lang="vi-VN" sz="3000" b="1">
                <a:latin typeface="Josefin Sans" charset="0"/>
                <a:cs typeface="Josefin Sans" charset="0"/>
              </a:rPr>
            </a:br>
            <a:r>
              <a:rPr lang="vi-VN" sz="3000" b="1">
                <a:latin typeface="Josefin Sans" charset="0"/>
                <a:cs typeface="Josefin Sans" charset="0"/>
              </a:rPr>
              <a:t>2.1 Tích cực</a:t>
            </a:r>
            <a:endParaRPr lang="vi-VN" sz="3000" b="1">
              <a:latin typeface="Josefin Sans" charset="0"/>
              <a:cs typeface="Josefin Sans" charset="0"/>
            </a:endParaRPr>
          </a:p>
        </p:txBody>
      </p:sp>
      <p:sp>
        <p:nvSpPr>
          <p:cNvPr id="521" name="Google Shape;521;p8"/>
          <p:cNvSpPr txBox="1"/>
          <p:nvPr>
            <p:ph type="subTitle" idx="4294967295"/>
          </p:nvPr>
        </p:nvSpPr>
        <p:spPr>
          <a:xfrm>
            <a:off x="1115060" y="1996440"/>
            <a:ext cx="2884805" cy="35687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SzPts val="1400"/>
              <a:buFont typeface="Arial" panose="020B0604020202020204"/>
              <a:buChar char="•"/>
            </a:pPr>
            <a:r>
              <a:rPr lang="vi-VN" sz="1800" b="0">
                <a:latin typeface="Open Sans" panose="020B0606030504020204" charset="0"/>
                <a:cs typeface="Open Sans" panose="020B0606030504020204" charset="0"/>
              </a:rPr>
              <a:t>Tiết kiệm chi phí</a:t>
            </a:r>
            <a:endParaRPr sz="1800" b="0">
              <a:latin typeface="Open Sans" panose="020B0606030504020204" charset="0"/>
              <a:cs typeface="Open Sans" panose="020B0606030504020204" charset="0"/>
            </a:endParaRPr>
          </a:p>
          <a:p>
            <a:pPr marL="457200" lvl="0" indent="-317500" algn="just" rtl="0">
              <a:lnSpc>
                <a:spcPct val="150000"/>
              </a:lnSpc>
              <a:spcBef>
                <a:spcPts val="0"/>
              </a:spcBef>
              <a:spcAft>
                <a:spcPts val="0"/>
              </a:spcAft>
              <a:buSzPts val="1400"/>
              <a:buFont typeface="Arial" panose="020B0604020202020204"/>
              <a:buChar char="•"/>
            </a:pPr>
            <a:r>
              <a:rPr lang="vi-VN" sz="1800" b="0">
                <a:latin typeface="Open Sans" panose="020B0606030504020204" charset="0"/>
                <a:cs typeface="Open Sans" panose="020B0606030504020204" charset="0"/>
              </a:rPr>
              <a:t>Bảo vệ môi trường</a:t>
            </a:r>
            <a:endParaRPr sz="1800" b="0">
              <a:latin typeface="Open Sans" panose="020B0606030504020204" charset="0"/>
              <a:cs typeface="Open Sans" panose="020B0606030504020204" charset="0"/>
            </a:endParaRPr>
          </a:p>
          <a:p>
            <a:pPr marL="457200" lvl="0" indent="-317500" algn="just" rtl="0">
              <a:lnSpc>
                <a:spcPct val="150000"/>
              </a:lnSpc>
              <a:spcBef>
                <a:spcPts val="0"/>
              </a:spcBef>
              <a:spcAft>
                <a:spcPts val="0"/>
              </a:spcAft>
              <a:buSzPts val="1400"/>
              <a:buFont typeface="Arial" panose="020B0604020202020204"/>
              <a:buChar char="•"/>
            </a:pPr>
            <a:r>
              <a:rPr lang="vi-VN" sz="1800" b="0">
                <a:latin typeface="Open Sans" panose="020B0606030504020204" charset="0"/>
                <a:cs typeface="Open Sans" panose="020B0606030504020204" charset="0"/>
              </a:rPr>
              <a:t>Giảm thiểu sức ép giao thông</a:t>
            </a:r>
            <a:endParaRPr sz="1800" b="0">
              <a:latin typeface="Open Sans" panose="020B0606030504020204" charset="0"/>
              <a:cs typeface="Open Sans" panose="020B0606030504020204" charset="0"/>
            </a:endParaRPr>
          </a:p>
        </p:txBody>
      </p:sp>
      <p:sp>
        <p:nvSpPr>
          <p:cNvPr id="522" name="Google Shape;522;p8"/>
          <p:cNvSpPr txBox="1"/>
          <p:nvPr>
            <p:ph type="subTitle" idx="4294967295"/>
          </p:nvPr>
        </p:nvSpPr>
        <p:spPr>
          <a:xfrm>
            <a:off x="4572000" y="1995805"/>
            <a:ext cx="3520440" cy="78232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SzPts val="1400"/>
              <a:buFont typeface="Arial" panose="020B0604020202020204"/>
              <a:buChar char="•"/>
            </a:pPr>
            <a:r>
              <a:rPr lang="vi-VN" sz="1800"/>
              <a:t>Hạn chế căng thẳng khi tự điều khiển xe</a:t>
            </a:r>
            <a:endParaRPr sz="1800"/>
          </a:p>
          <a:p>
            <a:pPr marL="457200" lvl="0" indent="-317500" algn="just" rtl="0">
              <a:lnSpc>
                <a:spcPct val="150000"/>
              </a:lnSpc>
              <a:spcBef>
                <a:spcPts val="0"/>
              </a:spcBef>
              <a:spcAft>
                <a:spcPts val="0"/>
              </a:spcAft>
              <a:buSzPts val="1400"/>
              <a:buFont typeface="Arial" panose="020B0604020202020204"/>
              <a:buChar char="•"/>
            </a:pPr>
            <a:r>
              <a:rPr lang="vi-VN" sz="1800"/>
              <a:t>Đảm bảo an toàn</a:t>
            </a:r>
            <a:endParaRPr sz="1800"/>
          </a:p>
          <a:p>
            <a:pPr marL="457200" lvl="0" indent="-317500" algn="just" rtl="0">
              <a:lnSpc>
                <a:spcPct val="150000"/>
              </a:lnSpc>
              <a:spcBef>
                <a:spcPts val="0"/>
              </a:spcBef>
              <a:spcAft>
                <a:spcPts val="0"/>
              </a:spcAft>
              <a:buSzPts val="1400"/>
              <a:buFont typeface="Arial" panose="020B0604020202020204"/>
              <a:buChar char="•"/>
            </a:pPr>
            <a:r>
              <a:rPr lang="vi-VN" sz="1800"/>
              <a:t>Có thời gian trò chuyện với bạn bè</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5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1">
                                            <p:txEl>
                                              <p:pRg st="1" end="1"/>
                                            </p:txEl>
                                          </p:spTgt>
                                        </p:tgtEl>
                                        <p:attrNameLst>
                                          <p:attrName>style.visibility</p:attrName>
                                        </p:attrNameLst>
                                      </p:cBhvr>
                                      <p:to>
                                        <p:strVal val="visible"/>
                                      </p:to>
                                    </p:set>
                                    <p:animEffect transition="in" filter="fade">
                                      <p:cBhvr>
                                        <p:cTn id="12" dur="500"/>
                                        <p:tgtEl>
                                          <p:spTgt spid="5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1">
                                            <p:txEl>
                                              <p:pRg st="2" end="2"/>
                                            </p:txEl>
                                          </p:spTgt>
                                        </p:tgtEl>
                                        <p:attrNameLst>
                                          <p:attrName>style.visibility</p:attrName>
                                        </p:attrNameLst>
                                      </p:cBhvr>
                                      <p:to>
                                        <p:strVal val="visible"/>
                                      </p:to>
                                    </p:set>
                                    <p:animEffect transition="in" filter="fade">
                                      <p:cBhvr>
                                        <p:cTn id="17" dur="500"/>
                                        <p:tgtEl>
                                          <p:spTgt spid="5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0" end="0"/>
                                            </p:txEl>
                                          </p:spTgt>
                                        </p:tgtEl>
                                        <p:attrNameLst>
                                          <p:attrName>style.visibility</p:attrName>
                                        </p:attrNameLst>
                                      </p:cBhvr>
                                      <p:to>
                                        <p:strVal val="visible"/>
                                      </p:to>
                                    </p:set>
                                    <p:animEffect transition="in" filter="fade">
                                      <p:cBhvr>
                                        <p:cTn id="22" dur="500"/>
                                        <p:tgtEl>
                                          <p:spTgt spid="5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1" end="1"/>
                                            </p:txEl>
                                          </p:spTgt>
                                        </p:tgtEl>
                                        <p:attrNameLst>
                                          <p:attrName>style.visibility</p:attrName>
                                        </p:attrNameLst>
                                      </p:cBhvr>
                                      <p:to>
                                        <p:strVal val="visible"/>
                                      </p:to>
                                    </p:set>
                                    <p:animEffect transition="in" filter="fade">
                                      <p:cBhvr>
                                        <p:cTn id="27" dur="500"/>
                                        <p:tgtEl>
                                          <p:spTgt spid="52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
                                            <p:txEl>
                                              <p:pRg st="2" end="2"/>
                                            </p:txEl>
                                          </p:spTgt>
                                        </p:tgtEl>
                                        <p:attrNameLst>
                                          <p:attrName>style.visibility</p:attrName>
                                        </p:attrNameLst>
                                      </p:cBhvr>
                                      <p:to>
                                        <p:strVal val="visible"/>
                                      </p:to>
                                    </p:set>
                                    <p:animEffect transition="in" filter="fade">
                                      <p:cBhvr>
                                        <p:cTn id="32" dur="500"/>
                                        <p:tgtEl>
                                          <p:spTgt spid="52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6" name="Shape 526"/>
        <p:cNvGrpSpPr/>
        <p:nvPr/>
      </p:nvGrpSpPr>
      <p:grpSpPr>
        <a:xfrm>
          <a:off x="0" y="0"/>
          <a:ext cx="0" cy="0"/>
          <a:chOff x="0" y="0"/>
          <a:chExt cx="0" cy="0"/>
        </a:xfrm>
      </p:grpSpPr>
      <p:grpSp>
        <p:nvGrpSpPr>
          <p:cNvPr id="527" name="Google Shape;527;p9"/>
          <p:cNvGrpSpPr/>
          <p:nvPr/>
        </p:nvGrpSpPr>
        <p:grpSpPr>
          <a:xfrm>
            <a:off x="1040130" y="1405890"/>
            <a:ext cx="2597780" cy="2039052"/>
            <a:chOff x="1935770" y="3085361"/>
            <a:chExt cx="5873104" cy="4114299"/>
          </a:xfrm>
        </p:grpSpPr>
        <p:sp>
          <p:nvSpPr>
            <p:cNvPr id="528" name="Google Shape;528;p9"/>
            <p:cNvSpPr/>
            <p:nvPr/>
          </p:nvSpPr>
          <p:spPr>
            <a:xfrm>
              <a:off x="3408959" y="5001845"/>
              <a:ext cx="4399915" cy="1833880"/>
            </a:xfrm>
            <a:custGeom>
              <a:avLst/>
              <a:gdLst/>
              <a:ahLst/>
              <a:cxnLst/>
              <a:rect l="l" t="t" r="r" b="b"/>
              <a:pathLst>
                <a:path w="4399915" h="1833879" extrusionOk="0">
                  <a:moveTo>
                    <a:pt x="2223788" y="1833600"/>
                  </a:moveTo>
                  <a:lnTo>
                    <a:pt x="2047728" y="1830845"/>
                  </a:lnTo>
                  <a:lnTo>
                    <a:pt x="1892492" y="1805776"/>
                  </a:lnTo>
                  <a:lnTo>
                    <a:pt x="1627441" y="1779054"/>
                  </a:lnTo>
                  <a:lnTo>
                    <a:pt x="1060602" y="1734151"/>
                  </a:lnTo>
                  <a:lnTo>
                    <a:pt x="0" y="1654537"/>
                  </a:lnTo>
                  <a:lnTo>
                    <a:pt x="0" y="533683"/>
                  </a:lnTo>
                  <a:lnTo>
                    <a:pt x="111655" y="484371"/>
                  </a:lnTo>
                  <a:lnTo>
                    <a:pt x="373865" y="367486"/>
                  </a:lnTo>
                  <a:lnTo>
                    <a:pt x="677495" y="229599"/>
                  </a:lnTo>
                  <a:lnTo>
                    <a:pt x="977535" y="86496"/>
                  </a:lnTo>
                  <a:lnTo>
                    <a:pt x="1037599" y="61081"/>
                  </a:lnTo>
                  <a:lnTo>
                    <a:pt x="1093956" y="40657"/>
                  </a:lnTo>
                  <a:lnTo>
                    <a:pt x="1146958" y="24840"/>
                  </a:lnTo>
                  <a:lnTo>
                    <a:pt x="1196957" y="13249"/>
                  </a:lnTo>
                  <a:lnTo>
                    <a:pt x="1244308" y="5500"/>
                  </a:lnTo>
                  <a:lnTo>
                    <a:pt x="1289362" y="1211"/>
                  </a:lnTo>
                  <a:lnTo>
                    <a:pt x="1332472" y="0"/>
                  </a:lnTo>
                  <a:lnTo>
                    <a:pt x="1373991" y="1482"/>
                  </a:lnTo>
                  <a:lnTo>
                    <a:pt x="1414271" y="5276"/>
                  </a:lnTo>
                  <a:lnTo>
                    <a:pt x="1505662" y="17673"/>
                  </a:lnTo>
                  <a:lnTo>
                    <a:pt x="1648159" y="45140"/>
                  </a:lnTo>
                  <a:lnTo>
                    <a:pt x="1942596" y="108679"/>
                  </a:lnTo>
                  <a:lnTo>
                    <a:pt x="2489801" y="229292"/>
                  </a:lnTo>
                  <a:lnTo>
                    <a:pt x="2562800" y="257229"/>
                  </a:lnTo>
                  <a:lnTo>
                    <a:pt x="2614025" y="303453"/>
                  </a:lnTo>
                  <a:lnTo>
                    <a:pt x="2639490" y="381228"/>
                  </a:lnTo>
                  <a:lnTo>
                    <a:pt x="2639128" y="406024"/>
                  </a:lnTo>
                  <a:lnTo>
                    <a:pt x="2626436" y="469084"/>
                  </a:lnTo>
                  <a:lnTo>
                    <a:pt x="2587526" y="534039"/>
                  </a:lnTo>
                  <a:lnTo>
                    <a:pt x="2554392" y="561204"/>
                  </a:lnTo>
                  <a:lnTo>
                    <a:pt x="2510087" y="581615"/>
                  </a:lnTo>
                  <a:lnTo>
                    <a:pt x="2453072" y="592863"/>
                  </a:lnTo>
                  <a:lnTo>
                    <a:pt x="2381808" y="592538"/>
                  </a:lnTo>
                  <a:lnTo>
                    <a:pt x="2145168" y="571367"/>
                  </a:lnTo>
                  <a:lnTo>
                    <a:pt x="1981365" y="555397"/>
                  </a:lnTo>
                  <a:lnTo>
                    <a:pt x="1813969" y="536608"/>
                  </a:lnTo>
                  <a:lnTo>
                    <a:pt x="1566549" y="506977"/>
                  </a:lnTo>
                  <a:lnTo>
                    <a:pt x="1599630" y="533399"/>
                  </a:lnTo>
                  <a:lnTo>
                    <a:pt x="1628218" y="557925"/>
                  </a:lnTo>
                  <a:lnTo>
                    <a:pt x="1668121" y="594702"/>
                  </a:lnTo>
                  <a:lnTo>
                    <a:pt x="1735143" y="657876"/>
                  </a:lnTo>
                  <a:lnTo>
                    <a:pt x="1885653" y="688301"/>
                  </a:lnTo>
                  <a:lnTo>
                    <a:pt x="2222311" y="755235"/>
                  </a:lnTo>
                  <a:lnTo>
                    <a:pt x="2572807" y="822169"/>
                  </a:lnTo>
                  <a:lnTo>
                    <a:pt x="2764835" y="852593"/>
                  </a:lnTo>
                  <a:lnTo>
                    <a:pt x="2940065" y="789909"/>
                  </a:lnTo>
                  <a:lnTo>
                    <a:pt x="3352841" y="657196"/>
                  </a:lnTo>
                  <a:lnTo>
                    <a:pt x="3833793" y="537462"/>
                  </a:lnTo>
                  <a:lnTo>
                    <a:pt x="4213550" y="513718"/>
                  </a:lnTo>
                  <a:lnTo>
                    <a:pt x="4242321" y="522752"/>
                  </a:lnTo>
                  <a:lnTo>
                    <a:pt x="4305616" y="549823"/>
                  </a:lnTo>
                  <a:lnTo>
                    <a:pt x="4368912" y="594880"/>
                  </a:lnTo>
                  <a:lnTo>
                    <a:pt x="4397683" y="657876"/>
                  </a:lnTo>
                  <a:lnTo>
                    <a:pt x="4399742" y="680741"/>
                  </a:lnTo>
                  <a:lnTo>
                    <a:pt x="4390269" y="740650"/>
                  </a:lnTo>
                  <a:lnTo>
                    <a:pt x="4345786" y="824575"/>
                  </a:lnTo>
                  <a:lnTo>
                    <a:pt x="4242814" y="919487"/>
                  </a:lnTo>
                  <a:lnTo>
                    <a:pt x="4194321" y="947797"/>
                  </a:lnTo>
                  <a:lnTo>
                    <a:pt x="4144346" y="973637"/>
                  </a:lnTo>
                  <a:lnTo>
                    <a:pt x="4046298" y="1021548"/>
                  </a:lnTo>
                  <a:lnTo>
                    <a:pt x="3879582" y="1099780"/>
                  </a:lnTo>
                  <a:lnTo>
                    <a:pt x="2846448" y="1572389"/>
                  </a:lnTo>
                  <a:lnTo>
                    <a:pt x="2648209" y="1666260"/>
                  </a:lnTo>
                  <a:lnTo>
                    <a:pt x="2519325" y="1729468"/>
                  </a:lnTo>
                  <a:lnTo>
                    <a:pt x="2479762" y="1751506"/>
                  </a:lnTo>
                  <a:lnTo>
                    <a:pt x="2374524" y="1796685"/>
                  </a:lnTo>
                  <a:lnTo>
                    <a:pt x="2223788" y="1833600"/>
                  </a:lnTo>
                  <a:close/>
                </a:path>
              </a:pathLst>
            </a:custGeom>
            <a:solidFill>
              <a:srgbClr val="F9B47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9" name="Google Shape;529;p9"/>
            <p:cNvSpPr/>
            <p:nvPr/>
          </p:nvSpPr>
          <p:spPr>
            <a:xfrm>
              <a:off x="3880501" y="5688453"/>
              <a:ext cx="3928110" cy="1153160"/>
            </a:xfrm>
            <a:custGeom>
              <a:avLst/>
              <a:gdLst/>
              <a:ahLst/>
              <a:cxnLst/>
              <a:rect l="l" t="t" r="r" b="b"/>
              <a:pathLst>
                <a:path w="3928109" h="1153159" extrusionOk="0">
                  <a:moveTo>
                    <a:pt x="1670712" y="1152534"/>
                  </a:moveTo>
                  <a:lnTo>
                    <a:pt x="1815832" y="1135397"/>
                  </a:lnTo>
                  <a:lnTo>
                    <a:pt x="1935871" y="1097697"/>
                  </a:lnTo>
                  <a:lnTo>
                    <a:pt x="2017599" y="1059996"/>
                  </a:lnTo>
                  <a:lnTo>
                    <a:pt x="2047782" y="1042860"/>
                  </a:lnTo>
                  <a:lnTo>
                    <a:pt x="1944725" y="1106265"/>
                  </a:lnTo>
                  <a:lnTo>
                    <a:pt x="1871095" y="1138825"/>
                  </a:lnTo>
                  <a:lnTo>
                    <a:pt x="1791541" y="1150820"/>
                  </a:lnTo>
                  <a:lnTo>
                    <a:pt x="1670712" y="1152534"/>
                  </a:lnTo>
                  <a:close/>
                </a:path>
                <a:path w="3928109" h="1153159" extrusionOk="0">
                  <a:moveTo>
                    <a:pt x="0" y="1004123"/>
                  </a:moveTo>
                  <a:close/>
                </a:path>
                <a:path w="3928109" h="1153159" extrusionOk="0">
                  <a:moveTo>
                    <a:pt x="3837052" y="179727"/>
                  </a:moveTo>
                  <a:lnTo>
                    <a:pt x="3883096" y="125797"/>
                  </a:lnTo>
                  <a:lnTo>
                    <a:pt x="3910543" y="76161"/>
                  </a:lnTo>
                  <a:lnTo>
                    <a:pt x="3923981" y="33370"/>
                  </a:lnTo>
                  <a:lnTo>
                    <a:pt x="3927993" y="0"/>
                  </a:lnTo>
                  <a:lnTo>
                    <a:pt x="3923981" y="33482"/>
                  </a:lnTo>
                  <a:lnTo>
                    <a:pt x="3910543" y="76236"/>
                  </a:lnTo>
                  <a:lnTo>
                    <a:pt x="3883096" y="125822"/>
                  </a:lnTo>
                  <a:lnTo>
                    <a:pt x="3837052" y="179727"/>
                  </a:lnTo>
                  <a:close/>
                </a:path>
                <a:path w="3928109" h="1153159" extrusionOk="0">
                  <a:moveTo>
                    <a:pt x="3836016" y="180764"/>
                  </a:moveTo>
                  <a:lnTo>
                    <a:pt x="3836275" y="180246"/>
                  </a:lnTo>
                  <a:lnTo>
                    <a:pt x="3836534" y="179986"/>
                  </a:lnTo>
                  <a:lnTo>
                    <a:pt x="3836275" y="180505"/>
                  </a:lnTo>
                  <a:lnTo>
                    <a:pt x="3836016" y="180764"/>
                  </a:lnTo>
                  <a:close/>
                </a:path>
              </a:pathLst>
            </a:custGeom>
            <a:solidFill>
              <a:srgbClr val="F0BE9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0" name="Google Shape;530;p9"/>
            <p:cNvSpPr/>
            <p:nvPr/>
          </p:nvSpPr>
          <p:spPr>
            <a:xfrm>
              <a:off x="3471631" y="5666982"/>
              <a:ext cx="4337050" cy="1174115"/>
            </a:xfrm>
            <a:custGeom>
              <a:avLst/>
              <a:gdLst/>
              <a:ahLst/>
              <a:cxnLst/>
              <a:rect l="l" t="t" r="r" b="b"/>
              <a:pathLst>
                <a:path w="4337050" h="1174115" extrusionOk="0">
                  <a:moveTo>
                    <a:pt x="2831752" y="884912"/>
                  </a:moveTo>
                  <a:lnTo>
                    <a:pt x="2007587" y="884912"/>
                  </a:lnTo>
                  <a:lnTo>
                    <a:pt x="2028241" y="884058"/>
                  </a:lnTo>
                  <a:lnTo>
                    <a:pt x="2051942" y="881538"/>
                  </a:lnTo>
                  <a:lnTo>
                    <a:pt x="2107990" y="871739"/>
                  </a:lnTo>
                  <a:lnTo>
                    <a:pt x="2174746" y="856002"/>
                  </a:lnTo>
                  <a:lnTo>
                    <a:pt x="2211833" y="846057"/>
                  </a:lnTo>
                  <a:lnTo>
                    <a:pt x="2251228" y="834810"/>
                  </a:lnTo>
                  <a:lnTo>
                    <a:pt x="2292809" y="822320"/>
                  </a:lnTo>
                  <a:lnTo>
                    <a:pt x="2336451" y="808648"/>
                  </a:lnTo>
                  <a:lnTo>
                    <a:pt x="2429432" y="778002"/>
                  </a:lnTo>
                  <a:lnTo>
                    <a:pt x="2529185" y="743357"/>
                  </a:lnTo>
                  <a:lnTo>
                    <a:pt x="2689364" y="684951"/>
                  </a:lnTo>
                  <a:lnTo>
                    <a:pt x="2917458" y="597606"/>
                  </a:lnTo>
                  <a:lnTo>
                    <a:pt x="3214848" y="478660"/>
                  </a:lnTo>
                  <a:lnTo>
                    <a:pt x="3682794" y="283644"/>
                  </a:lnTo>
                  <a:lnTo>
                    <a:pt x="4336046" y="0"/>
                  </a:lnTo>
                  <a:lnTo>
                    <a:pt x="4336867" y="21546"/>
                  </a:lnTo>
                  <a:lnTo>
                    <a:pt x="4319414" y="97707"/>
                  </a:lnTo>
                  <a:lnTo>
                    <a:pt x="4291966" y="147294"/>
                  </a:lnTo>
                  <a:lnTo>
                    <a:pt x="4245922" y="201198"/>
                  </a:lnTo>
                  <a:lnTo>
                    <a:pt x="4245404" y="201458"/>
                  </a:lnTo>
                  <a:lnTo>
                    <a:pt x="4245145" y="201717"/>
                  </a:lnTo>
                  <a:lnTo>
                    <a:pt x="4244886" y="202235"/>
                  </a:lnTo>
                  <a:lnTo>
                    <a:pt x="4244627" y="202235"/>
                  </a:lnTo>
                  <a:lnTo>
                    <a:pt x="4244627" y="202495"/>
                  </a:lnTo>
                  <a:lnTo>
                    <a:pt x="4244368" y="202495"/>
                  </a:lnTo>
                  <a:lnTo>
                    <a:pt x="4244368" y="202754"/>
                  </a:lnTo>
                  <a:lnTo>
                    <a:pt x="4244109" y="202754"/>
                  </a:lnTo>
                  <a:lnTo>
                    <a:pt x="4243850" y="203013"/>
                  </a:lnTo>
                  <a:lnTo>
                    <a:pt x="4243850" y="203273"/>
                  </a:lnTo>
                  <a:lnTo>
                    <a:pt x="4230246" y="215609"/>
                  </a:lnTo>
                  <a:lnTo>
                    <a:pt x="4215428" y="228066"/>
                  </a:lnTo>
                  <a:lnTo>
                    <a:pt x="4199347" y="240572"/>
                  </a:lnTo>
                  <a:lnTo>
                    <a:pt x="4181955" y="253054"/>
                  </a:lnTo>
                  <a:lnTo>
                    <a:pt x="4181955" y="253313"/>
                  </a:lnTo>
                  <a:lnTo>
                    <a:pt x="4181437" y="253313"/>
                  </a:lnTo>
                  <a:lnTo>
                    <a:pt x="4181437" y="253572"/>
                  </a:lnTo>
                  <a:lnTo>
                    <a:pt x="4181178" y="253572"/>
                  </a:lnTo>
                  <a:lnTo>
                    <a:pt x="4181178" y="253832"/>
                  </a:lnTo>
                  <a:lnTo>
                    <a:pt x="4180919" y="253832"/>
                  </a:lnTo>
                  <a:lnTo>
                    <a:pt x="4180401" y="254350"/>
                  </a:lnTo>
                  <a:lnTo>
                    <a:pt x="4180142" y="254350"/>
                  </a:lnTo>
                  <a:lnTo>
                    <a:pt x="4167732" y="262307"/>
                  </a:lnTo>
                  <a:lnTo>
                    <a:pt x="4151512" y="271766"/>
                  </a:lnTo>
                  <a:lnTo>
                    <a:pt x="4131649" y="282661"/>
                  </a:lnTo>
                  <a:lnTo>
                    <a:pt x="4108313" y="294928"/>
                  </a:lnTo>
                  <a:lnTo>
                    <a:pt x="4081674" y="308501"/>
                  </a:lnTo>
                  <a:lnTo>
                    <a:pt x="4019161" y="339308"/>
                  </a:lnTo>
                  <a:lnTo>
                    <a:pt x="2831752" y="884912"/>
                  </a:lnTo>
                  <a:close/>
                </a:path>
                <a:path w="4337050" h="1174115" extrusionOk="0">
                  <a:moveTo>
                    <a:pt x="2079582" y="1174005"/>
                  </a:moveTo>
                  <a:lnTo>
                    <a:pt x="2056181" y="1173511"/>
                  </a:lnTo>
                  <a:lnTo>
                    <a:pt x="2032610" y="1171996"/>
                  </a:lnTo>
                  <a:lnTo>
                    <a:pt x="2008894" y="1169411"/>
                  </a:lnTo>
                  <a:lnTo>
                    <a:pt x="1985056" y="1165708"/>
                  </a:lnTo>
                  <a:lnTo>
                    <a:pt x="1984279" y="1165708"/>
                  </a:lnTo>
                  <a:lnTo>
                    <a:pt x="1984279" y="1165449"/>
                  </a:lnTo>
                  <a:lnTo>
                    <a:pt x="1982725" y="1165449"/>
                  </a:lnTo>
                  <a:lnTo>
                    <a:pt x="1982725" y="1165190"/>
                  </a:lnTo>
                  <a:lnTo>
                    <a:pt x="1981948" y="1165190"/>
                  </a:lnTo>
                  <a:lnTo>
                    <a:pt x="1963918" y="1162327"/>
                  </a:lnTo>
                  <a:lnTo>
                    <a:pt x="1941341" y="1159194"/>
                  </a:lnTo>
                  <a:lnTo>
                    <a:pt x="1914448" y="1155805"/>
                  </a:lnTo>
                  <a:lnTo>
                    <a:pt x="1848635" y="1148325"/>
                  </a:lnTo>
                  <a:lnTo>
                    <a:pt x="1571567" y="1121372"/>
                  </a:lnTo>
                  <a:lnTo>
                    <a:pt x="0" y="994326"/>
                  </a:lnTo>
                  <a:lnTo>
                    <a:pt x="235409" y="417435"/>
                  </a:lnTo>
                  <a:lnTo>
                    <a:pt x="1070807" y="673978"/>
                  </a:lnTo>
                  <a:lnTo>
                    <a:pt x="1532526" y="808133"/>
                  </a:lnTo>
                  <a:lnTo>
                    <a:pt x="1785494" y="863679"/>
                  </a:lnTo>
                  <a:lnTo>
                    <a:pt x="1994638" y="884393"/>
                  </a:lnTo>
                  <a:lnTo>
                    <a:pt x="2002925" y="884912"/>
                  </a:lnTo>
                  <a:lnTo>
                    <a:pt x="2831752" y="884912"/>
                  </a:lnTo>
                  <a:lnTo>
                    <a:pt x="2585537" y="1001123"/>
                  </a:lnTo>
                  <a:lnTo>
                    <a:pt x="2456652" y="1064331"/>
                  </a:lnTo>
                  <a:lnTo>
                    <a:pt x="2353596" y="1127737"/>
                  </a:lnTo>
                  <a:lnTo>
                    <a:pt x="2279965" y="1160296"/>
                  </a:lnTo>
                  <a:lnTo>
                    <a:pt x="2200411" y="1172292"/>
                  </a:lnTo>
                  <a:lnTo>
                    <a:pt x="2079582" y="1174005"/>
                  </a:lnTo>
                  <a:close/>
                </a:path>
              </a:pathLst>
            </a:custGeom>
            <a:solidFill>
              <a:srgbClr val="EDA26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1" name="Google Shape;531;p9"/>
            <p:cNvSpPr/>
            <p:nvPr/>
          </p:nvSpPr>
          <p:spPr>
            <a:xfrm>
              <a:off x="3408959" y="5311254"/>
              <a:ext cx="346710" cy="1682114"/>
            </a:xfrm>
            <a:custGeom>
              <a:avLst/>
              <a:gdLst/>
              <a:ahLst/>
              <a:cxnLst/>
              <a:rect l="l" t="t" r="r" b="b"/>
              <a:pathLst>
                <a:path w="346710" h="1682115" extrusionOk="0">
                  <a:moveTo>
                    <a:pt x="0" y="1681669"/>
                  </a:moveTo>
                  <a:lnTo>
                    <a:pt x="346251" y="1681669"/>
                  </a:lnTo>
                  <a:lnTo>
                    <a:pt x="346251" y="0"/>
                  </a:lnTo>
                  <a:lnTo>
                    <a:pt x="0" y="0"/>
                  </a:lnTo>
                  <a:lnTo>
                    <a:pt x="0" y="1681669"/>
                  </a:lnTo>
                  <a:close/>
                </a:path>
              </a:pathLst>
            </a:custGeom>
            <a:solidFill>
              <a:srgbClr val="F1F1F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2" name="Google Shape;532;p9"/>
            <p:cNvSpPr/>
            <p:nvPr/>
          </p:nvSpPr>
          <p:spPr>
            <a:xfrm>
              <a:off x="1935770" y="5294660"/>
              <a:ext cx="1473200" cy="1905000"/>
            </a:xfrm>
            <a:custGeom>
              <a:avLst/>
              <a:gdLst/>
              <a:ahLst/>
              <a:cxnLst/>
              <a:rect l="l" t="t" r="r" b="b"/>
              <a:pathLst>
                <a:path w="1473200" h="1905000" extrusionOk="0">
                  <a:moveTo>
                    <a:pt x="1473188" y="1904388"/>
                  </a:moveTo>
                  <a:lnTo>
                    <a:pt x="0" y="1904388"/>
                  </a:lnTo>
                  <a:lnTo>
                    <a:pt x="0" y="0"/>
                  </a:lnTo>
                  <a:lnTo>
                    <a:pt x="1473188" y="0"/>
                  </a:lnTo>
                  <a:lnTo>
                    <a:pt x="1473188" y="1904388"/>
                  </a:lnTo>
                  <a:close/>
                </a:path>
              </a:pathLst>
            </a:custGeom>
            <a:solidFill>
              <a:srgbClr val="2B508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9"/>
            <p:cNvSpPr/>
            <p:nvPr/>
          </p:nvSpPr>
          <p:spPr>
            <a:xfrm>
              <a:off x="4924231" y="3085361"/>
              <a:ext cx="2051872" cy="205451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34" name="Google Shape;534;p9"/>
          <p:cNvSpPr txBox="1"/>
          <p:nvPr/>
        </p:nvSpPr>
        <p:spPr>
          <a:xfrm>
            <a:off x="4283710" y="1564005"/>
            <a:ext cx="3465830" cy="1957070"/>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000000"/>
              </a:buClr>
              <a:buSzPts val="1800"/>
              <a:buFont typeface="Arial" panose="020B0604020202020204"/>
              <a:buNone/>
            </a:pPr>
            <a:r>
              <a:rPr lang="vi-VN"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rPr>
              <a:t>Học sinh -  sinh viên giá vé chỉ 3.000 đồng/lượt, đối với hành khách thường là 7.000 đồng/lượt.</a:t>
            </a:r>
            <a:endPara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20000"/>
              </a:lnSpc>
              <a:spcBef>
                <a:spcPts val="1600"/>
              </a:spcBef>
              <a:spcAft>
                <a:spcPts val="0"/>
              </a:spcAft>
              <a:buClr>
                <a:srgbClr val="000000"/>
              </a:buClr>
              <a:buSzPts val="1800"/>
              <a:buFont typeface="Arial" panose="020B0604020202020204"/>
              <a:buNone/>
            </a:pPr>
            <a:r>
              <a:rPr lang="vi-VN"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rPr>
              <a:t>Tiết kiệm tối đa chi phí đi lại.</a:t>
            </a:r>
            <a:endParaRPr sz="1800" b="0" i="0" u="none" strike="noStrike" cap="none">
              <a:solidFill>
                <a:srgbClr val="DC9422"/>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4">
                                            <p:txEl>
                                              <p:pRg st="0" end="0"/>
                                            </p:txEl>
                                          </p:spTgt>
                                        </p:tgtEl>
                                        <p:attrNameLst>
                                          <p:attrName>style.visibility</p:attrName>
                                        </p:attrNameLst>
                                      </p:cBhvr>
                                      <p:to>
                                        <p:strVal val="visible"/>
                                      </p:to>
                                    </p:set>
                                    <p:animEffect transition="in" filter="fade">
                                      <p:cBhvr>
                                        <p:cTn id="7" dur="500"/>
                                        <p:tgtEl>
                                          <p:spTgt spid="5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4">
                                            <p:txEl>
                                              <p:pRg st="1" end="1"/>
                                            </p:txEl>
                                          </p:spTgt>
                                        </p:tgtEl>
                                        <p:attrNameLst>
                                          <p:attrName>style.visibility</p:attrName>
                                        </p:attrNameLst>
                                      </p:cBhvr>
                                      <p:to>
                                        <p:strVal val="visible"/>
                                      </p:to>
                                    </p:set>
                                    <p:animEffect transition="in" filter="fade">
                                      <p:cBhvr>
                                        <p:cTn id="12" dur="500"/>
                                        <p:tgtEl>
                                          <p:spTgt spid="534">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4409</Words>
  <Application>WPS Presentation</Application>
  <PresentationFormat/>
  <Paragraphs>183</Paragraphs>
  <Slides>32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SimSun</vt:lpstr>
      <vt:lpstr>Wingdings</vt:lpstr>
      <vt:lpstr>Arial</vt:lpstr>
      <vt:lpstr>Josefin Sans</vt:lpstr>
      <vt:lpstr>Open Sans</vt:lpstr>
      <vt:lpstr>Open Sans SemiBold</vt:lpstr>
      <vt:lpstr>Segoe Print</vt:lpstr>
      <vt:lpstr>Corbel</vt:lpstr>
      <vt:lpstr>Josefin Sans</vt:lpstr>
      <vt:lpstr>Open Sans</vt:lpstr>
      <vt:lpstr>Microsoft YaHei</vt:lpstr>
      <vt:lpstr>Arial Unicode MS</vt:lpstr>
      <vt:lpstr>Wingdings</vt:lpstr>
      <vt:lpstr>Aquatic and Physical Therapy Center by Slidesgo</vt:lpstr>
      <vt:lpstr>BÁO CÁO ĐỒ ÁN CUỐI KỲ Đề tài: Hiện trạng &amp; nhu cầu của sinh viên về xe buýt</vt:lpstr>
      <vt:lpstr>NỘI DUNG ĐỒ ÁN</vt:lpstr>
      <vt:lpstr>1. TỔNG QUAN VỀ XE BUÝT</vt:lpstr>
      <vt:lpstr> </vt:lpstr>
      <vt:lpstr>PowerPoint 演示文稿</vt:lpstr>
      <vt:lpstr>2. HIỆN TRẠNG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NHU CẦU</vt:lpstr>
      <vt:lpstr>3. Nhu cầu 3.1 Nhu cầu sử dụng</vt:lpstr>
      <vt:lpstr>3. Nhu cầu 3.1 Nhu cầu sử dụng</vt:lpstr>
      <vt:lpstr>3. NHU CẦU SỬ DỤNG</vt:lpstr>
      <vt:lpstr>3. Nhu cầu 3.2 Nhu cầu thay đổi</vt:lpstr>
      <vt:lpstr>4. GIẢI PHÁP</vt:lpstr>
      <vt:lpstr>4. Giải pháp 4.1 Đối với những vấn đề tiêu cực trên xe buýt</vt:lpstr>
      <vt:lpstr>4. Giải pháp 4.2 Đối với những vấn đề về xe buýt</vt:lpstr>
      <vt:lpstr>5. LỜI KẾT</vt:lpstr>
      <vt:lpstr>5. Lời kết</vt:lpstr>
      <vt:lpstr>PowerPoint 演示文稿</vt:lpstr>
      <vt:lpstr>CẢM ƠN MỌI NGƯỜI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 Đề tài: Hiện trạng &amp; nhu cầu của sinh viên về xe buýt</dc:title>
  <dc:creator/>
  <cp:lastModifiedBy>PC</cp:lastModifiedBy>
  <cp:revision>12</cp:revision>
  <dcterms:created xsi:type="dcterms:W3CDTF">2021-05-26T13:29:00Z</dcterms:created>
  <dcterms:modified xsi:type="dcterms:W3CDTF">2021-05-27T12:51:11Z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