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7" r:id="rId13"/>
    <p:sldId id="275" r:id="rId14"/>
    <p:sldId id="268" r:id="rId15"/>
    <p:sldId id="269" r:id="rId16"/>
    <p:sldId id="266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>
        <p:scale>
          <a:sx n="75" d="100"/>
          <a:sy n="75" d="100"/>
        </p:scale>
        <p:origin x="-105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472DD5C-B6A9-4714-908F-0B8F74738B98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1C90DE-A98B-4173-B17E-434F189FC4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5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93366E8-8A22-4400-BBA2-8D322280A6E8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92D2CF-A01B-4515-8B40-3DC3425826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en-US" smtClean="0"/>
              <a:pPr/>
              <a:t>19/12/2020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057400" y="838200"/>
            <a:ext cx="5638800" cy="12192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Báo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Cáo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</a:br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Lập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trình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Game </a:t>
            </a:r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Cờ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Tướng</a:t>
            </a:r>
            <a:r>
              <a:rPr lang="en-US" sz="3600" dirty="0" smtClean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ook Antiqua" pitchFamily="18" charset="0"/>
              </a:rPr>
              <a:t>.</a:t>
            </a:r>
            <a:endParaRPr lang="en-US" sz="3600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Book Antiqua" pitchFamily="18" charset="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610600" cy="2819400"/>
          </a:xfrm>
        </p:spPr>
        <p:txBody>
          <a:bodyPr>
            <a:normAutofit/>
          </a:bodyPr>
          <a:lstStyle/>
          <a:p>
            <a:pPr algn="l"/>
            <a:r>
              <a:rPr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sz="200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b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b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000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sz="2000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guồn:tham</a:t>
            </a: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sz="2000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khảo</a:t>
            </a: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		</a:t>
            </a:r>
            <a:b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Thiết kế sơ đồ các lớp</a:t>
            </a:r>
            <a:endParaRPr lang="en-US" dirty="0"/>
          </a:p>
        </p:txBody>
      </p:sp>
      <p:pic>
        <p:nvPicPr>
          <p:cNvPr id="6" name="Picture 5" descr="cautru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39624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2133600"/>
            <a:ext cx="251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sơ</a:t>
            </a:r>
            <a:r>
              <a:rPr lang="en-US" sz="2000" dirty="0" smtClean="0"/>
              <a:t> </a:t>
            </a:r>
            <a:r>
              <a:rPr lang="en-US" sz="2000" dirty="0" err="1" smtClean="0"/>
              <a:t>đồ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,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BanCo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VanCo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static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tiện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(chi </a:t>
            </a:r>
            <a:r>
              <a:rPr lang="en-US" sz="2000" dirty="0" err="1" smtClean="0"/>
              <a:t>tiết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kèm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CD)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264" y="2362200"/>
            <a:ext cx="886973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I/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Tướng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1/</a:t>
            </a:r>
            <a:r>
              <a:rPr lang="vi-VN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Cờ tướng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(chữ Hán gọi là </a:t>
            </a:r>
            <a:r>
              <a:rPr lang="ja-JP" altLang="en-US" sz="1600" smtClean="0">
                <a:latin typeface="Tahoma" pitchFamily="34" charset="0"/>
                <a:cs typeface="Tahoma" pitchFamily="34" charset="0"/>
              </a:rPr>
              <a:t>象棋</a:t>
            </a:r>
            <a:r>
              <a:rPr lang="en-US" altLang="ja-JP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phiên âm Hán Việt là </a:t>
            </a:r>
            <a:r>
              <a:rPr lang="vi-VN" sz="16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Tượng Kỳ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cờ voi),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hay còn gọi là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cờ Trung Quốc vì nó có nguồn gốc Trung Quốc(nhưng theo phương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Tây thì nó có nguồn gốc từ Ấn Độ)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tướng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là một trò chơi trí tuệ dành cho hai người, là loại cờ được chơi phổ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biến nhất thế giới cùng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với cờ vua.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Cờ tướng được biết đến từ rất lâu, nhưng người ta biết đến cờ tướng từ thế kỷ thứ 4 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vi-VN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TCN tại Trung Quốc.</a:t>
            </a:r>
          </a:p>
          <a:p>
            <a:endParaRPr lang="en-US" sz="1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381000"/>
            <a:ext cx="3505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Giớ</a:t>
            </a:r>
            <a:r>
              <a:rPr lang="en-US" sz="3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</a:t>
            </a:r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thiệu</a:t>
            </a:r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:</a:t>
            </a:r>
            <a:endParaRPr lang="en-US" sz="36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2438400"/>
            <a:ext cx="8555547" cy="40934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I/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Tướng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2/ UIT-</a:t>
            </a:r>
            <a:r>
              <a:rPr lang="en-US" sz="2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ChineseChess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: (Version1)</a:t>
            </a:r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Phiên bản game này được xây dựng  trên nền ngôn ngữ C# với bộ công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cụ  lập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Microsoft Visual Studio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008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Express.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Quốc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Game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chơi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nước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luật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game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cờ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DP\Desktop\image bao cao\play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676400"/>
            <a:ext cx="6945086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828800"/>
            <a:ext cx="914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II/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1/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UIT-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ChineseChess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đầy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đủ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tướng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Menu: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Bắt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Xin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vừa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đang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lúc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Mở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Mở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đã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288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Tùy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chỉnh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Bật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tắt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âm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thanh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Bật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tắt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âm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thanh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nền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game.</a:t>
            </a: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Chọn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dẫn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đến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file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nhạc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muốn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mở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làm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nhạc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nền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game.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smtClean="0"/>
              <a:t>Xây dựng chương trình: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bàn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3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33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sz="33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static 2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[10x9]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struct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tương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bàn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Trống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Phe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ThứTự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Trống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=false,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Phe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Phe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(0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1),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ThứTự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trí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Trống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= false,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=””,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Phe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=2, </a:t>
            </a:r>
            <a:r>
              <a:rPr lang="en-US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ThứTự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=””</a:t>
            </a:r>
            <a:endParaRPr lang="en-US" sz="33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smtClean="0"/>
              <a:t>Xây dựng chương trình: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Ta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NguoiChoi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NguoiChoi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Ma,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NguoiChoi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Xây dựng chương 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Ta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xây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dựng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VanCo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NguoiChoi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options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âm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còn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từng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ván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quân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cờ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tướng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đang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chiếu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…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hỗ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trợ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Undo, Save, Open.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-to-schoo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136</Words>
  <Application>Microsoft Office PowerPoint</Application>
  <PresentationFormat>On-screen Show (4:3)</PresentationFormat>
  <Paragraphs>83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Back-to-school</vt:lpstr>
      <vt:lpstr>         Nguồn:tham khảo.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chương trình:</vt:lpstr>
      <vt:lpstr>Xây dựng chương trình:</vt:lpstr>
      <vt:lpstr>Xây dựng chương trình</vt:lpstr>
      <vt:lpstr>Thiết kế sơ đồ các lớp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2010-06-24T16:59:25Z</dcterms:created>
  <dcterms:modified xsi:type="dcterms:W3CDTF">2020-12-19T00:44:39Z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TC101659611033</vt:lpwstr>
  </property>
</Properties>
</file>