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D293-11A8-4C01-ACCD-2A94B6DCB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1C3D7-0F6B-4649-9CA4-E248FEB96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42A64-8B7B-4430-A415-6F33B052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E406-C0FD-4B73-B0C2-E2F6DB5AAF6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DD37-2DB3-43A9-9E26-9F00C361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162E-52C3-45D2-95A8-CDE79C7F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BD18-58D8-4A71-8D03-744DAA29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9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8E1F-5555-4681-BDA8-9F9094FF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DA8CE-686B-4A09-91FC-3F9AEBAE8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D4CC-4EA8-4F71-9DB4-C3B866E0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E406-C0FD-4B73-B0C2-E2F6DB5AAF6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3602-DF1E-4F00-8ACB-DE4C43A3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868B9-09D0-4400-BA0B-47248AD1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BD18-58D8-4A71-8D03-744DAA29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2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BE796-89D8-4CAF-84CB-0D695D9A0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26DE3-6DF7-4CC1-AA4C-55D4740B6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4ABD-BFBC-4EC0-AACB-BB42AE27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E406-C0FD-4B73-B0C2-E2F6DB5AAF6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BCCE-A458-4382-933D-28039C8E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AAFA-74CB-4744-828D-FD8C1CA5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BD18-58D8-4A71-8D03-744DAA29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4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BE43-3909-4357-A98C-BB999B74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816A-8E78-461F-9CD0-F9ACFBF7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4BF3-D8A4-44B5-B503-542E13D7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E406-C0FD-4B73-B0C2-E2F6DB5AAF6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407F5-3408-4DF8-B0BF-5191BEDD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4DD78-3D51-4C27-8951-46BFA19F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BD18-58D8-4A71-8D03-744DAA29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5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05B5-4AD0-4D44-A5D5-017E04F5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B57D-7F51-4DAC-A88F-CFBA3AE5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AAD1-B47F-4B6A-B179-2E580254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E406-C0FD-4B73-B0C2-E2F6DB5AAF6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5987B-CB7E-418D-892E-E4272564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1E44-6B2C-4DF9-8248-D362B2E4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BD18-58D8-4A71-8D03-744DAA29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5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FFB-FAA3-4F10-9B54-B1B50A30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B30EF-3C9C-40CC-9160-1C5088895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8FFDD-DBA3-408E-BD00-934B70D2E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96330-A66F-49DD-BDAF-9BBACC69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E406-C0FD-4B73-B0C2-E2F6DB5AAF6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C175F-B958-4289-9014-C7BDD69B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9F1F5-4DD2-4505-8750-9C717D23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BD18-58D8-4A71-8D03-744DAA29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1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F487-811D-4813-9C18-6C548535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E3137-0C3B-4220-8356-52E6AFCFF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BB908-C98B-43BE-A761-0331048D7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04DBE-7B04-4EDA-9882-F04A5D3C5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55BE6-607F-433A-A635-E527BB2DF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4AC87-23D8-47A6-AE06-D29800A8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E406-C0FD-4B73-B0C2-E2F6DB5AAF6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56099-C77E-4A4D-B7C8-218F67D2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AA42E-1E8B-437C-844C-F4AF53AC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BD18-58D8-4A71-8D03-744DAA29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6454-ADDB-47D9-8D74-FE5B7850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6C826-F2D7-4028-86DF-72ECFC79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E406-C0FD-4B73-B0C2-E2F6DB5AAF6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45995-CEF4-4054-8299-7BB79659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3D3A6-E43F-460D-8E60-5A4B7561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BD18-58D8-4A71-8D03-744DAA29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2EAD2-CBAD-4293-AE69-A7576E52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E406-C0FD-4B73-B0C2-E2F6DB5AAF6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0BDB7-0A46-499E-A1F0-D7C330F0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F6EB0-4EB7-40E4-8BAB-3ECB4126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BD18-58D8-4A71-8D03-744DAA29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5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DA78-ADD3-438F-A7ED-A01A7E4D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21F0-595F-4DA8-A2EB-EC60048C7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05D43-DF29-4CFA-BF59-9264DF1D2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97B7E-6F68-4677-8542-F36E5E5F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E406-C0FD-4B73-B0C2-E2F6DB5AAF6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CBBC-7FB6-4D81-A1D8-23A417C1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67F11-2136-4B94-9C0D-D0C05F00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BD18-58D8-4A71-8D03-744DAA29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0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7829-99F7-49AD-85B4-091FB537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240DE-3909-4983-92AC-35BAFB18A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35FE8-315B-4A69-BD32-9C04999EB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5BFB5-9C57-4633-ADD0-84993D51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E406-C0FD-4B73-B0C2-E2F6DB5AAF6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F4A1C-BB5F-432A-8BD2-3B52CEB4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D422C-F93E-41FE-B24F-45524AE8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BD18-58D8-4A71-8D03-744DAA29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22">
              <a:srgbClr val="F0F3FA"/>
            </a:gs>
            <a:gs pos="20408">
              <a:srgbClr val="E1E8F5"/>
            </a:gs>
            <a:gs pos="49654">
              <a:srgbClr val="C4D2EC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107BB-96C1-43EF-9336-54B441E3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F02F-0009-438F-A41D-F7FBE1BC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49FC1-E06B-4434-832A-D6C470768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E406-C0FD-4B73-B0C2-E2F6DB5AAF6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8D3E1-EB2E-4D87-A3AE-E5A58C066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481C9-C78B-4CCC-B4B3-6E0FFD241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BD18-58D8-4A71-8D03-744DAA29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B76B-17F5-4EBE-81F5-65A877C0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9" y="83226"/>
            <a:ext cx="1606858" cy="4481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 err="1">
                <a:latin typeface="Brush Script MT" panose="03060802040406070304" pitchFamily="66" charset="0"/>
              </a:rPr>
              <a:t>CodeGym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6D1EF-6F0F-4084-8DA8-567CB1CB3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800" y="1962079"/>
            <a:ext cx="1093216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sz="9400" dirty="0" err="1"/>
              <a:t>Moudle</a:t>
            </a:r>
            <a:r>
              <a:rPr lang="en-US" sz="9400" dirty="0"/>
              <a:t> 2: Case Study:</a:t>
            </a:r>
          </a:p>
          <a:p>
            <a:r>
              <a:rPr lang="en-US" sz="4800" dirty="0" err="1"/>
              <a:t>Tiêu</a:t>
            </a:r>
            <a:r>
              <a:rPr lang="en-US" sz="4800" dirty="0"/>
              <a:t> </a:t>
            </a:r>
            <a:r>
              <a:rPr lang="en-US" sz="4800" dirty="0" err="1"/>
              <a:t>đề</a:t>
            </a:r>
            <a:r>
              <a:rPr lang="en-US" sz="4800" dirty="0"/>
              <a:t>: </a:t>
            </a:r>
            <a:r>
              <a:rPr lang="en-US" sz="4800" dirty="0" err="1"/>
              <a:t>hệ</a:t>
            </a:r>
            <a:r>
              <a:rPr lang="en-US" sz="4800" dirty="0"/>
              <a:t> </a:t>
            </a:r>
            <a:r>
              <a:rPr lang="en-US" sz="4800" dirty="0" err="1"/>
              <a:t>thống</a:t>
            </a:r>
            <a:r>
              <a:rPr lang="en-US" sz="4800" dirty="0"/>
              <a:t> </a:t>
            </a:r>
            <a:r>
              <a:rPr lang="en-US" sz="4800" dirty="0" err="1"/>
              <a:t>quản</a:t>
            </a:r>
            <a:r>
              <a:rPr lang="en-US" sz="4800" dirty="0"/>
              <a:t> </a:t>
            </a:r>
            <a:r>
              <a:rPr lang="en-US" sz="4800" dirty="0" err="1"/>
              <a:t>lý</a:t>
            </a:r>
            <a:r>
              <a:rPr lang="en-US" sz="4800" dirty="0"/>
              <a:t> </a:t>
            </a:r>
            <a:r>
              <a:rPr lang="en-US" sz="4800" dirty="0" err="1"/>
              <a:t>siêu</a:t>
            </a:r>
            <a:r>
              <a:rPr lang="en-US" sz="4800" dirty="0"/>
              <a:t> </a:t>
            </a:r>
            <a:r>
              <a:rPr lang="en-US" sz="4800" dirty="0" err="1"/>
              <a:t>thị</a:t>
            </a:r>
            <a:endParaRPr lang="en-US" sz="4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254F68-4B85-4B02-8E36-5E984163D85C}"/>
              </a:ext>
            </a:extLst>
          </p:cNvPr>
          <p:cNvSpPr txBox="1">
            <a:spLocks/>
          </p:cNvSpPr>
          <p:nvPr/>
        </p:nvSpPr>
        <p:spPr>
          <a:xfrm>
            <a:off x="9566380" y="176786"/>
            <a:ext cx="2856499" cy="448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Brush Script MT" panose="03060802040406070304" pitchFamily="66" charset="0"/>
              </a:rPr>
              <a:t>Nguyễn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Văn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Bình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ADC24A-2365-447B-934E-CBD4B5390D71}"/>
              </a:ext>
            </a:extLst>
          </p:cNvPr>
          <p:cNvCxnSpPr/>
          <p:nvPr/>
        </p:nvCxnSpPr>
        <p:spPr>
          <a:xfrm>
            <a:off x="0" y="5181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75DB145E-A66B-4533-B6F3-922901F7BCC0}"/>
              </a:ext>
            </a:extLst>
          </p:cNvPr>
          <p:cNvSpPr txBox="1">
            <a:spLocks/>
          </p:cNvSpPr>
          <p:nvPr/>
        </p:nvSpPr>
        <p:spPr>
          <a:xfrm>
            <a:off x="365759" y="3794761"/>
            <a:ext cx="4508081" cy="273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pPr marL="457200" indent="-457200" algn="l">
              <a:buAutoNum type="arabicPeriod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97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B76B-17F5-4EBE-81F5-65A877C0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9" y="83226"/>
            <a:ext cx="1606858" cy="4481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 err="1">
                <a:latin typeface="Brush Script MT" panose="03060802040406070304" pitchFamily="66" charset="0"/>
              </a:rPr>
              <a:t>CodeGym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254F68-4B85-4B02-8E36-5E984163D85C}"/>
              </a:ext>
            </a:extLst>
          </p:cNvPr>
          <p:cNvSpPr txBox="1">
            <a:spLocks/>
          </p:cNvSpPr>
          <p:nvPr/>
        </p:nvSpPr>
        <p:spPr>
          <a:xfrm>
            <a:off x="9566380" y="176786"/>
            <a:ext cx="2856499" cy="448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Brush Script MT" panose="03060802040406070304" pitchFamily="66" charset="0"/>
              </a:rPr>
              <a:t>Nguyễn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Văn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Bình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ADC24A-2365-447B-934E-CBD4B5390D71}"/>
              </a:ext>
            </a:extLst>
          </p:cNvPr>
          <p:cNvCxnSpPr/>
          <p:nvPr/>
        </p:nvCxnSpPr>
        <p:spPr>
          <a:xfrm>
            <a:off x="0" y="5181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75DB145E-A66B-4533-B6F3-922901F7BCC0}"/>
              </a:ext>
            </a:extLst>
          </p:cNvPr>
          <p:cNvSpPr txBox="1">
            <a:spLocks/>
          </p:cNvSpPr>
          <p:nvPr/>
        </p:nvSpPr>
        <p:spPr>
          <a:xfrm>
            <a:off x="214839" y="624902"/>
            <a:ext cx="4508081" cy="448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: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A6B1902-A9EE-4801-BD10-AED2CE707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379" y="1052969"/>
            <a:ext cx="11704517" cy="273524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Hiện</a:t>
            </a:r>
            <a:r>
              <a:rPr lang="en-US" dirty="0"/>
              <a:t> nay,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buôn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hang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ở </a:t>
            </a:r>
            <a:r>
              <a:rPr lang="en-US" dirty="0" err="1"/>
              <a:t>nước</a:t>
            </a:r>
            <a:r>
              <a:rPr lang="en-US" dirty="0"/>
              <a:t> ta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mọc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ở </a:t>
            </a:r>
            <a:r>
              <a:rPr lang="en-US" dirty="0" err="1"/>
              <a:t>khắp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.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bãi</a:t>
            </a:r>
            <a:r>
              <a:rPr lang="en-US" dirty="0"/>
              <a:t>,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. </a:t>
            </a:r>
          </a:p>
          <a:p>
            <a:pPr algn="l"/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cửa</a:t>
            </a:r>
            <a:r>
              <a:rPr lang="en-US" dirty="0"/>
              <a:t> hang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.</a:t>
            </a:r>
          </a:p>
        </p:txBody>
      </p:sp>
      <p:pic>
        <p:nvPicPr>
          <p:cNvPr id="1028" name="Picture 4" descr="Cửa hàng tạp hóa: Kênh phân phối của hàng Việt Nam - Hànộimới">
            <a:extLst>
              <a:ext uri="{FF2B5EF4-FFF2-40B4-BE49-F238E27FC236}">
                <a16:creationId xmlns:a16="http://schemas.microsoft.com/office/drawing/2014/main" id="{2AA6C9CF-A07E-4766-B811-4E362DD2D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2" y="3917041"/>
            <a:ext cx="3191525" cy="203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ếp cận khách hàng với quảng cáo tại quầy thu ngân siêu thị">
            <a:extLst>
              <a:ext uri="{FF2B5EF4-FFF2-40B4-BE49-F238E27FC236}">
                <a16:creationId xmlns:a16="http://schemas.microsoft.com/office/drawing/2014/main" id="{3B9BA829-B90B-4AEA-B146-1A78E4E30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9" y="3917041"/>
            <a:ext cx="3648722" cy="20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hà kho xây sẵn tăng nhiệt cuối năm">
            <a:extLst>
              <a:ext uri="{FF2B5EF4-FFF2-40B4-BE49-F238E27FC236}">
                <a16:creationId xmlns:a16="http://schemas.microsoft.com/office/drawing/2014/main" id="{50BEC4BD-A530-454A-B40B-7BA66A7C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118" y="3894958"/>
            <a:ext cx="3495523" cy="209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41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B76B-17F5-4EBE-81F5-65A877C0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9" y="83226"/>
            <a:ext cx="1606858" cy="4481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 err="1">
                <a:latin typeface="Brush Script MT" panose="03060802040406070304" pitchFamily="66" charset="0"/>
              </a:rPr>
              <a:t>CodeGym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254F68-4B85-4B02-8E36-5E984163D85C}"/>
              </a:ext>
            </a:extLst>
          </p:cNvPr>
          <p:cNvSpPr txBox="1">
            <a:spLocks/>
          </p:cNvSpPr>
          <p:nvPr/>
        </p:nvSpPr>
        <p:spPr>
          <a:xfrm>
            <a:off x="9566380" y="176786"/>
            <a:ext cx="2856499" cy="448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Brush Script MT" panose="03060802040406070304" pitchFamily="66" charset="0"/>
              </a:rPr>
              <a:t>Nguyễn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Văn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Bình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ADC24A-2365-447B-934E-CBD4B5390D71}"/>
              </a:ext>
            </a:extLst>
          </p:cNvPr>
          <p:cNvCxnSpPr/>
          <p:nvPr/>
        </p:nvCxnSpPr>
        <p:spPr>
          <a:xfrm>
            <a:off x="0" y="5181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75DB145E-A66B-4533-B6F3-922901F7BCC0}"/>
              </a:ext>
            </a:extLst>
          </p:cNvPr>
          <p:cNvSpPr txBox="1">
            <a:spLocks/>
          </p:cNvSpPr>
          <p:nvPr/>
        </p:nvSpPr>
        <p:spPr>
          <a:xfrm>
            <a:off x="214839" y="624902"/>
            <a:ext cx="4508081" cy="448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1210ECD-B987-49E6-A8BE-463D2C59EF2D}"/>
              </a:ext>
            </a:extLst>
          </p:cNvPr>
          <p:cNvSpPr txBox="1">
            <a:spLocks/>
          </p:cNvSpPr>
          <p:nvPr/>
        </p:nvSpPr>
        <p:spPr>
          <a:xfrm>
            <a:off x="214839" y="966276"/>
            <a:ext cx="5040742" cy="5718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lphaLcPeriod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Login / Logout:</a:t>
            </a:r>
          </a:p>
          <a:p>
            <a:pPr algn="l"/>
            <a:r>
              <a:rPr lang="en-US" dirty="0"/>
              <a:t>-Log in: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-Log out: </a:t>
            </a:r>
            <a:r>
              <a:rPr lang="vi-VN" dirty="0"/>
              <a:t>thông báo người dùng hiện mong muốn kết thúc phiên đăng nhập.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Account </a:t>
            </a:r>
            <a:r>
              <a:rPr lang="en-US" dirty="0" err="1"/>
              <a:t>và</a:t>
            </a:r>
            <a:r>
              <a:rPr lang="en-US" dirty="0"/>
              <a:t> pass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Account </a:t>
            </a:r>
            <a:r>
              <a:rPr lang="en-US" dirty="0" err="1"/>
              <a:t>và</a:t>
            </a:r>
            <a:r>
              <a:rPr lang="en-US" dirty="0"/>
              <a:t> pass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Staff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algn="l"/>
            <a:r>
              <a:rPr lang="en-US" dirty="0" err="1"/>
              <a:t>Nếu</a:t>
            </a:r>
            <a:r>
              <a:rPr lang="en-US" dirty="0"/>
              <a:t> 5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ra.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C299FA-06D2-413E-914F-8BB2E16C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07" y="966276"/>
            <a:ext cx="45815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3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B76B-17F5-4EBE-81F5-65A877C0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9" y="83226"/>
            <a:ext cx="1606858" cy="4481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 err="1">
                <a:latin typeface="Brush Script MT" panose="03060802040406070304" pitchFamily="66" charset="0"/>
              </a:rPr>
              <a:t>CodeGym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254F68-4B85-4B02-8E36-5E984163D85C}"/>
              </a:ext>
            </a:extLst>
          </p:cNvPr>
          <p:cNvSpPr txBox="1">
            <a:spLocks/>
          </p:cNvSpPr>
          <p:nvPr/>
        </p:nvSpPr>
        <p:spPr>
          <a:xfrm>
            <a:off x="9566380" y="176786"/>
            <a:ext cx="2856499" cy="448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Brush Script MT" panose="03060802040406070304" pitchFamily="66" charset="0"/>
              </a:rPr>
              <a:t>Nguyễn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Văn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Bình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ADC24A-2365-447B-934E-CBD4B5390D71}"/>
              </a:ext>
            </a:extLst>
          </p:cNvPr>
          <p:cNvCxnSpPr/>
          <p:nvPr/>
        </p:nvCxnSpPr>
        <p:spPr>
          <a:xfrm>
            <a:off x="0" y="5181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75DB145E-A66B-4533-B6F3-922901F7BCC0}"/>
              </a:ext>
            </a:extLst>
          </p:cNvPr>
          <p:cNvSpPr txBox="1">
            <a:spLocks/>
          </p:cNvSpPr>
          <p:nvPr/>
        </p:nvSpPr>
        <p:spPr>
          <a:xfrm>
            <a:off x="214839" y="624902"/>
            <a:ext cx="4508081" cy="448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2 .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1210ECD-B987-49E6-A8BE-463D2C59EF2D}"/>
              </a:ext>
            </a:extLst>
          </p:cNvPr>
          <p:cNvSpPr txBox="1">
            <a:spLocks/>
          </p:cNvSpPr>
          <p:nvPr/>
        </p:nvSpPr>
        <p:spPr>
          <a:xfrm>
            <a:off x="214839" y="966276"/>
            <a:ext cx="5040742" cy="57186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trọn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hang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ra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user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+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hang </a:t>
            </a:r>
            <a:r>
              <a:rPr lang="en-US" dirty="0" err="1"/>
              <a:t>nhập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+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+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bán</a:t>
            </a:r>
            <a:endParaRPr lang="en-US" dirty="0"/>
          </a:p>
          <a:p>
            <a:pPr algn="l"/>
            <a:r>
              <a:rPr lang="en-US" dirty="0"/>
              <a:t>-</a:t>
            </a:r>
            <a:r>
              <a:rPr lang="en-US" dirty="0" err="1"/>
              <a:t>ngoài</a:t>
            </a:r>
            <a:r>
              <a:rPr lang="en-US" dirty="0"/>
              <a:t> ra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pass, logout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48559-8EE7-4CB6-937A-7A1F7C05F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03" y="848959"/>
            <a:ext cx="6354063" cy="379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0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B76B-17F5-4EBE-81F5-65A877C0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9" y="83226"/>
            <a:ext cx="1606858" cy="4481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 err="1">
                <a:latin typeface="Brush Script MT" panose="03060802040406070304" pitchFamily="66" charset="0"/>
              </a:rPr>
              <a:t>CodeGym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254F68-4B85-4B02-8E36-5E984163D85C}"/>
              </a:ext>
            </a:extLst>
          </p:cNvPr>
          <p:cNvSpPr txBox="1">
            <a:spLocks/>
          </p:cNvSpPr>
          <p:nvPr/>
        </p:nvSpPr>
        <p:spPr>
          <a:xfrm>
            <a:off x="9566380" y="176786"/>
            <a:ext cx="2856499" cy="448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Brush Script MT" panose="03060802040406070304" pitchFamily="66" charset="0"/>
              </a:rPr>
              <a:t>Nguyễn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Văn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Bình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ADC24A-2365-447B-934E-CBD4B5390D71}"/>
              </a:ext>
            </a:extLst>
          </p:cNvPr>
          <p:cNvCxnSpPr/>
          <p:nvPr/>
        </p:nvCxnSpPr>
        <p:spPr>
          <a:xfrm>
            <a:off x="0" y="5181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75DB145E-A66B-4533-B6F3-922901F7BCC0}"/>
              </a:ext>
            </a:extLst>
          </p:cNvPr>
          <p:cNvSpPr txBox="1">
            <a:spLocks/>
          </p:cNvSpPr>
          <p:nvPr/>
        </p:nvSpPr>
        <p:spPr>
          <a:xfrm>
            <a:off x="214839" y="624902"/>
            <a:ext cx="4508081" cy="448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1210ECD-B987-49E6-A8BE-463D2C59EF2D}"/>
              </a:ext>
            </a:extLst>
          </p:cNvPr>
          <p:cNvSpPr txBox="1">
            <a:spLocks/>
          </p:cNvSpPr>
          <p:nvPr/>
        </p:nvSpPr>
        <p:spPr>
          <a:xfrm>
            <a:off x="214839" y="966276"/>
            <a:ext cx="5040742" cy="420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show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Show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Quay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276D7-D607-4A42-9448-30950696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70" y="624900"/>
            <a:ext cx="6564317" cy="43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7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B76B-17F5-4EBE-81F5-65A877C0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9" y="83226"/>
            <a:ext cx="1606858" cy="4481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 err="1">
                <a:latin typeface="Brush Script MT" panose="03060802040406070304" pitchFamily="66" charset="0"/>
              </a:rPr>
              <a:t>CodeGym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254F68-4B85-4B02-8E36-5E984163D85C}"/>
              </a:ext>
            </a:extLst>
          </p:cNvPr>
          <p:cNvSpPr txBox="1">
            <a:spLocks/>
          </p:cNvSpPr>
          <p:nvPr/>
        </p:nvSpPr>
        <p:spPr>
          <a:xfrm>
            <a:off x="9566380" y="176786"/>
            <a:ext cx="2856499" cy="448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Brush Script MT" panose="03060802040406070304" pitchFamily="66" charset="0"/>
              </a:rPr>
              <a:t>Nguyễn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Văn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Bình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ADC24A-2365-447B-934E-CBD4B5390D71}"/>
              </a:ext>
            </a:extLst>
          </p:cNvPr>
          <p:cNvCxnSpPr/>
          <p:nvPr/>
        </p:nvCxnSpPr>
        <p:spPr>
          <a:xfrm>
            <a:off x="0" y="5181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75DB145E-A66B-4533-B6F3-922901F7BCC0}"/>
              </a:ext>
            </a:extLst>
          </p:cNvPr>
          <p:cNvSpPr txBox="1">
            <a:spLocks/>
          </p:cNvSpPr>
          <p:nvPr/>
        </p:nvSpPr>
        <p:spPr>
          <a:xfrm>
            <a:off x="214839" y="624902"/>
            <a:ext cx="4508081" cy="448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1210ECD-B987-49E6-A8BE-463D2C59EF2D}"/>
              </a:ext>
            </a:extLst>
          </p:cNvPr>
          <p:cNvSpPr txBox="1">
            <a:spLocks/>
          </p:cNvSpPr>
          <p:nvPr/>
        </p:nvSpPr>
        <p:spPr>
          <a:xfrm>
            <a:off x="214839" y="966275"/>
            <a:ext cx="5040742" cy="5808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show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Show ra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quãng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Show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Show </a:t>
            </a:r>
            <a:r>
              <a:rPr lang="en-US" dirty="0" err="1"/>
              <a:t>được</a:t>
            </a:r>
            <a:r>
              <a:rPr lang="en-US" dirty="0"/>
              <a:t> ra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check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Quay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D5A77-BB28-47BE-8653-C00D7253C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626616"/>
            <a:ext cx="6587231" cy="42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8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B76B-17F5-4EBE-81F5-65A877C0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9" y="83226"/>
            <a:ext cx="1606858" cy="4481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 err="1">
                <a:latin typeface="Brush Script MT" panose="03060802040406070304" pitchFamily="66" charset="0"/>
              </a:rPr>
              <a:t>CodeGym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254F68-4B85-4B02-8E36-5E984163D85C}"/>
              </a:ext>
            </a:extLst>
          </p:cNvPr>
          <p:cNvSpPr txBox="1">
            <a:spLocks/>
          </p:cNvSpPr>
          <p:nvPr/>
        </p:nvSpPr>
        <p:spPr>
          <a:xfrm>
            <a:off x="9566380" y="176786"/>
            <a:ext cx="2856499" cy="448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Brush Script MT" panose="03060802040406070304" pitchFamily="66" charset="0"/>
              </a:rPr>
              <a:t>Nguyễn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Văn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Bình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ADC24A-2365-447B-934E-CBD4B5390D71}"/>
              </a:ext>
            </a:extLst>
          </p:cNvPr>
          <p:cNvCxnSpPr/>
          <p:nvPr/>
        </p:nvCxnSpPr>
        <p:spPr>
          <a:xfrm>
            <a:off x="0" y="5181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75DB145E-A66B-4533-B6F3-922901F7BCC0}"/>
              </a:ext>
            </a:extLst>
          </p:cNvPr>
          <p:cNvSpPr txBox="1">
            <a:spLocks/>
          </p:cNvSpPr>
          <p:nvPr/>
        </p:nvSpPr>
        <p:spPr>
          <a:xfrm>
            <a:off x="214839" y="624902"/>
            <a:ext cx="4508081" cy="448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2.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1210ECD-B987-49E6-A8BE-463D2C59EF2D}"/>
              </a:ext>
            </a:extLst>
          </p:cNvPr>
          <p:cNvSpPr txBox="1">
            <a:spLocks/>
          </p:cNvSpPr>
          <p:nvPr/>
        </p:nvSpPr>
        <p:spPr>
          <a:xfrm>
            <a:off x="214839" y="966275"/>
            <a:ext cx="5040742" cy="5808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: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show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Show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show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ca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Khi </a:t>
            </a:r>
            <a:r>
              <a:rPr lang="en-US" dirty="0" err="1"/>
              <a:t>ấn</a:t>
            </a:r>
            <a:r>
              <a:rPr lang="en-US" dirty="0"/>
              <a:t> in bill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bill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bill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Quay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C85F37-CE68-48B6-B5B7-FE2CE5D4B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029" y="624901"/>
            <a:ext cx="6319593" cy="420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3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B76B-17F5-4EBE-81F5-65A877C0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9" y="83226"/>
            <a:ext cx="1606858" cy="4481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 err="1">
                <a:latin typeface="Brush Script MT" panose="03060802040406070304" pitchFamily="66" charset="0"/>
              </a:rPr>
              <a:t>CodeGym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254F68-4B85-4B02-8E36-5E984163D85C}"/>
              </a:ext>
            </a:extLst>
          </p:cNvPr>
          <p:cNvSpPr txBox="1">
            <a:spLocks/>
          </p:cNvSpPr>
          <p:nvPr/>
        </p:nvSpPr>
        <p:spPr>
          <a:xfrm>
            <a:off x="9566380" y="176786"/>
            <a:ext cx="2856499" cy="448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Brush Script MT" panose="03060802040406070304" pitchFamily="66" charset="0"/>
              </a:rPr>
              <a:t>Nguyễn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Văn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Bình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ADC24A-2365-447B-934E-CBD4B5390D71}"/>
              </a:ext>
            </a:extLst>
          </p:cNvPr>
          <p:cNvCxnSpPr/>
          <p:nvPr/>
        </p:nvCxnSpPr>
        <p:spPr>
          <a:xfrm>
            <a:off x="0" y="5181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75DB145E-A66B-4533-B6F3-922901F7BCC0}"/>
              </a:ext>
            </a:extLst>
          </p:cNvPr>
          <p:cNvSpPr txBox="1">
            <a:spLocks/>
          </p:cNvSpPr>
          <p:nvPr/>
        </p:nvSpPr>
        <p:spPr>
          <a:xfrm>
            <a:off x="214839" y="624902"/>
            <a:ext cx="4508081" cy="448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3.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A6B1902-A9EE-4801-BD10-AED2CE707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379" y="1052969"/>
            <a:ext cx="11704517" cy="273524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ra </a:t>
            </a:r>
            <a:r>
              <a:rPr lang="en-US" dirty="0" err="1"/>
              <a:t>được</a:t>
            </a:r>
            <a:r>
              <a:rPr lang="en-US" dirty="0"/>
              <a:t> code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, log in, log out.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JavaSwing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code </a:t>
            </a:r>
            <a:r>
              <a:rPr lang="en-US" dirty="0" err="1"/>
              <a:t>và</a:t>
            </a:r>
            <a:r>
              <a:rPr lang="en-US" dirty="0"/>
              <a:t> code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0F5939E-AF35-4700-B8FE-FB641C95A71D}"/>
              </a:ext>
            </a:extLst>
          </p:cNvPr>
          <p:cNvSpPr txBox="1">
            <a:spLocks/>
          </p:cNvSpPr>
          <p:nvPr/>
        </p:nvSpPr>
        <p:spPr>
          <a:xfrm>
            <a:off x="214839" y="3611459"/>
            <a:ext cx="4508081" cy="448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4.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</p:txBody>
      </p:sp>
      <p:sp>
        <p:nvSpPr>
          <p:cNvPr id="11" name="Subtitle 6">
            <a:extLst>
              <a:ext uri="{FF2B5EF4-FFF2-40B4-BE49-F238E27FC236}">
                <a16:creationId xmlns:a16="http://schemas.microsoft.com/office/drawing/2014/main" id="{8B1D551B-20E7-437B-BAF3-36BD3F676CAA}"/>
              </a:ext>
            </a:extLst>
          </p:cNvPr>
          <p:cNvSpPr txBox="1">
            <a:spLocks/>
          </p:cNvSpPr>
          <p:nvPr/>
        </p:nvSpPr>
        <p:spPr>
          <a:xfrm>
            <a:off x="422379" y="4039526"/>
            <a:ext cx="11704517" cy="2735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console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làm</a:t>
            </a:r>
            <a:r>
              <a:rPr lang="en-US" dirty="0"/>
              <a:t> java swing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9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B76B-17F5-4EBE-81F5-65A877C0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9" y="83226"/>
            <a:ext cx="1606858" cy="4481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 err="1">
                <a:latin typeface="Brush Script MT" panose="03060802040406070304" pitchFamily="66" charset="0"/>
              </a:rPr>
              <a:t>CodeGym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254F68-4B85-4B02-8E36-5E984163D85C}"/>
              </a:ext>
            </a:extLst>
          </p:cNvPr>
          <p:cNvSpPr txBox="1">
            <a:spLocks/>
          </p:cNvSpPr>
          <p:nvPr/>
        </p:nvSpPr>
        <p:spPr>
          <a:xfrm>
            <a:off x="9566380" y="176786"/>
            <a:ext cx="2856499" cy="448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Brush Script MT" panose="03060802040406070304" pitchFamily="66" charset="0"/>
              </a:rPr>
              <a:t>Nguyễn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Văn</a:t>
            </a:r>
            <a:r>
              <a:rPr lang="en-US" sz="3200" dirty="0">
                <a:latin typeface="Brush Script MT" panose="03060802040406070304" pitchFamily="66" charset="0"/>
              </a:rPr>
              <a:t> </a:t>
            </a:r>
            <a:r>
              <a:rPr lang="en-US" sz="3200" dirty="0" err="1">
                <a:latin typeface="Brush Script MT" panose="03060802040406070304" pitchFamily="66" charset="0"/>
              </a:rPr>
              <a:t>Bình</a:t>
            </a:r>
            <a:endParaRPr lang="en-US" sz="3200" dirty="0">
              <a:latin typeface="Brush Script MT" panose="03060802040406070304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ADC24A-2365-447B-934E-CBD4B5390D71}"/>
              </a:ext>
            </a:extLst>
          </p:cNvPr>
          <p:cNvCxnSpPr/>
          <p:nvPr/>
        </p:nvCxnSpPr>
        <p:spPr>
          <a:xfrm>
            <a:off x="0" y="5181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75DB145E-A66B-4533-B6F3-922901F7BCC0}"/>
              </a:ext>
            </a:extLst>
          </p:cNvPr>
          <p:cNvSpPr txBox="1">
            <a:spLocks/>
          </p:cNvSpPr>
          <p:nvPr/>
        </p:nvSpPr>
        <p:spPr>
          <a:xfrm>
            <a:off x="214839" y="624902"/>
            <a:ext cx="4508081" cy="448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4.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A6B1902-A9EE-4801-BD10-AED2CE707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379" y="1052969"/>
            <a:ext cx="11704517" cy="273524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động:lấy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logout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login.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bill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in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khách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28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943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Brush Script MT</vt:lpstr>
      <vt:lpstr>Calibri</vt:lpstr>
      <vt:lpstr>Calibri Light</vt:lpstr>
      <vt:lpstr>Office Theme</vt:lpstr>
      <vt:lpstr>CodeGym</vt:lpstr>
      <vt:lpstr>CodeGym</vt:lpstr>
      <vt:lpstr>CodeGym</vt:lpstr>
      <vt:lpstr>CodeGym</vt:lpstr>
      <vt:lpstr>CodeGym</vt:lpstr>
      <vt:lpstr>CodeGym</vt:lpstr>
      <vt:lpstr>CodeGym</vt:lpstr>
      <vt:lpstr>CodeGym</vt:lpstr>
      <vt:lpstr>CodeGym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CodeGym</dc:title>
  <dc:creator>Admin</dc:creator>
  <cp:lastModifiedBy>Admin</cp:lastModifiedBy>
  <cp:revision>5</cp:revision>
  <dcterms:created xsi:type="dcterms:W3CDTF">2022-06-12T09:01:56Z</dcterms:created>
  <dcterms:modified xsi:type="dcterms:W3CDTF">2022-06-12T11:37:47Z</dcterms:modified>
</cp:coreProperties>
</file>