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5/26/2017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44303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err="1"/>
              <a:t>HashSet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err="1"/>
              <a:t>LinkedHashSet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err="1"/>
              <a:t>TreeSet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43947"/>
            <a:ext cx="7406640" cy="908862"/>
          </a:xfrm>
        </p:spPr>
        <p:txBody>
          <a:bodyPr/>
          <a:lstStyle/>
          <a:p>
            <a:r>
              <a:rPr lang="en-US" dirty="0" err="1">
                <a:effectLst/>
              </a:rPr>
              <a:t>NavigableSet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196752"/>
            <a:ext cx="7406640" cy="518457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52809"/>
            <a:ext cx="7943544" cy="55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Difficult </a:t>
            </a:r>
            <a:r>
              <a:rPr lang="en-US" b="1" dirty="0">
                <a:effectLst/>
              </a:rPr>
              <a:t>between </a:t>
            </a:r>
            <a:r>
              <a:rPr lang="en-US" b="1" dirty="0" err="1">
                <a:effectLst/>
              </a:rPr>
              <a:t>TreeSet</a:t>
            </a:r>
            <a:r>
              <a:rPr lang="en-US" b="1" dirty="0">
                <a:effectLst/>
              </a:rPr>
              <a:t> – </a:t>
            </a:r>
            <a:r>
              <a:rPr lang="en-US" b="1" dirty="0" err="1">
                <a:effectLst/>
              </a:rPr>
              <a:t>HashSet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3672408"/>
          </a:xfrm>
        </p:spPr>
        <p:txBody>
          <a:bodyPr/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can save object null when </a:t>
            </a:r>
            <a:r>
              <a:rPr lang="en-US" dirty="0" err="1" smtClean="0"/>
              <a:t>TreeSet</a:t>
            </a:r>
            <a:r>
              <a:rPr lang="en-US" dirty="0" smtClean="0"/>
              <a:t> does not allow null object throw </a:t>
            </a:r>
            <a:r>
              <a:rPr lang="en-US" dirty="0" err="1" smtClean="0"/>
              <a:t>NullPoiterExaption</a:t>
            </a:r>
            <a:r>
              <a:rPr lang="en-US" dirty="0" smtClean="0"/>
              <a:t>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have performance  (faster) than </a:t>
            </a:r>
            <a:r>
              <a:rPr lang="en-US" dirty="0" err="1" smtClean="0"/>
              <a:t>TreeSet</a:t>
            </a:r>
            <a:r>
              <a:rPr lang="en-US" dirty="0" smtClean="0"/>
              <a:t>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/>
              <a:t>does not maintain any order of elements while </a:t>
            </a:r>
            <a:r>
              <a:rPr lang="en-US" dirty="0" err="1"/>
              <a:t>TreeSet</a:t>
            </a:r>
            <a:r>
              <a:rPr lang="en-US" dirty="0"/>
              <a:t> elements are sorted in ascending order by default</a:t>
            </a:r>
            <a:r>
              <a:rPr lang="en-US" dirty="0" smtClean="0"/>
              <a:t>.</a:t>
            </a:r>
          </a:p>
          <a:p>
            <a:pPr marL="484632" indent="-45720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24323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Set don't allow to store duplicate values.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Comprise 4 main types: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Enumset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HashSet</a:t>
            </a:r>
            <a:r>
              <a:rPr lang="en-US" dirty="0"/>
              <a:t> =&gt; </a:t>
            </a:r>
            <a:r>
              <a:rPr lang="en-US" dirty="0" err="1"/>
              <a:t>linkedHashSet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SoredtedSet</a:t>
            </a:r>
            <a:r>
              <a:rPr lang="en-US" dirty="0"/>
              <a:t> =&gt; </a:t>
            </a:r>
            <a:r>
              <a:rPr lang="en-US" dirty="0" err="1"/>
              <a:t>navigableSet</a:t>
            </a:r>
            <a:r>
              <a:rPr lang="en-US" dirty="0"/>
              <a:t> =&gt; </a:t>
            </a:r>
            <a:r>
              <a:rPr lang="en-US" dirty="0" err="1"/>
              <a:t>Treeset</a:t>
            </a:r>
            <a:r>
              <a:rPr lang="en-US" dirty="0"/>
              <a:t> and </a:t>
            </a:r>
            <a:r>
              <a:rPr lang="en-US" dirty="0" err="1" smtClean="0"/>
              <a:t>ConcurrentSkipListSet</a:t>
            </a:r>
            <a:r>
              <a:rPr lang="en-US" dirty="0" smtClean="0"/>
              <a:t>(</a:t>
            </a:r>
            <a:r>
              <a:rPr lang="en-US" dirty="0" err="1" smtClean="0"/>
              <a:t>java.util.Concurren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CoppyandWriteSet</a:t>
            </a:r>
            <a:r>
              <a:rPr lang="en-US" dirty="0"/>
              <a:t> (</a:t>
            </a:r>
            <a:r>
              <a:rPr lang="en-US" dirty="0" err="1"/>
              <a:t>java.util.Concurrent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243232"/>
          </a:xfrm>
        </p:spPr>
        <p:txBody>
          <a:bodyPr>
            <a:normAutofit/>
          </a:bodyPr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Implementation is Linked Lists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</a:t>
            </a:r>
            <a:r>
              <a:rPr lang="en-US" dirty="0" err="1"/>
              <a:t>Hashset</a:t>
            </a:r>
            <a:r>
              <a:rPr lang="en-US" dirty="0"/>
              <a:t> stores information by using mechanism called Hashing. In Hashing , the information content of key is used to  determine  unique values, called hash code.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The hash code is then used as index in which ,The transformation of key into its hash code is automatically.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It doesn't maintain any kinds of order.</a:t>
            </a:r>
          </a:p>
          <a:p>
            <a:pPr marL="484632" indent="-4572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15240"/>
          </a:xfrm>
        </p:spPr>
        <p:txBody>
          <a:bodyPr>
            <a:normAutofit/>
          </a:bodyPr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Inherit from </a:t>
            </a:r>
            <a:r>
              <a:rPr lang="en-US" dirty="0" err="1"/>
              <a:t>HashSet</a:t>
            </a:r>
            <a:endParaRPr lang="en-US" dirty="0"/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FIFO mechanism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It is implementation of </a:t>
            </a:r>
            <a:r>
              <a:rPr lang="en-US" dirty="0" err="1"/>
              <a:t>Hashtable</a:t>
            </a:r>
            <a:r>
              <a:rPr lang="en-US" dirty="0"/>
              <a:t> and Linked List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Permit null element.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Maintain insertion order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It holds a value, a reference to the previous element and  reference to the next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CopyOnWriteArraySet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1752600"/>
          </a:xfrm>
        </p:spPr>
        <p:txBody>
          <a:bodyPr/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</a:t>
            </a:r>
            <a:r>
              <a:rPr lang="en-US" dirty="0" err="1"/>
              <a:t>Threadd</a:t>
            </a:r>
            <a:r>
              <a:rPr lang="en-US" dirty="0"/>
              <a:t> safety.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</a:t>
            </a:r>
            <a:r>
              <a:rPr lang="en-US" dirty="0" err="1"/>
              <a:t>Mutitive</a:t>
            </a:r>
            <a:r>
              <a:rPr lang="en-US" dirty="0"/>
              <a:t> </a:t>
            </a:r>
            <a:r>
              <a:rPr lang="en-US" dirty="0" err="1"/>
              <a:t>removation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EnumSet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3600400"/>
          </a:xfrm>
        </p:spPr>
        <p:txBody>
          <a:bodyPr>
            <a:normAutofit/>
          </a:bodyPr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</a:t>
            </a:r>
            <a:r>
              <a:rPr lang="en-US" dirty="0" err="1"/>
              <a:t>Enum</a:t>
            </a:r>
            <a:r>
              <a:rPr lang="en-US" dirty="0"/>
              <a:t> constants are unique and have pre-defined length, as you can not define a new </a:t>
            </a:r>
            <a:r>
              <a:rPr lang="en-US" dirty="0" err="1"/>
              <a:t>enum</a:t>
            </a:r>
            <a:r>
              <a:rPr lang="en-US" dirty="0"/>
              <a:t> constant at runtime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</a:t>
            </a:r>
            <a:r>
              <a:rPr lang="en-US" dirty="0" err="1"/>
              <a:t>java.util.EnumSet.of</a:t>
            </a:r>
            <a:r>
              <a:rPr lang="en-US" dirty="0"/>
              <a:t>(E e) method creates an </a:t>
            </a:r>
            <a:r>
              <a:rPr lang="en-US" dirty="0" err="1"/>
              <a:t>enum</a:t>
            </a:r>
            <a:r>
              <a:rPr lang="en-US" dirty="0"/>
              <a:t> set initially containing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1565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SortedSet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4176464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All elements inserted into a sorted set must implement the Comparable interface (or be accepted by the specified Comparator)  and If you try to sort a set of elements which do not implement Comparable or not has a specific Comparator, </a:t>
            </a:r>
            <a:r>
              <a:rPr lang="en-US" dirty="0" smtClean="0"/>
              <a:t>a </a:t>
            </a:r>
            <a:r>
              <a:rPr lang="en-US" dirty="0" err="1" smtClean="0"/>
              <a:t>ClassCastException</a:t>
            </a:r>
            <a:r>
              <a:rPr lang="en-US" dirty="0" smtClean="0"/>
              <a:t> </a:t>
            </a:r>
            <a:r>
              <a:rPr lang="en-US" dirty="0"/>
              <a:t>will be thrown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/>
              <a:t>- Java Sorted Set is a Set that further provides a total ordering on its elements.  The elements are ordered using their natural ordering, or by a Comparator typically provided at sorted set creation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SortedSet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41764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7994478" cy="59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/>
          <a:lstStyle/>
          <a:p>
            <a:r>
              <a:rPr lang="en-US" dirty="0" err="1">
                <a:effectLst/>
              </a:rPr>
              <a:t>NavigableSet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980728"/>
            <a:ext cx="7406640" cy="54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smtClean="0"/>
              <a:t>Lower(E): returns the greatest element which is less than the specified element E, or null if there is no such element.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smtClean="0"/>
              <a:t>floor(E): returns the greatest element which is less than or equal to the given element E.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smtClean="0"/>
              <a:t>ceiling(E): returns the least element which is greater than or equal to the given element E.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smtClean="0"/>
              <a:t>higher(E): returns the least element which is strictly greater than the specified element E.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dirty="0" err="1" smtClean="0"/>
              <a:t>descendingSet</a:t>
            </a:r>
            <a:r>
              <a:rPr lang="en-US" dirty="0" smtClean="0"/>
              <a:t>(): returns a reverse order view of the elements contained in the set.</a:t>
            </a:r>
          </a:p>
          <a:p>
            <a:r>
              <a:rPr lang="en-US" dirty="0" smtClean="0"/>
              <a:t>     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329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SET </vt:lpstr>
      <vt:lpstr>SET</vt:lpstr>
      <vt:lpstr>HashSet</vt:lpstr>
      <vt:lpstr>LinkedHashSet</vt:lpstr>
      <vt:lpstr>CopyOnWriteArraySet</vt:lpstr>
      <vt:lpstr>EnumSet</vt:lpstr>
      <vt:lpstr>SortedSet</vt:lpstr>
      <vt:lpstr>SortedSet</vt:lpstr>
      <vt:lpstr>NavigableSet</vt:lpstr>
      <vt:lpstr>NavigableSet</vt:lpstr>
      <vt:lpstr> Difficult between TreeSet – HashSet: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Adminfdf</dc:creator>
  <cp:lastModifiedBy>Adminfdf</cp:lastModifiedBy>
  <cp:revision>6</cp:revision>
  <dcterms:created xsi:type="dcterms:W3CDTF">2017-05-26T08:23:52Z</dcterms:created>
  <dcterms:modified xsi:type="dcterms:W3CDTF">2017-05-26T10:06:43Z</dcterms:modified>
</cp:coreProperties>
</file>