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DC4-FACC-4F95-9719-742E1B9A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ACCF-FFBF-4230-B02E-A5141C95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F638-FC78-4E75-BE26-C7173DA9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6E01-D3C3-46D9-8C08-0215724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9687-9955-41C8-BBC5-DA509CC1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EE5-A33D-476C-9122-EB69C5B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2CB1-F329-4C53-BFD7-B25AC6278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1DB7-34AE-492C-A6F1-276736E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BE1E-B2BF-4583-A5D1-6C8DBD8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7889-CDD2-4CE6-88FD-BBAFBED4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74BCB-8BBC-4A9D-B994-B8F0A650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52AC8-3C69-46FF-A272-4CC20319C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0F68-8257-4B7C-A9C7-788C572A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25BC-8810-4FB4-A2A0-C250D4E1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88CA-ECBD-40A3-BC16-12F6715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674A-6B61-4B8E-A44D-9D0210F7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20D7-98ED-4533-BCC5-11E66093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DAA6-001A-4E59-9244-F414CDDC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44DF-B0C2-4DA0-8F4D-00B545D6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A8BC-2EB7-4D95-B1BB-E500C328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B1C-5268-4868-8A9B-E341E7C4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A26B-8D59-4A86-98DB-E74FEC5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89B8-9B9F-4922-A554-7ADA454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9500-B9E7-4869-B4BF-FF26CE4B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D2DF-7D3D-4C8A-AD92-8852043A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5BE-2120-4366-B8D7-ACBB7AD2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45B7-62E2-4A0C-A54C-B90DE58A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CE8F-ECC1-498C-8661-DC81B66F5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AB1E-0ABB-4149-AF50-CCAC17D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4B16-C430-4BE5-AB52-72EB179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67658-FACD-466C-BA11-B8428B6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E2EB-10BC-48E7-B3D2-7FB4775D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11C17-B094-4F11-922E-D42021DF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3D30-FB26-447D-A479-C607B29E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B87BC-F040-48D7-943A-87BA1DEF8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99F8-7CA0-4686-8E52-8EAC7B1A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502B6-ECA7-4ACC-A45D-EBBD89A1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57F07-9C6A-42DF-9883-DC3ACFF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0661D-4B38-4598-8D19-D8F1A1E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AB6-35BB-4620-8421-98CFBE08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A84A-9305-456F-B697-D5C7F5CD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CA081-E7A2-46D3-A98B-F93FB9A2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F2415-4036-4EF7-B7D2-B425882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6A70-ECE3-4E17-A525-07FB2F8F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1CA5D-44F7-440A-B965-D995E62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EC5D-16FF-42F6-B660-B63E612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2DC5-706B-4F9D-9F14-634D87E3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B1D7-F52D-466A-B113-A3983057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7039-67CB-45E6-AACD-727D8751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AF2A-6EF8-42E7-86BD-83E9E87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47A7-F943-46DC-A3D2-8A29E676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FC5C-E867-432A-A48D-2B5D93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3C70-8B77-41B4-BDA7-D2C30D8C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2E19F-D4FD-49A3-8B5C-1D05FFFA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F506-6427-4D1F-B04B-667375FA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D2F8-381D-4F65-A51A-357A8CF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949A-B897-44F8-808C-2166F12B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7FB1-2E0B-4B43-BD9B-F4107ABB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3D145-760B-485B-9CCE-727E8D4D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65A2-6E2E-463A-9EEA-0E8649D6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C011-D6B4-4066-9B76-42E0AFC09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C185-4764-41F2-BBD6-9B41F19C456F}" type="datetimeFigureOut">
              <a:rPr lang="en-US" smtClean="0"/>
              <a:t>19-10-2019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B41E-FD45-4C58-A91E-6D719D2C8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FE8-1EE3-46CB-938A-81A09D77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CCB5-5821-4B71-9835-9D1482B0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8DDD-8388-4475-B76D-0C029E25E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73D2-BBB2-4889-8F63-1C75D2C7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Nguyen Thanh Phuoc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Dũ</a:t>
            </a:r>
            <a:endParaRPr lang="en-US" dirty="0"/>
          </a:p>
          <a:p>
            <a:r>
              <a:rPr lang="en-US" dirty="0"/>
              <a:t>Trịnh Mạnh </a:t>
            </a:r>
            <a:r>
              <a:rPr lang="en-US" dirty="0" err="1"/>
              <a:t>Hoàng</a:t>
            </a:r>
            <a:r>
              <a:rPr lang="en-US" dirty="0"/>
              <a:t> – 16130392</a:t>
            </a:r>
          </a:p>
          <a:p>
            <a:r>
              <a:rPr lang="en-US" dirty="0" err="1"/>
              <a:t>Hồ</a:t>
            </a:r>
            <a:r>
              <a:rPr lang="en-US" dirty="0"/>
              <a:t> Thanh </a:t>
            </a:r>
            <a:r>
              <a:rPr lang="en-US" dirty="0" err="1"/>
              <a:t>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</dc:title>
  <dc:creator>Jing</dc:creator>
  <cp:lastModifiedBy>Trịnh Mạnh</cp:lastModifiedBy>
  <cp:revision>3</cp:revision>
  <dcterms:created xsi:type="dcterms:W3CDTF">2019-10-19T08:40:42Z</dcterms:created>
  <dcterms:modified xsi:type="dcterms:W3CDTF">2019-10-19T08:49:58Z</dcterms:modified>
</cp:coreProperties>
</file>