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57" d="100"/>
          <a:sy n="157" d="100"/>
        </p:scale>
        <p:origin x="-6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6F04-D08A-1245-9F4F-4C9662B7D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C89AF-FCC2-9942-A1B0-7D15F1EB6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818B4-FFA7-C740-8DE6-6F22A2D5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1D0D-5273-844E-814D-A9F1A2F0E3D3}" type="datetimeFigureOut">
              <a:rPr lang="en-US" smtClean="0"/>
              <a:t>11/10/20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6BEF7-B5DC-0B43-9836-CEC4033E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B37FF-0249-7F49-BBCF-2A3EB4F2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C089-EA7D-1448-AA70-5DFC0451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0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8925-5785-3748-921E-99EDE3A4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EDFA1-AC5F-694F-A61B-B0D670711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79368-A1ED-1A4E-9D90-C93951AC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1D0D-5273-844E-814D-A9F1A2F0E3D3}" type="datetimeFigureOut">
              <a:rPr lang="en-US" smtClean="0"/>
              <a:t>11/10/20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D7953-AC1F-3F43-9CB4-48A505E2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C8ADD-CE01-3145-AF25-616017CF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C089-EA7D-1448-AA70-5DFC0451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6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14962-1DD3-A949-90FE-8FB9002E5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F06C-E82C-2F4B-B042-D88A01FA0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0C7D7-B47A-894C-B943-6FC19A4C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1D0D-5273-844E-814D-A9F1A2F0E3D3}" type="datetimeFigureOut">
              <a:rPr lang="en-US" smtClean="0"/>
              <a:t>11/10/20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5458E-D565-D24E-BBF0-54858975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50DC-5249-C74C-9512-DA93A24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C089-EA7D-1448-AA70-5DFC0451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9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C540-3532-9A46-A50B-E8D96E24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64D9-E22F-0441-A246-6E67AB866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13C12-A7FB-C44D-B2B6-696D6C2D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1D0D-5273-844E-814D-A9F1A2F0E3D3}" type="datetimeFigureOut">
              <a:rPr lang="en-US" smtClean="0"/>
              <a:t>11/10/20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BFE66-1CAC-9441-90C4-E1C16848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1A121-7086-E949-98E8-1546603D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C089-EA7D-1448-AA70-5DFC0451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5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6568-1C65-4B4E-9880-15D6CA46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B95D2-1864-6645-BFE8-887E3A347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0E52-A4B4-1342-88E6-60FD1D0D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1D0D-5273-844E-814D-A9F1A2F0E3D3}" type="datetimeFigureOut">
              <a:rPr lang="en-US" smtClean="0"/>
              <a:t>11/10/20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4E34-BB08-C843-91AE-5EB7A4C9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6819-8487-C846-A9CE-F2ECE1F1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C089-EA7D-1448-AA70-5DFC0451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7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1CD5-FCAD-E249-82F4-502411FB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53E2-EC2B-D645-8E66-B2017A698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0D465-C1D1-684D-9E1E-441C2FE7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A503F-4BA0-0F43-A821-A3C662B7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1D0D-5273-844E-814D-A9F1A2F0E3D3}" type="datetimeFigureOut">
              <a:rPr lang="en-US" smtClean="0"/>
              <a:t>11/10/20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30404-387F-134D-9725-916D63CE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CDF82-C0EB-C641-A8F3-7EAE83B7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C089-EA7D-1448-AA70-5DFC0451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7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3A82-3254-0441-8BFF-C86ED7D3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32601-828A-D846-8116-6827749E2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DF5D4-A70A-8249-9ED3-83B07E373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27D40-4A3E-AF4A-BB44-8B25F4254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AAB1E-6D40-5040-A264-A68D9D265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7DAE1-44F8-A042-8FCA-D5087D41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1D0D-5273-844E-814D-A9F1A2F0E3D3}" type="datetimeFigureOut">
              <a:rPr lang="en-US" smtClean="0"/>
              <a:t>11/10/20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2AFA1-98FC-6749-95A1-FA856441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9DB75-A059-9B40-BF22-DA19BE83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C089-EA7D-1448-AA70-5DFC0451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0BB5-0AF3-F344-9C3B-39D6ECE9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47EA1-99DA-5643-9A1E-B724C2DA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1D0D-5273-844E-814D-A9F1A2F0E3D3}" type="datetimeFigureOut">
              <a:rPr lang="en-US" smtClean="0"/>
              <a:t>11/10/20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2384B-0195-BF47-9DAC-CE15657B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B4C1B-1E03-C843-949A-F520492B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C089-EA7D-1448-AA70-5DFC0451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7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5853E-569E-394B-9085-47FF0DBF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1D0D-5273-844E-814D-A9F1A2F0E3D3}" type="datetimeFigureOut">
              <a:rPr lang="en-US" smtClean="0"/>
              <a:t>11/10/20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D68B0-F49E-5C43-8B0B-06873DAF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6BFB-7986-0341-9D58-099C7684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C089-EA7D-1448-AA70-5DFC0451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1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2BE2-ECFD-A645-99F6-40346B01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75B9-55D3-1E49-9DB8-AF8A954F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91F9F-B4B7-B548-9697-984097025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7FAEF-0F09-C141-9C66-99333BA6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1D0D-5273-844E-814D-A9F1A2F0E3D3}" type="datetimeFigureOut">
              <a:rPr lang="en-US" smtClean="0"/>
              <a:t>11/10/20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1E396-026F-AF4D-89BF-2CC7B8A8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8C8BA-ABBA-104B-ADCC-7CD3C11A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C089-EA7D-1448-AA70-5DFC0451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9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4612-ADAF-DC45-8D28-562B0278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1290F-FCFC-ED46-9B79-81C642BEF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90AEB-EEA2-DF47-BE8B-67F171181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669A5-90E3-BB43-9B41-55C7AF0D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1D0D-5273-844E-814D-A9F1A2F0E3D3}" type="datetimeFigureOut">
              <a:rPr lang="en-US" smtClean="0"/>
              <a:t>11/10/20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CE684-C528-484E-9128-C67518D3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91EE1-C38C-0446-9600-702093E8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C089-EA7D-1448-AA70-5DFC0451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4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06E07-3CF7-384B-8550-28E60497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31279-0A80-514C-A225-BB7F4D415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4A33-24B1-3B40-906F-76EC59FB3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C1D0D-5273-844E-814D-A9F1A2F0E3D3}" type="datetimeFigureOut">
              <a:rPr lang="en-US" smtClean="0"/>
              <a:t>11/10/20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9165B-52E3-9A4C-B431-C2514AE34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8D52-A177-E648-B87B-D7AC1BABB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C089-EA7D-1448-AA70-5DFC0451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736CD6E-40D6-3C4D-A4D5-D9C7F5BE74E3}"/>
              </a:ext>
            </a:extLst>
          </p:cNvPr>
          <p:cNvSpPr/>
          <p:nvPr/>
        </p:nvSpPr>
        <p:spPr>
          <a:xfrm>
            <a:off x="1736271" y="1210526"/>
            <a:ext cx="7347857" cy="1220017"/>
          </a:xfrm>
          <a:custGeom>
            <a:avLst/>
            <a:gdLst>
              <a:gd name="connsiteX0" fmla="*/ 0 w 7347857"/>
              <a:gd name="connsiteY0" fmla="*/ 762177 h 762177"/>
              <a:gd name="connsiteX1" fmla="*/ 1197428 w 7347857"/>
              <a:gd name="connsiteY1" fmla="*/ 177 h 762177"/>
              <a:gd name="connsiteX2" fmla="*/ 3984171 w 7347857"/>
              <a:gd name="connsiteY2" fmla="*/ 685977 h 762177"/>
              <a:gd name="connsiteX3" fmla="*/ 7347857 w 7347857"/>
              <a:gd name="connsiteY3" fmla="*/ 163463 h 762177"/>
              <a:gd name="connsiteX0" fmla="*/ 0 w 7347857"/>
              <a:gd name="connsiteY0" fmla="*/ 588646 h 687757"/>
              <a:gd name="connsiteX1" fmla="*/ 1197428 w 7347857"/>
              <a:gd name="connsiteY1" fmla="*/ 817 h 687757"/>
              <a:gd name="connsiteX2" fmla="*/ 3984171 w 7347857"/>
              <a:gd name="connsiteY2" fmla="*/ 686617 h 687757"/>
              <a:gd name="connsiteX3" fmla="*/ 7347857 w 7347857"/>
              <a:gd name="connsiteY3" fmla="*/ 164103 h 687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7857" h="687757">
                <a:moveTo>
                  <a:pt x="0" y="588646"/>
                </a:moveTo>
                <a:cubicBezTo>
                  <a:pt x="266700" y="213996"/>
                  <a:pt x="533400" y="-15511"/>
                  <a:pt x="1197428" y="817"/>
                </a:cubicBezTo>
                <a:cubicBezTo>
                  <a:pt x="1861456" y="17145"/>
                  <a:pt x="2959099" y="659403"/>
                  <a:pt x="3984171" y="686617"/>
                </a:cubicBezTo>
                <a:cubicBezTo>
                  <a:pt x="5009243" y="713831"/>
                  <a:pt x="6774543" y="245746"/>
                  <a:pt x="7347857" y="16410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67098-915D-894B-B33A-D80053147B24}"/>
              </a:ext>
            </a:extLst>
          </p:cNvPr>
          <p:cNvCxnSpPr>
            <a:cxnSpLocks/>
          </p:cNvCxnSpPr>
          <p:nvPr/>
        </p:nvCxnSpPr>
        <p:spPr>
          <a:xfrm>
            <a:off x="1382486" y="4060372"/>
            <a:ext cx="8055428" cy="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229EE5-BC2D-3245-8C4A-621B463AFE5E}"/>
              </a:ext>
            </a:extLst>
          </p:cNvPr>
          <p:cNvCxnSpPr>
            <a:cxnSpLocks/>
          </p:cNvCxnSpPr>
          <p:nvPr/>
        </p:nvCxnSpPr>
        <p:spPr>
          <a:xfrm flipV="1">
            <a:off x="1382486" y="914400"/>
            <a:ext cx="0" cy="314597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7FDA0-B907-2B4D-8934-7C6C3B20A299}"/>
              </a:ext>
            </a:extLst>
          </p:cNvPr>
          <p:cNvCxnSpPr>
            <a:cxnSpLocks/>
          </p:cNvCxnSpPr>
          <p:nvPr/>
        </p:nvCxnSpPr>
        <p:spPr>
          <a:xfrm>
            <a:off x="2759529" y="1210525"/>
            <a:ext cx="0" cy="8172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CB4D68-C589-8F4A-9B6E-D764811C152B}"/>
              </a:ext>
            </a:extLst>
          </p:cNvPr>
          <p:cNvSpPr txBox="1"/>
          <p:nvPr/>
        </p:nvSpPr>
        <p:spPr>
          <a:xfrm>
            <a:off x="2543131" y="4060372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207A8A4-9854-ED4E-B61E-212D919ACFFF}"/>
              </a:ext>
            </a:extLst>
          </p:cNvPr>
          <p:cNvSpPr/>
          <p:nvPr/>
        </p:nvSpPr>
        <p:spPr>
          <a:xfrm>
            <a:off x="2701867" y="1160954"/>
            <a:ext cx="120912" cy="12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83B181-1590-8E44-9ACA-88F57B3F74C3}"/>
              </a:ext>
            </a:extLst>
          </p:cNvPr>
          <p:cNvCxnSpPr>
            <a:cxnSpLocks/>
          </p:cNvCxnSpPr>
          <p:nvPr/>
        </p:nvCxnSpPr>
        <p:spPr>
          <a:xfrm>
            <a:off x="6101442" y="2425966"/>
            <a:ext cx="10886" cy="11853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1BA0073-D4C1-1946-882F-8AB270C0C5C4}"/>
              </a:ext>
            </a:extLst>
          </p:cNvPr>
          <p:cNvSpPr/>
          <p:nvPr/>
        </p:nvSpPr>
        <p:spPr>
          <a:xfrm>
            <a:off x="6035688" y="2352119"/>
            <a:ext cx="120912" cy="12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A2E447-4D21-8942-88E6-B321523254E2}"/>
              </a:ext>
            </a:extLst>
          </p:cNvPr>
          <p:cNvCxnSpPr>
            <a:cxnSpLocks/>
          </p:cNvCxnSpPr>
          <p:nvPr/>
        </p:nvCxnSpPr>
        <p:spPr>
          <a:xfrm>
            <a:off x="8440768" y="1743530"/>
            <a:ext cx="0" cy="8172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57AEF05-83AF-F548-BC37-3434DA1168E0}"/>
              </a:ext>
            </a:extLst>
          </p:cNvPr>
          <p:cNvSpPr/>
          <p:nvPr/>
        </p:nvSpPr>
        <p:spPr>
          <a:xfrm>
            <a:off x="8383106" y="1661591"/>
            <a:ext cx="120912" cy="12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3FE10D69-933C-FD48-B357-3B18970356AF}"/>
              </a:ext>
            </a:extLst>
          </p:cNvPr>
          <p:cNvSpPr/>
          <p:nvPr/>
        </p:nvSpPr>
        <p:spPr>
          <a:xfrm>
            <a:off x="1792687" y="2018212"/>
            <a:ext cx="7347857" cy="1593120"/>
          </a:xfrm>
          <a:custGeom>
            <a:avLst/>
            <a:gdLst>
              <a:gd name="connsiteX0" fmla="*/ 0 w 7347857"/>
              <a:gd name="connsiteY0" fmla="*/ 762177 h 762177"/>
              <a:gd name="connsiteX1" fmla="*/ 1197428 w 7347857"/>
              <a:gd name="connsiteY1" fmla="*/ 177 h 762177"/>
              <a:gd name="connsiteX2" fmla="*/ 3984171 w 7347857"/>
              <a:gd name="connsiteY2" fmla="*/ 685977 h 762177"/>
              <a:gd name="connsiteX3" fmla="*/ 7347857 w 7347857"/>
              <a:gd name="connsiteY3" fmla="*/ 163463 h 762177"/>
              <a:gd name="connsiteX0" fmla="*/ 0 w 7347857"/>
              <a:gd name="connsiteY0" fmla="*/ 588646 h 687757"/>
              <a:gd name="connsiteX1" fmla="*/ 1197428 w 7347857"/>
              <a:gd name="connsiteY1" fmla="*/ 817 h 687757"/>
              <a:gd name="connsiteX2" fmla="*/ 3984171 w 7347857"/>
              <a:gd name="connsiteY2" fmla="*/ 686617 h 687757"/>
              <a:gd name="connsiteX3" fmla="*/ 7347857 w 7347857"/>
              <a:gd name="connsiteY3" fmla="*/ 164103 h 687757"/>
              <a:gd name="connsiteX0" fmla="*/ 0 w 7347857"/>
              <a:gd name="connsiteY0" fmla="*/ 594035 h 898085"/>
              <a:gd name="connsiteX1" fmla="*/ 1197428 w 7347857"/>
              <a:gd name="connsiteY1" fmla="*/ 6206 h 898085"/>
              <a:gd name="connsiteX2" fmla="*/ 4008447 w 7347857"/>
              <a:gd name="connsiteY2" fmla="*/ 897283 h 898085"/>
              <a:gd name="connsiteX3" fmla="*/ 7347857 w 7347857"/>
              <a:gd name="connsiteY3" fmla="*/ 169492 h 89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7857" h="898085">
                <a:moveTo>
                  <a:pt x="0" y="594035"/>
                </a:moveTo>
                <a:cubicBezTo>
                  <a:pt x="266700" y="219385"/>
                  <a:pt x="529354" y="-44335"/>
                  <a:pt x="1197428" y="6206"/>
                </a:cubicBezTo>
                <a:cubicBezTo>
                  <a:pt x="1865503" y="56747"/>
                  <a:pt x="2983375" y="870069"/>
                  <a:pt x="4008447" y="897283"/>
                </a:cubicBezTo>
                <a:cubicBezTo>
                  <a:pt x="5033519" y="924497"/>
                  <a:pt x="6774543" y="251135"/>
                  <a:pt x="7347857" y="169492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4B5C6D-B918-B148-B43B-4AEAC06E2604}"/>
              </a:ext>
            </a:extLst>
          </p:cNvPr>
          <p:cNvCxnSpPr>
            <a:cxnSpLocks/>
          </p:cNvCxnSpPr>
          <p:nvPr/>
        </p:nvCxnSpPr>
        <p:spPr>
          <a:xfrm>
            <a:off x="2764973" y="3951515"/>
            <a:ext cx="0" cy="206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9E6CF2A-EBCA-D146-8EBD-37CF35D27098}"/>
              </a:ext>
            </a:extLst>
          </p:cNvPr>
          <p:cNvSpPr txBox="1"/>
          <p:nvPr/>
        </p:nvSpPr>
        <p:spPr>
          <a:xfrm>
            <a:off x="5868133" y="4096711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276299-42BD-4343-A234-05FAC89E10B4}"/>
              </a:ext>
            </a:extLst>
          </p:cNvPr>
          <p:cNvCxnSpPr>
            <a:cxnSpLocks/>
          </p:cNvCxnSpPr>
          <p:nvPr/>
        </p:nvCxnSpPr>
        <p:spPr>
          <a:xfrm>
            <a:off x="6089975" y="3987854"/>
            <a:ext cx="0" cy="206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96CB7D-1263-8144-80D7-981A10C832CF}"/>
              </a:ext>
            </a:extLst>
          </p:cNvPr>
          <p:cNvSpPr txBox="1"/>
          <p:nvPr/>
        </p:nvSpPr>
        <p:spPr>
          <a:xfrm>
            <a:off x="8224371" y="4080696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AFC593-ADA5-5B4F-AD63-BA3C104A9387}"/>
              </a:ext>
            </a:extLst>
          </p:cNvPr>
          <p:cNvCxnSpPr>
            <a:cxnSpLocks/>
          </p:cNvCxnSpPr>
          <p:nvPr/>
        </p:nvCxnSpPr>
        <p:spPr>
          <a:xfrm>
            <a:off x="8446213" y="3971839"/>
            <a:ext cx="0" cy="206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95D58A5-4659-F248-A0BF-C4145885CBDA}"/>
              </a:ext>
            </a:extLst>
          </p:cNvPr>
          <p:cNvSpPr txBox="1"/>
          <p:nvPr/>
        </p:nvSpPr>
        <p:spPr>
          <a:xfrm>
            <a:off x="2757544" y="1494766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-∇J(f)(x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C7A594-583C-BB46-A4E9-711A1F401B1B}"/>
              </a:ext>
            </a:extLst>
          </p:cNvPr>
          <p:cNvSpPr txBox="1"/>
          <p:nvPr/>
        </p:nvSpPr>
        <p:spPr>
          <a:xfrm>
            <a:off x="5111541" y="2569825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-∇J(f)(x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45CCB9-DA9A-FC41-861F-A4DC8EB517D4}"/>
              </a:ext>
            </a:extLst>
          </p:cNvPr>
          <p:cNvSpPr txBox="1"/>
          <p:nvPr/>
        </p:nvSpPr>
        <p:spPr>
          <a:xfrm>
            <a:off x="7434752" y="2083014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-∇J(f)(x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6BE9CF-C715-454C-941F-FD595D118D10}"/>
              </a:ext>
            </a:extLst>
          </p:cNvPr>
          <p:cNvSpPr txBox="1"/>
          <p:nvPr/>
        </p:nvSpPr>
        <p:spPr>
          <a:xfrm>
            <a:off x="9120924" y="1748238"/>
            <a:ext cx="61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∇J(f)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8ED177-648E-0340-A460-C5E722A6E2AB}"/>
              </a:ext>
            </a:extLst>
          </p:cNvPr>
          <p:cNvSpPr txBox="1"/>
          <p:nvPr/>
        </p:nvSpPr>
        <p:spPr>
          <a:xfrm>
            <a:off x="9105542" y="12940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6E8EF7-C808-AB4E-A141-8B40125D1E95}"/>
              </a:ext>
            </a:extLst>
          </p:cNvPr>
          <p:cNvSpPr txBox="1"/>
          <p:nvPr/>
        </p:nvSpPr>
        <p:spPr>
          <a:xfrm>
            <a:off x="9126711" y="2252452"/>
            <a:ext cx="52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</a:t>
            </a:r>
            <a:r>
              <a:rPr lang="en-US" baseline="-25000" dirty="0">
                <a:solidFill>
                  <a:schemeClr val="accent6"/>
                </a:solidFill>
              </a:rPr>
              <a:t>new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B4A9D7-CF01-5A4E-9D84-49FA5C879DFC}"/>
              </a:ext>
            </a:extLst>
          </p:cNvPr>
          <p:cNvSpPr txBox="1"/>
          <p:nvPr/>
        </p:nvSpPr>
        <p:spPr>
          <a:xfrm>
            <a:off x="2173860" y="2842436"/>
            <a:ext cx="182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-25000" dirty="0">
                <a:solidFill>
                  <a:schemeClr val="accent6"/>
                </a:solidFill>
              </a:rPr>
              <a:t>new </a:t>
            </a:r>
            <a:r>
              <a:rPr lang="en-US" sz="2400" b="1" dirty="0"/>
              <a:t>=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b="1" dirty="0"/>
              <a:t>-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∇J(f)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A67789-0DA2-094E-BD55-AD1FFF18AE72}"/>
              </a:ext>
            </a:extLst>
          </p:cNvPr>
          <p:cNvSpPr txBox="1"/>
          <p:nvPr/>
        </p:nvSpPr>
        <p:spPr>
          <a:xfrm>
            <a:off x="828203" y="930121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f(x)</a:t>
            </a:r>
            <a:endParaRPr lang="en-US" sz="2400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E45A16-2092-5D47-A735-63BB04A43C7D}"/>
              </a:ext>
            </a:extLst>
          </p:cNvPr>
          <p:cNvSpPr txBox="1"/>
          <p:nvPr/>
        </p:nvSpPr>
        <p:spPr>
          <a:xfrm>
            <a:off x="5847361" y="19534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f(x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1F2715-A48E-B540-9C7B-65C123A7FC24}"/>
              </a:ext>
            </a:extLst>
          </p:cNvPr>
          <p:cNvSpPr txBox="1"/>
          <p:nvPr/>
        </p:nvSpPr>
        <p:spPr>
          <a:xfrm>
            <a:off x="7945007" y="13292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f(x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09A432-385F-994F-9C84-C6D6A63CC158}"/>
              </a:ext>
            </a:extLst>
          </p:cNvPr>
          <p:cNvSpPr txBox="1"/>
          <p:nvPr/>
        </p:nvSpPr>
        <p:spPr>
          <a:xfrm>
            <a:off x="2757808" y="87831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671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Volodymyr Kuleshov</dc:creator>
  <cp:lastModifiedBy>Volodymyr Kuleshov</cp:lastModifiedBy>
  <cp:revision>4</cp:revision>
  <dcterms:created xsi:type="dcterms:W3CDTF">2020-11-10T11:26:59Z</dcterms:created>
  <dcterms:modified xsi:type="dcterms:W3CDTF">2020-11-10T12:00:37Z</dcterms:modified>
</cp:coreProperties>
</file>