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88" r:id="rId3"/>
    <p:sldId id="29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7"/>
    <p:restoredTop sz="94688"/>
  </p:normalViewPr>
  <p:slideViewPr>
    <p:cSldViewPr snapToGrid="0">
      <p:cViewPr varScale="1">
        <p:scale>
          <a:sx n="124" d="100"/>
          <a:sy n="124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AD29-370C-B048-8F53-A7CB29A2D3ED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4E6A-4369-2347-97D0-48E84F4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92711"/>
            <a:ext cx="2057400" cy="265288"/>
          </a:xfrm>
          <a:prstGeom prst="rect">
            <a:avLst/>
          </a:prstGeom>
        </p:spPr>
        <p:txBody>
          <a:bodyPr/>
          <a:lstStyle/>
          <a:p>
            <a:fld id="{A3431BAA-DC92-6B43-85DE-7873B525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0C5B3A-868A-84EC-3CA9-FD28A189E064}"/>
              </a:ext>
            </a:extLst>
          </p:cNvPr>
          <p:cNvSpPr/>
          <p:nvPr userDrawn="1"/>
        </p:nvSpPr>
        <p:spPr>
          <a:xfrm>
            <a:off x="0" y="6583680"/>
            <a:ext cx="3044952" cy="2743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Presenters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4975C2-655A-C562-0413-3F6178CDE836}"/>
              </a:ext>
            </a:extLst>
          </p:cNvPr>
          <p:cNvSpPr/>
          <p:nvPr userDrawn="1"/>
        </p:nvSpPr>
        <p:spPr>
          <a:xfrm>
            <a:off x="6099048" y="6583680"/>
            <a:ext cx="3044952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Title Talk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13305-7597-9341-CB1C-EC458FBD828A}"/>
              </a:ext>
            </a:extLst>
          </p:cNvPr>
          <p:cNvSpPr/>
          <p:nvPr userDrawn="1"/>
        </p:nvSpPr>
        <p:spPr>
          <a:xfrm>
            <a:off x="3054096" y="6583680"/>
            <a:ext cx="3044952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PHO-Group at UT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6D2B967-B69C-6C74-E4EE-F175BB46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2694" y="6583680"/>
            <a:ext cx="9913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7FAEFA7-853D-AA48-8CA5-057D4703C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0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2C383-C12F-2363-E871-8D865F264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documentclass[mathserif]{beamer}&#10;&#10;% Set up root path as macro&#10;\makeatletter&#10;\def\@rootpath{/Users/hainguyenvan/Desktop/Github_Clone/PhD.utils/Presentation_template/Latex/}&#10;\newcommand{\fromroot}[1]{\@rootpath#1}&#10;\def\input@path{{\@rootpath}}&#10;&#10;% Define graphics path using the root path macro&#10;\usepackage{graphicx}&#10;\makeatletter&#10;\newcommand{\setgraphicspath}{%&#10;    \graphicspath{{\@rootpath}}%&#10;}&#10;\makeatother&#10;&#10;% Call the macro to set graphics path&#10;\setgraphicspath&#10;&#10;% Input template using fromroot command&#10;\input{\fromroot{template/template_1.tex}}&#10;&#10;\begin{document}&#10;&#10;% Input slides using fromroot command&#10;\input{\fromroot{slides/slide_1.tex}}&#10;&#10;\end{document}" title="IguanaTex Picture Display">
            <a:extLst>
              <a:ext uri="{FF2B5EF4-FFF2-40B4-BE49-F238E27FC236}">
                <a16:creationId xmlns:a16="http://schemas.microsoft.com/office/drawing/2014/main" id="{4DB2F628-BDF2-1D0B-D93A-82029ECF6C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093076"/>
            <a:ext cx="9144000" cy="35229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D2E6-9C64-FC6F-DA8E-1A6AD3E8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1BAA-DC92-6B43-85DE-7873B52514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73C34-912C-37E4-86F0-4CB5ADC73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19E28C-87FA-5FD3-ADFF-BC5185777B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468535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4825A-C920-2BBF-A562-1CB50C84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1BAA-DC92-6B43-85DE-7873B52514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8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448F6-4FC5-07EF-A66F-05B7EC226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4633C-C0F0-EEF9-1B1D-6C902278B6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4738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9ED76-17CE-ED4E-CF0B-95B558FD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1BAA-DC92-6B43-85DE-7873B52514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2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725"/>
  <p:tag name="ORIGINALHEIGHT" val="136"/>
  <p:tag name="ORIGINALWIDTH" val="353"/>
  <p:tag name="OUTPUTTYPE" val="PDF"/>
  <p:tag name="IGUANATEXVERSION" val="162"/>
  <p:tag name="LATEXADDIN" val="\documentclass[mathserif]{beamer}&#10;&#10;% Set up root path as macro&#10;\makeatletter&#10;\def\@rootpath{/Users/hainguyenvan/Desktop/Github_Clone/PhD.utils/Presentation_template/Latex/}&#10;\newcommand{\fromroot}[1]{\@rootpath#1}&#10;\def\input@path{{\@rootpath}}&#10;&#10;% Define graphics path using the root path macro&#10;\usepackage{graphicx}&#10;\makeatletter&#10;\newcommand{\setgraphicspath}{%&#10;    \graphicspath{{\@rootpath}}%&#10;}&#10;\makeatother&#10;&#10;% Call the macro to set graphics path&#10;\setgraphicspath&#10;&#10;% Input template using fromroot command&#10;\input{\fromroot{template/template_1.tex}}&#10;&#10;\begin{document}&#10;&#10;% Input slides using fromroot command&#10;\input{\fromroot{slides/slide_1.tex}}&#10;&#10;\end{document}"/>
  <p:tag name="IGUANATEXSIZE" val="12"/>
  <p:tag name="IGUANATEXCURSOR" val="0"/>
  <p:tag name="TRANSPARENCY" val="True"/>
  <p:tag name="COLORHEX" val="000000"/>
  <p:tag name="LATEXENGINEID" val="1"/>
  <p:tag name="TEMPFOLDER" val="/Users/hainguyenvan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725"/>
  <p:tag name="ORIGINALHEIGHT" val="186"/>
  <p:tag name="ORIGINALWIDTH" val="363"/>
  <p:tag name="OUTPUTTYPE" val="PDF"/>
  <p:tag name="IGUANATEXVERSION" val="162"/>
  <p:tag name="LATEXADDIN" val="\documentclass[mathserif]{beamer}&#10;&#10;% Set up root path as macro&#10;\makeatletter&#10;\def\@rootpath{/Users/hainguyenvan/Desktop/Github_Clone/PhD.utils/Presentation_template/Latex/}&#10;\newcommand{\fromroot}[1]{\@rootpath#1}&#10;\def\input@path{{\@rootpath}}&#10;&#10;% Define graphics path using the root path macro&#10;\usepackage{graphicx}&#10;\makeatletter&#10;\newcommand{\setgraphicspath}{%&#10;    \graphicspath{{\@rootpath}}%&#10;}&#10;\makeatother&#10;&#10;% Call the macro to set graphics path&#10;\setgraphicspath&#10;&#10;% Input template using fromroot command&#10;\input{\fromroot{template/template_1.tex}}&#10;&#10;\begin{document}&#10;&#10;% Input slides using fromroot command&#10;\input{\fromroot{slides/slide_2.tex}}&#10;&#10;\end{document}"/>
  <p:tag name="IGUANATEXSIZE" val="12"/>
  <p:tag name="IGUANATEXCURSOR" val="637"/>
  <p:tag name="TRANSPARENCY" val="True"/>
  <p:tag name="COLORHEX" val="000000"/>
  <p:tag name="LATEXENGINEID" val="1"/>
  <p:tag name="TEMPFOLDER" val="/Users/hainguyenvan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725"/>
  <p:tag name="ORIGINALHEIGHT" val="257"/>
  <p:tag name="ORIGINALWIDTH" val="363"/>
  <p:tag name="OUTPUTTYPE" val="PDF"/>
  <p:tag name="IGUANATEXVERSION" val="162"/>
  <p:tag name="LATEXADDIN" val="\documentclass[mathserif]{beamer}&#10;&#10;% Set up root path as macro&#10;\makeatletter&#10;\def\@rootpath{/Users/hainguyenvan/Desktop/Github_Clone/PhD.utils/Presentation_template/Latex/}&#10;\newcommand{\fromroot}[1]{\@rootpath#1}&#10;\def\input@path{{\@rootpath}}&#10;&#10;% Define graphics path using the root path macro&#10;\usepackage{graphicx}&#10;\makeatletter&#10;\newcommand{\setgraphicspath}{%&#10;    \graphicspath{{\@rootpath}}%&#10;}&#10;\makeatother&#10;&#10;% Call the macro to set graphics path&#10;\setgraphicspath&#10;&#10;% Input template using fromroot command&#10;\input{\fromroot{template/template_1.tex}}&#10;&#10;\begin{document}&#10;&#10;% Input slides using fromroot command&#10;\input{\fromroot{slides/slide_3.tex}}&#10;&#10;\end{document}"/>
  <p:tag name="IGUANATEXSIZE" val="12"/>
  <p:tag name="IGUANATEXCURSOR" val="637"/>
  <p:tag name="TRANSPARENCY" val="True"/>
  <p:tag name="COLORHEX" val="000000"/>
  <p:tag name="LATEXENGINEID" val="1"/>
  <p:tag name="TEMPFOLDER" val="/Users/hainguyenvan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3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Hai Nguyen</dc:creator>
  <cp:lastModifiedBy>Van Hai Nguyen</cp:lastModifiedBy>
  <cp:revision>5</cp:revision>
  <dcterms:created xsi:type="dcterms:W3CDTF">2025-02-15T05:16:58Z</dcterms:created>
  <dcterms:modified xsi:type="dcterms:W3CDTF">2025-02-16T19:14:33Z</dcterms:modified>
</cp:coreProperties>
</file>