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664" r:id="rId2"/>
    <p:sldId id="663" r:id="rId3"/>
    <p:sldId id="666" r:id="rId4"/>
    <p:sldId id="667" r:id="rId5"/>
    <p:sldId id="668" r:id="rId6"/>
    <p:sldId id="669" r:id="rId7"/>
    <p:sldId id="670" r:id="rId8"/>
    <p:sldId id="671" r:id="rId9"/>
    <p:sldId id="672" r:id="rId10"/>
    <p:sldId id="673" r:id="rId11"/>
    <p:sldId id="6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1B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3969" autoAdjust="0"/>
  </p:normalViewPr>
  <p:slideViewPr>
    <p:cSldViewPr snapToGrid="0" snapToObjects="1">
      <p:cViewPr varScale="1">
        <p:scale>
          <a:sx n="85" d="100"/>
          <a:sy n="85" d="100"/>
        </p:scale>
        <p:origin x="15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A7E4E1-541F-4CA9-AD7F-30C7EA3EDA2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1B1E064-3D3D-43CD-8A55-055E078A8F92}">
      <dgm:prSet/>
      <dgm:spPr/>
      <dgm:t>
        <a:bodyPr/>
        <a:lstStyle/>
        <a:p>
          <a:r>
            <a:rPr lang="en-US"/>
            <a:t>Nêu bài toán thực tế</a:t>
          </a:r>
        </a:p>
      </dgm:t>
    </dgm:pt>
    <dgm:pt modelId="{740F700C-0EC6-4667-ACC8-411690AA90E9}" type="parTrans" cxnId="{C9A5C28A-C5BD-4977-864E-BB7C75269C43}">
      <dgm:prSet/>
      <dgm:spPr/>
      <dgm:t>
        <a:bodyPr/>
        <a:lstStyle/>
        <a:p>
          <a:endParaRPr lang="en-US"/>
        </a:p>
      </dgm:t>
    </dgm:pt>
    <dgm:pt modelId="{A9907FA9-2D18-44AB-98D9-6543EDCE107A}" type="sibTrans" cxnId="{C9A5C28A-C5BD-4977-864E-BB7C75269C43}">
      <dgm:prSet/>
      <dgm:spPr/>
      <dgm:t>
        <a:bodyPr/>
        <a:lstStyle/>
        <a:p>
          <a:endParaRPr lang="en-US"/>
        </a:p>
      </dgm:t>
    </dgm:pt>
    <dgm:pt modelId="{C0E7354C-26F9-4EED-8A5B-CF0E0E1FCE41}">
      <dgm:prSet/>
      <dgm:spPr/>
      <dgm:t>
        <a:bodyPr/>
        <a:lstStyle/>
        <a:p>
          <a:r>
            <a:rPr lang="en-US"/>
            <a:t>Biểu đồ Use Case</a:t>
          </a:r>
        </a:p>
      </dgm:t>
    </dgm:pt>
    <dgm:pt modelId="{8829C7B0-26E8-452F-AEB1-355C9AE850AF}" type="parTrans" cxnId="{01E61FE9-84B3-4B71-90AF-F0F3DC77E040}">
      <dgm:prSet/>
      <dgm:spPr/>
      <dgm:t>
        <a:bodyPr/>
        <a:lstStyle/>
        <a:p>
          <a:endParaRPr lang="en-US"/>
        </a:p>
      </dgm:t>
    </dgm:pt>
    <dgm:pt modelId="{E6BBF1CA-CD88-4BB5-B39B-F9FFC3D00E71}" type="sibTrans" cxnId="{01E61FE9-84B3-4B71-90AF-F0F3DC77E040}">
      <dgm:prSet/>
      <dgm:spPr/>
      <dgm:t>
        <a:bodyPr/>
        <a:lstStyle/>
        <a:p>
          <a:endParaRPr lang="en-US"/>
        </a:p>
      </dgm:t>
    </dgm:pt>
    <dgm:pt modelId="{DF1FA2E5-3F68-4B64-AAAC-D78381264C62}">
      <dgm:prSet/>
      <dgm:spPr/>
      <dgm:t>
        <a:bodyPr/>
        <a:lstStyle/>
        <a:p>
          <a:r>
            <a:rPr lang="en-US"/>
            <a:t>Mô hình cơ sở dữ liệu</a:t>
          </a:r>
        </a:p>
      </dgm:t>
    </dgm:pt>
    <dgm:pt modelId="{13DE865E-5DCA-4D44-A2FA-8BFEF0932EE2}" type="parTrans" cxnId="{CFFBFAC2-23E0-4DE8-A598-6BDF5B59BC89}">
      <dgm:prSet/>
      <dgm:spPr/>
      <dgm:t>
        <a:bodyPr/>
        <a:lstStyle/>
        <a:p>
          <a:endParaRPr lang="en-US"/>
        </a:p>
      </dgm:t>
    </dgm:pt>
    <dgm:pt modelId="{ECCC670D-F14D-4CC9-9E68-E966443D9C24}" type="sibTrans" cxnId="{CFFBFAC2-23E0-4DE8-A598-6BDF5B59BC89}">
      <dgm:prSet/>
      <dgm:spPr/>
      <dgm:t>
        <a:bodyPr/>
        <a:lstStyle/>
        <a:p>
          <a:endParaRPr lang="en-US"/>
        </a:p>
      </dgm:t>
    </dgm:pt>
    <dgm:pt modelId="{B81DFF16-B33D-47BB-97D4-68826053CB55}">
      <dgm:prSet/>
      <dgm:spPr/>
      <dgm:t>
        <a:bodyPr/>
        <a:lstStyle/>
        <a:p>
          <a:r>
            <a:rPr lang="en-US"/>
            <a:t>Demo chương trình</a:t>
          </a:r>
        </a:p>
      </dgm:t>
    </dgm:pt>
    <dgm:pt modelId="{FE085198-DAE9-4D74-B72E-9BB68D625DFB}" type="parTrans" cxnId="{D69ECDEC-BCC1-4346-85EF-7F8AB21591CA}">
      <dgm:prSet/>
      <dgm:spPr/>
      <dgm:t>
        <a:bodyPr/>
        <a:lstStyle/>
        <a:p>
          <a:endParaRPr lang="en-US"/>
        </a:p>
      </dgm:t>
    </dgm:pt>
    <dgm:pt modelId="{424F5749-A558-4590-8C50-11EC09671E94}" type="sibTrans" cxnId="{D69ECDEC-BCC1-4346-85EF-7F8AB21591CA}">
      <dgm:prSet/>
      <dgm:spPr/>
      <dgm:t>
        <a:bodyPr/>
        <a:lstStyle/>
        <a:p>
          <a:endParaRPr lang="en-US"/>
        </a:p>
      </dgm:t>
    </dgm:pt>
    <dgm:pt modelId="{54727B16-1700-434F-AFA5-855CAE2314C0}">
      <dgm:prSet/>
      <dgm:spPr/>
      <dgm:t>
        <a:bodyPr/>
        <a:lstStyle/>
        <a:p>
          <a:r>
            <a:rPr lang="en-US"/>
            <a:t>Kết luận</a:t>
          </a:r>
        </a:p>
      </dgm:t>
    </dgm:pt>
    <dgm:pt modelId="{EFE79AA3-63B0-4791-A6F9-38781ED0F457}" type="parTrans" cxnId="{AB6EC0A0-D588-48CC-B152-CFEC12467185}">
      <dgm:prSet/>
      <dgm:spPr/>
      <dgm:t>
        <a:bodyPr/>
        <a:lstStyle/>
        <a:p>
          <a:endParaRPr lang="en-US"/>
        </a:p>
      </dgm:t>
    </dgm:pt>
    <dgm:pt modelId="{C845CFAA-CFC9-425F-B4CB-6FAD0C29EF7A}" type="sibTrans" cxnId="{AB6EC0A0-D588-48CC-B152-CFEC12467185}">
      <dgm:prSet/>
      <dgm:spPr/>
      <dgm:t>
        <a:bodyPr/>
        <a:lstStyle/>
        <a:p>
          <a:endParaRPr lang="en-US"/>
        </a:p>
      </dgm:t>
    </dgm:pt>
    <dgm:pt modelId="{ACF2A494-49D0-4EB8-8535-01B98A063C16}" type="pres">
      <dgm:prSet presAssocID="{63A7E4E1-541F-4CA9-AD7F-30C7EA3EDA24}" presName="outerComposite" presStyleCnt="0">
        <dgm:presLayoutVars>
          <dgm:chMax val="5"/>
          <dgm:dir/>
          <dgm:resizeHandles val="exact"/>
        </dgm:presLayoutVars>
      </dgm:prSet>
      <dgm:spPr/>
    </dgm:pt>
    <dgm:pt modelId="{5CB696EE-D224-42D1-ACAB-C011E905D4E5}" type="pres">
      <dgm:prSet presAssocID="{63A7E4E1-541F-4CA9-AD7F-30C7EA3EDA24}" presName="dummyMaxCanvas" presStyleCnt="0">
        <dgm:presLayoutVars/>
      </dgm:prSet>
      <dgm:spPr/>
    </dgm:pt>
    <dgm:pt modelId="{39E1E508-4CFC-4EB2-93A5-B3862F9321C0}" type="pres">
      <dgm:prSet presAssocID="{63A7E4E1-541F-4CA9-AD7F-30C7EA3EDA24}" presName="FiveNodes_1" presStyleLbl="node1" presStyleIdx="0" presStyleCnt="5">
        <dgm:presLayoutVars>
          <dgm:bulletEnabled val="1"/>
        </dgm:presLayoutVars>
      </dgm:prSet>
      <dgm:spPr/>
    </dgm:pt>
    <dgm:pt modelId="{344F42D0-D9BA-4C8F-B5AB-CCF12D338FBE}" type="pres">
      <dgm:prSet presAssocID="{63A7E4E1-541F-4CA9-AD7F-30C7EA3EDA24}" presName="FiveNodes_2" presStyleLbl="node1" presStyleIdx="1" presStyleCnt="5">
        <dgm:presLayoutVars>
          <dgm:bulletEnabled val="1"/>
        </dgm:presLayoutVars>
      </dgm:prSet>
      <dgm:spPr/>
    </dgm:pt>
    <dgm:pt modelId="{8672D89F-0F80-47AF-88F9-16F242ECC96D}" type="pres">
      <dgm:prSet presAssocID="{63A7E4E1-541F-4CA9-AD7F-30C7EA3EDA24}" presName="FiveNodes_3" presStyleLbl="node1" presStyleIdx="2" presStyleCnt="5">
        <dgm:presLayoutVars>
          <dgm:bulletEnabled val="1"/>
        </dgm:presLayoutVars>
      </dgm:prSet>
      <dgm:spPr/>
    </dgm:pt>
    <dgm:pt modelId="{DA633783-4A1B-4228-A9E4-283F45E2C7B6}" type="pres">
      <dgm:prSet presAssocID="{63A7E4E1-541F-4CA9-AD7F-30C7EA3EDA24}" presName="FiveNodes_4" presStyleLbl="node1" presStyleIdx="3" presStyleCnt="5">
        <dgm:presLayoutVars>
          <dgm:bulletEnabled val="1"/>
        </dgm:presLayoutVars>
      </dgm:prSet>
      <dgm:spPr/>
    </dgm:pt>
    <dgm:pt modelId="{436442D2-7D28-4528-ACE2-B703F0EF83AD}" type="pres">
      <dgm:prSet presAssocID="{63A7E4E1-541F-4CA9-AD7F-30C7EA3EDA24}" presName="FiveNodes_5" presStyleLbl="node1" presStyleIdx="4" presStyleCnt="5">
        <dgm:presLayoutVars>
          <dgm:bulletEnabled val="1"/>
        </dgm:presLayoutVars>
      </dgm:prSet>
      <dgm:spPr/>
    </dgm:pt>
    <dgm:pt modelId="{3D100B72-E893-40BB-B00A-D893981571F6}" type="pres">
      <dgm:prSet presAssocID="{63A7E4E1-541F-4CA9-AD7F-30C7EA3EDA24}" presName="FiveConn_1-2" presStyleLbl="fgAccFollowNode1" presStyleIdx="0" presStyleCnt="4">
        <dgm:presLayoutVars>
          <dgm:bulletEnabled val="1"/>
        </dgm:presLayoutVars>
      </dgm:prSet>
      <dgm:spPr/>
    </dgm:pt>
    <dgm:pt modelId="{83B961F7-E215-47CB-9A77-9AAEA636C3E4}" type="pres">
      <dgm:prSet presAssocID="{63A7E4E1-541F-4CA9-AD7F-30C7EA3EDA24}" presName="FiveConn_2-3" presStyleLbl="fgAccFollowNode1" presStyleIdx="1" presStyleCnt="4">
        <dgm:presLayoutVars>
          <dgm:bulletEnabled val="1"/>
        </dgm:presLayoutVars>
      </dgm:prSet>
      <dgm:spPr/>
    </dgm:pt>
    <dgm:pt modelId="{216F4428-E8FF-4EBF-AA6C-A710D12B8E1E}" type="pres">
      <dgm:prSet presAssocID="{63A7E4E1-541F-4CA9-AD7F-30C7EA3EDA24}" presName="FiveConn_3-4" presStyleLbl="fgAccFollowNode1" presStyleIdx="2" presStyleCnt="4">
        <dgm:presLayoutVars>
          <dgm:bulletEnabled val="1"/>
        </dgm:presLayoutVars>
      </dgm:prSet>
      <dgm:spPr/>
    </dgm:pt>
    <dgm:pt modelId="{C6D2F5DA-71B1-45D2-ACD2-2BB3924E7C24}" type="pres">
      <dgm:prSet presAssocID="{63A7E4E1-541F-4CA9-AD7F-30C7EA3EDA24}" presName="FiveConn_4-5" presStyleLbl="fgAccFollowNode1" presStyleIdx="3" presStyleCnt="4">
        <dgm:presLayoutVars>
          <dgm:bulletEnabled val="1"/>
        </dgm:presLayoutVars>
      </dgm:prSet>
      <dgm:spPr/>
    </dgm:pt>
    <dgm:pt modelId="{ABE7F437-1E63-4E72-86AC-18F123F2F843}" type="pres">
      <dgm:prSet presAssocID="{63A7E4E1-541F-4CA9-AD7F-30C7EA3EDA24}" presName="FiveNodes_1_text" presStyleLbl="node1" presStyleIdx="4" presStyleCnt="5">
        <dgm:presLayoutVars>
          <dgm:bulletEnabled val="1"/>
        </dgm:presLayoutVars>
      </dgm:prSet>
      <dgm:spPr/>
    </dgm:pt>
    <dgm:pt modelId="{17845673-6EF6-4D94-90EF-AEF6ADAF152E}" type="pres">
      <dgm:prSet presAssocID="{63A7E4E1-541F-4CA9-AD7F-30C7EA3EDA24}" presName="FiveNodes_2_text" presStyleLbl="node1" presStyleIdx="4" presStyleCnt="5">
        <dgm:presLayoutVars>
          <dgm:bulletEnabled val="1"/>
        </dgm:presLayoutVars>
      </dgm:prSet>
      <dgm:spPr/>
    </dgm:pt>
    <dgm:pt modelId="{BD921BD6-486C-4672-86CB-C683E5F9EFB7}" type="pres">
      <dgm:prSet presAssocID="{63A7E4E1-541F-4CA9-AD7F-30C7EA3EDA24}" presName="FiveNodes_3_text" presStyleLbl="node1" presStyleIdx="4" presStyleCnt="5">
        <dgm:presLayoutVars>
          <dgm:bulletEnabled val="1"/>
        </dgm:presLayoutVars>
      </dgm:prSet>
      <dgm:spPr/>
    </dgm:pt>
    <dgm:pt modelId="{C4824620-7762-4734-81D2-20F6C6FA4312}" type="pres">
      <dgm:prSet presAssocID="{63A7E4E1-541F-4CA9-AD7F-30C7EA3EDA24}" presName="FiveNodes_4_text" presStyleLbl="node1" presStyleIdx="4" presStyleCnt="5">
        <dgm:presLayoutVars>
          <dgm:bulletEnabled val="1"/>
        </dgm:presLayoutVars>
      </dgm:prSet>
      <dgm:spPr/>
    </dgm:pt>
    <dgm:pt modelId="{6E3A1780-2EE7-4DE2-9F11-97E3869E38B6}" type="pres">
      <dgm:prSet presAssocID="{63A7E4E1-541F-4CA9-AD7F-30C7EA3EDA2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CBFDB03-AE1D-4479-AE8C-4EA9C12B3E36}" type="presOf" srcId="{C0E7354C-26F9-4EED-8A5B-CF0E0E1FCE41}" destId="{17845673-6EF6-4D94-90EF-AEF6ADAF152E}" srcOrd="1" destOrd="0" presId="urn:microsoft.com/office/officeart/2005/8/layout/vProcess5"/>
    <dgm:cxn modelId="{1A9FB813-967F-4944-BAE2-B7293DC7E878}" type="presOf" srcId="{B81DFF16-B33D-47BB-97D4-68826053CB55}" destId="{DA633783-4A1B-4228-A9E4-283F45E2C7B6}" srcOrd="0" destOrd="0" presId="urn:microsoft.com/office/officeart/2005/8/layout/vProcess5"/>
    <dgm:cxn modelId="{72497238-0C50-46FB-ABEE-B9C70442F276}" type="presOf" srcId="{424F5749-A558-4590-8C50-11EC09671E94}" destId="{C6D2F5DA-71B1-45D2-ACD2-2BB3924E7C24}" srcOrd="0" destOrd="0" presId="urn:microsoft.com/office/officeart/2005/8/layout/vProcess5"/>
    <dgm:cxn modelId="{F515955B-684C-4FE0-ABF5-AE6C874BCFC4}" type="presOf" srcId="{63A7E4E1-541F-4CA9-AD7F-30C7EA3EDA24}" destId="{ACF2A494-49D0-4EB8-8535-01B98A063C16}" srcOrd="0" destOrd="0" presId="urn:microsoft.com/office/officeart/2005/8/layout/vProcess5"/>
    <dgm:cxn modelId="{ADEABB6A-5375-49B4-AC64-3988F7254124}" type="presOf" srcId="{E6BBF1CA-CD88-4BB5-B39B-F9FFC3D00E71}" destId="{83B961F7-E215-47CB-9A77-9AAEA636C3E4}" srcOrd="0" destOrd="0" presId="urn:microsoft.com/office/officeart/2005/8/layout/vProcess5"/>
    <dgm:cxn modelId="{96A9A651-50B4-410F-AB69-AD5FAECEE808}" type="presOf" srcId="{B81DFF16-B33D-47BB-97D4-68826053CB55}" destId="{C4824620-7762-4734-81D2-20F6C6FA4312}" srcOrd="1" destOrd="0" presId="urn:microsoft.com/office/officeart/2005/8/layout/vProcess5"/>
    <dgm:cxn modelId="{3E858357-CF5C-4550-AE5F-6DA3B20166B8}" type="presOf" srcId="{54727B16-1700-434F-AFA5-855CAE2314C0}" destId="{6E3A1780-2EE7-4DE2-9F11-97E3869E38B6}" srcOrd="1" destOrd="0" presId="urn:microsoft.com/office/officeart/2005/8/layout/vProcess5"/>
    <dgm:cxn modelId="{46A57F86-10A0-45E4-B36C-AC5EC0199672}" type="presOf" srcId="{DF1FA2E5-3F68-4B64-AAAC-D78381264C62}" destId="{8672D89F-0F80-47AF-88F9-16F242ECC96D}" srcOrd="0" destOrd="0" presId="urn:microsoft.com/office/officeart/2005/8/layout/vProcess5"/>
    <dgm:cxn modelId="{C9A5C28A-C5BD-4977-864E-BB7C75269C43}" srcId="{63A7E4E1-541F-4CA9-AD7F-30C7EA3EDA24}" destId="{01B1E064-3D3D-43CD-8A55-055E078A8F92}" srcOrd="0" destOrd="0" parTransId="{740F700C-0EC6-4667-ACC8-411690AA90E9}" sibTransId="{A9907FA9-2D18-44AB-98D9-6543EDCE107A}"/>
    <dgm:cxn modelId="{5BE44A8C-F369-4AF5-BD69-9C38CAE93B2D}" type="presOf" srcId="{01B1E064-3D3D-43CD-8A55-055E078A8F92}" destId="{39E1E508-4CFC-4EB2-93A5-B3862F9321C0}" srcOrd="0" destOrd="0" presId="urn:microsoft.com/office/officeart/2005/8/layout/vProcess5"/>
    <dgm:cxn modelId="{61423894-09E1-469C-9172-5D3267DDA1AF}" type="presOf" srcId="{C0E7354C-26F9-4EED-8A5B-CF0E0E1FCE41}" destId="{344F42D0-D9BA-4C8F-B5AB-CCF12D338FBE}" srcOrd="0" destOrd="0" presId="urn:microsoft.com/office/officeart/2005/8/layout/vProcess5"/>
    <dgm:cxn modelId="{AB6EC0A0-D588-48CC-B152-CFEC12467185}" srcId="{63A7E4E1-541F-4CA9-AD7F-30C7EA3EDA24}" destId="{54727B16-1700-434F-AFA5-855CAE2314C0}" srcOrd="4" destOrd="0" parTransId="{EFE79AA3-63B0-4791-A6F9-38781ED0F457}" sibTransId="{C845CFAA-CFC9-425F-B4CB-6FAD0C29EF7A}"/>
    <dgm:cxn modelId="{4A772BA5-DAF7-42E7-ADA1-3BCC414BB9F8}" type="presOf" srcId="{DF1FA2E5-3F68-4B64-AAAC-D78381264C62}" destId="{BD921BD6-486C-4672-86CB-C683E5F9EFB7}" srcOrd="1" destOrd="0" presId="urn:microsoft.com/office/officeart/2005/8/layout/vProcess5"/>
    <dgm:cxn modelId="{696AD5B2-0D20-4B4D-9995-1C3E1C55D154}" type="presOf" srcId="{54727B16-1700-434F-AFA5-855CAE2314C0}" destId="{436442D2-7D28-4528-ACE2-B703F0EF83AD}" srcOrd="0" destOrd="0" presId="urn:microsoft.com/office/officeart/2005/8/layout/vProcess5"/>
    <dgm:cxn modelId="{0C5E0FB4-ED83-4226-A403-7660626D697F}" type="presOf" srcId="{01B1E064-3D3D-43CD-8A55-055E078A8F92}" destId="{ABE7F437-1E63-4E72-86AC-18F123F2F843}" srcOrd="1" destOrd="0" presId="urn:microsoft.com/office/officeart/2005/8/layout/vProcess5"/>
    <dgm:cxn modelId="{2E21F0BE-7B26-4347-9E87-E1CC5C4C455A}" type="presOf" srcId="{ECCC670D-F14D-4CC9-9E68-E966443D9C24}" destId="{216F4428-E8FF-4EBF-AA6C-A710D12B8E1E}" srcOrd="0" destOrd="0" presId="urn:microsoft.com/office/officeart/2005/8/layout/vProcess5"/>
    <dgm:cxn modelId="{CFFBFAC2-23E0-4DE8-A598-6BDF5B59BC89}" srcId="{63A7E4E1-541F-4CA9-AD7F-30C7EA3EDA24}" destId="{DF1FA2E5-3F68-4B64-AAAC-D78381264C62}" srcOrd="2" destOrd="0" parTransId="{13DE865E-5DCA-4D44-A2FA-8BFEF0932EE2}" sibTransId="{ECCC670D-F14D-4CC9-9E68-E966443D9C24}"/>
    <dgm:cxn modelId="{01E61FE9-84B3-4B71-90AF-F0F3DC77E040}" srcId="{63A7E4E1-541F-4CA9-AD7F-30C7EA3EDA24}" destId="{C0E7354C-26F9-4EED-8A5B-CF0E0E1FCE41}" srcOrd="1" destOrd="0" parTransId="{8829C7B0-26E8-452F-AEB1-355C9AE850AF}" sibTransId="{E6BBF1CA-CD88-4BB5-B39B-F9FFC3D00E71}"/>
    <dgm:cxn modelId="{D69ECDEC-BCC1-4346-85EF-7F8AB21591CA}" srcId="{63A7E4E1-541F-4CA9-AD7F-30C7EA3EDA24}" destId="{B81DFF16-B33D-47BB-97D4-68826053CB55}" srcOrd="3" destOrd="0" parTransId="{FE085198-DAE9-4D74-B72E-9BB68D625DFB}" sibTransId="{424F5749-A558-4590-8C50-11EC09671E94}"/>
    <dgm:cxn modelId="{924707FD-01CF-4156-85F4-4224CADC1D92}" type="presOf" srcId="{A9907FA9-2D18-44AB-98D9-6543EDCE107A}" destId="{3D100B72-E893-40BB-B00A-D893981571F6}" srcOrd="0" destOrd="0" presId="urn:microsoft.com/office/officeart/2005/8/layout/vProcess5"/>
    <dgm:cxn modelId="{8B8EDF51-87D4-48BB-BF7F-DC07BD08206F}" type="presParOf" srcId="{ACF2A494-49D0-4EB8-8535-01B98A063C16}" destId="{5CB696EE-D224-42D1-ACAB-C011E905D4E5}" srcOrd="0" destOrd="0" presId="urn:microsoft.com/office/officeart/2005/8/layout/vProcess5"/>
    <dgm:cxn modelId="{9BF7DD29-9E43-4DF8-B0DC-DC39B377E670}" type="presParOf" srcId="{ACF2A494-49D0-4EB8-8535-01B98A063C16}" destId="{39E1E508-4CFC-4EB2-93A5-B3862F9321C0}" srcOrd="1" destOrd="0" presId="urn:microsoft.com/office/officeart/2005/8/layout/vProcess5"/>
    <dgm:cxn modelId="{C11FD199-7D32-4BAB-B837-D00A056EF79C}" type="presParOf" srcId="{ACF2A494-49D0-4EB8-8535-01B98A063C16}" destId="{344F42D0-D9BA-4C8F-B5AB-CCF12D338FBE}" srcOrd="2" destOrd="0" presId="urn:microsoft.com/office/officeart/2005/8/layout/vProcess5"/>
    <dgm:cxn modelId="{54460463-D53A-44BD-BE5F-9481F77E542C}" type="presParOf" srcId="{ACF2A494-49D0-4EB8-8535-01B98A063C16}" destId="{8672D89F-0F80-47AF-88F9-16F242ECC96D}" srcOrd="3" destOrd="0" presId="urn:microsoft.com/office/officeart/2005/8/layout/vProcess5"/>
    <dgm:cxn modelId="{D65E2241-E0B7-4651-AA05-B52C529C5B8B}" type="presParOf" srcId="{ACF2A494-49D0-4EB8-8535-01B98A063C16}" destId="{DA633783-4A1B-4228-A9E4-283F45E2C7B6}" srcOrd="4" destOrd="0" presId="urn:microsoft.com/office/officeart/2005/8/layout/vProcess5"/>
    <dgm:cxn modelId="{8238975E-C0FB-4BFF-9667-D07072854938}" type="presParOf" srcId="{ACF2A494-49D0-4EB8-8535-01B98A063C16}" destId="{436442D2-7D28-4528-ACE2-B703F0EF83AD}" srcOrd="5" destOrd="0" presId="urn:microsoft.com/office/officeart/2005/8/layout/vProcess5"/>
    <dgm:cxn modelId="{0BE49585-ECBE-4E77-BA7D-5CF32EEEAD70}" type="presParOf" srcId="{ACF2A494-49D0-4EB8-8535-01B98A063C16}" destId="{3D100B72-E893-40BB-B00A-D893981571F6}" srcOrd="6" destOrd="0" presId="urn:microsoft.com/office/officeart/2005/8/layout/vProcess5"/>
    <dgm:cxn modelId="{868B9D08-063E-4CA2-97FB-9B523721517F}" type="presParOf" srcId="{ACF2A494-49D0-4EB8-8535-01B98A063C16}" destId="{83B961F7-E215-47CB-9A77-9AAEA636C3E4}" srcOrd="7" destOrd="0" presId="urn:microsoft.com/office/officeart/2005/8/layout/vProcess5"/>
    <dgm:cxn modelId="{EFD376FB-8930-4B81-9D8B-26DF4216575E}" type="presParOf" srcId="{ACF2A494-49D0-4EB8-8535-01B98A063C16}" destId="{216F4428-E8FF-4EBF-AA6C-A710D12B8E1E}" srcOrd="8" destOrd="0" presId="urn:microsoft.com/office/officeart/2005/8/layout/vProcess5"/>
    <dgm:cxn modelId="{F38F511F-485E-4D31-987C-917ED36EC707}" type="presParOf" srcId="{ACF2A494-49D0-4EB8-8535-01B98A063C16}" destId="{C6D2F5DA-71B1-45D2-ACD2-2BB3924E7C24}" srcOrd="9" destOrd="0" presId="urn:microsoft.com/office/officeart/2005/8/layout/vProcess5"/>
    <dgm:cxn modelId="{D1928B82-F21D-41F6-94C5-7A407A067EED}" type="presParOf" srcId="{ACF2A494-49D0-4EB8-8535-01B98A063C16}" destId="{ABE7F437-1E63-4E72-86AC-18F123F2F843}" srcOrd="10" destOrd="0" presId="urn:microsoft.com/office/officeart/2005/8/layout/vProcess5"/>
    <dgm:cxn modelId="{FBD96326-2E16-4E72-B1B2-63F84FD7A844}" type="presParOf" srcId="{ACF2A494-49D0-4EB8-8535-01B98A063C16}" destId="{17845673-6EF6-4D94-90EF-AEF6ADAF152E}" srcOrd="11" destOrd="0" presId="urn:microsoft.com/office/officeart/2005/8/layout/vProcess5"/>
    <dgm:cxn modelId="{D641CFA0-B86E-48CD-9205-92C284EFD692}" type="presParOf" srcId="{ACF2A494-49D0-4EB8-8535-01B98A063C16}" destId="{BD921BD6-486C-4672-86CB-C683E5F9EFB7}" srcOrd="12" destOrd="0" presId="urn:microsoft.com/office/officeart/2005/8/layout/vProcess5"/>
    <dgm:cxn modelId="{6946C2AC-393C-4AF7-B7B7-AE0E7C53D499}" type="presParOf" srcId="{ACF2A494-49D0-4EB8-8535-01B98A063C16}" destId="{C4824620-7762-4734-81D2-20F6C6FA4312}" srcOrd="13" destOrd="0" presId="urn:microsoft.com/office/officeart/2005/8/layout/vProcess5"/>
    <dgm:cxn modelId="{B038AFE4-6ECA-45BA-952B-72C22C3B35AA}" type="presParOf" srcId="{ACF2A494-49D0-4EB8-8535-01B98A063C16}" destId="{6E3A1780-2EE7-4DE2-9F11-97E3869E38B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B4B85F-36F3-4FA1-A4F1-5445B1FD63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6F5C6D7-EA18-4649-BEA8-B80A2EAE98CC}">
      <dgm:prSet/>
      <dgm:spPr/>
      <dgm:t>
        <a:bodyPr/>
        <a:lstStyle/>
        <a:p>
          <a:r>
            <a:rPr lang="vi-VN" b="1"/>
            <a:t>Kết quả đạt được</a:t>
          </a:r>
          <a:endParaRPr lang="en-US"/>
        </a:p>
      </dgm:t>
    </dgm:pt>
    <dgm:pt modelId="{07B4606A-AAE0-40EF-9C12-D7247220A4BB}" type="parTrans" cxnId="{2282C1B0-F06D-4111-BE2A-BA62F359F234}">
      <dgm:prSet/>
      <dgm:spPr/>
      <dgm:t>
        <a:bodyPr/>
        <a:lstStyle/>
        <a:p>
          <a:endParaRPr lang="en-US"/>
        </a:p>
      </dgm:t>
    </dgm:pt>
    <dgm:pt modelId="{3E000015-3C3C-4359-8D86-3174DD4DDB84}" type="sibTrans" cxnId="{2282C1B0-F06D-4111-BE2A-BA62F359F234}">
      <dgm:prSet/>
      <dgm:spPr/>
      <dgm:t>
        <a:bodyPr/>
        <a:lstStyle/>
        <a:p>
          <a:endParaRPr lang="en-US"/>
        </a:p>
      </dgm:t>
    </dgm:pt>
    <dgm:pt modelId="{2A798CAC-C96C-4EEF-95F9-2EB3C1163F19}">
      <dgm:prSet/>
      <dgm:spPr/>
      <dgm:t>
        <a:bodyPr/>
        <a:lstStyle/>
        <a:p>
          <a:r>
            <a:rPr lang="vi-VN" b="1"/>
            <a:t>Hạn chế của đề tài</a:t>
          </a:r>
          <a:endParaRPr lang="en-US"/>
        </a:p>
      </dgm:t>
    </dgm:pt>
    <dgm:pt modelId="{03719FFD-2742-4528-993E-6D6C71730785}" type="parTrans" cxnId="{AE0DBA66-2735-42FD-A1A0-4CF7E753D0A0}">
      <dgm:prSet/>
      <dgm:spPr/>
      <dgm:t>
        <a:bodyPr/>
        <a:lstStyle/>
        <a:p>
          <a:endParaRPr lang="en-US"/>
        </a:p>
      </dgm:t>
    </dgm:pt>
    <dgm:pt modelId="{DB1E5846-2744-4568-AE2D-F0C0C959A8AC}" type="sibTrans" cxnId="{AE0DBA66-2735-42FD-A1A0-4CF7E753D0A0}">
      <dgm:prSet/>
      <dgm:spPr/>
      <dgm:t>
        <a:bodyPr/>
        <a:lstStyle/>
        <a:p>
          <a:endParaRPr lang="en-US"/>
        </a:p>
      </dgm:t>
    </dgm:pt>
    <dgm:pt modelId="{C5D112E4-CA1D-4D16-80CA-3332DCB8D6F7}">
      <dgm:prSet/>
      <dgm:spPr/>
      <dgm:t>
        <a:bodyPr/>
        <a:lstStyle/>
        <a:p>
          <a:r>
            <a:rPr lang="en-US" b="1"/>
            <a:t>Hướng phát triển</a:t>
          </a:r>
          <a:endParaRPr lang="en-US"/>
        </a:p>
      </dgm:t>
    </dgm:pt>
    <dgm:pt modelId="{7F288704-63BF-4A88-9775-3D4F2B3F5458}" type="parTrans" cxnId="{35FDD75E-DD20-4457-A7A5-3D610EF991CA}">
      <dgm:prSet/>
      <dgm:spPr/>
      <dgm:t>
        <a:bodyPr/>
        <a:lstStyle/>
        <a:p>
          <a:endParaRPr lang="en-US"/>
        </a:p>
      </dgm:t>
    </dgm:pt>
    <dgm:pt modelId="{47485351-D8DE-4FAB-A49F-67C467EFE656}" type="sibTrans" cxnId="{35FDD75E-DD20-4457-A7A5-3D610EF991CA}">
      <dgm:prSet/>
      <dgm:spPr/>
      <dgm:t>
        <a:bodyPr/>
        <a:lstStyle/>
        <a:p>
          <a:endParaRPr lang="en-US"/>
        </a:p>
      </dgm:t>
    </dgm:pt>
    <dgm:pt modelId="{26075B48-9ED1-4047-B4D0-315AF08C3DCF}" type="pres">
      <dgm:prSet presAssocID="{66B4B85F-36F3-4FA1-A4F1-5445B1FD63BF}" presName="linear" presStyleCnt="0">
        <dgm:presLayoutVars>
          <dgm:animLvl val="lvl"/>
          <dgm:resizeHandles val="exact"/>
        </dgm:presLayoutVars>
      </dgm:prSet>
      <dgm:spPr/>
    </dgm:pt>
    <dgm:pt modelId="{5E24DF51-0E2B-45B7-BB36-25DDC779BBC5}" type="pres">
      <dgm:prSet presAssocID="{26F5C6D7-EA18-4649-BEA8-B80A2EAE98C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2985B22-A806-4E37-A492-4A1A5EC613B8}" type="pres">
      <dgm:prSet presAssocID="{3E000015-3C3C-4359-8D86-3174DD4DDB84}" presName="spacer" presStyleCnt="0"/>
      <dgm:spPr/>
    </dgm:pt>
    <dgm:pt modelId="{DD315077-6184-402A-8FDE-C61A4C65240A}" type="pres">
      <dgm:prSet presAssocID="{2A798CAC-C96C-4EEF-95F9-2EB3C1163F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585A777-1F98-4721-9F4D-D6B5DC441F61}" type="pres">
      <dgm:prSet presAssocID="{DB1E5846-2744-4568-AE2D-F0C0C959A8AC}" presName="spacer" presStyleCnt="0"/>
      <dgm:spPr/>
    </dgm:pt>
    <dgm:pt modelId="{8A335F87-2A65-4921-8155-C4F63AEB7C1D}" type="pres">
      <dgm:prSet presAssocID="{C5D112E4-CA1D-4D16-80CA-3332DCB8D6F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8839018-402F-47DA-B416-2CA953EA90DB}" type="presOf" srcId="{66B4B85F-36F3-4FA1-A4F1-5445B1FD63BF}" destId="{26075B48-9ED1-4047-B4D0-315AF08C3DCF}" srcOrd="0" destOrd="0" presId="urn:microsoft.com/office/officeart/2005/8/layout/vList2"/>
    <dgm:cxn modelId="{982ABA2B-B934-4742-84EC-386CAD3EC999}" type="presOf" srcId="{C5D112E4-CA1D-4D16-80CA-3332DCB8D6F7}" destId="{8A335F87-2A65-4921-8155-C4F63AEB7C1D}" srcOrd="0" destOrd="0" presId="urn:microsoft.com/office/officeart/2005/8/layout/vList2"/>
    <dgm:cxn modelId="{35FDD75E-DD20-4457-A7A5-3D610EF991CA}" srcId="{66B4B85F-36F3-4FA1-A4F1-5445B1FD63BF}" destId="{C5D112E4-CA1D-4D16-80CA-3332DCB8D6F7}" srcOrd="2" destOrd="0" parTransId="{7F288704-63BF-4A88-9775-3D4F2B3F5458}" sibTransId="{47485351-D8DE-4FAB-A49F-67C467EFE656}"/>
    <dgm:cxn modelId="{AE0DBA66-2735-42FD-A1A0-4CF7E753D0A0}" srcId="{66B4B85F-36F3-4FA1-A4F1-5445B1FD63BF}" destId="{2A798CAC-C96C-4EEF-95F9-2EB3C1163F19}" srcOrd="1" destOrd="0" parTransId="{03719FFD-2742-4528-993E-6D6C71730785}" sibTransId="{DB1E5846-2744-4568-AE2D-F0C0C959A8AC}"/>
    <dgm:cxn modelId="{F753E84F-7897-4234-B929-E40E40354416}" type="presOf" srcId="{26F5C6D7-EA18-4649-BEA8-B80A2EAE98CC}" destId="{5E24DF51-0E2B-45B7-BB36-25DDC779BBC5}" srcOrd="0" destOrd="0" presId="urn:microsoft.com/office/officeart/2005/8/layout/vList2"/>
    <dgm:cxn modelId="{2282C1B0-F06D-4111-BE2A-BA62F359F234}" srcId="{66B4B85F-36F3-4FA1-A4F1-5445B1FD63BF}" destId="{26F5C6D7-EA18-4649-BEA8-B80A2EAE98CC}" srcOrd="0" destOrd="0" parTransId="{07B4606A-AAE0-40EF-9C12-D7247220A4BB}" sibTransId="{3E000015-3C3C-4359-8D86-3174DD4DDB84}"/>
    <dgm:cxn modelId="{5B149AB5-4A7F-4D3C-A065-5D58BFB2D436}" type="presOf" srcId="{2A798CAC-C96C-4EEF-95F9-2EB3C1163F19}" destId="{DD315077-6184-402A-8FDE-C61A4C65240A}" srcOrd="0" destOrd="0" presId="urn:microsoft.com/office/officeart/2005/8/layout/vList2"/>
    <dgm:cxn modelId="{F2365484-8657-48D2-B92C-F5F15079EABE}" type="presParOf" srcId="{26075B48-9ED1-4047-B4D0-315AF08C3DCF}" destId="{5E24DF51-0E2B-45B7-BB36-25DDC779BBC5}" srcOrd="0" destOrd="0" presId="urn:microsoft.com/office/officeart/2005/8/layout/vList2"/>
    <dgm:cxn modelId="{981CB2FE-A6FF-4229-A990-B47322779AF3}" type="presParOf" srcId="{26075B48-9ED1-4047-B4D0-315AF08C3DCF}" destId="{D2985B22-A806-4E37-A492-4A1A5EC613B8}" srcOrd="1" destOrd="0" presId="urn:microsoft.com/office/officeart/2005/8/layout/vList2"/>
    <dgm:cxn modelId="{3E4CDA52-3DD0-4A36-B21B-4A2396BC3CA9}" type="presParOf" srcId="{26075B48-9ED1-4047-B4D0-315AF08C3DCF}" destId="{DD315077-6184-402A-8FDE-C61A4C65240A}" srcOrd="2" destOrd="0" presId="urn:microsoft.com/office/officeart/2005/8/layout/vList2"/>
    <dgm:cxn modelId="{2BA41030-6E25-429A-9E40-7F8CB2DE30EF}" type="presParOf" srcId="{26075B48-9ED1-4047-B4D0-315AF08C3DCF}" destId="{5585A777-1F98-4721-9F4D-D6B5DC441F61}" srcOrd="3" destOrd="0" presId="urn:microsoft.com/office/officeart/2005/8/layout/vList2"/>
    <dgm:cxn modelId="{8506A08F-311B-4ABF-84E4-C83892440276}" type="presParOf" srcId="{26075B48-9ED1-4047-B4D0-315AF08C3DCF}" destId="{8A335F87-2A65-4921-8155-C4F63AEB7C1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1E508-4CFC-4EB2-93A5-B3862F9321C0}">
      <dsp:nvSpPr>
        <dsp:cNvPr id="0" name=""/>
        <dsp:cNvSpPr/>
      </dsp:nvSpPr>
      <dsp:spPr>
        <a:xfrm>
          <a:off x="0" y="0"/>
          <a:ext cx="6600825" cy="9828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Nêu bài toán thực tế</a:t>
          </a:r>
        </a:p>
      </dsp:txBody>
      <dsp:txXfrm>
        <a:off x="28785" y="28785"/>
        <a:ext cx="5425315" cy="925234"/>
      </dsp:txXfrm>
    </dsp:sp>
    <dsp:sp modelId="{344F42D0-D9BA-4C8F-B5AB-CCF12D338FBE}">
      <dsp:nvSpPr>
        <dsp:cNvPr id="0" name=""/>
        <dsp:cNvSpPr/>
      </dsp:nvSpPr>
      <dsp:spPr>
        <a:xfrm>
          <a:off x="492918" y="1119304"/>
          <a:ext cx="6600825" cy="9828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Biểu đồ Use Case</a:t>
          </a:r>
        </a:p>
      </dsp:txBody>
      <dsp:txXfrm>
        <a:off x="521703" y="1148089"/>
        <a:ext cx="5411513" cy="925234"/>
      </dsp:txXfrm>
    </dsp:sp>
    <dsp:sp modelId="{8672D89F-0F80-47AF-88F9-16F242ECC96D}">
      <dsp:nvSpPr>
        <dsp:cNvPr id="0" name=""/>
        <dsp:cNvSpPr/>
      </dsp:nvSpPr>
      <dsp:spPr>
        <a:xfrm>
          <a:off x="985837" y="2238609"/>
          <a:ext cx="6600825" cy="9828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Mô hình cơ sở dữ liệu</a:t>
          </a:r>
        </a:p>
      </dsp:txBody>
      <dsp:txXfrm>
        <a:off x="1014622" y="2267394"/>
        <a:ext cx="5411513" cy="925234"/>
      </dsp:txXfrm>
    </dsp:sp>
    <dsp:sp modelId="{DA633783-4A1B-4228-A9E4-283F45E2C7B6}">
      <dsp:nvSpPr>
        <dsp:cNvPr id="0" name=""/>
        <dsp:cNvSpPr/>
      </dsp:nvSpPr>
      <dsp:spPr>
        <a:xfrm>
          <a:off x="1478756" y="3357914"/>
          <a:ext cx="6600825" cy="9828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Demo chương trình</a:t>
          </a:r>
        </a:p>
      </dsp:txBody>
      <dsp:txXfrm>
        <a:off x="1507541" y="3386699"/>
        <a:ext cx="5411513" cy="925234"/>
      </dsp:txXfrm>
    </dsp:sp>
    <dsp:sp modelId="{436442D2-7D28-4528-ACE2-B703F0EF83AD}">
      <dsp:nvSpPr>
        <dsp:cNvPr id="0" name=""/>
        <dsp:cNvSpPr/>
      </dsp:nvSpPr>
      <dsp:spPr>
        <a:xfrm>
          <a:off x="1971674" y="4477218"/>
          <a:ext cx="6600825" cy="9828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Kết luận</a:t>
          </a:r>
        </a:p>
      </dsp:txBody>
      <dsp:txXfrm>
        <a:off x="2000459" y="4506003"/>
        <a:ext cx="5411513" cy="925234"/>
      </dsp:txXfrm>
    </dsp:sp>
    <dsp:sp modelId="{3D100B72-E893-40BB-B00A-D893981571F6}">
      <dsp:nvSpPr>
        <dsp:cNvPr id="0" name=""/>
        <dsp:cNvSpPr/>
      </dsp:nvSpPr>
      <dsp:spPr>
        <a:xfrm>
          <a:off x="5962002" y="717993"/>
          <a:ext cx="638822" cy="63882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105737" y="717993"/>
        <a:ext cx="351352" cy="480714"/>
      </dsp:txXfrm>
    </dsp:sp>
    <dsp:sp modelId="{83B961F7-E215-47CB-9A77-9AAEA636C3E4}">
      <dsp:nvSpPr>
        <dsp:cNvPr id="0" name=""/>
        <dsp:cNvSpPr/>
      </dsp:nvSpPr>
      <dsp:spPr>
        <a:xfrm>
          <a:off x="6454921" y="1837297"/>
          <a:ext cx="638822" cy="63882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598656" y="1837297"/>
        <a:ext cx="351352" cy="480714"/>
      </dsp:txXfrm>
    </dsp:sp>
    <dsp:sp modelId="{216F4428-E8FF-4EBF-AA6C-A710D12B8E1E}">
      <dsp:nvSpPr>
        <dsp:cNvPr id="0" name=""/>
        <dsp:cNvSpPr/>
      </dsp:nvSpPr>
      <dsp:spPr>
        <a:xfrm>
          <a:off x="6947839" y="2940222"/>
          <a:ext cx="638822" cy="63882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7091574" y="2940222"/>
        <a:ext cx="351352" cy="480714"/>
      </dsp:txXfrm>
    </dsp:sp>
    <dsp:sp modelId="{C6D2F5DA-71B1-45D2-ACD2-2BB3924E7C24}">
      <dsp:nvSpPr>
        <dsp:cNvPr id="0" name=""/>
        <dsp:cNvSpPr/>
      </dsp:nvSpPr>
      <dsp:spPr>
        <a:xfrm>
          <a:off x="7440758" y="4070447"/>
          <a:ext cx="638822" cy="63882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7584493" y="4070447"/>
        <a:ext cx="351352" cy="4807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4DF51-0E2B-45B7-BB36-25DDC779BBC5}">
      <dsp:nvSpPr>
        <dsp:cNvPr id="0" name=""/>
        <dsp:cNvSpPr/>
      </dsp:nvSpPr>
      <dsp:spPr>
        <a:xfrm>
          <a:off x="0" y="204273"/>
          <a:ext cx="85725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500" b="1" kern="1200"/>
            <a:t>Kết quả đạt được</a:t>
          </a:r>
          <a:endParaRPr lang="en-US" sz="6500" kern="1200"/>
        </a:p>
      </dsp:txBody>
      <dsp:txXfrm>
        <a:off x="76105" y="280378"/>
        <a:ext cx="8420290" cy="1406815"/>
      </dsp:txXfrm>
    </dsp:sp>
    <dsp:sp modelId="{DD315077-6184-402A-8FDE-C61A4C65240A}">
      <dsp:nvSpPr>
        <dsp:cNvPr id="0" name=""/>
        <dsp:cNvSpPr/>
      </dsp:nvSpPr>
      <dsp:spPr>
        <a:xfrm>
          <a:off x="0" y="1950498"/>
          <a:ext cx="85725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500" b="1" kern="1200"/>
            <a:t>Hạn chế của đề tài</a:t>
          </a:r>
          <a:endParaRPr lang="en-US" sz="6500" kern="1200"/>
        </a:p>
      </dsp:txBody>
      <dsp:txXfrm>
        <a:off x="76105" y="2026603"/>
        <a:ext cx="8420290" cy="1406815"/>
      </dsp:txXfrm>
    </dsp:sp>
    <dsp:sp modelId="{8A335F87-2A65-4921-8155-C4F63AEB7C1D}">
      <dsp:nvSpPr>
        <dsp:cNvPr id="0" name=""/>
        <dsp:cNvSpPr/>
      </dsp:nvSpPr>
      <dsp:spPr>
        <a:xfrm>
          <a:off x="0" y="3696724"/>
          <a:ext cx="85725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/>
            <a:t>Hướng phát triển</a:t>
          </a:r>
          <a:endParaRPr lang="en-US" sz="6500" kern="1200"/>
        </a:p>
      </dsp:txBody>
      <dsp:txXfrm>
        <a:off x="76105" y="3772829"/>
        <a:ext cx="8420290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7B5CE-4EA1-4AA2-9638-F4961093693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F53E7-1D80-409B-816A-20BDAD5A7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07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279" y="3666394"/>
            <a:ext cx="5196254" cy="1283677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5178670"/>
            <a:ext cx="4848765" cy="457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EBAFBFE-CF38-4C64-9837-F9B8F53259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9278" y="5794132"/>
            <a:ext cx="4848765" cy="91855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905607"/>
            <a:ext cx="1971675" cy="5271356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7733" y="905609"/>
            <a:ext cx="5800725" cy="52713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948E56-EC85-4888-870E-BBAE0C14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732" y="395654"/>
            <a:ext cx="8449406" cy="5802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509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146" y="2"/>
            <a:ext cx="7658100" cy="589085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46" y="861647"/>
            <a:ext cx="8572500" cy="54600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63534" y="6559062"/>
            <a:ext cx="995729" cy="2989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148" y="6559062"/>
            <a:ext cx="6873386" cy="298938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9262" y="6550273"/>
            <a:ext cx="703384" cy="298937"/>
          </a:xfrm>
        </p:spPr>
        <p:txBody>
          <a:bodyPr/>
          <a:lstStyle>
            <a:lvl1pPr algn="r">
              <a:defRPr/>
            </a:lvl1pPr>
          </a:lstStyle>
          <a:p>
            <a:fld id="{834A3715-FC91-284B-8702-1BAEDE956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46285"/>
            <a:ext cx="3886200" cy="5130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46285"/>
            <a:ext cx="3886200" cy="5130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66777"/>
            <a:ext cx="7886700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33" y="16976"/>
            <a:ext cx="7526213" cy="5721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948877" cy="530786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7733" y="987425"/>
            <a:ext cx="3271287" cy="53078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7733" y="1"/>
            <a:ext cx="7605346" cy="580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732" y="879232"/>
            <a:ext cx="8563706" cy="5512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51430" y="6567854"/>
            <a:ext cx="1301263" cy="2901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732" y="6567857"/>
            <a:ext cx="6743697" cy="290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2693" y="6567856"/>
            <a:ext cx="518746" cy="259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34A3715-FC91-284B-8702-1BAEDE956E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7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7731-69CB-26B8-3ADA-0E8F0EB3F3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Lý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AEF8A-BFB9-00D1-5817-FD1DBAF65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Sinh 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viên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Nguyễn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Văn 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Hiếu</a:t>
            </a:r>
            <a:endParaRPr lang="vi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9124B-07FB-6A85-1BDD-72801DC387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Lớp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12522W.4</a:t>
            </a:r>
          </a:p>
          <a:p>
            <a:pPr algn="ctr"/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Hướng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dẫn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TS.</a:t>
            </a:r>
            <a:r>
              <a:rPr lang="vi-V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Hoàng 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Quốc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Việt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088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5FD54-9DAA-B7BA-FE23-25F4BF46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vi-VN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6419EFA-8BE4-A1AC-1AD8-888D85AADE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0146" y="861647"/>
          <a:ext cx="8572500" cy="5460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306CF-349E-BFF6-2A30-49E6681F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9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4CDE-09B6-23B6-60A4-9A1E00A8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54524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63B3D42-C67F-C5AB-FA6E-475B68B016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5750" y="861647"/>
          <a:ext cx="8572500" cy="5460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1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237E-357B-81B7-B9E6-047EF9EE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9A7CE-9DF6-E97E-28C7-AAF747B2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41+ mẫu thiết kế shop điện thoại hiện đại, thịnh hành nhất 2024">
            <a:extLst>
              <a:ext uri="{FF2B5EF4-FFF2-40B4-BE49-F238E27FC236}">
                <a16:creationId xmlns:a16="http://schemas.microsoft.com/office/drawing/2014/main" id="{E2FBF924-C5E2-0759-049C-C88CA9F9D1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058069"/>
            <a:ext cx="762000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5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350B-319F-1E80-A7B7-D7757151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Use Case</a:t>
            </a:r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344EE-FA32-A487-AE6C-3BBA8430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F1D99F6-EC40-849A-41DB-FC2EB1CD7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902" y="862013"/>
            <a:ext cx="7581722" cy="5459412"/>
          </a:xfrm>
        </p:spPr>
      </p:pic>
    </p:spTree>
    <p:extLst>
      <p:ext uri="{BB962C8B-B14F-4D97-AF65-F5344CB8AC3E}">
        <p14:creationId xmlns:p14="http://schemas.microsoft.com/office/powerpoint/2010/main" val="240413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6C88-8F48-006F-36E6-381454BE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3C093-40CC-EA18-2A5B-A0000DE0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99F8A47D-7C44-C25C-4354-1DD683677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192" y="862013"/>
            <a:ext cx="6227141" cy="545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2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6DCE-9C24-EAD0-8B1F-B9FA2CAC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F836A-8594-5A90-B249-8F96BC2B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0246CDED-8C38-C0C3-1C4D-21C112019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134" y="862013"/>
            <a:ext cx="7179258" cy="5459412"/>
          </a:xfrm>
        </p:spPr>
      </p:pic>
    </p:spTree>
    <p:extLst>
      <p:ext uri="{BB962C8B-B14F-4D97-AF65-F5344CB8AC3E}">
        <p14:creationId xmlns:p14="http://schemas.microsoft.com/office/powerpoint/2010/main" val="3530210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8927-7C90-9EAB-64A4-6897855E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CB030-B384-B407-6F10-66CC67F6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2F84981-D029-32E2-56B2-F404EA715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153" y="1262531"/>
            <a:ext cx="6411220" cy="4658375"/>
          </a:xfrm>
        </p:spPr>
      </p:pic>
    </p:spTree>
    <p:extLst>
      <p:ext uri="{BB962C8B-B14F-4D97-AF65-F5344CB8AC3E}">
        <p14:creationId xmlns:p14="http://schemas.microsoft.com/office/powerpoint/2010/main" val="4233999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31F6-4AF9-F0D8-CA9E-1DA7211C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8C198D-7881-E15C-6941-8C270A695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815" y="862013"/>
            <a:ext cx="6571895" cy="54594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97C27-C4B9-9122-3936-03017D5B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F9F4-E31F-C0C7-2F17-92BE2FCC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vi-VN" dirty="0"/>
          </a:p>
        </p:txBody>
      </p:sp>
      <p:pic>
        <p:nvPicPr>
          <p:cNvPr id="6" name="Content Placeholder 5" descr="A screenshot of a phone&#10;&#10;Description automatically generated">
            <a:extLst>
              <a:ext uri="{FF2B5EF4-FFF2-40B4-BE49-F238E27FC236}">
                <a16:creationId xmlns:a16="http://schemas.microsoft.com/office/drawing/2014/main" id="{A18EFA0B-82AE-5C4A-41DA-555DF77C6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657" y="862013"/>
            <a:ext cx="8366212" cy="54594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C1252-D123-ED4E-5959-CD6778DC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4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 Presentation template" id="{74A94421-8A86-F64B-AE28-3A64B0DF9184}" vid="{130F0383-C3ED-6342-91DA-6ED08E85B9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01 Tong quan ve Cong dan so</Template>
  <TotalTime>6412</TotalTime>
  <Words>88</Words>
  <Application>Microsoft Office PowerPoint</Application>
  <PresentationFormat>On-screen Show (4:3)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Phần Mềm Quản Lý Cửa Hàng Điện Thoại</vt:lpstr>
      <vt:lpstr>Nội dung chính</vt:lpstr>
      <vt:lpstr>Bài toán thực tế</vt:lpstr>
      <vt:lpstr>Biểu đồ Use Case</vt:lpstr>
      <vt:lpstr>PowerPoint Presentation</vt:lpstr>
      <vt:lpstr>PowerPoint Presentation</vt:lpstr>
      <vt:lpstr>PowerPoint Presentation</vt:lpstr>
      <vt:lpstr>Mô hình cơ sở dữ liệu</vt:lpstr>
      <vt:lpstr>Demo</vt:lpstr>
      <vt:lpstr>Kết luận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Tổng quan về  thế giới số</dc:title>
  <dc:creator>Namvh</dc:creator>
  <cp:lastModifiedBy>hieu nguyen</cp:lastModifiedBy>
  <cp:revision>106</cp:revision>
  <dcterms:created xsi:type="dcterms:W3CDTF">2022-10-11T13:55:32Z</dcterms:created>
  <dcterms:modified xsi:type="dcterms:W3CDTF">2024-05-24T07:43:00Z</dcterms:modified>
</cp:coreProperties>
</file>