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0"/>
  </p:notesMasterIdLst>
  <p:sldIdLst>
    <p:sldId id="256" r:id="rId2"/>
    <p:sldId id="260" r:id="rId3"/>
    <p:sldId id="314" r:id="rId4"/>
    <p:sldId id="265" r:id="rId5"/>
    <p:sldId id="280" r:id="rId6"/>
    <p:sldId id="313" r:id="rId7"/>
    <p:sldId id="319" r:id="rId8"/>
    <p:sldId id="316" r:id="rId9"/>
    <p:sldId id="320" r:id="rId10"/>
    <p:sldId id="327" r:id="rId11"/>
    <p:sldId id="322" r:id="rId12"/>
    <p:sldId id="323" r:id="rId13"/>
    <p:sldId id="324" r:id="rId14"/>
    <p:sldId id="325" r:id="rId15"/>
    <p:sldId id="326" r:id="rId16"/>
    <p:sldId id="287" r:id="rId17"/>
    <p:sldId id="321" r:id="rId18"/>
    <p:sldId id="290" r:id="rId19"/>
  </p:sldIdLst>
  <p:sldSz cx="9144000" cy="5143500" type="screen16x9"/>
  <p:notesSz cx="6858000" cy="9144000"/>
  <p:embeddedFontLst>
    <p:embeddedFont>
      <p:font typeface="Arimo" panose="020B0604020202020204" charset="0"/>
      <p:regular r:id="rId21"/>
      <p:bold r:id="rId22"/>
      <p:italic r:id="rId23"/>
      <p:boldItalic r:id="rId24"/>
    </p:embeddedFont>
    <p:embeddedFont>
      <p:font typeface="Bebas Neue" panose="020B0606020202050201" pitchFamily="3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44B"/>
    <a:srgbClr val="EA9942"/>
    <a:srgbClr val="371874"/>
    <a:srgbClr val="6E1B80"/>
    <a:srgbClr val="5A1A7C"/>
    <a:srgbClr val="461977"/>
    <a:srgbClr val="411976"/>
    <a:srgbClr val="331874"/>
    <a:srgbClr val="3FFF96"/>
    <a:srgbClr val="841C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B3EE1F-5062-43AF-B462-88165956118D}">
  <a:tblStyle styleId="{52B3EE1F-5062-43AF-B462-8816595611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89" autoAdjust="0"/>
  </p:normalViewPr>
  <p:slideViewPr>
    <p:cSldViewPr snapToGrid="0">
      <p:cViewPr varScale="1">
        <p:scale>
          <a:sx n="141" d="100"/>
          <a:sy n="141" d="100"/>
        </p:scale>
        <p:origin x="74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5e77e62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5e77e62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gf5e77e6543_0_1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4" name="Google Shape;1944;gf5e77e6543_0_1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1916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gf5e77e6543_0_1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4" name="Google Shape;1944;gf5e77e6543_0_1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5140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gf5e77e6543_0_1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4" name="Google Shape;1944;gf5e77e6543_0_1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835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gf5e77e6543_0_1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4" name="Google Shape;1944;gf5e77e6543_0_1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420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gf5e77e6543_0_1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4" name="Google Shape;1944;gf5e77e6543_0_1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6098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gf5e77e6543_0_1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4" name="Google Shape;1944;gf5e77e6543_0_1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243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gf5e77e6543_0_1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0" name="Google Shape;2040;gf5e77e6543_0_1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f5e77e6543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f5e77e6543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07349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Google Shape;2263;gf5e77e6543_0_1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4" name="Google Shape;2264;gf5e77e6543_0_1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f5e6061853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f5e6061853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f5e77e6543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f5e77e6543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551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f5e77e6543_0_1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f5e77e6543_0_1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gf61a32cbe2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1" name="Google Shape;1711;gf61a32cbe2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f5e77e6543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f5e77e6543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0815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f5e6061853_0_8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f5e6061853_0_8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425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f5e77e6543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f5e77e6543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144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f5e6061853_0_8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f5e6061853_0_8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9994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3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" name="Google Shape;198;p30"/>
          <p:cNvGrpSpPr/>
          <p:nvPr/>
        </p:nvGrpSpPr>
        <p:grpSpPr>
          <a:xfrm>
            <a:off x="706060" y="1236002"/>
            <a:ext cx="695830" cy="243805"/>
            <a:chOff x="2271950" y="2722775"/>
            <a:chExt cx="575875" cy="201775"/>
          </a:xfrm>
        </p:grpSpPr>
        <p:sp>
          <p:nvSpPr>
            <p:cNvPr id="199" name="Google Shape;199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30"/>
          <p:cNvSpPr/>
          <p:nvPr/>
        </p:nvSpPr>
        <p:spPr>
          <a:xfrm>
            <a:off x="7786413" y="8020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1915951" y="33677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30"/>
          <p:cNvGrpSpPr/>
          <p:nvPr/>
        </p:nvGrpSpPr>
        <p:grpSpPr>
          <a:xfrm>
            <a:off x="1401907" y="689254"/>
            <a:ext cx="953591" cy="334099"/>
            <a:chOff x="2271950" y="2722775"/>
            <a:chExt cx="575875" cy="201775"/>
          </a:xfrm>
        </p:grpSpPr>
        <p:sp>
          <p:nvSpPr>
            <p:cNvPr id="207" name="Google Shape;207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30"/>
          <p:cNvSpPr/>
          <p:nvPr/>
        </p:nvSpPr>
        <p:spPr>
          <a:xfrm>
            <a:off x="6775477" y="396541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1654063" y="1173140"/>
            <a:ext cx="335779" cy="396134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8224526" y="204207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0"/>
          <p:cNvSpPr/>
          <p:nvPr/>
        </p:nvSpPr>
        <p:spPr>
          <a:xfrm rot="-1685758">
            <a:off x="7349828" y="1695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8224513" y="3689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0"/>
          <p:cNvSpPr/>
          <p:nvPr/>
        </p:nvSpPr>
        <p:spPr>
          <a:xfrm rot="-1685758">
            <a:off x="2517753" y="14498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1494952" y="244582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7674437" y="245962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0"/>
          <p:cNvSpPr/>
          <p:nvPr/>
        </p:nvSpPr>
        <p:spPr>
          <a:xfrm rot="-4501656">
            <a:off x="7177993" y="3584747"/>
            <a:ext cx="700435" cy="696862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0"/>
          <p:cNvSpPr/>
          <p:nvPr/>
        </p:nvSpPr>
        <p:spPr>
          <a:xfrm rot="-4498560">
            <a:off x="7715362" y="3194685"/>
            <a:ext cx="372045" cy="370147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0"/>
          <p:cNvSpPr/>
          <p:nvPr/>
        </p:nvSpPr>
        <p:spPr>
          <a:xfrm rot="-4497731">
            <a:off x="7127795" y="2968777"/>
            <a:ext cx="503609" cy="50104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1126688" y="34189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706038" y="19410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8140863" y="11731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0"/>
          <p:cNvSpPr/>
          <p:nvPr/>
        </p:nvSpPr>
        <p:spPr>
          <a:xfrm rot="-1685758">
            <a:off x="930128" y="4021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1401912" y="42271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80400" y="1273525"/>
            <a:ext cx="4445400" cy="17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431100" y="3530450"/>
            <a:ext cx="45804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7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cxnSp>
        <p:nvCxnSpPr>
          <p:cNvPr id="17" name="Google Shape;17;p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8;p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34" name="Google Shape;34;p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5;p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641574" y="1361075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1641561" y="20078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2" hasCustomPrompt="1"/>
          </p:nvPr>
        </p:nvSpPr>
        <p:spPr>
          <a:xfrm>
            <a:off x="8061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5499274" y="13610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4"/>
          </p:nvPr>
        </p:nvSpPr>
        <p:spPr>
          <a:xfrm>
            <a:off x="5499261" y="20078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5" hasCustomPrompt="1"/>
          </p:nvPr>
        </p:nvSpPr>
        <p:spPr>
          <a:xfrm>
            <a:off x="46638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6"/>
          </p:nvPr>
        </p:nvSpPr>
        <p:spPr>
          <a:xfrm>
            <a:off x="1641574" y="3103675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7"/>
          </p:nvPr>
        </p:nvSpPr>
        <p:spPr>
          <a:xfrm>
            <a:off x="1641561" y="37504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8" hasCustomPrompt="1"/>
          </p:nvPr>
        </p:nvSpPr>
        <p:spPr>
          <a:xfrm>
            <a:off x="8061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9"/>
          </p:nvPr>
        </p:nvSpPr>
        <p:spPr>
          <a:xfrm>
            <a:off x="5499274" y="31036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499261" y="37504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4" hasCustomPrompt="1"/>
          </p:nvPr>
        </p:nvSpPr>
        <p:spPr>
          <a:xfrm>
            <a:off x="46638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74" name="Google Shape;74;p1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714300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1"/>
          </p:nvPr>
        </p:nvSpPr>
        <p:spPr>
          <a:xfrm>
            <a:off x="714300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 idx="2"/>
          </p:nvPr>
        </p:nvSpPr>
        <p:spPr>
          <a:xfrm>
            <a:off x="3456750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3"/>
          </p:nvPr>
        </p:nvSpPr>
        <p:spPr>
          <a:xfrm>
            <a:off x="3456750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 idx="4"/>
          </p:nvPr>
        </p:nvSpPr>
        <p:spPr>
          <a:xfrm>
            <a:off x="6199188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5"/>
          </p:nvPr>
        </p:nvSpPr>
        <p:spPr>
          <a:xfrm>
            <a:off x="6199188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 idx="6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6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subTitle" idx="1"/>
          </p:nvPr>
        </p:nvSpPr>
        <p:spPr>
          <a:xfrm>
            <a:off x="1011250" y="2703350"/>
            <a:ext cx="24291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1011250" y="1304150"/>
            <a:ext cx="19320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70" name="Google Shape;170;p2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2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>
            <a:spLocks noGrp="1"/>
          </p:cNvSpPr>
          <p:nvPr>
            <p:ph type="subTitle" idx="1"/>
          </p:nvPr>
        </p:nvSpPr>
        <p:spPr>
          <a:xfrm>
            <a:off x="714300" y="1656375"/>
            <a:ext cx="3361200" cy="13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8"/>
          <p:cNvSpPr txBox="1">
            <a:spLocks noGrp="1"/>
          </p:cNvSpPr>
          <p:nvPr>
            <p:ph type="title"/>
          </p:nvPr>
        </p:nvSpPr>
        <p:spPr>
          <a:xfrm>
            <a:off x="714300" y="490500"/>
            <a:ext cx="2828700" cy="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6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91" name="Google Shape;191;p2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192;p2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Google Shape;193;p28"/>
          <p:cNvSpPr txBox="1"/>
          <p:nvPr/>
        </p:nvSpPr>
        <p:spPr>
          <a:xfrm>
            <a:off x="714300" y="3620145"/>
            <a:ext cx="47394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59" r:id="rId5"/>
    <p:sldLayoutId id="2147483662" r:id="rId6"/>
    <p:sldLayoutId id="2147483670" r:id="rId7"/>
    <p:sldLayoutId id="2147483674" r:id="rId8"/>
    <p:sldLayoutId id="2147483675" r:id="rId9"/>
    <p:sldLayoutId id="2147483676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seoul.go.kr/dataVisual/seoul/guide.do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slide" Target="slide1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slide" Target="slide1.xml"/><Relationship Id="rId4" Type="http://schemas.openxmlformats.org/officeDocument/2006/relationships/slide" Target="slide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slide" Target="slide1.xml"/><Relationship Id="rId4" Type="http://schemas.openxmlformats.org/officeDocument/2006/relationships/slide" Target="slide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slide" Target="slide1.xml"/><Relationship Id="rId4" Type="http://schemas.openxmlformats.org/officeDocument/2006/relationships/slide" Target="slide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slide" Target="slid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.xml"/><Relationship Id="rId4" Type="http://schemas.openxmlformats.org/officeDocument/2006/relationships/slide" Target="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slide" Target="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5" Type="http://schemas.openxmlformats.org/officeDocument/2006/relationships/slide" Target="slide1.xml"/><Relationship Id="rId4" Type="http://schemas.openxmlformats.org/officeDocument/2006/relationships/slide" Target="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slide" Target="slide1.xml"/><Relationship Id="rId4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slide" Target="slide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2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slide" Target="slide1.xml"/><Relationship Id="rId4" Type="http://schemas.openxmlformats.org/officeDocument/2006/relationships/slide" Target="slide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slide" Target="slide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slide" Target="slide2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slide" Target="slide1.xml"/><Relationship Id="rId10" Type="http://schemas.openxmlformats.org/officeDocument/2006/relationships/image" Target="../media/image8.png"/><Relationship Id="rId4" Type="http://schemas.openxmlformats.org/officeDocument/2006/relationships/slide" Target="slide14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slide" Target="slide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2.png"/><Relationship Id="rId3" Type="http://schemas.openxmlformats.org/officeDocument/2006/relationships/slide" Target="slide2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slide" Target="slide1.xml"/><Relationship Id="rId10" Type="http://schemas.openxmlformats.org/officeDocument/2006/relationships/image" Target="../media/image8.png"/><Relationship Id="rId4" Type="http://schemas.openxmlformats.org/officeDocument/2006/relationships/slide" Target="slide14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/>
          <p:nvPr/>
        </p:nvSpPr>
        <p:spPr>
          <a:xfrm>
            <a:off x="706038" y="3590868"/>
            <a:ext cx="3989400" cy="491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9" name="Google Shape;239;p34"/>
          <p:cNvSpPr txBox="1">
            <a:spLocks noGrp="1"/>
          </p:cNvSpPr>
          <p:nvPr>
            <p:ph type="ctrTitle"/>
          </p:nvPr>
        </p:nvSpPr>
        <p:spPr>
          <a:xfrm>
            <a:off x="394330" y="1434012"/>
            <a:ext cx="5007300" cy="21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solidFill>
                  <a:schemeClr val="accent3"/>
                </a:solidFill>
              </a:rPr>
              <a:t>          </a:t>
            </a:r>
            <a:br>
              <a:rPr lang="en" dirty="0">
                <a:solidFill>
                  <a:schemeClr val="accent3"/>
                </a:solidFill>
              </a:rPr>
            </a:br>
            <a:r>
              <a:rPr lang="en-US" dirty="0">
                <a:solidFill>
                  <a:schemeClr val="lt2"/>
                </a:solidFill>
                <a:latin typeface="+mj-ea"/>
                <a:ea typeface="+mj-ea"/>
              </a:rPr>
              <a:t>bus stop status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40" name="Google Shape;240;p34"/>
          <p:cNvSpPr txBox="1">
            <a:spLocks noGrp="1"/>
          </p:cNvSpPr>
          <p:nvPr>
            <p:ph type="subTitle" idx="1"/>
          </p:nvPr>
        </p:nvSpPr>
        <p:spPr>
          <a:xfrm>
            <a:off x="789225" y="3709488"/>
            <a:ext cx="3815400" cy="2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STH2D Team</a:t>
            </a:r>
            <a:endParaRPr sz="2000" dirty="0"/>
          </a:p>
        </p:txBody>
      </p:sp>
      <p:sp>
        <p:nvSpPr>
          <p:cNvPr id="241" name="Google Shape;241;p34"/>
          <p:cNvSpPr/>
          <p:nvPr/>
        </p:nvSpPr>
        <p:spPr>
          <a:xfrm>
            <a:off x="3177536" y="41215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4"/>
          <p:cNvSpPr/>
          <p:nvPr/>
        </p:nvSpPr>
        <p:spPr>
          <a:xfrm rot="-1685758">
            <a:off x="4276753" y="42838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4"/>
          <p:cNvSpPr/>
          <p:nvPr/>
        </p:nvSpPr>
        <p:spPr>
          <a:xfrm>
            <a:off x="486699" y="1268310"/>
            <a:ext cx="2436041" cy="10001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ko-KR" altLang="en-US" sz="4000" b="1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광화문</a:t>
            </a:r>
            <a:endParaRPr sz="4000" b="1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Bebas Neue"/>
            </a:endParaRPr>
          </a:p>
        </p:txBody>
      </p:sp>
      <p:sp>
        <p:nvSpPr>
          <p:cNvPr id="244" name="Google Shape;244;p34"/>
          <p:cNvSpPr/>
          <p:nvPr/>
        </p:nvSpPr>
        <p:spPr>
          <a:xfrm>
            <a:off x="3870412" y="8669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4"/>
          <p:cNvSpPr txBox="1"/>
          <p:nvPr/>
        </p:nvSpPr>
        <p:spPr>
          <a:xfrm>
            <a:off x="6056200" y="212749"/>
            <a:ext cx="23735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lt2"/>
                </a:solidFill>
                <a:sym typeface="Bebas Neue"/>
              </a:rPr>
              <a:t>2022 </a:t>
            </a:r>
            <a:r>
              <a:rPr lang="en-US" dirty="0">
                <a:solidFill>
                  <a:schemeClr val="lt2"/>
                </a:solidFill>
                <a:latin typeface="Bebas Neue" panose="020B0606020202050201" pitchFamily="34" charset="0"/>
                <a:sym typeface="Bebas Neue"/>
              </a:rPr>
              <a:t>SWEDU</a:t>
            </a:r>
            <a:endParaRPr dirty="0">
              <a:solidFill>
                <a:schemeClr val="lt2"/>
              </a:solidFill>
              <a:latin typeface="Bebas Neue" panose="020B0606020202050201" pitchFamily="34" charset="0"/>
            </a:endParaRPr>
          </a:p>
        </p:txBody>
      </p:sp>
      <p:sp>
        <p:nvSpPr>
          <p:cNvPr id="246" name="Google Shape;246;p34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7" name="Google Shape;247;p34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8" name="Google Shape;248;p34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49" name="Google Shape;249;p34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250" name="Google Shape;250;p34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4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34"/>
          <p:cNvGrpSpPr/>
          <p:nvPr/>
        </p:nvGrpSpPr>
        <p:grpSpPr>
          <a:xfrm>
            <a:off x="5041963" y="757530"/>
            <a:ext cx="3701872" cy="3762679"/>
            <a:chOff x="5041963" y="757530"/>
            <a:chExt cx="3701872" cy="3762679"/>
          </a:xfrm>
        </p:grpSpPr>
        <p:sp>
          <p:nvSpPr>
            <p:cNvPr id="260" name="Google Shape;260;p34"/>
            <p:cNvSpPr/>
            <p:nvPr/>
          </p:nvSpPr>
          <p:spPr>
            <a:xfrm rot="7198710">
              <a:off x="6604948" y="1367176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34"/>
            <p:cNvGrpSpPr/>
            <p:nvPr/>
          </p:nvGrpSpPr>
          <p:grpSpPr>
            <a:xfrm>
              <a:off x="5536526" y="2174241"/>
              <a:ext cx="858975" cy="300968"/>
              <a:chOff x="2271950" y="2722775"/>
              <a:chExt cx="575875" cy="201775"/>
            </a:xfrm>
          </p:grpSpPr>
          <p:sp>
            <p:nvSpPr>
              <p:cNvPr id="262" name="Google Shape;262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7" name="Google Shape;267;p34"/>
            <p:cNvSpPr/>
            <p:nvPr/>
          </p:nvSpPr>
          <p:spPr>
            <a:xfrm rot="8100000">
              <a:off x="6648045" y="2782815"/>
              <a:ext cx="969401" cy="964456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4"/>
            <p:cNvSpPr/>
            <p:nvPr/>
          </p:nvSpPr>
          <p:spPr>
            <a:xfrm rot="7198710">
              <a:off x="5934873" y="3298064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9" name="Google Shape;269;p34"/>
            <p:cNvGrpSpPr/>
            <p:nvPr/>
          </p:nvGrpSpPr>
          <p:grpSpPr>
            <a:xfrm>
              <a:off x="6056200" y="1535350"/>
              <a:ext cx="2293204" cy="1710167"/>
              <a:chOff x="1062800" y="1986296"/>
              <a:chExt cx="2169540" cy="1617945"/>
            </a:xfrm>
          </p:grpSpPr>
          <p:sp>
            <p:nvSpPr>
              <p:cNvPr id="270" name="Google Shape;270;p34"/>
              <p:cNvSpPr/>
              <p:nvPr/>
            </p:nvSpPr>
            <p:spPr>
              <a:xfrm>
                <a:off x="1062800" y="1986296"/>
                <a:ext cx="2169540" cy="1617945"/>
              </a:xfrm>
              <a:custGeom>
                <a:avLst/>
                <a:gdLst/>
                <a:ahLst/>
                <a:cxnLst/>
                <a:rect l="l" t="t" r="r" b="b"/>
                <a:pathLst>
                  <a:path w="66074" h="49275" extrusionOk="0">
                    <a:moveTo>
                      <a:pt x="65878" y="35219"/>
                    </a:moveTo>
                    <a:lnTo>
                      <a:pt x="65308" y="32298"/>
                    </a:lnTo>
                    <a:lnTo>
                      <a:pt x="60694" y="33188"/>
                    </a:lnTo>
                    <a:lnTo>
                      <a:pt x="54601" y="1710"/>
                    </a:lnTo>
                    <a:cubicBezTo>
                      <a:pt x="54387" y="677"/>
                      <a:pt x="53390" y="0"/>
                      <a:pt x="52374" y="196"/>
                    </a:cubicBezTo>
                    <a:lnTo>
                      <a:pt x="1693" y="10012"/>
                    </a:lnTo>
                    <a:cubicBezTo>
                      <a:pt x="677" y="10208"/>
                      <a:pt x="0" y="11205"/>
                      <a:pt x="196" y="12239"/>
                    </a:cubicBezTo>
                    <a:lnTo>
                      <a:pt x="6307" y="43752"/>
                    </a:lnTo>
                    <a:lnTo>
                      <a:pt x="1693" y="44643"/>
                    </a:lnTo>
                    <a:lnTo>
                      <a:pt x="2263" y="47547"/>
                    </a:lnTo>
                    <a:cubicBezTo>
                      <a:pt x="2459" y="48598"/>
                      <a:pt x="3474" y="49275"/>
                      <a:pt x="4525" y="49079"/>
                    </a:cubicBezTo>
                    <a:lnTo>
                      <a:pt x="64346" y="37481"/>
                    </a:lnTo>
                    <a:cubicBezTo>
                      <a:pt x="65397" y="37286"/>
                      <a:pt x="66074" y="36270"/>
                      <a:pt x="65878" y="3521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012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4"/>
              <p:cNvSpPr/>
              <p:nvPr/>
            </p:nvSpPr>
            <p:spPr>
              <a:xfrm>
                <a:off x="1062800" y="1986854"/>
                <a:ext cx="1993479" cy="1436072"/>
              </a:xfrm>
              <a:custGeom>
                <a:avLst/>
                <a:gdLst/>
                <a:ahLst/>
                <a:cxnLst/>
                <a:rect l="l" t="t" r="r" b="b"/>
                <a:pathLst>
                  <a:path w="60712" h="43736" fill="none" extrusionOk="0">
                    <a:moveTo>
                      <a:pt x="60712" y="33189"/>
                    </a:moveTo>
                    <a:lnTo>
                      <a:pt x="6307" y="43735"/>
                    </a:lnTo>
                    <a:lnTo>
                      <a:pt x="196" y="12239"/>
                    </a:lnTo>
                    <a:cubicBezTo>
                      <a:pt x="0" y="11206"/>
                      <a:pt x="677" y="10209"/>
                      <a:pt x="1710" y="10013"/>
                    </a:cubicBezTo>
                    <a:lnTo>
                      <a:pt x="52357" y="197"/>
                    </a:lnTo>
                    <a:cubicBezTo>
                      <a:pt x="53390" y="1"/>
                      <a:pt x="54387" y="678"/>
                      <a:pt x="54583" y="17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4"/>
              <p:cNvSpPr/>
              <p:nvPr/>
            </p:nvSpPr>
            <p:spPr>
              <a:xfrm>
                <a:off x="1163997" y="2090415"/>
                <a:ext cx="1791675" cy="1259977"/>
              </a:xfrm>
              <a:custGeom>
                <a:avLst/>
                <a:gdLst/>
                <a:ahLst/>
                <a:cxnLst/>
                <a:rect l="l" t="t" r="r" b="b"/>
                <a:pathLst>
                  <a:path w="54566" h="38373" fill="none" extrusionOk="0">
                    <a:moveTo>
                      <a:pt x="0" y="9495"/>
                    </a:moveTo>
                    <a:lnTo>
                      <a:pt x="48972" y="0"/>
                    </a:lnTo>
                    <a:lnTo>
                      <a:pt x="54565" y="28895"/>
                    </a:lnTo>
                    <a:lnTo>
                      <a:pt x="5612" y="3837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4"/>
              <p:cNvSpPr/>
              <p:nvPr/>
            </p:nvSpPr>
            <p:spPr>
              <a:xfrm>
                <a:off x="1118356" y="3046759"/>
                <a:ext cx="2113983" cy="557473"/>
              </a:xfrm>
              <a:custGeom>
                <a:avLst/>
                <a:gdLst/>
                <a:ahLst/>
                <a:cxnLst/>
                <a:rect l="l" t="t" r="r" b="b"/>
                <a:pathLst>
                  <a:path w="64382" h="16978" fill="none" extrusionOk="0">
                    <a:moveTo>
                      <a:pt x="1" y="12346"/>
                    </a:moveTo>
                    <a:lnTo>
                      <a:pt x="63616" y="1"/>
                    </a:lnTo>
                    <a:lnTo>
                      <a:pt x="64186" y="2922"/>
                    </a:lnTo>
                    <a:cubicBezTo>
                      <a:pt x="64382" y="3973"/>
                      <a:pt x="63705" y="4989"/>
                      <a:pt x="62654" y="5184"/>
                    </a:cubicBezTo>
                    <a:lnTo>
                      <a:pt x="2833" y="16782"/>
                    </a:lnTo>
                    <a:cubicBezTo>
                      <a:pt x="1782" y="16978"/>
                      <a:pt x="767" y="16301"/>
                      <a:pt x="571" y="1525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4"/>
              <p:cNvSpPr/>
              <p:nvPr/>
            </p:nvSpPr>
            <p:spPr>
              <a:xfrm>
                <a:off x="1884028" y="3195336"/>
                <a:ext cx="567422" cy="149760"/>
              </a:xfrm>
              <a:custGeom>
                <a:avLst/>
                <a:gdLst/>
                <a:ahLst/>
                <a:cxnLst/>
                <a:rect l="l" t="t" r="r" b="b"/>
                <a:pathLst>
                  <a:path w="17281" h="4561" fill="none" extrusionOk="0">
                    <a:moveTo>
                      <a:pt x="1" y="3314"/>
                    </a:moveTo>
                    <a:lnTo>
                      <a:pt x="17067" y="0"/>
                    </a:lnTo>
                    <a:lnTo>
                      <a:pt x="17227" y="784"/>
                    </a:lnTo>
                    <a:cubicBezTo>
                      <a:pt x="17281" y="1069"/>
                      <a:pt x="17085" y="1336"/>
                      <a:pt x="16817" y="1390"/>
                    </a:cubicBezTo>
                    <a:lnTo>
                      <a:pt x="767" y="4507"/>
                    </a:lnTo>
                    <a:cubicBezTo>
                      <a:pt x="482" y="4561"/>
                      <a:pt x="214" y="4383"/>
                      <a:pt x="161" y="409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4"/>
              <p:cNvSpPr/>
              <p:nvPr/>
            </p:nvSpPr>
            <p:spPr>
              <a:xfrm>
                <a:off x="1365799" y="2636719"/>
                <a:ext cx="115842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28" h="13184" fill="none" extrusionOk="0">
                    <a:moveTo>
                      <a:pt x="2530" y="13183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3527" y="129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4"/>
              <p:cNvSpPr/>
              <p:nvPr/>
            </p:nvSpPr>
            <p:spPr>
              <a:xfrm>
                <a:off x="1549443" y="2765989"/>
                <a:ext cx="84846" cy="267934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8160" fill="none" extrusionOk="0">
                    <a:moveTo>
                      <a:pt x="998" y="1"/>
                    </a:moveTo>
                    <a:lnTo>
                      <a:pt x="2584" y="7964"/>
                    </a:lnTo>
                    <a:lnTo>
                      <a:pt x="1586" y="8160"/>
                    </a:lnTo>
                    <a:lnTo>
                      <a:pt x="1" y="19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4"/>
              <p:cNvSpPr/>
              <p:nvPr/>
            </p:nvSpPr>
            <p:spPr>
              <a:xfrm>
                <a:off x="1641873" y="2453633"/>
                <a:ext cx="139844" cy="551037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16782" fill="none" extrusionOk="0">
                    <a:moveTo>
                      <a:pt x="3261" y="16782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4258" y="1658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4"/>
              <p:cNvSpPr/>
              <p:nvPr/>
            </p:nvSpPr>
            <p:spPr>
              <a:xfrm>
                <a:off x="1831985" y="2644337"/>
                <a:ext cx="97126" cy="331108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0084" fill="none" extrusionOk="0">
                    <a:moveTo>
                      <a:pt x="1960" y="10083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2957" y="98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4"/>
              <p:cNvSpPr/>
              <p:nvPr/>
            </p:nvSpPr>
            <p:spPr>
              <a:xfrm>
                <a:off x="1959483" y="2513293"/>
                <a:ext cx="117024" cy="433488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202" fill="none" extrusionOk="0">
                    <a:moveTo>
                      <a:pt x="2566" y="13201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4"/>
              <p:cNvSpPr/>
              <p:nvPr/>
            </p:nvSpPr>
            <p:spPr>
              <a:xfrm>
                <a:off x="2106877" y="2484629"/>
                <a:ext cx="117024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184" fill="none" extrusionOk="0">
                    <a:moveTo>
                      <a:pt x="2566" y="13184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298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4"/>
              <p:cNvSpPr/>
              <p:nvPr/>
            </p:nvSpPr>
            <p:spPr>
              <a:xfrm>
                <a:off x="2254305" y="2455406"/>
                <a:ext cx="116991" cy="433455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13201" fill="none" extrusionOk="0">
                    <a:moveTo>
                      <a:pt x="2565" y="13201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3563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4"/>
              <p:cNvSpPr/>
              <p:nvPr/>
            </p:nvSpPr>
            <p:spPr>
              <a:xfrm>
                <a:off x="2478303" y="2670637"/>
                <a:ext cx="67903" cy="183712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5595" fill="none" extrusionOk="0">
                    <a:moveTo>
                      <a:pt x="1070" y="5595"/>
                    </a:moveTo>
                    <a:lnTo>
                      <a:pt x="1" y="197"/>
                    </a:lnTo>
                    <a:lnTo>
                      <a:pt x="999" y="1"/>
                    </a:lnTo>
                    <a:lnTo>
                      <a:pt x="2067" y="539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4"/>
              <p:cNvSpPr/>
              <p:nvPr/>
            </p:nvSpPr>
            <p:spPr>
              <a:xfrm>
                <a:off x="1399126" y="2873030"/>
                <a:ext cx="1336023" cy="256244"/>
              </a:xfrm>
              <a:custGeom>
                <a:avLst/>
                <a:gdLst/>
                <a:ahLst/>
                <a:cxnLst/>
                <a:rect l="l" t="t" r="r" b="b"/>
                <a:pathLst>
                  <a:path w="40689" h="7804" fill="none" extrusionOk="0">
                    <a:moveTo>
                      <a:pt x="40688" y="1"/>
                    </a:moveTo>
                    <a:lnTo>
                      <a:pt x="1" y="780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" name="Google Shape;284;p34"/>
            <p:cNvGrpSpPr/>
            <p:nvPr/>
          </p:nvGrpSpPr>
          <p:grpSpPr>
            <a:xfrm>
              <a:off x="7524694" y="2964516"/>
              <a:ext cx="953591" cy="334099"/>
              <a:chOff x="2271950" y="2722775"/>
              <a:chExt cx="575875" cy="201775"/>
            </a:xfrm>
          </p:grpSpPr>
          <p:sp>
            <p:nvSpPr>
              <p:cNvPr id="285" name="Google Shape;285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" name="Google Shape;290;p34"/>
            <p:cNvGrpSpPr/>
            <p:nvPr/>
          </p:nvGrpSpPr>
          <p:grpSpPr>
            <a:xfrm>
              <a:off x="7653574" y="1141618"/>
              <a:ext cx="695830" cy="643529"/>
              <a:chOff x="3407216" y="1944760"/>
              <a:chExt cx="535831" cy="495479"/>
            </a:xfrm>
          </p:grpSpPr>
          <p:sp>
            <p:nvSpPr>
              <p:cNvPr id="291" name="Google Shape;291;p34"/>
              <p:cNvSpPr/>
              <p:nvPr/>
            </p:nvSpPr>
            <p:spPr>
              <a:xfrm>
                <a:off x="3747055" y="2059977"/>
                <a:ext cx="195992" cy="130486"/>
              </a:xfrm>
              <a:custGeom>
                <a:avLst/>
                <a:gdLst/>
                <a:ahLst/>
                <a:cxnLst/>
                <a:rect l="l" t="t" r="r" b="b"/>
                <a:pathLst>
                  <a:path w="5969" h="3974" extrusionOk="0">
                    <a:moveTo>
                      <a:pt x="1" y="3973"/>
                    </a:moveTo>
                    <a:lnTo>
                      <a:pt x="5968" y="3973"/>
                    </a:lnTo>
                    <a:cubicBezTo>
                      <a:pt x="5951" y="2495"/>
                      <a:pt x="5380" y="1087"/>
                      <a:pt x="43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4"/>
              <p:cNvSpPr/>
              <p:nvPr/>
            </p:nvSpPr>
            <p:spPr>
              <a:xfrm>
                <a:off x="3715468" y="1944760"/>
                <a:ext cx="143916" cy="193628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5897" extrusionOk="0">
                    <a:moveTo>
                      <a:pt x="1" y="0"/>
                    </a:moveTo>
                    <a:lnTo>
                      <a:pt x="1" y="5897"/>
                    </a:lnTo>
                    <a:lnTo>
                      <a:pt x="4383" y="1924"/>
                    </a:lnTo>
                    <a:cubicBezTo>
                      <a:pt x="3261" y="695"/>
                      <a:pt x="1675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4"/>
              <p:cNvSpPr/>
              <p:nvPr/>
            </p:nvSpPr>
            <p:spPr>
              <a:xfrm>
                <a:off x="3407216" y="2031904"/>
                <a:ext cx="459197" cy="408336"/>
              </a:xfrm>
              <a:custGeom>
                <a:avLst/>
                <a:gdLst/>
                <a:ahLst/>
                <a:cxnLst/>
                <a:rect l="l" t="t" r="r" b="b"/>
                <a:pathLst>
                  <a:path w="13985" h="12436" extrusionOk="0">
                    <a:moveTo>
                      <a:pt x="13985" y="5986"/>
                    </a:moveTo>
                    <a:lnTo>
                      <a:pt x="13985" y="5897"/>
                    </a:lnTo>
                    <a:lnTo>
                      <a:pt x="7999" y="5897"/>
                    </a:lnTo>
                    <a:lnTo>
                      <a:pt x="7999" y="1"/>
                    </a:lnTo>
                    <a:cubicBezTo>
                      <a:pt x="2673" y="1"/>
                      <a:pt x="0" y="6449"/>
                      <a:pt x="3777" y="10208"/>
                    </a:cubicBezTo>
                    <a:cubicBezTo>
                      <a:pt x="5487" y="11918"/>
                      <a:pt x="8053" y="12435"/>
                      <a:pt x="10297" y="11509"/>
                    </a:cubicBezTo>
                    <a:cubicBezTo>
                      <a:pt x="12524" y="10582"/>
                      <a:pt x="13985" y="8409"/>
                      <a:pt x="13985" y="59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4" name="Google Shape;294;p34"/>
            <p:cNvSpPr/>
            <p:nvPr/>
          </p:nvSpPr>
          <p:spPr>
            <a:xfrm>
              <a:off x="8170289" y="4203881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8030063" y="757530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5256650" y="3893001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7082963" y="910513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5653275" y="883381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5041963" y="282429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5692426" y="4028640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4"/>
            <p:cNvSpPr/>
            <p:nvPr/>
          </p:nvSpPr>
          <p:spPr>
            <a:xfrm rot="-1685758">
              <a:off x="6377366" y="1295459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4"/>
            <p:cNvSpPr/>
            <p:nvPr/>
          </p:nvSpPr>
          <p:spPr>
            <a:xfrm rot="-1685758">
              <a:off x="7465216" y="4052484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6575627" y="3816888"/>
              <a:ext cx="335779" cy="396117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5138089" y="1527749"/>
              <a:ext cx="107827" cy="108460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" name="Google Shape;305;p34"/>
            <p:cNvGrpSpPr/>
            <p:nvPr/>
          </p:nvGrpSpPr>
          <p:grpSpPr>
            <a:xfrm>
              <a:off x="6882732" y="2040297"/>
              <a:ext cx="1861102" cy="1904111"/>
              <a:chOff x="6882732" y="2040297"/>
              <a:chExt cx="1861102" cy="1904111"/>
            </a:xfrm>
          </p:grpSpPr>
          <p:grpSp>
            <p:nvGrpSpPr>
              <p:cNvPr id="306" name="Google Shape;306;p34"/>
              <p:cNvGrpSpPr/>
              <p:nvPr/>
            </p:nvGrpSpPr>
            <p:grpSpPr>
              <a:xfrm rot="1800000">
                <a:off x="7153488" y="2273972"/>
                <a:ext cx="1319590" cy="1436760"/>
                <a:chOff x="2956444" y="-416775"/>
                <a:chExt cx="1627918" cy="1772276"/>
              </a:xfrm>
            </p:grpSpPr>
            <p:sp>
              <p:nvSpPr>
                <p:cNvPr id="307" name="Google Shape;307;p34"/>
                <p:cNvSpPr/>
                <p:nvPr/>
              </p:nvSpPr>
              <p:spPr>
                <a:xfrm rot="-1685758">
                  <a:off x="3256913" y="-103587"/>
                  <a:ext cx="989043" cy="98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17" h="28717" extrusionOk="0">
                      <a:moveTo>
                        <a:pt x="27541" y="12221"/>
                      </a:moveTo>
                      <a:cubicBezTo>
                        <a:pt x="28717" y="19507"/>
                        <a:pt x="23765" y="26365"/>
                        <a:pt x="16479" y="27541"/>
                      </a:cubicBezTo>
                      <a:cubicBezTo>
                        <a:pt x="9210" y="28717"/>
                        <a:pt x="2352" y="23765"/>
                        <a:pt x="1176" y="16478"/>
                      </a:cubicBezTo>
                      <a:cubicBezTo>
                        <a:pt x="0" y="9192"/>
                        <a:pt x="4953" y="2334"/>
                        <a:pt x="12239" y="1158"/>
                      </a:cubicBezTo>
                      <a:cubicBezTo>
                        <a:pt x="19525" y="0"/>
                        <a:pt x="26383" y="4953"/>
                        <a:pt x="27541" y="122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34"/>
                <p:cNvSpPr/>
                <p:nvPr/>
              </p:nvSpPr>
              <p:spPr>
                <a:xfrm rot="-1685758">
                  <a:off x="4089280" y="737191"/>
                  <a:ext cx="118443" cy="204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9" h="5951" extrusionOk="0">
                      <a:moveTo>
                        <a:pt x="1" y="499"/>
                      </a:moveTo>
                      <a:lnTo>
                        <a:pt x="2227" y="0"/>
                      </a:lnTo>
                      <a:lnTo>
                        <a:pt x="3439" y="5451"/>
                      </a:lnTo>
                      <a:lnTo>
                        <a:pt x="1230" y="59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34"/>
                <p:cNvSpPr/>
                <p:nvPr/>
              </p:nvSpPr>
              <p:spPr>
                <a:xfrm rot="-1685758">
                  <a:off x="4188388" y="804968"/>
                  <a:ext cx="292714" cy="511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9" h="14859" extrusionOk="0">
                      <a:moveTo>
                        <a:pt x="1" y="1266"/>
                      </a:moveTo>
                      <a:lnTo>
                        <a:pt x="5648" y="1"/>
                      </a:lnTo>
                      <a:lnTo>
                        <a:pt x="8213" y="11456"/>
                      </a:lnTo>
                      <a:cubicBezTo>
                        <a:pt x="8498" y="12774"/>
                        <a:pt x="7679" y="14057"/>
                        <a:pt x="6378" y="14359"/>
                      </a:cubicBezTo>
                      <a:lnTo>
                        <a:pt x="5452" y="14555"/>
                      </a:lnTo>
                      <a:cubicBezTo>
                        <a:pt x="4151" y="14858"/>
                        <a:pt x="2851" y="14021"/>
                        <a:pt x="2566" y="12720"/>
                      </a:cubicBezTo>
                      <a:lnTo>
                        <a:pt x="1" y="126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34"/>
                <p:cNvSpPr/>
                <p:nvPr/>
              </p:nvSpPr>
              <p:spPr>
                <a:xfrm rot="-1685758">
                  <a:off x="3167104" y="-212431"/>
                  <a:ext cx="1164555" cy="1186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13" h="34436" extrusionOk="0">
                      <a:moveTo>
                        <a:pt x="13344" y="1924"/>
                      </a:moveTo>
                      <a:cubicBezTo>
                        <a:pt x="7038" y="3349"/>
                        <a:pt x="2210" y="8408"/>
                        <a:pt x="1105" y="14768"/>
                      </a:cubicBezTo>
                      <a:cubicBezTo>
                        <a:pt x="1" y="21128"/>
                        <a:pt x="2833" y="27523"/>
                        <a:pt x="8285" y="30979"/>
                      </a:cubicBezTo>
                      <a:cubicBezTo>
                        <a:pt x="13754" y="34435"/>
                        <a:pt x="20737" y="34275"/>
                        <a:pt x="26028" y="30552"/>
                      </a:cubicBezTo>
                      <a:cubicBezTo>
                        <a:pt x="31301" y="26828"/>
                        <a:pt x="33813" y="20308"/>
                        <a:pt x="32405" y="14002"/>
                      </a:cubicBezTo>
                      <a:cubicBezTo>
                        <a:pt x="30481" y="5416"/>
                        <a:pt x="21948" y="0"/>
                        <a:pt x="13344" y="1924"/>
                      </a:cubicBezTo>
                      <a:close/>
                      <a:moveTo>
                        <a:pt x="19757" y="30534"/>
                      </a:moveTo>
                      <a:cubicBezTo>
                        <a:pt x="14484" y="31710"/>
                        <a:pt x="9015" y="29607"/>
                        <a:pt x="5897" y="25190"/>
                      </a:cubicBezTo>
                      <a:cubicBezTo>
                        <a:pt x="2798" y="20772"/>
                        <a:pt x="2655" y="14911"/>
                        <a:pt x="5541" y="10350"/>
                      </a:cubicBezTo>
                      <a:cubicBezTo>
                        <a:pt x="8445" y="5790"/>
                        <a:pt x="13789" y="3403"/>
                        <a:pt x="19116" y="4329"/>
                      </a:cubicBezTo>
                      <a:cubicBezTo>
                        <a:pt x="24442" y="5255"/>
                        <a:pt x="28682" y="9299"/>
                        <a:pt x="29876" y="14572"/>
                      </a:cubicBezTo>
                      <a:cubicBezTo>
                        <a:pt x="31479" y="21769"/>
                        <a:pt x="26954" y="28913"/>
                        <a:pt x="19757" y="305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34"/>
                <p:cNvSpPr/>
                <p:nvPr/>
              </p:nvSpPr>
              <p:spPr>
                <a:xfrm rot="-1685758">
                  <a:off x="3633731" y="686682"/>
                  <a:ext cx="59549" cy="60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6" fill="none" extrusionOk="0">
                      <a:moveTo>
                        <a:pt x="1729" y="748"/>
                      </a:moveTo>
                      <a:cubicBezTo>
                        <a:pt x="1729" y="1408"/>
                        <a:pt x="945" y="1746"/>
                        <a:pt x="464" y="1283"/>
                      </a:cubicBezTo>
                      <a:cubicBezTo>
                        <a:pt x="1" y="820"/>
                        <a:pt x="321" y="18"/>
                        <a:pt x="980" y="18"/>
                      </a:cubicBezTo>
                      <a:cubicBezTo>
                        <a:pt x="1390" y="0"/>
                        <a:pt x="1729" y="339"/>
                        <a:pt x="1729" y="74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34"/>
                <p:cNvSpPr/>
                <p:nvPr/>
              </p:nvSpPr>
              <p:spPr>
                <a:xfrm rot="-1685758">
                  <a:off x="3920185" y="240959"/>
                  <a:ext cx="59549" cy="6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7" fill="none" extrusionOk="0">
                      <a:moveTo>
                        <a:pt x="1729" y="749"/>
                      </a:moveTo>
                      <a:cubicBezTo>
                        <a:pt x="1729" y="1408"/>
                        <a:pt x="927" y="1746"/>
                        <a:pt x="464" y="1283"/>
                      </a:cubicBezTo>
                      <a:cubicBezTo>
                        <a:pt x="1" y="802"/>
                        <a:pt x="321" y="0"/>
                        <a:pt x="998" y="0"/>
                      </a:cubicBezTo>
                      <a:cubicBezTo>
                        <a:pt x="1408" y="0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34"/>
                <p:cNvSpPr/>
                <p:nvPr/>
              </p:nvSpPr>
              <p:spPr>
                <a:xfrm rot="-1685758">
                  <a:off x="3804917" y="483952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49"/>
                      </a:moveTo>
                      <a:cubicBezTo>
                        <a:pt x="1729" y="1408"/>
                        <a:pt x="927" y="1729"/>
                        <a:pt x="464" y="1266"/>
                      </a:cubicBezTo>
                      <a:cubicBezTo>
                        <a:pt x="1" y="803"/>
                        <a:pt x="322" y="1"/>
                        <a:pt x="999" y="1"/>
                      </a:cubicBezTo>
                      <a:cubicBezTo>
                        <a:pt x="1390" y="1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34"/>
                <p:cNvSpPr/>
                <p:nvPr/>
              </p:nvSpPr>
              <p:spPr>
                <a:xfrm rot="-1685758">
                  <a:off x="3656982" y="206840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31"/>
                      </a:moveTo>
                      <a:cubicBezTo>
                        <a:pt x="1729" y="1390"/>
                        <a:pt x="927" y="1729"/>
                        <a:pt x="464" y="1266"/>
                      </a:cubicBezTo>
                      <a:cubicBezTo>
                        <a:pt x="1" y="785"/>
                        <a:pt x="322" y="1"/>
                        <a:pt x="999" y="1"/>
                      </a:cubicBezTo>
                      <a:cubicBezTo>
                        <a:pt x="1390" y="1"/>
                        <a:pt x="1729" y="322"/>
                        <a:pt x="1729" y="73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34"/>
                <p:cNvSpPr/>
                <p:nvPr/>
              </p:nvSpPr>
              <p:spPr>
                <a:xfrm rot="-1685758">
                  <a:off x="3625057" y="514757"/>
                  <a:ext cx="17221" cy="173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5042" fill="none" extrusionOk="0">
                      <a:moveTo>
                        <a:pt x="1" y="5042"/>
                      </a:moveTo>
                      <a:lnTo>
                        <a:pt x="50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34"/>
                <p:cNvSpPr/>
                <p:nvPr/>
              </p:nvSpPr>
              <p:spPr>
                <a:xfrm rot="-1685758">
                  <a:off x="3641679" y="449510"/>
                  <a:ext cx="154675" cy="97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2833" fill="none" extrusionOk="0">
                      <a:moveTo>
                        <a:pt x="1" y="0"/>
                      </a:moveTo>
                      <a:lnTo>
                        <a:pt x="4490" y="283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34"/>
                <p:cNvSpPr/>
                <p:nvPr/>
              </p:nvSpPr>
              <p:spPr>
                <a:xfrm rot="-1685758">
                  <a:off x="3762760" y="237601"/>
                  <a:ext cx="34" cy="263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7643" fill="none" extrusionOk="0">
                      <a:moveTo>
                        <a:pt x="1" y="7643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34"/>
                <p:cNvSpPr/>
                <p:nvPr/>
              </p:nvSpPr>
              <p:spPr>
                <a:xfrm rot="-1685758">
                  <a:off x="3732400" y="186253"/>
                  <a:ext cx="173652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2" h="3564" fill="none" extrusionOk="0">
                      <a:moveTo>
                        <a:pt x="0" y="1"/>
                      </a:moveTo>
                      <a:lnTo>
                        <a:pt x="5042" y="356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34"/>
                <p:cNvSpPr/>
                <p:nvPr/>
              </p:nvSpPr>
              <p:spPr>
                <a:xfrm rot="-1685758">
                  <a:off x="3885238" y="25901"/>
                  <a:ext cx="654" cy="230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6700" fill="none" extrusionOk="0">
                      <a:moveTo>
                        <a:pt x="0" y="6699"/>
                      </a:moveTo>
                      <a:lnTo>
                        <a:pt x="18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34"/>
                <p:cNvSpPr/>
                <p:nvPr/>
              </p:nvSpPr>
              <p:spPr>
                <a:xfrm rot="-1685758">
                  <a:off x="3819341" y="33672"/>
                  <a:ext cx="34992" cy="30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874" fill="none" extrusionOk="0">
                      <a:moveTo>
                        <a:pt x="1016" y="838"/>
                      </a:moveTo>
                      <a:lnTo>
                        <a:pt x="481" y="0"/>
                      </a:lnTo>
                      <a:lnTo>
                        <a:pt x="0" y="87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1" name="Google Shape;321;p34"/>
              <p:cNvSpPr/>
              <p:nvPr/>
            </p:nvSpPr>
            <p:spPr>
              <a:xfrm rot="113924">
                <a:off x="7656437" y="2922773"/>
                <a:ext cx="48270" cy="48274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fill="none" extrusionOk="0">
                    <a:moveTo>
                      <a:pt x="1729" y="731"/>
                    </a:moveTo>
                    <a:cubicBezTo>
                      <a:pt x="1729" y="1390"/>
                      <a:pt x="927" y="1729"/>
                      <a:pt x="464" y="1266"/>
                    </a:cubicBezTo>
                    <a:cubicBezTo>
                      <a:pt x="1" y="785"/>
                      <a:pt x="322" y="1"/>
                      <a:pt x="999" y="1"/>
                    </a:cubicBezTo>
                    <a:cubicBezTo>
                      <a:pt x="1390" y="1"/>
                      <a:pt x="1729" y="322"/>
                      <a:pt x="1729" y="7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2" name="Google Shape;322;p34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" name="Google Shape;1946;p63"/>
          <p:cNvGrpSpPr/>
          <p:nvPr/>
        </p:nvGrpSpPr>
        <p:grpSpPr>
          <a:xfrm>
            <a:off x="7424791" y="2560533"/>
            <a:ext cx="1447577" cy="507202"/>
            <a:chOff x="2271950" y="2722775"/>
            <a:chExt cx="575875" cy="201775"/>
          </a:xfrm>
        </p:grpSpPr>
        <p:sp>
          <p:nvSpPr>
            <p:cNvPr id="1947" name="Google Shape;1947;p63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3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3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3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3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2" name="Google Shape;1952;p63"/>
          <p:cNvSpPr txBox="1">
            <a:spLocks noGrp="1"/>
          </p:cNvSpPr>
          <p:nvPr>
            <p:ph type="subTitle" idx="1"/>
          </p:nvPr>
        </p:nvSpPr>
        <p:spPr>
          <a:xfrm>
            <a:off x="977972" y="2496957"/>
            <a:ext cx="24291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From </a:t>
            </a:r>
            <a:r>
              <a:rPr lang="ko-KR" altLang="en-US" b="1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서울</a:t>
            </a:r>
            <a:r>
              <a:rPr lang="en-US" b="1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altLang="en-US" b="1" dirty="0" err="1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열린데이터</a:t>
            </a:r>
            <a:r>
              <a:rPr lang="ko-KR" altLang="en-US" b="1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광장</a:t>
            </a:r>
            <a:r>
              <a:rPr lang="en-US" b="1" dirty="0">
                <a:solidFill>
                  <a:schemeClr val="tx1"/>
                </a:solidFill>
              </a:rPr>
              <a:t>.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953" name="Google Shape;1953;p63"/>
          <p:cNvSpPr txBox="1">
            <a:spLocks noGrp="1"/>
          </p:cNvSpPr>
          <p:nvPr>
            <p:ph type="title"/>
          </p:nvPr>
        </p:nvSpPr>
        <p:spPr>
          <a:xfrm>
            <a:off x="949574" y="1784813"/>
            <a:ext cx="2393766" cy="7121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Collect</a:t>
            </a:r>
            <a:r>
              <a:rPr lang="vi-VN" dirty="0"/>
              <a:t> d</a:t>
            </a:r>
            <a:r>
              <a:rPr lang="en-US" dirty="0" err="1"/>
              <a:t>ata</a:t>
            </a:r>
            <a:endParaRPr dirty="0"/>
          </a:p>
        </p:txBody>
      </p:sp>
      <p:cxnSp>
        <p:nvCxnSpPr>
          <p:cNvPr id="1954" name="Google Shape;1954;p63"/>
          <p:cNvCxnSpPr/>
          <p:nvPr/>
        </p:nvCxnSpPr>
        <p:spPr>
          <a:xfrm>
            <a:off x="1020210" y="2423293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6" name="Google Shape;1956;p63"/>
          <p:cNvSpPr/>
          <p:nvPr/>
        </p:nvSpPr>
        <p:spPr>
          <a:xfrm>
            <a:off x="4849900" y="1275200"/>
            <a:ext cx="3282852" cy="2593085"/>
          </a:xfrm>
          <a:custGeom>
            <a:avLst/>
            <a:gdLst/>
            <a:ahLst/>
            <a:cxnLst/>
            <a:rect l="l" t="t" r="r" b="b"/>
            <a:pathLst>
              <a:path w="131696" h="100673" extrusionOk="0">
                <a:moveTo>
                  <a:pt x="128192" y="0"/>
                </a:moveTo>
                <a:lnTo>
                  <a:pt x="3504" y="0"/>
                </a:lnTo>
                <a:lnTo>
                  <a:pt x="3504" y="0"/>
                </a:lnTo>
                <a:lnTo>
                  <a:pt x="2821" y="0"/>
                </a:lnTo>
                <a:lnTo>
                  <a:pt x="2137" y="257"/>
                </a:lnTo>
                <a:lnTo>
                  <a:pt x="1624" y="598"/>
                </a:lnTo>
                <a:lnTo>
                  <a:pt x="1026" y="1026"/>
                </a:lnTo>
                <a:lnTo>
                  <a:pt x="599" y="1538"/>
                </a:lnTo>
                <a:lnTo>
                  <a:pt x="342" y="2137"/>
                </a:lnTo>
                <a:lnTo>
                  <a:pt x="86" y="2735"/>
                </a:lnTo>
                <a:lnTo>
                  <a:pt x="0" y="3504"/>
                </a:lnTo>
                <a:lnTo>
                  <a:pt x="0" y="79991"/>
                </a:lnTo>
                <a:lnTo>
                  <a:pt x="0" y="79991"/>
                </a:lnTo>
                <a:lnTo>
                  <a:pt x="86" y="80675"/>
                </a:lnTo>
                <a:lnTo>
                  <a:pt x="342" y="81359"/>
                </a:lnTo>
                <a:lnTo>
                  <a:pt x="599" y="81957"/>
                </a:lnTo>
                <a:lnTo>
                  <a:pt x="1026" y="82470"/>
                </a:lnTo>
                <a:lnTo>
                  <a:pt x="1624" y="82897"/>
                </a:lnTo>
                <a:lnTo>
                  <a:pt x="2137" y="83239"/>
                </a:lnTo>
                <a:lnTo>
                  <a:pt x="2821" y="83410"/>
                </a:lnTo>
                <a:lnTo>
                  <a:pt x="3504" y="83495"/>
                </a:lnTo>
                <a:lnTo>
                  <a:pt x="52132" y="83495"/>
                </a:lnTo>
                <a:lnTo>
                  <a:pt x="51191" y="89990"/>
                </a:lnTo>
                <a:lnTo>
                  <a:pt x="51191" y="89990"/>
                </a:lnTo>
                <a:lnTo>
                  <a:pt x="50850" y="91272"/>
                </a:lnTo>
                <a:lnTo>
                  <a:pt x="50251" y="92640"/>
                </a:lnTo>
                <a:lnTo>
                  <a:pt x="49910" y="93238"/>
                </a:lnTo>
                <a:lnTo>
                  <a:pt x="49482" y="93836"/>
                </a:lnTo>
                <a:lnTo>
                  <a:pt x="49055" y="94349"/>
                </a:lnTo>
                <a:lnTo>
                  <a:pt x="48628" y="94862"/>
                </a:lnTo>
                <a:lnTo>
                  <a:pt x="43842" y="98024"/>
                </a:lnTo>
                <a:lnTo>
                  <a:pt x="43842" y="98024"/>
                </a:lnTo>
                <a:lnTo>
                  <a:pt x="43585" y="98280"/>
                </a:lnTo>
                <a:lnTo>
                  <a:pt x="43415" y="98536"/>
                </a:lnTo>
                <a:lnTo>
                  <a:pt x="43329" y="98878"/>
                </a:lnTo>
                <a:lnTo>
                  <a:pt x="43244" y="99220"/>
                </a:lnTo>
                <a:lnTo>
                  <a:pt x="43329" y="99562"/>
                </a:lnTo>
                <a:lnTo>
                  <a:pt x="43415" y="99818"/>
                </a:lnTo>
                <a:lnTo>
                  <a:pt x="43585" y="100160"/>
                </a:lnTo>
                <a:lnTo>
                  <a:pt x="43842" y="100417"/>
                </a:lnTo>
                <a:lnTo>
                  <a:pt x="43842" y="100417"/>
                </a:lnTo>
                <a:lnTo>
                  <a:pt x="44269" y="100588"/>
                </a:lnTo>
                <a:lnTo>
                  <a:pt x="44782" y="100673"/>
                </a:lnTo>
                <a:lnTo>
                  <a:pt x="65891" y="100673"/>
                </a:lnTo>
                <a:lnTo>
                  <a:pt x="86914" y="100673"/>
                </a:lnTo>
                <a:lnTo>
                  <a:pt x="86914" y="100673"/>
                </a:lnTo>
                <a:lnTo>
                  <a:pt x="87427" y="100588"/>
                </a:lnTo>
                <a:lnTo>
                  <a:pt x="87854" y="100417"/>
                </a:lnTo>
                <a:lnTo>
                  <a:pt x="87854" y="100417"/>
                </a:lnTo>
                <a:lnTo>
                  <a:pt x="88111" y="100160"/>
                </a:lnTo>
                <a:lnTo>
                  <a:pt x="88281" y="99818"/>
                </a:lnTo>
                <a:lnTo>
                  <a:pt x="88367" y="99562"/>
                </a:lnTo>
                <a:lnTo>
                  <a:pt x="88452" y="99220"/>
                </a:lnTo>
                <a:lnTo>
                  <a:pt x="88367" y="98878"/>
                </a:lnTo>
                <a:lnTo>
                  <a:pt x="88281" y="98536"/>
                </a:lnTo>
                <a:lnTo>
                  <a:pt x="88111" y="98280"/>
                </a:lnTo>
                <a:lnTo>
                  <a:pt x="87854" y="98024"/>
                </a:lnTo>
                <a:lnTo>
                  <a:pt x="83154" y="94862"/>
                </a:lnTo>
                <a:lnTo>
                  <a:pt x="83154" y="94862"/>
                </a:lnTo>
                <a:lnTo>
                  <a:pt x="83068" y="94862"/>
                </a:lnTo>
                <a:lnTo>
                  <a:pt x="83068" y="94862"/>
                </a:lnTo>
                <a:lnTo>
                  <a:pt x="82556" y="94349"/>
                </a:lnTo>
                <a:lnTo>
                  <a:pt x="82128" y="93836"/>
                </a:lnTo>
                <a:lnTo>
                  <a:pt x="81786" y="93238"/>
                </a:lnTo>
                <a:lnTo>
                  <a:pt x="81445" y="92640"/>
                </a:lnTo>
                <a:lnTo>
                  <a:pt x="80846" y="91272"/>
                </a:lnTo>
                <a:lnTo>
                  <a:pt x="80505" y="89990"/>
                </a:lnTo>
                <a:lnTo>
                  <a:pt x="79564" y="83495"/>
                </a:lnTo>
                <a:lnTo>
                  <a:pt x="128192" y="83495"/>
                </a:lnTo>
                <a:lnTo>
                  <a:pt x="128192" y="83495"/>
                </a:lnTo>
                <a:lnTo>
                  <a:pt x="128875" y="83410"/>
                </a:lnTo>
                <a:lnTo>
                  <a:pt x="129559" y="83239"/>
                </a:lnTo>
                <a:lnTo>
                  <a:pt x="130157" y="82897"/>
                </a:lnTo>
                <a:lnTo>
                  <a:pt x="130670" y="82470"/>
                </a:lnTo>
                <a:lnTo>
                  <a:pt x="131097" y="81957"/>
                </a:lnTo>
                <a:lnTo>
                  <a:pt x="131354" y="81359"/>
                </a:lnTo>
                <a:lnTo>
                  <a:pt x="131610" y="80675"/>
                </a:lnTo>
                <a:lnTo>
                  <a:pt x="131696" y="79991"/>
                </a:lnTo>
                <a:lnTo>
                  <a:pt x="131696" y="3504"/>
                </a:lnTo>
                <a:lnTo>
                  <a:pt x="131696" y="3504"/>
                </a:lnTo>
                <a:lnTo>
                  <a:pt x="131610" y="2735"/>
                </a:lnTo>
                <a:lnTo>
                  <a:pt x="131354" y="2137"/>
                </a:lnTo>
                <a:lnTo>
                  <a:pt x="131097" y="1538"/>
                </a:lnTo>
                <a:lnTo>
                  <a:pt x="130670" y="1026"/>
                </a:lnTo>
                <a:lnTo>
                  <a:pt x="130157" y="598"/>
                </a:lnTo>
                <a:lnTo>
                  <a:pt x="129559" y="257"/>
                </a:lnTo>
                <a:lnTo>
                  <a:pt x="128875" y="0"/>
                </a:lnTo>
                <a:lnTo>
                  <a:pt x="128192" y="0"/>
                </a:lnTo>
                <a:lnTo>
                  <a:pt x="128192" y="0"/>
                </a:lnTo>
                <a:close/>
                <a:moveTo>
                  <a:pt x="65891" y="80932"/>
                </a:moveTo>
                <a:lnTo>
                  <a:pt x="65891" y="80932"/>
                </a:lnTo>
                <a:lnTo>
                  <a:pt x="65463" y="80846"/>
                </a:lnTo>
                <a:lnTo>
                  <a:pt x="65036" y="80761"/>
                </a:lnTo>
                <a:lnTo>
                  <a:pt x="64694" y="80504"/>
                </a:lnTo>
                <a:lnTo>
                  <a:pt x="64352" y="80248"/>
                </a:lnTo>
                <a:lnTo>
                  <a:pt x="64096" y="79991"/>
                </a:lnTo>
                <a:lnTo>
                  <a:pt x="63925" y="79650"/>
                </a:lnTo>
                <a:lnTo>
                  <a:pt x="63840" y="79222"/>
                </a:lnTo>
                <a:lnTo>
                  <a:pt x="63754" y="78795"/>
                </a:lnTo>
                <a:lnTo>
                  <a:pt x="63754" y="78795"/>
                </a:lnTo>
                <a:lnTo>
                  <a:pt x="63840" y="78368"/>
                </a:lnTo>
                <a:lnTo>
                  <a:pt x="63925" y="78026"/>
                </a:lnTo>
                <a:lnTo>
                  <a:pt x="64096" y="77599"/>
                </a:lnTo>
                <a:lnTo>
                  <a:pt x="64352" y="77342"/>
                </a:lnTo>
                <a:lnTo>
                  <a:pt x="64694" y="77086"/>
                </a:lnTo>
                <a:lnTo>
                  <a:pt x="65036" y="76915"/>
                </a:lnTo>
                <a:lnTo>
                  <a:pt x="65463" y="76744"/>
                </a:lnTo>
                <a:lnTo>
                  <a:pt x="65891" y="76744"/>
                </a:lnTo>
                <a:lnTo>
                  <a:pt x="65891" y="76744"/>
                </a:lnTo>
                <a:lnTo>
                  <a:pt x="66233" y="76744"/>
                </a:lnTo>
                <a:lnTo>
                  <a:pt x="66660" y="76915"/>
                </a:lnTo>
                <a:lnTo>
                  <a:pt x="67002" y="77086"/>
                </a:lnTo>
                <a:lnTo>
                  <a:pt x="67344" y="77342"/>
                </a:lnTo>
                <a:lnTo>
                  <a:pt x="67600" y="77599"/>
                </a:lnTo>
                <a:lnTo>
                  <a:pt x="67771" y="78026"/>
                </a:lnTo>
                <a:lnTo>
                  <a:pt x="67856" y="78368"/>
                </a:lnTo>
                <a:lnTo>
                  <a:pt x="67942" y="78795"/>
                </a:lnTo>
                <a:lnTo>
                  <a:pt x="67942" y="78795"/>
                </a:lnTo>
                <a:lnTo>
                  <a:pt x="67856" y="79222"/>
                </a:lnTo>
                <a:lnTo>
                  <a:pt x="67771" y="79650"/>
                </a:lnTo>
                <a:lnTo>
                  <a:pt x="67600" y="79991"/>
                </a:lnTo>
                <a:lnTo>
                  <a:pt x="67344" y="80248"/>
                </a:lnTo>
                <a:lnTo>
                  <a:pt x="67002" y="80504"/>
                </a:lnTo>
                <a:lnTo>
                  <a:pt x="66660" y="80761"/>
                </a:lnTo>
                <a:lnTo>
                  <a:pt x="66233" y="80846"/>
                </a:lnTo>
                <a:lnTo>
                  <a:pt x="65891" y="80932"/>
                </a:lnTo>
                <a:lnTo>
                  <a:pt x="65891" y="80932"/>
                </a:lnTo>
                <a:close/>
                <a:moveTo>
                  <a:pt x="126568" y="74009"/>
                </a:moveTo>
                <a:lnTo>
                  <a:pt x="5128" y="74009"/>
                </a:lnTo>
                <a:lnTo>
                  <a:pt x="5128" y="4871"/>
                </a:lnTo>
                <a:lnTo>
                  <a:pt x="126568" y="4871"/>
                </a:lnTo>
                <a:lnTo>
                  <a:pt x="126568" y="74009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1"/>
              </a:gs>
            </a:gsLst>
            <a:lin ang="80993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" name="Google Shape;1957;p63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2022 </a:t>
            </a:r>
            <a:r>
              <a:rPr lang="en-US" dirty="0" err="1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swedu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958" name="Google Shape;1958;p63"/>
          <p:cNvSpPr/>
          <p:nvPr/>
        </p:nvSpPr>
        <p:spPr>
          <a:xfrm>
            <a:off x="751776" y="110475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9" name="Google Shape;1959;p63"/>
          <p:cNvSpPr/>
          <p:nvPr/>
        </p:nvSpPr>
        <p:spPr>
          <a:xfrm>
            <a:off x="1574076" y="7349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" name="Google Shape;1960;p63"/>
          <p:cNvSpPr/>
          <p:nvPr/>
        </p:nvSpPr>
        <p:spPr>
          <a:xfrm>
            <a:off x="2456563" y="843444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" name="Google Shape;1961;p63"/>
          <p:cNvSpPr/>
          <p:nvPr/>
        </p:nvSpPr>
        <p:spPr>
          <a:xfrm rot="-1685758">
            <a:off x="722628" y="7454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2" name="Google Shape;1962;p63"/>
          <p:cNvGrpSpPr/>
          <p:nvPr/>
        </p:nvGrpSpPr>
        <p:grpSpPr>
          <a:xfrm>
            <a:off x="3172244" y="675229"/>
            <a:ext cx="953591" cy="334099"/>
            <a:chOff x="2271950" y="2722775"/>
            <a:chExt cx="575875" cy="201775"/>
          </a:xfrm>
        </p:grpSpPr>
        <p:sp>
          <p:nvSpPr>
            <p:cNvPr id="1963" name="Google Shape;1963;p63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3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3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3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63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8" name="Google Shape;1968;p63"/>
          <p:cNvSpPr/>
          <p:nvPr/>
        </p:nvSpPr>
        <p:spPr>
          <a:xfrm>
            <a:off x="4225513" y="35678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" name="Google Shape;1969;p63"/>
          <p:cNvSpPr/>
          <p:nvPr/>
        </p:nvSpPr>
        <p:spPr>
          <a:xfrm>
            <a:off x="1787488" y="3976838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" name="Google Shape;1970;p63"/>
          <p:cNvSpPr/>
          <p:nvPr/>
        </p:nvSpPr>
        <p:spPr>
          <a:xfrm rot="7202853">
            <a:off x="787555" y="3862593"/>
            <a:ext cx="450456" cy="448158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1" name="Google Shape;1971;p63"/>
          <p:cNvSpPr/>
          <p:nvPr/>
        </p:nvSpPr>
        <p:spPr>
          <a:xfrm>
            <a:off x="3581638" y="127521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" name="Google Shape;1972;p63"/>
          <p:cNvSpPr/>
          <p:nvPr/>
        </p:nvSpPr>
        <p:spPr>
          <a:xfrm rot="-1685758">
            <a:off x="7151203" y="210789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p63"/>
          <p:cNvSpPr/>
          <p:nvPr/>
        </p:nvSpPr>
        <p:spPr>
          <a:xfrm>
            <a:off x="4677375" y="1009313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4" name="Google Shape;1974;p63"/>
          <p:cNvSpPr/>
          <p:nvPr/>
        </p:nvSpPr>
        <p:spPr>
          <a:xfrm>
            <a:off x="6661124" y="27737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" name="Google Shape;1975;p63"/>
          <p:cNvSpPr/>
          <p:nvPr/>
        </p:nvSpPr>
        <p:spPr>
          <a:xfrm rot="-1685758">
            <a:off x="4236178" y="17810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" name="Google Shape;1976;p63"/>
          <p:cNvSpPr/>
          <p:nvPr/>
        </p:nvSpPr>
        <p:spPr>
          <a:xfrm>
            <a:off x="1444450" y="4338269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7" name="Google Shape;1977;p63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" name="Google Shape;1978;p63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" name="Google Shape;1979;p63">
            <a:hlinkClick r:id="rId4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80" name="Google Shape;1980;p63">
            <a:hlinkClick r:id="" action="ppaction://noaction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81" name="Google Shape;1981;p63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982" name="Google Shape;1982;p63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983" name="Google Shape;1983;p63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3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3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3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3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3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3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3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3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2" name="Google Shape;1992;p63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" name="Google Shape;1993;p63"/>
          <p:cNvSpPr/>
          <p:nvPr/>
        </p:nvSpPr>
        <p:spPr>
          <a:xfrm>
            <a:off x="4674951" y="389220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413473-2933-D2AB-7E51-3725314082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8348" y="1381910"/>
            <a:ext cx="3014091" cy="182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" name="Google Shape;1946;p63"/>
          <p:cNvGrpSpPr/>
          <p:nvPr/>
        </p:nvGrpSpPr>
        <p:grpSpPr>
          <a:xfrm>
            <a:off x="7424791" y="2560533"/>
            <a:ext cx="1447577" cy="507202"/>
            <a:chOff x="2271950" y="2722775"/>
            <a:chExt cx="575875" cy="201775"/>
          </a:xfrm>
        </p:grpSpPr>
        <p:sp>
          <p:nvSpPr>
            <p:cNvPr id="1947" name="Google Shape;1947;p63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3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3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3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3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2" name="Google Shape;1952;p63"/>
          <p:cNvSpPr txBox="1">
            <a:spLocks noGrp="1"/>
          </p:cNvSpPr>
          <p:nvPr>
            <p:ph type="subTitle" idx="1"/>
          </p:nvPr>
        </p:nvSpPr>
        <p:spPr>
          <a:xfrm>
            <a:off x="977972" y="2496957"/>
            <a:ext cx="24291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 an </a:t>
            </a:r>
            <a:r>
              <a:rPr lang="en-US" b="1" dirty="0">
                <a:solidFill>
                  <a:srgbClr val="FFC000"/>
                </a:solidFill>
              </a:rPr>
              <a:t>Azure Database for MySQL servers</a:t>
            </a:r>
            <a:r>
              <a:rPr lang="en-US" b="1" dirty="0">
                <a:solidFill>
                  <a:schemeClr val="tx1"/>
                </a:solidFill>
              </a:rPr>
              <a:t>.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953" name="Google Shape;1953;p63"/>
          <p:cNvSpPr txBox="1">
            <a:spLocks noGrp="1"/>
          </p:cNvSpPr>
          <p:nvPr>
            <p:ph type="title"/>
          </p:nvPr>
        </p:nvSpPr>
        <p:spPr>
          <a:xfrm>
            <a:off x="1090450" y="1778596"/>
            <a:ext cx="2186400" cy="7121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</a:t>
            </a:r>
            <a:r>
              <a:rPr lang="en" dirty="0"/>
              <a:t>sing Azure</a:t>
            </a:r>
            <a:endParaRPr dirty="0"/>
          </a:p>
        </p:txBody>
      </p:sp>
      <p:cxnSp>
        <p:nvCxnSpPr>
          <p:cNvPr id="1954" name="Google Shape;1954;p63"/>
          <p:cNvCxnSpPr/>
          <p:nvPr/>
        </p:nvCxnSpPr>
        <p:spPr>
          <a:xfrm>
            <a:off x="1020210" y="2423293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6" name="Google Shape;1956;p63"/>
          <p:cNvSpPr/>
          <p:nvPr/>
        </p:nvSpPr>
        <p:spPr>
          <a:xfrm>
            <a:off x="4849900" y="1275200"/>
            <a:ext cx="3282852" cy="2593085"/>
          </a:xfrm>
          <a:custGeom>
            <a:avLst/>
            <a:gdLst/>
            <a:ahLst/>
            <a:cxnLst/>
            <a:rect l="l" t="t" r="r" b="b"/>
            <a:pathLst>
              <a:path w="131696" h="100673" extrusionOk="0">
                <a:moveTo>
                  <a:pt x="128192" y="0"/>
                </a:moveTo>
                <a:lnTo>
                  <a:pt x="3504" y="0"/>
                </a:lnTo>
                <a:lnTo>
                  <a:pt x="3504" y="0"/>
                </a:lnTo>
                <a:lnTo>
                  <a:pt x="2821" y="0"/>
                </a:lnTo>
                <a:lnTo>
                  <a:pt x="2137" y="257"/>
                </a:lnTo>
                <a:lnTo>
                  <a:pt x="1624" y="598"/>
                </a:lnTo>
                <a:lnTo>
                  <a:pt x="1026" y="1026"/>
                </a:lnTo>
                <a:lnTo>
                  <a:pt x="599" y="1538"/>
                </a:lnTo>
                <a:lnTo>
                  <a:pt x="342" y="2137"/>
                </a:lnTo>
                <a:lnTo>
                  <a:pt x="86" y="2735"/>
                </a:lnTo>
                <a:lnTo>
                  <a:pt x="0" y="3504"/>
                </a:lnTo>
                <a:lnTo>
                  <a:pt x="0" y="79991"/>
                </a:lnTo>
                <a:lnTo>
                  <a:pt x="0" y="79991"/>
                </a:lnTo>
                <a:lnTo>
                  <a:pt x="86" y="80675"/>
                </a:lnTo>
                <a:lnTo>
                  <a:pt x="342" y="81359"/>
                </a:lnTo>
                <a:lnTo>
                  <a:pt x="599" y="81957"/>
                </a:lnTo>
                <a:lnTo>
                  <a:pt x="1026" y="82470"/>
                </a:lnTo>
                <a:lnTo>
                  <a:pt x="1624" y="82897"/>
                </a:lnTo>
                <a:lnTo>
                  <a:pt x="2137" y="83239"/>
                </a:lnTo>
                <a:lnTo>
                  <a:pt x="2821" y="83410"/>
                </a:lnTo>
                <a:lnTo>
                  <a:pt x="3504" y="83495"/>
                </a:lnTo>
                <a:lnTo>
                  <a:pt x="52132" y="83495"/>
                </a:lnTo>
                <a:lnTo>
                  <a:pt x="51191" y="89990"/>
                </a:lnTo>
                <a:lnTo>
                  <a:pt x="51191" y="89990"/>
                </a:lnTo>
                <a:lnTo>
                  <a:pt x="50850" y="91272"/>
                </a:lnTo>
                <a:lnTo>
                  <a:pt x="50251" y="92640"/>
                </a:lnTo>
                <a:lnTo>
                  <a:pt x="49910" y="93238"/>
                </a:lnTo>
                <a:lnTo>
                  <a:pt x="49482" y="93836"/>
                </a:lnTo>
                <a:lnTo>
                  <a:pt x="49055" y="94349"/>
                </a:lnTo>
                <a:lnTo>
                  <a:pt x="48628" y="94862"/>
                </a:lnTo>
                <a:lnTo>
                  <a:pt x="43842" y="98024"/>
                </a:lnTo>
                <a:lnTo>
                  <a:pt x="43842" y="98024"/>
                </a:lnTo>
                <a:lnTo>
                  <a:pt x="43585" y="98280"/>
                </a:lnTo>
                <a:lnTo>
                  <a:pt x="43415" y="98536"/>
                </a:lnTo>
                <a:lnTo>
                  <a:pt x="43329" y="98878"/>
                </a:lnTo>
                <a:lnTo>
                  <a:pt x="43244" y="99220"/>
                </a:lnTo>
                <a:lnTo>
                  <a:pt x="43329" y="99562"/>
                </a:lnTo>
                <a:lnTo>
                  <a:pt x="43415" y="99818"/>
                </a:lnTo>
                <a:lnTo>
                  <a:pt x="43585" y="100160"/>
                </a:lnTo>
                <a:lnTo>
                  <a:pt x="43842" y="100417"/>
                </a:lnTo>
                <a:lnTo>
                  <a:pt x="43842" y="100417"/>
                </a:lnTo>
                <a:lnTo>
                  <a:pt x="44269" y="100588"/>
                </a:lnTo>
                <a:lnTo>
                  <a:pt x="44782" y="100673"/>
                </a:lnTo>
                <a:lnTo>
                  <a:pt x="65891" y="100673"/>
                </a:lnTo>
                <a:lnTo>
                  <a:pt x="86914" y="100673"/>
                </a:lnTo>
                <a:lnTo>
                  <a:pt x="86914" y="100673"/>
                </a:lnTo>
                <a:lnTo>
                  <a:pt x="87427" y="100588"/>
                </a:lnTo>
                <a:lnTo>
                  <a:pt x="87854" y="100417"/>
                </a:lnTo>
                <a:lnTo>
                  <a:pt x="87854" y="100417"/>
                </a:lnTo>
                <a:lnTo>
                  <a:pt x="88111" y="100160"/>
                </a:lnTo>
                <a:lnTo>
                  <a:pt x="88281" y="99818"/>
                </a:lnTo>
                <a:lnTo>
                  <a:pt x="88367" y="99562"/>
                </a:lnTo>
                <a:lnTo>
                  <a:pt x="88452" y="99220"/>
                </a:lnTo>
                <a:lnTo>
                  <a:pt x="88367" y="98878"/>
                </a:lnTo>
                <a:lnTo>
                  <a:pt x="88281" y="98536"/>
                </a:lnTo>
                <a:lnTo>
                  <a:pt x="88111" y="98280"/>
                </a:lnTo>
                <a:lnTo>
                  <a:pt x="87854" y="98024"/>
                </a:lnTo>
                <a:lnTo>
                  <a:pt x="83154" y="94862"/>
                </a:lnTo>
                <a:lnTo>
                  <a:pt x="83154" y="94862"/>
                </a:lnTo>
                <a:lnTo>
                  <a:pt x="83068" y="94862"/>
                </a:lnTo>
                <a:lnTo>
                  <a:pt x="83068" y="94862"/>
                </a:lnTo>
                <a:lnTo>
                  <a:pt x="82556" y="94349"/>
                </a:lnTo>
                <a:lnTo>
                  <a:pt x="82128" y="93836"/>
                </a:lnTo>
                <a:lnTo>
                  <a:pt x="81786" y="93238"/>
                </a:lnTo>
                <a:lnTo>
                  <a:pt x="81445" y="92640"/>
                </a:lnTo>
                <a:lnTo>
                  <a:pt x="80846" y="91272"/>
                </a:lnTo>
                <a:lnTo>
                  <a:pt x="80505" y="89990"/>
                </a:lnTo>
                <a:lnTo>
                  <a:pt x="79564" y="83495"/>
                </a:lnTo>
                <a:lnTo>
                  <a:pt x="128192" y="83495"/>
                </a:lnTo>
                <a:lnTo>
                  <a:pt x="128192" y="83495"/>
                </a:lnTo>
                <a:lnTo>
                  <a:pt x="128875" y="83410"/>
                </a:lnTo>
                <a:lnTo>
                  <a:pt x="129559" y="83239"/>
                </a:lnTo>
                <a:lnTo>
                  <a:pt x="130157" y="82897"/>
                </a:lnTo>
                <a:lnTo>
                  <a:pt x="130670" y="82470"/>
                </a:lnTo>
                <a:lnTo>
                  <a:pt x="131097" y="81957"/>
                </a:lnTo>
                <a:lnTo>
                  <a:pt x="131354" y="81359"/>
                </a:lnTo>
                <a:lnTo>
                  <a:pt x="131610" y="80675"/>
                </a:lnTo>
                <a:lnTo>
                  <a:pt x="131696" y="79991"/>
                </a:lnTo>
                <a:lnTo>
                  <a:pt x="131696" y="3504"/>
                </a:lnTo>
                <a:lnTo>
                  <a:pt x="131696" y="3504"/>
                </a:lnTo>
                <a:lnTo>
                  <a:pt x="131610" y="2735"/>
                </a:lnTo>
                <a:lnTo>
                  <a:pt x="131354" y="2137"/>
                </a:lnTo>
                <a:lnTo>
                  <a:pt x="131097" y="1538"/>
                </a:lnTo>
                <a:lnTo>
                  <a:pt x="130670" y="1026"/>
                </a:lnTo>
                <a:lnTo>
                  <a:pt x="130157" y="598"/>
                </a:lnTo>
                <a:lnTo>
                  <a:pt x="129559" y="257"/>
                </a:lnTo>
                <a:lnTo>
                  <a:pt x="128875" y="0"/>
                </a:lnTo>
                <a:lnTo>
                  <a:pt x="128192" y="0"/>
                </a:lnTo>
                <a:lnTo>
                  <a:pt x="128192" y="0"/>
                </a:lnTo>
                <a:close/>
                <a:moveTo>
                  <a:pt x="65891" y="80932"/>
                </a:moveTo>
                <a:lnTo>
                  <a:pt x="65891" y="80932"/>
                </a:lnTo>
                <a:lnTo>
                  <a:pt x="65463" y="80846"/>
                </a:lnTo>
                <a:lnTo>
                  <a:pt x="65036" y="80761"/>
                </a:lnTo>
                <a:lnTo>
                  <a:pt x="64694" y="80504"/>
                </a:lnTo>
                <a:lnTo>
                  <a:pt x="64352" y="80248"/>
                </a:lnTo>
                <a:lnTo>
                  <a:pt x="64096" y="79991"/>
                </a:lnTo>
                <a:lnTo>
                  <a:pt x="63925" y="79650"/>
                </a:lnTo>
                <a:lnTo>
                  <a:pt x="63840" y="79222"/>
                </a:lnTo>
                <a:lnTo>
                  <a:pt x="63754" y="78795"/>
                </a:lnTo>
                <a:lnTo>
                  <a:pt x="63754" y="78795"/>
                </a:lnTo>
                <a:lnTo>
                  <a:pt x="63840" y="78368"/>
                </a:lnTo>
                <a:lnTo>
                  <a:pt x="63925" y="78026"/>
                </a:lnTo>
                <a:lnTo>
                  <a:pt x="64096" y="77599"/>
                </a:lnTo>
                <a:lnTo>
                  <a:pt x="64352" y="77342"/>
                </a:lnTo>
                <a:lnTo>
                  <a:pt x="64694" y="77086"/>
                </a:lnTo>
                <a:lnTo>
                  <a:pt x="65036" y="76915"/>
                </a:lnTo>
                <a:lnTo>
                  <a:pt x="65463" y="76744"/>
                </a:lnTo>
                <a:lnTo>
                  <a:pt x="65891" y="76744"/>
                </a:lnTo>
                <a:lnTo>
                  <a:pt x="65891" y="76744"/>
                </a:lnTo>
                <a:lnTo>
                  <a:pt x="66233" y="76744"/>
                </a:lnTo>
                <a:lnTo>
                  <a:pt x="66660" y="76915"/>
                </a:lnTo>
                <a:lnTo>
                  <a:pt x="67002" y="77086"/>
                </a:lnTo>
                <a:lnTo>
                  <a:pt x="67344" y="77342"/>
                </a:lnTo>
                <a:lnTo>
                  <a:pt x="67600" y="77599"/>
                </a:lnTo>
                <a:lnTo>
                  <a:pt x="67771" y="78026"/>
                </a:lnTo>
                <a:lnTo>
                  <a:pt x="67856" y="78368"/>
                </a:lnTo>
                <a:lnTo>
                  <a:pt x="67942" y="78795"/>
                </a:lnTo>
                <a:lnTo>
                  <a:pt x="67942" y="78795"/>
                </a:lnTo>
                <a:lnTo>
                  <a:pt x="67856" y="79222"/>
                </a:lnTo>
                <a:lnTo>
                  <a:pt x="67771" y="79650"/>
                </a:lnTo>
                <a:lnTo>
                  <a:pt x="67600" y="79991"/>
                </a:lnTo>
                <a:lnTo>
                  <a:pt x="67344" y="80248"/>
                </a:lnTo>
                <a:lnTo>
                  <a:pt x="67002" y="80504"/>
                </a:lnTo>
                <a:lnTo>
                  <a:pt x="66660" y="80761"/>
                </a:lnTo>
                <a:lnTo>
                  <a:pt x="66233" y="80846"/>
                </a:lnTo>
                <a:lnTo>
                  <a:pt x="65891" y="80932"/>
                </a:lnTo>
                <a:lnTo>
                  <a:pt x="65891" y="80932"/>
                </a:lnTo>
                <a:close/>
                <a:moveTo>
                  <a:pt x="126568" y="74009"/>
                </a:moveTo>
                <a:lnTo>
                  <a:pt x="5128" y="74009"/>
                </a:lnTo>
                <a:lnTo>
                  <a:pt x="5128" y="4871"/>
                </a:lnTo>
                <a:lnTo>
                  <a:pt x="126568" y="4871"/>
                </a:lnTo>
                <a:lnTo>
                  <a:pt x="126568" y="74009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1"/>
              </a:gs>
            </a:gsLst>
            <a:lin ang="80993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" name="Google Shape;1957;p63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2022 swedu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958" name="Google Shape;1958;p63"/>
          <p:cNvSpPr/>
          <p:nvPr/>
        </p:nvSpPr>
        <p:spPr>
          <a:xfrm>
            <a:off x="751776" y="110475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9" name="Google Shape;1959;p63"/>
          <p:cNvSpPr/>
          <p:nvPr/>
        </p:nvSpPr>
        <p:spPr>
          <a:xfrm>
            <a:off x="1574076" y="7349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" name="Google Shape;1960;p63"/>
          <p:cNvSpPr/>
          <p:nvPr/>
        </p:nvSpPr>
        <p:spPr>
          <a:xfrm>
            <a:off x="2456563" y="843444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" name="Google Shape;1961;p63"/>
          <p:cNvSpPr/>
          <p:nvPr/>
        </p:nvSpPr>
        <p:spPr>
          <a:xfrm rot="-1685758">
            <a:off x="722628" y="7454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2" name="Google Shape;1962;p63"/>
          <p:cNvGrpSpPr/>
          <p:nvPr/>
        </p:nvGrpSpPr>
        <p:grpSpPr>
          <a:xfrm>
            <a:off x="3172244" y="675229"/>
            <a:ext cx="953591" cy="334099"/>
            <a:chOff x="2271950" y="2722775"/>
            <a:chExt cx="575875" cy="201775"/>
          </a:xfrm>
        </p:grpSpPr>
        <p:sp>
          <p:nvSpPr>
            <p:cNvPr id="1963" name="Google Shape;1963;p63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3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3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3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63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8" name="Google Shape;1968;p63"/>
          <p:cNvSpPr/>
          <p:nvPr/>
        </p:nvSpPr>
        <p:spPr>
          <a:xfrm>
            <a:off x="4225513" y="35678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" name="Google Shape;1969;p63"/>
          <p:cNvSpPr/>
          <p:nvPr/>
        </p:nvSpPr>
        <p:spPr>
          <a:xfrm>
            <a:off x="1787488" y="3976838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" name="Google Shape;1970;p63"/>
          <p:cNvSpPr/>
          <p:nvPr/>
        </p:nvSpPr>
        <p:spPr>
          <a:xfrm rot="7202853">
            <a:off x="787555" y="3862593"/>
            <a:ext cx="450456" cy="448158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1" name="Google Shape;1971;p63"/>
          <p:cNvSpPr/>
          <p:nvPr/>
        </p:nvSpPr>
        <p:spPr>
          <a:xfrm>
            <a:off x="3581638" y="127521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" name="Google Shape;1972;p63"/>
          <p:cNvSpPr/>
          <p:nvPr/>
        </p:nvSpPr>
        <p:spPr>
          <a:xfrm rot="-1685758">
            <a:off x="7151203" y="210789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p63"/>
          <p:cNvSpPr/>
          <p:nvPr/>
        </p:nvSpPr>
        <p:spPr>
          <a:xfrm>
            <a:off x="4677375" y="1009313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4" name="Google Shape;1974;p63"/>
          <p:cNvSpPr/>
          <p:nvPr/>
        </p:nvSpPr>
        <p:spPr>
          <a:xfrm>
            <a:off x="6661124" y="27737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" name="Google Shape;1975;p63"/>
          <p:cNvSpPr/>
          <p:nvPr/>
        </p:nvSpPr>
        <p:spPr>
          <a:xfrm rot="-1685758">
            <a:off x="4236178" y="17810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" name="Google Shape;1976;p63"/>
          <p:cNvSpPr/>
          <p:nvPr/>
        </p:nvSpPr>
        <p:spPr>
          <a:xfrm>
            <a:off x="1444450" y="4338269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7" name="Google Shape;1977;p63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" name="Google Shape;1978;p63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" name="Google Shape;1979;p63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80" name="Google Shape;1980;p63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81" name="Google Shape;1981;p63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982" name="Google Shape;1982;p63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983" name="Google Shape;1983;p63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3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3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3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3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3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3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3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3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2" name="Google Shape;1992;p63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" name="Google Shape;1993;p63"/>
          <p:cNvSpPr/>
          <p:nvPr/>
        </p:nvSpPr>
        <p:spPr>
          <a:xfrm>
            <a:off x="4674951" y="389220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011FEA-790E-720A-B230-407B5C62B6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1575" y="1402080"/>
            <a:ext cx="3021329" cy="177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278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" name="Google Shape;1946;p63"/>
          <p:cNvGrpSpPr/>
          <p:nvPr/>
        </p:nvGrpSpPr>
        <p:grpSpPr>
          <a:xfrm>
            <a:off x="7424791" y="2560533"/>
            <a:ext cx="1447577" cy="507202"/>
            <a:chOff x="2271950" y="2722775"/>
            <a:chExt cx="575875" cy="201775"/>
          </a:xfrm>
        </p:grpSpPr>
        <p:sp>
          <p:nvSpPr>
            <p:cNvPr id="1947" name="Google Shape;1947;p63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3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3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3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3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2" name="Google Shape;1952;p63"/>
          <p:cNvSpPr txBox="1">
            <a:spLocks noGrp="1"/>
          </p:cNvSpPr>
          <p:nvPr>
            <p:ph type="subTitle" idx="1"/>
          </p:nvPr>
        </p:nvSpPr>
        <p:spPr>
          <a:xfrm>
            <a:off x="977972" y="2496957"/>
            <a:ext cx="24291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" dirty="0"/>
              <a:t>onnect to the </a:t>
            </a:r>
            <a:r>
              <a:rPr lang="en" sz="1600" b="1" dirty="0">
                <a:solidFill>
                  <a:schemeClr val="tx2"/>
                </a:solidFill>
              </a:rPr>
              <a:t>Data API</a:t>
            </a:r>
            <a:r>
              <a:rPr lang="en-US" b="1" dirty="0">
                <a:solidFill>
                  <a:schemeClr val="tx1"/>
                </a:solidFill>
              </a:rPr>
              <a:t>.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953" name="Google Shape;1953;p63"/>
          <p:cNvSpPr txBox="1">
            <a:spLocks noGrp="1"/>
          </p:cNvSpPr>
          <p:nvPr>
            <p:ph type="title"/>
          </p:nvPr>
        </p:nvSpPr>
        <p:spPr>
          <a:xfrm>
            <a:off x="1090450" y="1778596"/>
            <a:ext cx="2186400" cy="7121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</a:t>
            </a:r>
            <a:r>
              <a:rPr lang="en" dirty="0"/>
              <a:t>sing java</a:t>
            </a:r>
            <a:endParaRPr dirty="0"/>
          </a:p>
        </p:txBody>
      </p:sp>
      <p:cxnSp>
        <p:nvCxnSpPr>
          <p:cNvPr id="1954" name="Google Shape;1954;p63"/>
          <p:cNvCxnSpPr/>
          <p:nvPr/>
        </p:nvCxnSpPr>
        <p:spPr>
          <a:xfrm>
            <a:off x="1020210" y="2423293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6" name="Google Shape;1956;p63"/>
          <p:cNvSpPr/>
          <p:nvPr/>
        </p:nvSpPr>
        <p:spPr>
          <a:xfrm>
            <a:off x="4849900" y="1275200"/>
            <a:ext cx="3282852" cy="2593085"/>
          </a:xfrm>
          <a:custGeom>
            <a:avLst/>
            <a:gdLst/>
            <a:ahLst/>
            <a:cxnLst/>
            <a:rect l="l" t="t" r="r" b="b"/>
            <a:pathLst>
              <a:path w="131696" h="100673" extrusionOk="0">
                <a:moveTo>
                  <a:pt x="128192" y="0"/>
                </a:moveTo>
                <a:lnTo>
                  <a:pt x="3504" y="0"/>
                </a:lnTo>
                <a:lnTo>
                  <a:pt x="3504" y="0"/>
                </a:lnTo>
                <a:lnTo>
                  <a:pt x="2821" y="0"/>
                </a:lnTo>
                <a:lnTo>
                  <a:pt x="2137" y="257"/>
                </a:lnTo>
                <a:lnTo>
                  <a:pt x="1624" y="598"/>
                </a:lnTo>
                <a:lnTo>
                  <a:pt x="1026" y="1026"/>
                </a:lnTo>
                <a:lnTo>
                  <a:pt x="599" y="1538"/>
                </a:lnTo>
                <a:lnTo>
                  <a:pt x="342" y="2137"/>
                </a:lnTo>
                <a:lnTo>
                  <a:pt x="86" y="2735"/>
                </a:lnTo>
                <a:lnTo>
                  <a:pt x="0" y="3504"/>
                </a:lnTo>
                <a:lnTo>
                  <a:pt x="0" y="79991"/>
                </a:lnTo>
                <a:lnTo>
                  <a:pt x="0" y="79991"/>
                </a:lnTo>
                <a:lnTo>
                  <a:pt x="86" y="80675"/>
                </a:lnTo>
                <a:lnTo>
                  <a:pt x="342" y="81359"/>
                </a:lnTo>
                <a:lnTo>
                  <a:pt x="599" y="81957"/>
                </a:lnTo>
                <a:lnTo>
                  <a:pt x="1026" y="82470"/>
                </a:lnTo>
                <a:lnTo>
                  <a:pt x="1624" y="82897"/>
                </a:lnTo>
                <a:lnTo>
                  <a:pt x="2137" y="83239"/>
                </a:lnTo>
                <a:lnTo>
                  <a:pt x="2821" y="83410"/>
                </a:lnTo>
                <a:lnTo>
                  <a:pt x="3504" y="83495"/>
                </a:lnTo>
                <a:lnTo>
                  <a:pt x="52132" y="83495"/>
                </a:lnTo>
                <a:lnTo>
                  <a:pt x="51191" y="89990"/>
                </a:lnTo>
                <a:lnTo>
                  <a:pt x="51191" y="89990"/>
                </a:lnTo>
                <a:lnTo>
                  <a:pt x="50850" y="91272"/>
                </a:lnTo>
                <a:lnTo>
                  <a:pt x="50251" y="92640"/>
                </a:lnTo>
                <a:lnTo>
                  <a:pt x="49910" y="93238"/>
                </a:lnTo>
                <a:lnTo>
                  <a:pt x="49482" y="93836"/>
                </a:lnTo>
                <a:lnTo>
                  <a:pt x="49055" y="94349"/>
                </a:lnTo>
                <a:lnTo>
                  <a:pt x="48628" y="94862"/>
                </a:lnTo>
                <a:lnTo>
                  <a:pt x="43842" y="98024"/>
                </a:lnTo>
                <a:lnTo>
                  <a:pt x="43842" y="98024"/>
                </a:lnTo>
                <a:lnTo>
                  <a:pt x="43585" y="98280"/>
                </a:lnTo>
                <a:lnTo>
                  <a:pt x="43415" y="98536"/>
                </a:lnTo>
                <a:lnTo>
                  <a:pt x="43329" y="98878"/>
                </a:lnTo>
                <a:lnTo>
                  <a:pt x="43244" y="99220"/>
                </a:lnTo>
                <a:lnTo>
                  <a:pt x="43329" y="99562"/>
                </a:lnTo>
                <a:lnTo>
                  <a:pt x="43415" y="99818"/>
                </a:lnTo>
                <a:lnTo>
                  <a:pt x="43585" y="100160"/>
                </a:lnTo>
                <a:lnTo>
                  <a:pt x="43842" y="100417"/>
                </a:lnTo>
                <a:lnTo>
                  <a:pt x="43842" y="100417"/>
                </a:lnTo>
                <a:lnTo>
                  <a:pt x="44269" y="100588"/>
                </a:lnTo>
                <a:lnTo>
                  <a:pt x="44782" y="100673"/>
                </a:lnTo>
                <a:lnTo>
                  <a:pt x="65891" y="100673"/>
                </a:lnTo>
                <a:lnTo>
                  <a:pt x="86914" y="100673"/>
                </a:lnTo>
                <a:lnTo>
                  <a:pt x="86914" y="100673"/>
                </a:lnTo>
                <a:lnTo>
                  <a:pt x="87427" y="100588"/>
                </a:lnTo>
                <a:lnTo>
                  <a:pt x="87854" y="100417"/>
                </a:lnTo>
                <a:lnTo>
                  <a:pt x="87854" y="100417"/>
                </a:lnTo>
                <a:lnTo>
                  <a:pt x="88111" y="100160"/>
                </a:lnTo>
                <a:lnTo>
                  <a:pt x="88281" y="99818"/>
                </a:lnTo>
                <a:lnTo>
                  <a:pt x="88367" y="99562"/>
                </a:lnTo>
                <a:lnTo>
                  <a:pt x="88452" y="99220"/>
                </a:lnTo>
                <a:lnTo>
                  <a:pt x="88367" y="98878"/>
                </a:lnTo>
                <a:lnTo>
                  <a:pt x="88281" y="98536"/>
                </a:lnTo>
                <a:lnTo>
                  <a:pt x="88111" y="98280"/>
                </a:lnTo>
                <a:lnTo>
                  <a:pt x="87854" y="98024"/>
                </a:lnTo>
                <a:lnTo>
                  <a:pt x="83154" y="94862"/>
                </a:lnTo>
                <a:lnTo>
                  <a:pt x="83154" y="94862"/>
                </a:lnTo>
                <a:lnTo>
                  <a:pt x="83068" y="94862"/>
                </a:lnTo>
                <a:lnTo>
                  <a:pt x="83068" y="94862"/>
                </a:lnTo>
                <a:lnTo>
                  <a:pt x="82556" y="94349"/>
                </a:lnTo>
                <a:lnTo>
                  <a:pt x="82128" y="93836"/>
                </a:lnTo>
                <a:lnTo>
                  <a:pt x="81786" y="93238"/>
                </a:lnTo>
                <a:lnTo>
                  <a:pt x="81445" y="92640"/>
                </a:lnTo>
                <a:lnTo>
                  <a:pt x="80846" y="91272"/>
                </a:lnTo>
                <a:lnTo>
                  <a:pt x="80505" y="89990"/>
                </a:lnTo>
                <a:lnTo>
                  <a:pt x="79564" y="83495"/>
                </a:lnTo>
                <a:lnTo>
                  <a:pt x="128192" y="83495"/>
                </a:lnTo>
                <a:lnTo>
                  <a:pt x="128192" y="83495"/>
                </a:lnTo>
                <a:lnTo>
                  <a:pt x="128875" y="83410"/>
                </a:lnTo>
                <a:lnTo>
                  <a:pt x="129559" y="83239"/>
                </a:lnTo>
                <a:lnTo>
                  <a:pt x="130157" y="82897"/>
                </a:lnTo>
                <a:lnTo>
                  <a:pt x="130670" y="82470"/>
                </a:lnTo>
                <a:lnTo>
                  <a:pt x="131097" y="81957"/>
                </a:lnTo>
                <a:lnTo>
                  <a:pt x="131354" y="81359"/>
                </a:lnTo>
                <a:lnTo>
                  <a:pt x="131610" y="80675"/>
                </a:lnTo>
                <a:lnTo>
                  <a:pt x="131696" y="79991"/>
                </a:lnTo>
                <a:lnTo>
                  <a:pt x="131696" y="3504"/>
                </a:lnTo>
                <a:lnTo>
                  <a:pt x="131696" y="3504"/>
                </a:lnTo>
                <a:lnTo>
                  <a:pt x="131610" y="2735"/>
                </a:lnTo>
                <a:lnTo>
                  <a:pt x="131354" y="2137"/>
                </a:lnTo>
                <a:lnTo>
                  <a:pt x="131097" y="1538"/>
                </a:lnTo>
                <a:lnTo>
                  <a:pt x="130670" y="1026"/>
                </a:lnTo>
                <a:lnTo>
                  <a:pt x="130157" y="598"/>
                </a:lnTo>
                <a:lnTo>
                  <a:pt x="129559" y="257"/>
                </a:lnTo>
                <a:lnTo>
                  <a:pt x="128875" y="0"/>
                </a:lnTo>
                <a:lnTo>
                  <a:pt x="128192" y="0"/>
                </a:lnTo>
                <a:lnTo>
                  <a:pt x="128192" y="0"/>
                </a:lnTo>
                <a:close/>
                <a:moveTo>
                  <a:pt x="65891" y="80932"/>
                </a:moveTo>
                <a:lnTo>
                  <a:pt x="65891" y="80932"/>
                </a:lnTo>
                <a:lnTo>
                  <a:pt x="65463" y="80846"/>
                </a:lnTo>
                <a:lnTo>
                  <a:pt x="65036" y="80761"/>
                </a:lnTo>
                <a:lnTo>
                  <a:pt x="64694" y="80504"/>
                </a:lnTo>
                <a:lnTo>
                  <a:pt x="64352" y="80248"/>
                </a:lnTo>
                <a:lnTo>
                  <a:pt x="64096" y="79991"/>
                </a:lnTo>
                <a:lnTo>
                  <a:pt x="63925" y="79650"/>
                </a:lnTo>
                <a:lnTo>
                  <a:pt x="63840" y="79222"/>
                </a:lnTo>
                <a:lnTo>
                  <a:pt x="63754" y="78795"/>
                </a:lnTo>
                <a:lnTo>
                  <a:pt x="63754" y="78795"/>
                </a:lnTo>
                <a:lnTo>
                  <a:pt x="63840" y="78368"/>
                </a:lnTo>
                <a:lnTo>
                  <a:pt x="63925" y="78026"/>
                </a:lnTo>
                <a:lnTo>
                  <a:pt x="64096" y="77599"/>
                </a:lnTo>
                <a:lnTo>
                  <a:pt x="64352" y="77342"/>
                </a:lnTo>
                <a:lnTo>
                  <a:pt x="64694" y="77086"/>
                </a:lnTo>
                <a:lnTo>
                  <a:pt x="65036" y="76915"/>
                </a:lnTo>
                <a:lnTo>
                  <a:pt x="65463" y="76744"/>
                </a:lnTo>
                <a:lnTo>
                  <a:pt x="65891" y="76744"/>
                </a:lnTo>
                <a:lnTo>
                  <a:pt x="65891" y="76744"/>
                </a:lnTo>
                <a:lnTo>
                  <a:pt x="66233" y="76744"/>
                </a:lnTo>
                <a:lnTo>
                  <a:pt x="66660" y="76915"/>
                </a:lnTo>
                <a:lnTo>
                  <a:pt x="67002" y="77086"/>
                </a:lnTo>
                <a:lnTo>
                  <a:pt x="67344" y="77342"/>
                </a:lnTo>
                <a:lnTo>
                  <a:pt x="67600" y="77599"/>
                </a:lnTo>
                <a:lnTo>
                  <a:pt x="67771" y="78026"/>
                </a:lnTo>
                <a:lnTo>
                  <a:pt x="67856" y="78368"/>
                </a:lnTo>
                <a:lnTo>
                  <a:pt x="67942" y="78795"/>
                </a:lnTo>
                <a:lnTo>
                  <a:pt x="67942" y="78795"/>
                </a:lnTo>
                <a:lnTo>
                  <a:pt x="67856" y="79222"/>
                </a:lnTo>
                <a:lnTo>
                  <a:pt x="67771" y="79650"/>
                </a:lnTo>
                <a:lnTo>
                  <a:pt x="67600" y="79991"/>
                </a:lnTo>
                <a:lnTo>
                  <a:pt x="67344" y="80248"/>
                </a:lnTo>
                <a:lnTo>
                  <a:pt x="67002" y="80504"/>
                </a:lnTo>
                <a:lnTo>
                  <a:pt x="66660" y="80761"/>
                </a:lnTo>
                <a:lnTo>
                  <a:pt x="66233" y="80846"/>
                </a:lnTo>
                <a:lnTo>
                  <a:pt x="65891" y="80932"/>
                </a:lnTo>
                <a:lnTo>
                  <a:pt x="65891" y="80932"/>
                </a:lnTo>
                <a:close/>
                <a:moveTo>
                  <a:pt x="126568" y="74009"/>
                </a:moveTo>
                <a:lnTo>
                  <a:pt x="5128" y="74009"/>
                </a:lnTo>
                <a:lnTo>
                  <a:pt x="5128" y="4871"/>
                </a:lnTo>
                <a:lnTo>
                  <a:pt x="126568" y="4871"/>
                </a:lnTo>
                <a:lnTo>
                  <a:pt x="126568" y="74009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1"/>
              </a:gs>
            </a:gsLst>
            <a:lin ang="80993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" name="Google Shape;1957;p63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2022 swedu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958" name="Google Shape;1958;p63"/>
          <p:cNvSpPr/>
          <p:nvPr/>
        </p:nvSpPr>
        <p:spPr>
          <a:xfrm>
            <a:off x="751776" y="110475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9" name="Google Shape;1959;p63"/>
          <p:cNvSpPr/>
          <p:nvPr/>
        </p:nvSpPr>
        <p:spPr>
          <a:xfrm>
            <a:off x="1574076" y="7349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" name="Google Shape;1960;p63"/>
          <p:cNvSpPr/>
          <p:nvPr/>
        </p:nvSpPr>
        <p:spPr>
          <a:xfrm>
            <a:off x="2456563" y="843444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" name="Google Shape;1961;p63"/>
          <p:cNvSpPr/>
          <p:nvPr/>
        </p:nvSpPr>
        <p:spPr>
          <a:xfrm rot="-1685758">
            <a:off x="722628" y="7454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2" name="Google Shape;1962;p63"/>
          <p:cNvGrpSpPr/>
          <p:nvPr/>
        </p:nvGrpSpPr>
        <p:grpSpPr>
          <a:xfrm>
            <a:off x="3172244" y="675229"/>
            <a:ext cx="953591" cy="334099"/>
            <a:chOff x="2271950" y="2722775"/>
            <a:chExt cx="575875" cy="201775"/>
          </a:xfrm>
        </p:grpSpPr>
        <p:sp>
          <p:nvSpPr>
            <p:cNvPr id="1963" name="Google Shape;1963;p63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3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3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3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63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8" name="Google Shape;1968;p63"/>
          <p:cNvSpPr/>
          <p:nvPr/>
        </p:nvSpPr>
        <p:spPr>
          <a:xfrm>
            <a:off x="4225513" y="35678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" name="Google Shape;1969;p63"/>
          <p:cNvSpPr/>
          <p:nvPr/>
        </p:nvSpPr>
        <p:spPr>
          <a:xfrm>
            <a:off x="1787488" y="3976838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" name="Google Shape;1970;p63"/>
          <p:cNvSpPr/>
          <p:nvPr/>
        </p:nvSpPr>
        <p:spPr>
          <a:xfrm rot="7202853">
            <a:off x="787555" y="3862593"/>
            <a:ext cx="450456" cy="448158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1" name="Google Shape;1971;p63"/>
          <p:cNvSpPr/>
          <p:nvPr/>
        </p:nvSpPr>
        <p:spPr>
          <a:xfrm>
            <a:off x="3581638" y="127521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" name="Google Shape;1972;p63"/>
          <p:cNvSpPr/>
          <p:nvPr/>
        </p:nvSpPr>
        <p:spPr>
          <a:xfrm rot="-1685758">
            <a:off x="7151203" y="210789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p63"/>
          <p:cNvSpPr/>
          <p:nvPr/>
        </p:nvSpPr>
        <p:spPr>
          <a:xfrm>
            <a:off x="4677375" y="1009313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4" name="Google Shape;1974;p63"/>
          <p:cNvSpPr/>
          <p:nvPr/>
        </p:nvSpPr>
        <p:spPr>
          <a:xfrm>
            <a:off x="6661124" y="27737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" name="Google Shape;1975;p63"/>
          <p:cNvSpPr/>
          <p:nvPr/>
        </p:nvSpPr>
        <p:spPr>
          <a:xfrm rot="-1685758">
            <a:off x="4236178" y="17810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" name="Google Shape;1976;p63"/>
          <p:cNvSpPr/>
          <p:nvPr/>
        </p:nvSpPr>
        <p:spPr>
          <a:xfrm>
            <a:off x="1444450" y="4338269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7" name="Google Shape;1977;p63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" name="Google Shape;1978;p63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" name="Google Shape;1979;p63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80" name="Google Shape;1980;p63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81" name="Google Shape;1981;p63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982" name="Google Shape;1982;p63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983" name="Google Shape;1983;p63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3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3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3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3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3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3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3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3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2" name="Google Shape;1992;p63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" name="Google Shape;1993;p63"/>
          <p:cNvSpPr/>
          <p:nvPr/>
        </p:nvSpPr>
        <p:spPr>
          <a:xfrm>
            <a:off x="4674951" y="389220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C58FC0-9619-E32F-AA66-02AE742E42A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094" b="9363"/>
          <a:stretch/>
        </p:blipFill>
        <p:spPr>
          <a:xfrm>
            <a:off x="4980122" y="1402079"/>
            <a:ext cx="3022316" cy="177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807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" name="Google Shape;1946;p63"/>
          <p:cNvGrpSpPr/>
          <p:nvPr/>
        </p:nvGrpSpPr>
        <p:grpSpPr>
          <a:xfrm>
            <a:off x="7424791" y="2560533"/>
            <a:ext cx="1447577" cy="507202"/>
            <a:chOff x="2271950" y="2722775"/>
            <a:chExt cx="575875" cy="201775"/>
          </a:xfrm>
        </p:grpSpPr>
        <p:sp>
          <p:nvSpPr>
            <p:cNvPr id="1947" name="Google Shape;1947;p63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3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3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3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3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2" name="Google Shape;1952;p63"/>
          <p:cNvSpPr txBox="1">
            <a:spLocks noGrp="1"/>
          </p:cNvSpPr>
          <p:nvPr>
            <p:ph type="subTitle" idx="1"/>
          </p:nvPr>
        </p:nvSpPr>
        <p:spPr>
          <a:xfrm>
            <a:off x="977972" y="2496957"/>
            <a:ext cx="24291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" dirty="0"/>
              <a:t>reate </a:t>
            </a:r>
            <a:r>
              <a:rPr lang="en" sz="1600" b="1" dirty="0">
                <a:solidFill>
                  <a:schemeClr val="tx2"/>
                </a:solidFill>
              </a:rPr>
              <a:t>Database</a:t>
            </a:r>
            <a:r>
              <a:rPr lang="en-US" b="1" dirty="0">
                <a:solidFill>
                  <a:schemeClr val="tx1"/>
                </a:solidFill>
              </a:rPr>
              <a:t>.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953" name="Google Shape;1953;p63"/>
          <p:cNvSpPr txBox="1">
            <a:spLocks noGrp="1"/>
          </p:cNvSpPr>
          <p:nvPr>
            <p:ph type="title"/>
          </p:nvPr>
        </p:nvSpPr>
        <p:spPr>
          <a:xfrm>
            <a:off x="1090450" y="1778596"/>
            <a:ext cx="2186400" cy="7121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</a:t>
            </a:r>
            <a:r>
              <a:rPr lang="en" dirty="0"/>
              <a:t>sing mysql</a:t>
            </a:r>
            <a:endParaRPr dirty="0"/>
          </a:p>
        </p:txBody>
      </p:sp>
      <p:cxnSp>
        <p:nvCxnSpPr>
          <p:cNvPr id="1954" name="Google Shape;1954;p63"/>
          <p:cNvCxnSpPr/>
          <p:nvPr/>
        </p:nvCxnSpPr>
        <p:spPr>
          <a:xfrm>
            <a:off x="1020210" y="2423293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6" name="Google Shape;1956;p63"/>
          <p:cNvSpPr/>
          <p:nvPr/>
        </p:nvSpPr>
        <p:spPr>
          <a:xfrm>
            <a:off x="4849900" y="1275200"/>
            <a:ext cx="3282852" cy="2593085"/>
          </a:xfrm>
          <a:custGeom>
            <a:avLst/>
            <a:gdLst/>
            <a:ahLst/>
            <a:cxnLst/>
            <a:rect l="l" t="t" r="r" b="b"/>
            <a:pathLst>
              <a:path w="131696" h="100673" extrusionOk="0">
                <a:moveTo>
                  <a:pt x="128192" y="0"/>
                </a:moveTo>
                <a:lnTo>
                  <a:pt x="3504" y="0"/>
                </a:lnTo>
                <a:lnTo>
                  <a:pt x="3504" y="0"/>
                </a:lnTo>
                <a:lnTo>
                  <a:pt x="2821" y="0"/>
                </a:lnTo>
                <a:lnTo>
                  <a:pt x="2137" y="257"/>
                </a:lnTo>
                <a:lnTo>
                  <a:pt x="1624" y="598"/>
                </a:lnTo>
                <a:lnTo>
                  <a:pt x="1026" y="1026"/>
                </a:lnTo>
                <a:lnTo>
                  <a:pt x="599" y="1538"/>
                </a:lnTo>
                <a:lnTo>
                  <a:pt x="342" y="2137"/>
                </a:lnTo>
                <a:lnTo>
                  <a:pt x="86" y="2735"/>
                </a:lnTo>
                <a:lnTo>
                  <a:pt x="0" y="3504"/>
                </a:lnTo>
                <a:lnTo>
                  <a:pt x="0" y="79991"/>
                </a:lnTo>
                <a:lnTo>
                  <a:pt x="0" y="79991"/>
                </a:lnTo>
                <a:lnTo>
                  <a:pt x="86" y="80675"/>
                </a:lnTo>
                <a:lnTo>
                  <a:pt x="342" y="81359"/>
                </a:lnTo>
                <a:lnTo>
                  <a:pt x="599" y="81957"/>
                </a:lnTo>
                <a:lnTo>
                  <a:pt x="1026" y="82470"/>
                </a:lnTo>
                <a:lnTo>
                  <a:pt x="1624" y="82897"/>
                </a:lnTo>
                <a:lnTo>
                  <a:pt x="2137" y="83239"/>
                </a:lnTo>
                <a:lnTo>
                  <a:pt x="2821" y="83410"/>
                </a:lnTo>
                <a:lnTo>
                  <a:pt x="3504" y="83495"/>
                </a:lnTo>
                <a:lnTo>
                  <a:pt x="52132" y="83495"/>
                </a:lnTo>
                <a:lnTo>
                  <a:pt x="51191" y="89990"/>
                </a:lnTo>
                <a:lnTo>
                  <a:pt x="51191" y="89990"/>
                </a:lnTo>
                <a:lnTo>
                  <a:pt x="50850" y="91272"/>
                </a:lnTo>
                <a:lnTo>
                  <a:pt x="50251" y="92640"/>
                </a:lnTo>
                <a:lnTo>
                  <a:pt x="49910" y="93238"/>
                </a:lnTo>
                <a:lnTo>
                  <a:pt x="49482" y="93836"/>
                </a:lnTo>
                <a:lnTo>
                  <a:pt x="49055" y="94349"/>
                </a:lnTo>
                <a:lnTo>
                  <a:pt x="48628" y="94862"/>
                </a:lnTo>
                <a:lnTo>
                  <a:pt x="43842" y="98024"/>
                </a:lnTo>
                <a:lnTo>
                  <a:pt x="43842" y="98024"/>
                </a:lnTo>
                <a:lnTo>
                  <a:pt x="43585" y="98280"/>
                </a:lnTo>
                <a:lnTo>
                  <a:pt x="43415" y="98536"/>
                </a:lnTo>
                <a:lnTo>
                  <a:pt x="43329" y="98878"/>
                </a:lnTo>
                <a:lnTo>
                  <a:pt x="43244" y="99220"/>
                </a:lnTo>
                <a:lnTo>
                  <a:pt x="43329" y="99562"/>
                </a:lnTo>
                <a:lnTo>
                  <a:pt x="43415" y="99818"/>
                </a:lnTo>
                <a:lnTo>
                  <a:pt x="43585" y="100160"/>
                </a:lnTo>
                <a:lnTo>
                  <a:pt x="43842" y="100417"/>
                </a:lnTo>
                <a:lnTo>
                  <a:pt x="43842" y="100417"/>
                </a:lnTo>
                <a:lnTo>
                  <a:pt x="44269" y="100588"/>
                </a:lnTo>
                <a:lnTo>
                  <a:pt x="44782" y="100673"/>
                </a:lnTo>
                <a:lnTo>
                  <a:pt x="65891" y="100673"/>
                </a:lnTo>
                <a:lnTo>
                  <a:pt x="86914" y="100673"/>
                </a:lnTo>
                <a:lnTo>
                  <a:pt x="86914" y="100673"/>
                </a:lnTo>
                <a:lnTo>
                  <a:pt x="87427" y="100588"/>
                </a:lnTo>
                <a:lnTo>
                  <a:pt x="87854" y="100417"/>
                </a:lnTo>
                <a:lnTo>
                  <a:pt x="87854" y="100417"/>
                </a:lnTo>
                <a:lnTo>
                  <a:pt x="88111" y="100160"/>
                </a:lnTo>
                <a:lnTo>
                  <a:pt x="88281" y="99818"/>
                </a:lnTo>
                <a:lnTo>
                  <a:pt x="88367" y="99562"/>
                </a:lnTo>
                <a:lnTo>
                  <a:pt x="88452" y="99220"/>
                </a:lnTo>
                <a:lnTo>
                  <a:pt x="88367" y="98878"/>
                </a:lnTo>
                <a:lnTo>
                  <a:pt x="88281" y="98536"/>
                </a:lnTo>
                <a:lnTo>
                  <a:pt x="88111" y="98280"/>
                </a:lnTo>
                <a:lnTo>
                  <a:pt x="87854" y="98024"/>
                </a:lnTo>
                <a:lnTo>
                  <a:pt x="83154" y="94862"/>
                </a:lnTo>
                <a:lnTo>
                  <a:pt x="83154" y="94862"/>
                </a:lnTo>
                <a:lnTo>
                  <a:pt x="83068" y="94862"/>
                </a:lnTo>
                <a:lnTo>
                  <a:pt x="83068" y="94862"/>
                </a:lnTo>
                <a:lnTo>
                  <a:pt x="82556" y="94349"/>
                </a:lnTo>
                <a:lnTo>
                  <a:pt x="82128" y="93836"/>
                </a:lnTo>
                <a:lnTo>
                  <a:pt x="81786" y="93238"/>
                </a:lnTo>
                <a:lnTo>
                  <a:pt x="81445" y="92640"/>
                </a:lnTo>
                <a:lnTo>
                  <a:pt x="80846" y="91272"/>
                </a:lnTo>
                <a:lnTo>
                  <a:pt x="80505" y="89990"/>
                </a:lnTo>
                <a:lnTo>
                  <a:pt x="79564" y="83495"/>
                </a:lnTo>
                <a:lnTo>
                  <a:pt x="128192" y="83495"/>
                </a:lnTo>
                <a:lnTo>
                  <a:pt x="128192" y="83495"/>
                </a:lnTo>
                <a:lnTo>
                  <a:pt x="128875" y="83410"/>
                </a:lnTo>
                <a:lnTo>
                  <a:pt x="129559" y="83239"/>
                </a:lnTo>
                <a:lnTo>
                  <a:pt x="130157" y="82897"/>
                </a:lnTo>
                <a:lnTo>
                  <a:pt x="130670" y="82470"/>
                </a:lnTo>
                <a:lnTo>
                  <a:pt x="131097" y="81957"/>
                </a:lnTo>
                <a:lnTo>
                  <a:pt x="131354" y="81359"/>
                </a:lnTo>
                <a:lnTo>
                  <a:pt x="131610" y="80675"/>
                </a:lnTo>
                <a:lnTo>
                  <a:pt x="131696" y="79991"/>
                </a:lnTo>
                <a:lnTo>
                  <a:pt x="131696" y="3504"/>
                </a:lnTo>
                <a:lnTo>
                  <a:pt x="131696" y="3504"/>
                </a:lnTo>
                <a:lnTo>
                  <a:pt x="131610" y="2735"/>
                </a:lnTo>
                <a:lnTo>
                  <a:pt x="131354" y="2137"/>
                </a:lnTo>
                <a:lnTo>
                  <a:pt x="131097" y="1538"/>
                </a:lnTo>
                <a:lnTo>
                  <a:pt x="130670" y="1026"/>
                </a:lnTo>
                <a:lnTo>
                  <a:pt x="130157" y="598"/>
                </a:lnTo>
                <a:lnTo>
                  <a:pt x="129559" y="257"/>
                </a:lnTo>
                <a:lnTo>
                  <a:pt x="128875" y="0"/>
                </a:lnTo>
                <a:lnTo>
                  <a:pt x="128192" y="0"/>
                </a:lnTo>
                <a:lnTo>
                  <a:pt x="128192" y="0"/>
                </a:lnTo>
                <a:close/>
                <a:moveTo>
                  <a:pt x="65891" y="80932"/>
                </a:moveTo>
                <a:lnTo>
                  <a:pt x="65891" y="80932"/>
                </a:lnTo>
                <a:lnTo>
                  <a:pt x="65463" y="80846"/>
                </a:lnTo>
                <a:lnTo>
                  <a:pt x="65036" y="80761"/>
                </a:lnTo>
                <a:lnTo>
                  <a:pt x="64694" y="80504"/>
                </a:lnTo>
                <a:lnTo>
                  <a:pt x="64352" y="80248"/>
                </a:lnTo>
                <a:lnTo>
                  <a:pt x="64096" y="79991"/>
                </a:lnTo>
                <a:lnTo>
                  <a:pt x="63925" y="79650"/>
                </a:lnTo>
                <a:lnTo>
                  <a:pt x="63840" y="79222"/>
                </a:lnTo>
                <a:lnTo>
                  <a:pt x="63754" y="78795"/>
                </a:lnTo>
                <a:lnTo>
                  <a:pt x="63754" y="78795"/>
                </a:lnTo>
                <a:lnTo>
                  <a:pt x="63840" y="78368"/>
                </a:lnTo>
                <a:lnTo>
                  <a:pt x="63925" y="78026"/>
                </a:lnTo>
                <a:lnTo>
                  <a:pt x="64096" y="77599"/>
                </a:lnTo>
                <a:lnTo>
                  <a:pt x="64352" y="77342"/>
                </a:lnTo>
                <a:lnTo>
                  <a:pt x="64694" y="77086"/>
                </a:lnTo>
                <a:lnTo>
                  <a:pt x="65036" y="76915"/>
                </a:lnTo>
                <a:lnTo>
                  <a:pt x="65463" y="76744"/>
                </a:lnTo>
                <a:lnTo>
                  <a:pt x="65891" y="76744"/>
                </a:lnTo>
                <a:lnTo>
                  <a:pt x="65891" y="76744"/>
                </a:lnTo>
                <a:lnTo>
                  <a:pt x="66233" y="76744"/>
                </a:lnTo>
                <a:lnTo>
                  <a:pt x="66660" y="76915"/>
                </a:lnTo>
                <a:lnTo>
                  <a:pt x="67002" y="77086"/>
                </a:lnTo>
                <a:lnTo>
                  <a:pt x="67344" y="77342"/>
                </a:lnTo>
                <a:lnTo>
                  <a:pt x="67600" y="77599"/>
                </a:lnTo>
                <a:lnTo>
                  <a:pt x="67771" y="78026"/>
                </a:lnTo>
                <a:lnTo>
                  <a:pt x="67856" y="78368"/>
                </a:lnTo>
                <a:lnTo>
                  <a:pt x="67942" y="78795"/>
                </a:lnTo>
                <a:lnTo>
                  <a:pt x="67942" y="78795"/>
                </a:lnTo>
                <a:lnTo>
                  <a:pt x="67856" y="79222"/>
                </a:lnTo>
                <a:lnTo>
                  <a:pt x="67771" y="79650"/>
                </a:lnTo>
                <a:lnTo>
                  <a:pt x="67600" y="79991"/>
                </a:lnTo>
                <a:lnTo>
                  <a:pt x="67344" y="80248"/>
                </a:lnTo>
                <a:lnTo>
                  <a:pt x="67002" y="80504"/>
                </a:lnTo>
                <a:lnTo>
                  <a:pt x="66660" y="80761"/>
                </a:lnTo>
                <a:lnTo>
                  <a:pt x="66233" y="80846"/>
                </a:lnTo>
                <a:lnTo>
                  <a:pt x="65891" y="80932"/>
                </a:lnTo>
                <a:lnTo>
                  <a:pt x="65891" y="80932"/>
                </a:lnTo>
                <a:close/>
                <a:moveTo>
                  <a:pt x="126568" y="74009"/>
                </a:moveTo>
                <a:lnTo>
                  <a:pt x="5128" y="74009"/>
                </a:lnTo>
                <a:lnTo>
                  <a:pt x="5128" y="4871"/>
                </a:lnTo>
                <a:lnTo>
                  <a:pt x="126568" y="4871"/>
                </a:lnTo>
                <a:lnTo>
                  <a:pt x="126568" y="74009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1"/>
              </a:gs>
            </a:gsLst>
            <a:lin ang="80993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" name="Google Shape;1957;p63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2022 swedu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958" name="Google Shape;1958;p63"/>
          <p:cNvSpPr/>
          <p:nvPr/>
        </p:nvSpPr>
        <p:spPr>
          <a:xfrm>
            <a:off x="751776" y="110475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9" name="Google Shape;1959;p63"/>
          <p:cNvSpPr/>
          <p:nvPr/>
        </p:nvSpPr>
        <p:spPr>
          <a:xfrm>
            <a:off x="1574076" y="7349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" name="Google Shape;1960;p63"/>
          <p:cNvSpPr/>
          <p:nvPr/>
        </p:nvSpPr>
        <p:spPr>
          <a:xfrm>
            <a:off x="2456563" y="843444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" name="Google Shape;1961;p63"/>
          <p:cNvSpPr/>
          <p:nvPr/>
        </p:nvSpPr>
        <p:spPr>
          <a:xfrm rot="-1685758">
            <a:off x="722628" y="7454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2" name="Google Shape;1962;p63"/>
          <p:cNvGrpSpPr/>
          <p:nvPr/>
        </p:nvGrpSpPr>
        <p:grpSpPr>
          <a:xfrm>
            <a:off x="3172244" y="675229"/>
            <a:ext cx="953591" cy="334099"/>
            <a:chOff x="2271950" y="2722775"/>
            <a:chExt cx="575875" cy="201775"/>
          </a:xfrm>
        </p:grpSpPr>
        <p:sp>
          <p:nvSpPr>
            <p:cNvPr id="1963" name="Google Shape;1963;p63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3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3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3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63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8" name="Google Shape;1968;p63"/>
          <p:cNvSpPr/>
          <p:nvPr/>
        </p:nvSpPr>
        <p:spPr>
          <a:xfrm>
            <a:off x="4225513" y="35678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" name="Google Shape;1969;p63"/>
          <p:cNvSpPr/>
          <p:nvPr/>
        </p:nvSpPr>
        <p:spPr>
          <a:xfrm>
            <a:off x="1787488" y="3976838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" name="Google Shape;1970;p63"/>
          <p:cNvSpPr/>
          <p:nvPr/>
        </p:nvSpPr>
        <p:spPr>
          <a:xfrm rot="7202853">
            <a:off x="787555" y="3862593"/>
            <a:ext cx="450456" cy="448158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1" name="Google Shape;1971;p63"/>
          <p:cNvSpPr/>
          <p:nvPr/>
        </p:nvSpPr>
        <p:spPr>
          <a:xfrm>
            <a:off x="3581638" y="127521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" name="Google Shape;1972;p63"/>
          <p:cNvSpPr/>
          <p:nvPr/>
        </p:nvSpPr>
        <p:spPr>
          <a:xfrm rot="-1685758">
            <a:off x="7151203" y="210789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p63"/>
          <p:cNvSpPr/>
          <p:nvPr/>
        </p:nvSpPr>
        <p:spPr>
          <a:xfrm>
            <a:off x="4677375" y="1009313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4" name="Google Shape;1974;p63"/>
          <p:cNvSpPr/>
          <p:nvPr/>
        </p:nvSpPr>
        <p:spPr>
          <a:xfrm>
            <a:off x="6661124" y="27737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" name="Google Shape;1975;p63"/>
          <p:cNvSpPr/>
          <p:nvPr/>
        </p:nvSpPr>
        <p:spPr>
          <a:xfrm rot="-1685758">
            <a:off x="4236178" y="17810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" name="Google Shape;1976;p63"/>
          <p:cNvSpPr/>
          <p:nvPr/>
        </p:nvSpPr>
        <p:spPr>
          <a:xfrm>
            <a:off x="1444450" y="4338269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7" name="Google Shape;1977;p63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" name="Google Shape;1978;p63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" name="Google Shape;1979;p63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80" name="Google Shape;1980;p63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81" name="Google Shape;1981;p63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982" name="Google Shape;1982;p63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983" name="Google Shape;1983;p63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3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3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3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3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3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3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3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3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2" name="Google Shape;1992;p63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" name="Google Shape;1993;p63"/>
          <p:cNvSpPr/>
          <p:nvPr/>
        </p:nvSpPr>
        <p:spPr>
          <a:xfrm>
            <a:off x="4674951" y="389220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4F3934-6EC8-A58A-6902-4C756AB5DC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0122" y="1393972"/>
            <a:ext cx="3037755" cy="178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156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" name="Google Shape;1946;p63"/>
          <p:cNvGrpSpPr/>
          <p:nvPr/>
        </p:nvGrpSpPr>
        <p:grpSpPr>
          <a:xfrm>
            <a:off x="7424791" y="2560533"/>
            <a:ext cx="1447577" cy="507202"/>
            <a:chOff x="2271950" y="2722775"/>
            <a:chExt cx="575875" cy="201775"/>
          </a:xfrm>
        </p:grpSpPr>
        <p:sp>
          <p:nvSpPr>
            <p:cNvPr id="1947" name="Google Shape;1947;p63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3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3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3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3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2" name="Google Shape;1952;p63"/>
          <p:cNvSpPr txBox="1">
            <a:spLocks noGrp="1"/>
          </p:cNvSpPr>
          <p:nvPr>
            <p:ph type="subTitle" idx="1"/>
          </p:nvPr>
        </p:nvSpPr>
        <p:spPr>
          <a:xfrm>
            <a:off x="880550" y="2490740"/>
            <a:ext cx="2603666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Load the data to</a:t>
            </a:r>
            <a:r>
              <a:rPr lang="en" dirty="0"/>
              <a:t> </a:t>
            </a:r>
            <a:r>
              <a:rPr lang="en" sz="1600" b="1" dirty="0">
                <a:solidFill>
                  <a:schemeClr val="tx2"/>
                </a:solidFill>
              </a:rPr>
              <a:t>Logstash</a:t>
            </a:r>
            <a:r>
              <a:rPr lang="en-US" b="1" dirty="0">
                <a:solidFill>
                  <a:schemeClr val="tx1"/>
                </a:solidFill>
              </a:rPr>
              <a:t>.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953" name="Google Shape;1953;p63"/>
          <p:cNvSpPr txBox="1">
            <a:spLocks noGrp="1"/>
          </p:cNvSpPr>
          <p:nvPr>
            <p:ph type="title"/>
          </p:nvPr>
        </p:nvSpPr>
        <p:spPr>
          <a:xfrm>
            <a:off x="1090450" y="1778596"/>
            <a:ext cx="2186400" cy="7121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</a:t>
            </a:r>
            <a:r>
              <a:rPr lang="en" dirty="0"/>
              <a:t>sing CLI</a:t>
            </a:r>
            <a:endParaRPr dirty="0"/>
          </a:p>
        </p:txBody>
      </p:sp>
      <p:cxnSp>
        <p:nvCxnSpPr>
          <p:cNvPr id="1954" name="Google Shape;1954;p63"/>
          <p:cNvCxnSpPr/>
          <p:nvPr/>
        </p:nvCxnSpPr>
        <p:spPr>
          <a:xfrm>
            <a:off x="1020210" y="2423293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6" name="Google Shape;1956;p63"/>
          <p:cNvSpPr/>
          <p:nvPr/>
        </p:nvSpPr>
        <p:spPr>
          <a:xfrm>
            <a:off x="4849900" y="1275200"/>
            <a:ext cx="3282852" cy="2593085"/>
          </a:xfrm>
          <a:custGeom>
            <a:avLst/>
            <a:gdLst/>
            <a:ahLst/>
            <a:cxnLst/>
            <a:rect l="l" t="t" r="r" b="b"/>
            <a:pathLst>
              <a:path w="131696" h="100673" extrusionOk="0">
                <a:moveTo>
                  <a:pt x="128192" y="0"/>
                </a:moveTo>
                <a:lnTo>
                  <a:pt x="3504" y="0"/>
                </a:lnTo>
                <a:lnTo>
                  <a:pt x="3504" y="0"/>
                </a:lnTo>
                <a:lnTo>
                  <a:pt x="2821" y="0"/>
                </a:lnTo>
                <a:lnTo>
                  <a:pt x="2137" y="257"/>
                </a:lnTo>
                <a:lnTo>
                  <a:pt x="1624" y="598"/>
                </a:lnTo>
                <a:lnTo>
                  <a:pt x="1026" y="1026"/>
                </a:lnTo>
                <a:lnTo>
                  <a:pt x="599" y="1538"/>
                </a:lnTo>
                <a:lnTo>
                  <a:pt x="342" y="2137"/>
                </a:lnTo>
                <a:lnTo>
                  <a:pt x="86" y="2735"/>
                </a:lnTo>
                <a:lnTo>
                  <a:pt x="0" y="3504"/>
                </a:lnTo>
                <a:lnTo>
                  <a:pt x="0" y="79991"/>
                </a:lnTo>
                <a:lnTo>
                  <a:pt x="0" y="79991"/>
                </a:lnTo>
                <a:lnTo>
                  <a:pt x="86" y="80675"/>
                </a:lnTo>
                <a:lnTo>
                  <a:pt x="342" y="81359"/>
                </a:lnTo>
                <a:lnTo>
                  <a:pt x="599" y="81957"/>
                </a:lnTo>
                <a:lnTo>
                  <a:pt x="1026" y="82470"/>
                </a:lnTo>
                <a:lnTo>
                  <a:pt x="1624" y="82897"/>
                </a:lnTo>
                <a:lnTo>
                  <a:pt x="2137" y="83239"/>
                </a:lnTo>
                <a:lnTo>
                  <a:pt x="2821" y="83410"/>
                </a:lnTo>
                <a:lnTo>
                  <a:pt x="3504" y="83495"/>
                </a:lnTo>
                <a:lnTo>
                  <a:pt x="52132" y="83495"/>
                </a:lnTo>
                <a:lnTo>
                  <a:pt x="51191" y="89990"/>
                </a:lnTo>
                <a:lnTo>
                  <a:pt x="51191" y="89990"/>
                </a:lnTo>
                <a:lnTo>
                  <a:pt x="50850" y="91272"/>
                </a:lnTo>
                <a:lnTo>
                  <a:pt x="50251" y="92640"/>
                </a:lnTo>
                <a:lnTo>
                  <a:pt x="49910" y="93238"/>
                </a:lnTo>
                <a:lnTo>
                  <a:pt x="49482" y="93836"/>
                </a:lnTo>
                <a:lnTo>
                  <a:pt x="49055" y="94349"/>
                </a:lnTo>
                <a:lnTo>
                  <a:pt x="48628" y="94862"/>
                </a:lnTo>
                <a:lnTo>
                  <a:pt x="43842" y="98024"/>
                </a:lnTo>
                <a:lnTo>
                  <a:pt x="43842" y="98024"/>
                </a:lnTo>
                <a:lnTo>
                  <a:pt x="43585" y="98280"/>
                </a:lnTo>
                <a:lnTo>
                  <a:pt x="43415" y="98536"/>
                </a:lnTo>
                <a:lnTo>
                  <a:pt x="43329" y="98878"/>
                </a:lnTo>
                <a:lnTo>
                  <a:pt x="43244" y="99220"/>
                </a:lnTo>
                <a:lnTo>
                  <a:pt x="43329" y="99562"/>
                </a:lnTo>
                <a:lnTo>
                  <a:pt x="43415" y="99818"/>
                </a:lnTo>
                <a:lnTo>
                  <a:pt x="43585" y="100160"/>
                </a:lnTo>
                <a:lnTo>
                  <a:pt x="43842" y="100417"/>
                </a:lnTo>
                <a:lnTo>
                  <a:pt x="43842" y="100417"/>
                </a:lnTo>
                <a:lnTo>
                  <a:pt x="44269" y="100588"/>
                </a:lnTo>
                <a:lnTo>
                  <a:pt x="44782" y="100673"/>
                </a:lnTo>
                <a:lnTo>
                  <a:pt x="65891" y="100673"/>
                </a:lnTo>
                <a:lnTo>
                  <a:pt x="86914" y="100673"/>
                </a:lnTo>
                <a:lnTo>
                  <a:pt x="86914" y="100673"/>
                </a:lnTo>
                <a:lnTo>
                  <a:pt x="87427" y="100588"/>
                </a:lnTo>
                <a:lnTo>
                  <a:pt x="87854" y="100417"/>
                </a:lnTo>
                <a:lnTo>
                  <a:pt x="87854" y="100417"/>
                </a:lnTo>
                <a:lnTo>
                  <a:pt x="88111" y="100160"/>
                </a:lnTo>
                <a:lnTo>
                  <a:pt x="88281" y="99818"/>
                </a:lnTo>
                <a:lnTo>
                  <a:pt x="88367" y="99562"/>
                </a:lnTo>
                <a:lnTo>
                  <a:pt x="88452" y="99220"/>
                </a:lnTo>
                <a:lnTo>
                  <a:pt x="88367" y="98878"/>
                </a:lnTo>
                <a:lnTo>
                  <a:pt x="88281" y="98536"/>
                </a:lnTo>
                <a:lnTo>
                  <a:pt x="88111" y="98280"/>
                </a:lnTo>
                <a:lnTo>
                  <a:pt x="87854" y="98024"/>
                </a:lnTo>
                <a:lnTo>
                  <a:pt x="83154" y="94862"/>
                </a:lnTo>
                <a:lnTo>
                  <a:pt x="83154" y="94862"/>
                </a:lnTo>
                <a:lnTo>
                  <a:pt x="83068" y="94862"/>
                </a:lnTo>
                <a:lnTo>
                  <a:pt x="83068" y="94862"/>
                </a:lnTo>
                <a:lnTo>
                  <a:pt x="82556" y="94349"/>
                </a:lnTo>
                <a:lnTo>
                  <a:pt x="82128" y="93836"/>
                </a:lnTo>
                <a:lnTo>
                  <a:pt x="81786" y="93238"/>
                </a:lnTo>
                <a:lnTo>
                  <a:pt x="81445" y="92640"/>
                </a:lnTo>
                <a:lnTo>
                  <a:pt x="80846" y="91272"/>
                </a:lnTo>
                <a:lnTo>
                  <a:pt x="80505" y="89990"/>
                </a:lnTo>
                <a:lnTo>
                  <a:pt x="79564" y="83495"/>
                </a:lnTo>
                <a:lnTo>
                  <a:pt x="128192" y="83495"/>
                </a:lnTo>
                <a:lnTo>
                  <a:pt x="128192" y="83495"/>
                </a:lnTo>
                <a:lnTo>
                  <a:pt x="128875" y="83410"/>
                </a:lnTo>
                <a:lnTo>
                  <a:pt x="129559" y="83239"/>
                </a:lnTo>
                <a:lnTo>
                  <a:pt x="130157" y="82897"/>
                </a:lnTo>
                <a:lnTo>
                  <a:pt x="130670" y="82470"/>
                </a:lnTo>
                <a:lnTo>
                  <a:pt x="131097" y="81957"/>
                </a:lnTo>
                <a:lnTo>
                  <a:pt x="131354" y="81359"/>
                </a:lnTo>
                <a:lnTo>
                  <a:pt x="131610" y="80675"/>
                </a:lnTo>
                <a:lnTo>
                  <a:pt x="131696" y="79991"/>
                </a:lnTo>
                <a:lnTo>
                  <a:pt x="131696" y="3504"/>
                </a:lnTo>
                <a:lnTo>
                  <a:pt x="131696" y="3504"/>
                </a:lnTo>
                <a:lnTo>
                  <a:pt x="131610" y="2735"/>
                </a:lnTo>
                <a:lnTo>
                  <a:pt x="131354" y="2137"/>
                </a:lnTo>
                <a:lnTo>
                  <a:pt x="131097" y="1538"/>
                </a:lnTo>
                <a:lnTo>
                  <a:pt x="130670" y="1026"/>
                </a:lnTo>
                <a:lnTo>
                  <a:pt x="130157" y="598"/>
                </a:lnTo>
                <a:lnTo>
                  <a:pt x="129559" y="257"/>
                </a:lnTo>
                <a:lnTo>
                  <a:pt x="128875" y="0"/>
                </a:lnTo>
                <a:lnTo>
                  <a:pt x="128192" y="0"/>
                </a:lnTo>
                <a:lnTo>
                  <a:pt x="128192" y="0"/>
                </a:lnTo>
                <a:close/>
                <a:moveTo>
                  <a:pt x="65891" y="80932"/>
                </a:moveTo>
                <a:lnTo>
                  <a:pt x="65891" y="80932"/>
                </a:lnTo>
                <a:lnTo>
                  <a:pt x="65463" y="80846"/>
                </a:lnTo>
                <a:lnTo>
                  <a:pt x="65036" y="80761"/>
                </a:lnTo>
                <a:lnTo>
                  <a:pt x="64694" y="80504"/>
                </a:lnTo>
                <a:lnTo>
                  <a:pt x="64352" y="80248"/>
                </a:lnTo>
                <a:lnTo>
                  <a:pt x="64096" y="79991"/>
                </a:lnTo>
                <a:lnTo>
                  <a:pt x="63925" y="79650"/>
                </a:lnTo>
                <a:lnTo>
                  <a:pt x="63840" y="79222"/>
                </a:lnTo>
                <a:lnTo>
                  <a:pt x="63754" y="78795"/>
                </a:lnTo>
                <a:lnTo>
                  <a:pt x="63754" y="78795"/>
                </a:lnTo>
                <a:lnTo>
                  <a:pt x="63840" y="78368"/>
                </a:lnTo>
                <a:lnTo>
                  <a:pt x="63925" y="78026"/>
                </a:lnTo>
                <a:lnTo>
                  <a:pt x="64096" y="77599"/>
                </a:lnTo>
                <a:lnTo>
                  <a:pt x="64352" y="77342"/>
                </a:lnTo>
                <a:lnTo>
                  <a:pt x="64694" y="77086"/>
                </a:lnTo>
                <a:lnTo>
                  <a:pt x="65036" y="76915"/>
                </a:lnTo>
                <a:lnTo>
                  <a:pt x="65463" y="76744"/>
                </a:lnTo>
                <a:lnTo>
                  <a:pt x="65891" y="76744"/>
                </a:lnTo>
                <a:lnTo>
                  <a:pt x="65891" y="76744"/>
                </a:lnTo>
                <a:lnTo>
                  <a:pt x="66233" y="76744"/>
                </a:lnTo>
                <a:lnTo>
                  <a:pt x="66660" y="76915"/>
                </a:lnTo>
                <a:lnTo>
                  <a:pt x="67002" y="77086"/>
                </a:lnTo>
                <a:lnTo>
                  <a:pt x="67344" y="77342"/>
                </a:lnTo>
                <a:lnTo>
                  <a:pt x="67600" y="77599"/>
                </a:lnTo>
                <a:lnTo>
                  <a:pt x="67771" y="78026"/>
                </a:lnTo>
                <a:lnTo>
                  <a:pt x="67856" y="78368"/>
                </a:lnTo>
                <a:lnTo>
                  <a:pt x="67942" y="78795"/>
                </a:lnTo>
                <a:lnTo>
                  <a:pt x="67942" y="78795"/>
                </a:lnTo>
                <a:lnTo>
                  <a:pt x="67856" y="79222"/>
                </a:lnTo>
                <a:lnTo>
                  <a:pt x="67771" y="79650"/>
                </a:lnTo>
                <a:lnTo>
                  <a:pt x="67600" y="79991"/>
                </a:lnTo>
                <a:lnTo>
                  <a:pt x="67344" y="80248"/>
                </a:lnTo>
                <a:lnTo>
                  <a:pt x="67002" y="80504"/>
                </a:lnTo>
                <a:lnTo>
                  <a:pt x="66660" y="80761"/>
                </a:lnTo>
                <a:lnTo>
                  <a:pt x="66233" y="80846"/>
                </a:lnTo>
                <a:lnTo>
                  <a:pt x="65891" y="80932"/>
                </a:lnTo>
                <a:lnTo>
                  <a:pt x="65891" y="80932"/>
                </a:lnTo>
                <a:close/>
                <a:moveTo>
                  <a:pt x="126568" y="74009"/>
                </a:moveTo>
                <a:lnTo>
                  <a:pt x="5128" y="74009"/>
                </a:lnTo>
                <a:lnTo>
                  <a:pt x="5128" y="4871"/>
                </a:lnTo>
                <a:lnTo>
                  <a:pt x="126568" y="4871"/>
                </a:lnTo>
                <a:lnTo>
                  <a:pt x="126568" y="74009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1"/>
              </a:gs>
            </a:gsLst>
            <a:lin ang="80993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" name="Google Shape;1957;p63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2022 swedu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958" name="Google Shape;1958;p63"/>
          <p:cNvSpPr/>
          <p:nvPr/>
        </p:nvSpPr>
        <p:spPr>
          <a:xfrm>
            <a:off x="751776" y="110475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9" name="Google Shape;1959;p63"/>
          <p:cNvSpPr/>
          <p:nvPr/>
        </p:nvSpPr>
        <p:spPr>
          <a:xfrm>
            <a:off x="1574076" y="7349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" name="Google Shape;1960;p63"/>
          <p:cNvSpPr/>
          <p:nvPr/>
        </p:nvSpPr>
        <p:spPr>
          <a:xfrm>
            <a:off x="2456563" y="843444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" name="Google Shape;1961;p63"/>
          <p:cNvSpPr/>
          <p:nvPr/>
        </p:nvSpPr>
        <p:spPr>
          <a:xfrm rot="-1685758">
            <a:off x="722628" y="7454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2" name="Google Shape;1962;p63"/>
          <p:cNvGrpSpPr/>
          <p:nvPr/>
        </p:nvGrpSpPr>
        <p:grpSpPr>
          <a:xfrm>
            <a:off x="3172244" y="675229"/>
            <a:ext cx="953591" cy="334099"/>
            <a:chOff x="2271950" y="2722775"/>
            <a:chExt cx="575875" cy="201775"/>
          </a:xfrm>
        </p:grpSpPr>
        <p:sp>
          <p:nvSpPr>
            <p:cNvPr id="1963" name="Google Shape;1963;p63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3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3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3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63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8" name="Google Shape;1968;p63"/>
          <p:cNvSpPr/>
          <p:nvPr/>
        </p:nvSpPr>
        <p:spPr>
          <a:xfrm>
            <a:off x="4225513" y="35678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" name="Google Shape;1969;p63"/>
          <p:cNvSpPr/>
          <p:nvPr/>
        </p:nvSpPr>
        <p:spPr>
          <a:xfrm>
            <a:off x="1787488" y="3976838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" name="Google Shape;1970;p63"/>
          <p:cNvSpPr/>
          <p:nvPr/>
        </p:nvSpPr>
        <p:spPr>
          <a:xfrm rot="7202853">
            <a:off x="787555" y="3862593"/>
            <a:ext cx="450456" cy="448158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1" name="Google Shape;1971;p63"/>
          <p:cNvSpPr/>
          <p:nvPr/>
        </p:nvSpPr>
        <p:spPr>
          <a:xfrm>
            <a:off x="3581638" y="127521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" name="Google Shape;1972;p63"/>
          <p:cNvSpPr/>
          <p:nvPr/>
        </p:nvSpPr>
        <p:spPr>
          <a:xfrm rot="-1685758">
            <a:off x="7151203" y="210789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p63"/>
          <p:cNvSpPr/>
          <p:nvPr/>
        </p:nvSpPr>
        <p:spPr>
          <a:xfrm>
            <a:off x="4677375" y="1009313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4" name="Google Shape;1974;p63"/>
          <p:cNvSpPr/>
          <p:nvPr/>
        </p:nvSpPr>
        <p:spPr>
          <a:xfrm>
            <a:off x="6661124" y="27737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" name="Google Shape;1975;p63"/>
          <p:cNvSpPr/>
          <p:nvPr/>
        </p:nvSpPr>
        <p:spPr>
          <a:xfrm rot="-1685758">
            <a:off x="4236178" y="17810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" name="Google Shape;1976;p63"/>
          <p:cNvSpPr/>
          <p:nvPr/>
        </p:nvSpPr>
        <p:spPr>
          <a:xfrm>
            <a:off x="1444450" y="4338269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7" name="Google Shape;1977;p63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" name="Google Shape;1978;p63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" name="Google Shape;1979;p63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80" name="Google Shape;1980;p63">
            <a:hlinkClick r:id="" action="ppaction://noaction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81" name="Google Shape;1981;p63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982" name="Google Shape;1982;p63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983" name="Google Shape;1983;p63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3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3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3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3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3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3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3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3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2" name="Google Shape;1992;p63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" name="Google Shape;1993;p63"/>
          <p:cNvSpPr/>
          <p:nvPr/>
        </p:nvSpPr>
        <p:spPr>
          <a:xfrm>
            <a:off x="4674951" y="389220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FD4B56-ACDB-5ECE-538F-7D9FB05455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5536" y="734938"/>
            <a:ext cx="4377359" cy="270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08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" name="Google Shape;1946;p63"/>
          <p:cNvGrpSpPr/>
          <p:nvPr/>
        </p:nvGrpSpPr>
        <p:grpSpPr>
          <a:xfrm>
            <a:off x="7424791" y="2560533"/>
            <a:ext cx="1447577" cy="507202"/>
            <a:chOff x="2271950" y="2722775"/>
            <a:chExt cx="575875" cy="201775"/>
          </a:xfrm>
        </p:grpSpPr>
        <p:sp>
          <p:nvSpPr>
            <p:cNvPr id="1947" name="Google Shape;1947;p63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3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3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3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3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2" name="Google Shape;1952;p63"/>
          <p:cNvSpPr txBox="1">
            <a:spLocks noGrp="1"/>
          </p:cNvSpPr>
          <p:nvPr>
            <p:ph type="subTitle" idx="1"/>
          </p:nvPr>
        </p:nvSpPr>
        <p:spPr>
          <a:xfrm>
            <a:off x="880550" y="2490740"/>
            <a:ext cx="2603666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2"/>
                </a:solidFill>
              </a:rPr>
              <a:t>Visualization</a:t>
            </a:r>
            <a:r>
              <a:rPr lang="en-US" b="1" dirty="0">
                <a:solidFill>
                  <a:schemeClr val="tx1"/>
                </a:solidFill>
              </a:rPr>
              <a:t> the data.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953" name="Google Shape;1953;p63"/>
          <p:cNvSpPr txBox="1">
            <a:spLocks noGrp="1"/>
          </p:cNvSpPr>
          <p:nvPr>
            <p:ph type="title"/>
          </p:nvPr>
        </p:nvSpPr>
        <p:spPr>
          <a:xfrm>
            <a:off x="961841" y="1770581"/>
            <a:ext cx="2393766" cy="7121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</a:t>
            </a:r>
            <a:r>
              <a:rPr lang="en" dirty="0"/>
              <a:t>sing kibana</a:t>
            </a:r>
            <a:endParaRPr dirty="0"/>
          </a:p>
        </p:txBody>
      </p:sp>
      <p:cxnSp>
        <p:nvCxnSpPr>
          <p:cNvPr id="1954" name="Google Shape;1954;p63"/>
          <p:cNvCxnSpPr/>
          <p:nvPr/>
        </p:nvCxnSpPr>
        <p:spPr>
          <a:xfrm>
            <a:off x="1020210" y="2423293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6" name="Google Shape;1956;p63"/>
          <p:cNvSpPr/>
          <p:nvPr/>
        </p:nvSpPr>
        <p:spPr>
          <a:xfrm>
            <a:off x="4849900" y="1275200"/>
            <a:ext cx="3282852" cy="2593085"/>
          </a:xfrm>
          <a:custGeom>
            <a:avLst/>
            <a:gdLst/>
            <a:ahLst/>
            <a:cxnLst/>
            <a:rect l="l" t="t" r="r" b="b"/>
            <a:pathLst>
              <a:path w="131696" h="100673" extrusionOk="0">
                <a:moveTo>
                  <a:pt x="128192" y="0"/>
                </a:moveTo>
                <a:lnTo>
                  <a:pt x="3504" y="0"/>
                </a:lnTo>
                <a:lnTo>
                  <a:pt x="3504" y="0"/>
                </a:lnTo>
                <a:lnTo>
                  <a:pt x="2821" y="0"/>
                </a:lnTo>
                <a:lnTo>
                  <a:pt x="2137" y="257"/>
                </a:lnTo>
                <a:lnTo>
                  <a:pt x="1624" y="598"/>
                </a:lnTo>
                <a:lnTo>
                  <a:pt x="1026" y="1026"/>
                </a:lnTo>
                <a:lnTo>
                  <a:pt x="599" y="1538"/>
                </a:lnTo>
                <a:lnTo>
                  <a:pt x="342" y="2137"/>
                </a:lnTo>
                <a:lnTo>
                  <a:pt x="86" y="2735"/>
                </a:lnTo>
                <a:lnTo>
                  <a:pt x="0" y="3504"/>
                </a:lnTo>
                <a:lnTo>
                  <a:pt x="0" y="79991"/>
                </a:lnTo>
                <a:lnTo>
                  <a:pt x="0" y="79991"/>
                </a:lnTo>
                <a:lnTo>
                  <a:pt x="86" y="80675"/>
                </a:lnTo>
                <a:lnTo>
                  <a:pt x="342" y="81359"/>
                </a:lnTo>
                <a:lnTo>
                  <a:pt x="599" y="81957"/>
                </a:lnTo>
                <a:lnTo>
                  <a:pt x="1026" y="82470"/>
                </a:lnTo>
                <a:lnTo>
                  <a:pt x="1624" y="82897"/>
                </a:lnTo>
                <a:lnTo>
                  <a:pt x="2137" y="83239"/>
                </a:lnTo>
                <a:lnTo>
                  <a:pt x="2821" y="83410"/>
                </a:lnTo>
                <a:lnTo>
                  <a:pt x="3504" y="83495"/>
                </a:lnTo>
                <a:lnTo>
                  <a:pt x="52132" y="83495"/>
                </a:lnTo>
                <a:lnTo>
                  <a:pt x="51191" y="89990"/>
                </a:lnTo>
                <a:lnTo>
                  <a:pt x="51191" y="89990"/>
                </a:lnTo>
                <a:lnTo>
                  <a:pt x="50850" y="91272"/>
                </a:lnTo>
                <a:lnTo>
                  <a:pt x="50251" y="92640"/>
                </a:lnTo>
                <a:lnTo>
                  <a:pt x="49910" y="93238"/>
                </a:lnTo>
                <a:lnTo>
                  <a:pt x="49482" y="93836"/>
                </a:lnTo>
                <a:lnTo>
                  <a:pt x="49055" y="94349"/>
                </a:lnTo>
                <a:lnTo>
                  <a:pt x="48628" y="94862"/>
                </a:lnTo>
                <a:lnTo>
                  <a:pt x="43842" y="98024"/>
                </a:lnTo>
                <a:lnTo>
                  <a:pt x="43842" y="98024"/>
                </a:lnTo>
                <a:lnTo>
                  <a:pt x="43585" y="98280"/>
                </a:lnTo>
                <a:lnTo>
                  <a:pt x="43415" y="98536"/>
                </a:lnTo>
                <a:lnTo>
                  <a:pt x="43329" y="98878"/>
                </a:lnTo>
                <a:lnTo>
                  <a:pt x="43244" y="99220"/>
                </a:lnTo>
                <a:lnTo>
                  <a:pt x="43329" y="99562"/>
                </a:lnTo>
                <a:lnTo>
                  <a:pt x="43415" y="99818"/>
                </a:lnTo>
                <a:lnTo>
                  <a:pt x="43585" y="100160"/>
                </a:lnTo>
                <a:lnTo>
                  <a:pt x="43842" y="100417"/>
                </a:lnTo>
                <a:lnTo>
                  <a:pt x="43842" y="100417"/>
                </a:lnTo>
                <a:lnTo>
                  <a:pt x="44269" y="100588"/>
                </a:lnTo>
                <a:lnTo>
                  <a:pt x="44782" y="100673"/>
                </a:lnTo>
                <a:lnTo>
                  <a:pt x="65891" y="100673"/>
                </a:lnTo>
                <a:lnTo>
                  <a:pt x="86914" y="100673"/>
                </a:lnTo>
                <a:lnTo>
                  <a:pt x="86914" y="100673"/>
                </a:lnTo>
                <a:lnTo>
                  <a:pt x="87427" y="100588"/>
                </a:lnTo>
                <a:lnTo>
                  <a:pt x="87854" y="100417"/>
                </a:lnTo>
                <a:lnTo>
                  <a:pt x="87854" y="100417"/>
                </a:lnTo>
                <a:lnTo>
                  <a:pt x="88111" y="100160"/>
                </a:lnTo>
                <a:lnTo>
                  <a:pt x="88281" y="99818"/>
                </a:lnTo>
                <a:lnTo>
                  <a:pt x="88367" y="99562"/>
                </a:lnTo>
                <a:lnTo>
                  <a:pt x="88452" y="99220"/>
                </a:lnTo>
                <a:lnTo>
                  <a:pt x="88367" y="98878"/>
                </a:lnTo>
                <a:lnTo>
                  <a:pt x="88281" y="98536"/>
                </a:lnTo>
                <a:lnTo>
                  <a:pt x="88111" y="98280"/>
                </a:lnTo>
                <a:lnTo>
                  <a:pt x="87854" y="98024"/>
                </a:lnTo>
                <a:lnTo>
                  <a:pt x="83154" y="94862"/>
                </a:lnTo>
                <a:lnTo>
                  <a:pt x="83154" y="94862"/>
                </a:lnTo>
                <a:lnTo>
                  <a:pt x="83068" y="94862"/>
                </a:lnTo>
                <a:lnTo>
                  <a:pt x="83068" y="94862"/>
                </a:lnTo>
                <a:lnTo>
                  <a:pt x="82556" y="94349"/>
                </a:lnTo>
                <a:lnTo>
                  <a:pt x="82128" y="93836"/>
                </a:lnTo>
                <a:lnTo>
                  <a:pt x="81786" y="93238"/>
                </a:lnTo>
                <a:lnTo>
                  <a:pt x="81445" y="92640"/>
                </a:lnTo>
                <a:lnTo>
                  <a:pt x="80846" y="91272"/>
                </a:lnTo>
                <a:lnTo>
                  <a:pt x="80505" y="89990"/>
                </a:lnTo>
                <a:lnTo>
                  <a:pt x="79564" y="83495"/>
                </a:lnTo>
                <a:lnTo>
                  <a:pt x="128192" y="83495"/>
                </a:lnTo>
                <a:lnTo>
                  <a:pt x="128192" y="83495"/>
                </a:lnTo>
                <a:lnTo>
                  <a:pt x="128875" y="83410"/>
                </a:lnTo>
                <a:lnTo>
                  <a:pt x="129559" y="83239"/>
                </a:lnTo>
                <a:lnTo>
                  <a:pt x="130157" y="82897"/>
                </a:lnTo>
                <a:lnTo>
                  <a:pt x="130670" y="82470"/>
                </a:lnTo>
                <a:lnTo>
                  <a:pt x="131097" y="81957"/>
                </a:lnTo>
                <a:lnTo>
                  <a:pt x="131354" y="81359"/>
                </a:lnTo>
                <a:lnTo>
                  <a:pt x="131610" y="80675"/>
                </a:lnTo>
                <a:lnTo>
                  <a:pt x="131696" y="79991"/>
                </a:lnTo>
                <a:lnTo>
                  <a:pt x="131696" y="3504"/>
                </a:lnTo>
                <a:lnTo>
                  <a:pt x="131696" y="3504"/>
                </a:lnTo>
                <a:lnTo>
                  <a:pt x="131610" y="2735"/>
                </a:lnTo>
                <a:lnTo>
                  <a:pt x="131354" y="2137"/>
                </a:lnTo>
                <a:lnTo>
                  <a:pt x="131097" y="1538"/>
                </a:lnTo>
                <a:lnTo>
                  <a:pt x="130670" y="1026"/>
                </a:lnTo>
                <a:lnTo>
                  <a:pt x="130157" y="598"/>
                </a:lnTo>
                <a:lnTo>
                  <a:pt x="129559" y="257"/>
                </a:lnTo>
                <a:lnTo>
                  <a:pt x="128875" y="0"/>
                </a:lnTo>
                <a:lnTo>
                  <a:pt x="128192" y="0"/>
                </a:lnTo>
                <a:lnTo>
                  <a:pt x="128192" y="0"/>
                </a:lnTo>
                <a:close/>
                <a:moveTo>
                  <a:pt x="65891" y="80932"/>
                </a:moveTo>
                <a:lnTo>
                  <a:pt x="65891" y="80932"/>
                </a:lnTo>
                <a:lnTo>
                  <a:pt x="65463" y="80846"/>
                </a:lnTo>
                <a:lnTo>
                  <a:pt x="65036" y="80761"/>
                </a:lnTo>
                <a:lnTo>
                  <a:pt x="64694" y="80504"/>
                </a:lnTo>
                <a:lnTo>
                  <a:pt x="64352" y="80248"/>
                </a:lnTo>
                <a:lnTo>
                  <a:pt x="64096" y="79991"/>
                </a:lnTo>
                <a:lnTo>
                  <a:pt x="63925" y="79650"/>
                </a:lnTo>
                <a:lnTo>
                  <a:pt x="63840" y="79222"/>
                </a:lnTo>
                <a:lnTo>
                  <a:pt x="63754" y="78795"/>
                </a:lnTo>
                <a:lnTo>
                  <a:pt x="63754" y="78795"/>
                </a:lnTo>
                <a:lnTo>
                  <a:pt x="63840" y="78368"/>
                </a:lnTo>
                <a:lnTo>
                  <a:pt x="63925" y="78026"/>
                </a:lnTo>
                <a:lnTo>
                  <a:pt x="64096" y="77599"/>
                </a:lnTo>
                <a:lnTo>
                  <a:pt x="64352" y="77342"/>
                </a:lnTo>
                <a:lnTo>
                  <a:pt x="64694" y="77086"/>
                </a:lnTo>
                <a:lnTo>
                  <a:pt x="65036" y="76915"/>
                </a:lnTo>
                <a:lnTo>
                  <a:pt x="65463" y="76744"/>
                </a:lnTo>
                <a:lnTo>
                  <a:pt x="65891" y="76744"/>
                </a:lnTo>
                <a:lnTo>
                  <a:pt x="65891" y="76744"/>
                </a:lnTo>
                <a:lnTo>
                  <a:pt x="66233" y="76744"/>
                </a:lnTo>
                <a:lnTo>
                  <a:pt x="66660" y="76915"/>
                </a:lnTo>
                <a:lnTo>
                  <a:pt x="67002" y="77086"/>
                </a:lnTo>
                <a:lnTo>
                  <a:pt x="67344" y="77342"/>
                </a:lnTo>
                <a:lnTo>
                  <a:pt x="67600" y="77599"/>
                </a:lnTo>
                <a:lnTo>
                  <a:pt x="67771" y="78026"/>
                </a:lnTo>
                <a:lnTo>
                  <a:pt x="67856" y="78368"/>
                </a:lnTo>
                <a:lnTo>
                  <a:pt x="67942" y="78795"/>
                </a:lnTo>
                <a:lnTo>
                  <a:pt x="67942" y="78795"/>
                </a:lnTo>
                <a:lnTo>
                  <a:pt x="67856" y="79222"/>
                </a:lnTo>
                <a:lnTo>
                  <a:pt x="67771" y="79650"/>
                </a:lnTo>
                <a:lnTo>
                  <a:pt x="67600" y="79991"/>
                </a:lnTo>
                <a:lnTo>
                  <a:pt x="67344" y="80248"/>
                </a:lnTo>
                <a:lnTo>
                  <a:pt x="67002" y="80504"/>
                </a:lnTo>
                <a:lnTo>
                  <a:pt x="66660" y="80761"/>
                </a:lnTo>
                <a:lnTo>
                  <a:pt x="66233" y="80846"/>
                </a:lnTo>
                <a:lnTo>
                  <a:pt x="65891" y="80932"/>
                </a:lnTo>
                <a:lnTo>
                  <a:pt x="65891" y="80932"/>
                </a:lnTo>
                <a:close/>
                <a:moveTo>
                  <a:pt x="126568" y="74009"/>
                </a:moveTo>
                <a:lnTo>
                  <a:pt x="5128" y="74009"/>
                </a:lnTo>
                <a:lnTo>
                  <a:pt x="5128" y="4871"/>
                </a:lnTo>
                <a:lnTo>
                  <a:pt x="126568" y="4871"/>
                </a:lnTo>
                <a:lnTo>
                  <a:pt x="126568" y="74009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1"/>
              </a:gs>
            </a:gsLst>
            <a:lin ang="80993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" name="Google Shape;1957;p63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2022 swedu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958" name="Google Shape;1958;p63"/>
          <p:cNvSpPr/>
          <p:nvPr/>
        </p:nvSpPr>
        <p:spPr>
          <a:xfrm>
            <a:off x="751776" y="110475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9" name="Google Shape;1959;p63"/>
          <p:cNvSpPr/>
          <p:nvPr/>
        </p:nvSpPr>
        <p:spPr>
          <a:xfrm>
            <a:off x="1574076" y="7349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" name="Google Shape;1960;p63"/>
          <p:cNvSpPr/>
          <p:nvPr/>
        </p:nvSpPr>
        <p:spPr>
          <a:xfrm>
            <a:off x="2456563" y="843444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" name="Google Shape;1961;p63"/>
          <p:cNvSpPr/>
          <p:nvPr/>
        </p:nvSpPr>
        <p:spPr>
          <a:xfrm rot="-1685758">
            <a:off x="722628" y="7454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2" name="Google Shape;1962;p63"/>
          <p:cNvGrpSpPr/>
          <p:nvPr/>
        </p:nvGrpSpPr>
        <p:grpSpPr>
          <a:xfrm>
            <a:off x="3172244" y="675229"/>
            <a:ext cx="953591" cy="334099"/>
            <a:chOff x="2271950" y="2722775"/>
            <a:chExt cx="575875" cy="201775"/>
          </a:xfrm>
        </p:grpSpPr>
        <p:sp>
          <p:nvSpPr>
            <p:cNvPr id="1963" name="Google Shape;1963;p63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3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3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3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63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8" name="Google Shape;1968;p63"/>
          <p:cNvSpPr/>
          <p:nvPr/>
        </p:nvSpPr>
        <p:spPr>
          <a:xfrm>
            <a:off x="4225513" y="35678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" name="Google Shape;1969;p63"/>
          <p:cNvSpPr/>
          <p:nvPr/>
        </p:nvSpPr>
        <p:spPr>
          <a:xfrm>
            <a:off x="1787488" y="3976838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" name="Google Shape;1970;p63"/>
          <p:cNvSpPr/>
          <p:nvPr/>
        </p:nvSpPr>
        <p:spPr>
          <a:xfrm rot="7202853">
            <a:off x="787555" y="3862593"/>
            <a:ext cx="450456" cy="448158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1" name="Google Shape;1971;p63"/>
          <p:cNvSpPr/>
          <p:nvPr/>
        </p:nvSpPr>
        <p:spPr>
          <a:xfrm>
            <a:off x="3581638" y="127521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" name="Google Shape;1972;p63"/>
          <p:cNvSpPr/>
          <p:nvPr/>
        </p:nvSpPr>
        <p:spPr>
          <a:xfrm rot="-1685758">
            <a:off x="7151203" y="210789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p63"/>
          <p:cNvSpPr/>
          <p:nvPr/>
        </p:nvSpPr>
        <p:spPr>
          <a:xfrm>
            <a:off x="4677375" y="1009313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4" name="Google Shape;1974;p63"/>
          <p:cNvSpPr/>
          <p:nvPr/>
        </p:nvSpPr>
        <p:spPr>
          <a:xfrm>
            <a:off x="6661124" y="27737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" name="Google Shape;1975;p63"/>
          <p:cNvSpPr/>
          <p:nvPr/>
        </p:nvSpPr>
        <p:spPr>
          <a:xfrm rot="-1685758">
            <a:off x="4236178" y="17810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" name="Google Shape;1976;p63"/>
          <p:cNvSpPr/>
          <p:nvPr/>
        </p:nvSpPr>
        <p:spPr>
          <a:xfrm>
            <a:off x="1444450" y="4338269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7" name="Google Shape;1977;p63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" name="Google Shape;1978;p63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" name="Google Shape;1979;p63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80" name="Google Shape;1980;p63">
            <a:hlinkClick r:id="" action="ppaction://noaction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81" name="Google Shape;1981;p63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982" name="Google Shape;1982;p63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983" name="Google Shape;1983;p63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3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3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3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3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3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3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3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3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2" name="Google Shape;1992;p63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" name="Google Shape;1993;p63"/>
          <p:cNvSpPr/>
          <p:nvPr/>
        </p:nvSpPr>
        <p:spPr>
          <a:xfrm>
            <a:off x="4674951" y="389220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601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2" name="Google Shape;2042;p65"/>
          <p:cNvGrpSpPr/>
          <p:nvPr/>
        </p:nvGrpSpPr>
        <p:grpSpPr>
          <a:xfrm>
            <a:off x="7180742" y="2907014"/>
            <a:ext cx="1130500" cy="396105"/>
            <a:chOff x="2271950" y="2722775"/>
            <a:chExt cx="575875" cy="201775"/>
          </a:xfrm>
        </p:grpSpPr>
        <p:sp>
          <p:nvSpPr>
            <p:cNvPr id="2043" name="Google Shape;2043;p65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5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5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5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5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8" name="Google Shape;2048;p65"/>
          <p:cNvSpPr/>
          <p:nvPr/>
        </p:nvSpPr>
        <p:spPr>
          <a:xfrm rot="7202534">
            <a:off x="4924494" y="1638493"/>
            <a:ext cx="718775" cy="715108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9" name="Google Shape;2049;p65"/>
          <p:cNvSpPr txBox="1">
            <a:spLocks noGrp="1"/>
          </p:cNvSpPr>
          <p:nvPr>
            <p:ph type="subTitle" idx="1"/>
          </p:nvPr>
        </p:nvSpPr>
        <p:spPr>
          <a:xfrm>
            <a:off x="1011250" y="2703350"/>
            <a:ext cx="24291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simple </a:t>
            </a:r>
            <a:r>
              <a:rPr lang="en" b="1" dirty="0">
                <a:solidFill>
                  <a:schemeClr val="tx2"/>
                </a:solidFill>
              </a:rPr>
              <a:t>Web Page </a:t>
            </a:r>
            <a:r>
              <a:rPr lang="en" dirty="0"/>
              <a:t>to display our result.</a:t>
            </a:r>
            <a:endParaRPr dirty="0"/>
          </a:p>
        </p:txBody>
      </p:sp>
      <p:sp>
        <p:nvSpPr>
          <p:cNvPr id="2050" name="Google Shape;2050;p65"/>
          <p:cNvSpPr txBox="1">
            <a:spLocks noGrp="1"/>
          </p:cNvSpPr>
          <p:nvPr>
            <p:ph type="title"/>
          </p:nvPr>
        </p:nvSpPr>
        <p:spPr>
          <a:xfrm>
            <a:off x="1011250" y="1932134"/>
            <a:ext cx="1932000" cy="639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display</a:t>
            </a:r>
            <a:endParaRPr dirty="0"/>
          </a:p>
        </p:txBody>
      </p:sp>
      <p:cxnSp>
        <p:nvCxnSpPr>
          <p:cNvPr id="2051" name="Google Shape;2051;p65"/>
          <p:cNvCxnSpPr/>
          <p:nvPr/>
        </p:nvCxnSpPr>
        <p:spPr>
          <a:xfrm>
            <a:off x="1090450" y="2683488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52" name="Google Shape;2052;p65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054" name="Google Shape;2054;p65"/>
          <p:cNvSpPr/>
          <p:nvPr/>
        </p:nvSpPr>
        <p:spPr>
          <a:xfrm rot="-5400000">
            <a:off x="5874941" y="1305298"/>
            <a:ext cx="1281023" cy="2532903"/>
          </a:xfrm>
          <a:custGeom>
            <a:avLst/>
            <a:gdLst/>
            <a:ahLst/>
            <a:cxnLst/>
            <a:rect l="l" t="t" r="r" b="b"/>
            <a:pathLst>
              <a:path w="61960" h="122466" extrusionOk="0">
                <a:moveTo>
                  <a:pt x="52217" y="0"/>
                </a:moveTo>
                <a:lnTo>
                  <a:pt x="9743" y="0"/>
                </a:lnTo>
                <a:lnTo>
                  <a:pt x="9743" y="0"/>
                </a:lnTo>
                <a:lnTo>
                  <a:pt x="8803" y="0"/>
                </a:lnTo>
                <a:lnTo>
                  <a:pt x="7778" y="171"/>
                </a:lnTo>
                <a:lnTo>
                  <a:pt x="6838" y="427"/>
                </a:lnTo>
                <a:lnTo>
                  <a:pt x="5983" y="769"/>
                </a:lnTo>
                <a:lnTo>
                  <a:pt x="5129" y="1111"/>
                </a:lnTo>
                <a:lnTo>
                  <a:pt x="4359" y="1624"/>
                </a:lnTo>
                <a:lnTo>
                  <a:pt x="3590" y="2222"/>
                </a:lnTo>
                <a:lnTo>
                  <a:pt x="2907" y="2820"/>
                </a:lnTo>
                <a:lnTo>
                  <a:pt x="2223" y="3504"/>
                </a:lnTo>
                <a:lnTo>
                  <a:pt x="1710" y="4273"/>
                </a:lnTo>
                <a:lnTo>
                  <a:pt x="1197" y="5042"/>
                </a:lnTo>
                <a:lnTo>
                  <a:pt x="770" y="5897"/>
                </a:lnTo>
                <a:lnTo>
                  <a:pt x="514" y="6837"/>
                </a:lnTo>
                <a:lnTo>
                  <a:pt x="257" y="7777"/>
                </a:lnTo>
                <a:lnTo>
                  <a:pt x="86" y="8717"/>
                </a:lnTo>
                <a:lnTo>
                  <a:pt x="1" y="9743"/>
                </a:lnTo>
                <a:lnTo>
                  <a:pt x="1" y="112723"/>
                </a:lnTo>
                <a:lnTo>
                  <a:pt x="1" y="112723"/>
                </a:lnTo>
                <a:lnTo>
                  <a:pt x="86" y="113748"/>
                </a:lnTo>
                <a:lnTo>
                  <a:pt x="257" y="114688"/>
                </a:lnTo>
                <a:lnTo>
                  <a:pt x="514" y="115629"/>
                </a:lnTo>
                <a:lnTo>
                  <a:pt x="770" y="116569"/>
                </a:lnTo>
                <a:lnTo>
                  <a:pt x="1197" y="117423"/>
                </a:lnTo>
                <a:lnTo>
                  <a:pt x="1710" y="118192"/>
                </a:lnTo>
                <a:lnTo>
                  <a:pt x="2223" y="118962"/>
                </a:lnTo>
                <a:lnTo>
                  <a:pt x="2907" y="119645"/>
                </a:lnTo>
                <a:lnTo>
                  <a:pt x="3590" y="120243"/>
                </a:lnTo>
                <a:lnTo>
                  <a:pt x="4359" y="120842"/>
                </a:lnTo>
                <a:lnTo>
                  <a:pt x="5129" y="121354"/>
                </a:lnTo>
                <a:lnTo>
                  <a:pt x="5983" y="121696"/>
                </a:lnTo>
                <a:lnTo>
                  <a:pt x="6838" y="122038"/>
                </a:lnTo>
                <a:lnTo>
                  <a:pt x="7778" y="122294"/>
                </a:lnTo>
                <a:lnTo>
                  <a:pt x="8803" y="122465"/>
                </a:lnTo>
                <a:lnTo>
                  <a:pt x="9743" y="122465"/>
                </a:lnTo>
                <a:lnTo>
                  <a:pt x="52217" y="122465"/>
                </a:lnTo>
                <a:lnTo>
                  <a:pt x="52217" y="122465"/>
                </a:lnTo>
                <a:lnTo>
                  <a:pt x="53243" y="122465"/>
                </a:lnTo>
                <a:lnTo>
                  <a:pt x="54183" y="122294"/>
                </a:lnTo>
                <a:lnTo>
                  <a:pt x="55123" y="122038"/>
                </a:lnTo>
                <a:lnTo>
                  <a:pt x="55978" y="121696"/>
                </a:lnTo>
                <a:lnTo>
                  <a:pt x="56832" y="121354"/>
                </a:lnTo>
                <a:lnTo>
                  <a:pt x="57687" y="120842"/>
                </a:lnTo>
                <a:lnTo>
                  <a:pt x="58371" y="120243"/>
                </a:lnTo>
                <a:lnTo>
                  <a:pt x="59054" y="119645"/>
                </a:lnTo>
                <a:lnTo>
                  <a:pt x="59738" y="118962"/>
                </a:lnTo>
                <a:lnTo>
                  <a:pt x="60251" y="118192"/>
                </a:lnTo>
                <a:lnTo>
                  <a:pt x="60764" y="117423"/>
                </a:lnTo>
                <a:lnTo>
                  <a:pt x="61191" y="116569"/>
                </a:lnTo>
                <a:lnTo>
                  <a:pt x="61533" y="115629"/>
                </a:lnTo>
                <a:lnTo>
                  <a:pt x="61704" y="114688"/>
                </a:lnTo>
                <a:lnTo>
                  <a:pt x="61875" y="113748"/>
                </a:lnTo>
                <a:lnTo>
                  <a:pt x="61960" y="112723"/>
                </a:lnTo>
                <a:lnTo>
                  <a:pt x="61960" y="9743"/>
                </a:lnTo>
                <a:lnTo>
                  <a:pt x="61960" y="9743"/>
                </a:lnTo>
                <a:lnTo>
                  <a:pt x="61875" y="8717"/>
                </a:lnTo>
                <a:lnTo>
                  <a:pt x="61704" y="7777"/>
                </a:lnTo>
                <a:lnTo>
                  <a:pt x="61533" y="6837"/>
                </a:lnTo>
                <a:lnTo>
                  <a:pt x="61191" y="5897"/>
                </a:lnTo>
                <a:lnTo>
                  <a:pt x="60764" y="5042"/>
                </a:lnTo>
                <a:lnTo>
                  <a:pt x="60251" y="4273"/>
                </a:lnTo>
                <a:lnTo>
                  <a:pt x="59738" y="3504"/>
                </a:lnTo>
                <a:lnTo>
                  <a:pt x="59054" y="2820"/>
                </a:lnTo>
                <a:lnTo>
                  <a:pt x="58371" y="2222"/>
                </a:lnTo>
                <a:lnTo>
                  <a:pt x="57687" y="1624"/>
                </a:lnTo>
                <a:lnTo>
                  <a:pt x="56832" y="1111"/>
                </a:lnTo>
                <a:lnTo>
                  <a:pt x="55978" y="769"/>
                </a:lnTo>
                <a:lnTo>
                  <a:pt x="55123" y="427"/>
                </a:lnTo>
                <a:lnTo>
                  <a:pt x="54183" y="171"/>
                </a:lnTo>
                <a:lnTo>
                  <a:pt x="53243" y="0"/>
                </a:lnTo>
                <a:lnTo>
                  <a:pt x="52217" y="0"/>
                </a:lnTo>
                <a:lnTo>
                  <a:pt x="52217" y="0"/>
                </a:lnTo>
                <a:close/>
                <a:moveTo>
                  <a:pt x="24870" y="5042"/>
                </a:moveTo>
                <a:lnTo>
                  <a:pt x="24870" y="5042"/>
                </a:lnTo>
                <a:lnTo>
                  <a:pt x="24955" y="5042"/>
                </a:lnTo>
                <a:lnTo>
                  <a:pt x="37176" y="5042"/>
                </a:lnTo>
                <a:lnTo>
                  <a:pt x="37176" y="5042"/>
                </a:lnTo>
                <a:lnTo>
                  <a:pt x="37433" y="5042"/>
                </a:lnTo>
                <a:lnTo>
                  <a:pt x="37689" y="5213"/>
                </a:lnTo>
                <a:lnTo>
                  <a:pt x="37860" y="5469"/>
                </a:lnTo>
                <a:lnTo>
                  <a:pt x="37946" y="5811"/>
                </a:lnTo>
                <a:lnTo>
                  <a:pt x="37946" y="5811"/>
                </a:lnTo>
                <a:lnTo>
                  <a:pt x="37860" y="6068"/>
                </a:lnTo>
                <a:lnTo>
                  <a:pt x="37689" y="6324"/>
                </a:lnTo>
                <a:lnTo>
                  <a:pt x="37433" y="6495"/>
                </a:lnTo>
                <a:lnTo>
                  <a:pt x="37091" y="6580"/>
                </a:lnTo>
                <a:lnTo>
                  <a:pt x="37091" y="6580"/>
                </a:lnTo>
                <a:lnTo>
                  <a:pt x="37091" y="6580"/>
                </a:lnTo>
                <a:lnTo>
                  <a:pt x="24870" y="6580"/>
                </a:lnTo>
                <a:lnTo>
                  <a:pt x="24870" y="6580"/>
                </a:lnTo>
                <a:lnTo>
                  <a:pt x="24870" y="6580"/>
                </a:lnTo>
                <a:lnTo>
                  <a:pt x="24528" y="6495"/>
                </a:lnTo>
                <a:lnTo>
                  <a:pt x="24272" y="6324"/>
                </a:lnTo>
                <a:lnTo>
                  <a:pt x="24101" y="6068"/>
                </a:lnTo>
                <a:lnTo>
                  <a:pt x="24101" y="5811"/>
                </a:lnTo>
                <a:lnTo>
                  <a:pt x="24101" y="5811"/>
                </a:lnTo>
                <a:lnTo>
                  <a:pt x="24101" y="5469"/>
                </a:lnTo>
                <a:lnTo>
                  <a:pt x="24272" y="5213"/>
                </a:lnTo>
                <a:lnTo>
                  <a:pt x="24528" y="5042"/>
                </a:lnTo>
                <a:lnTo>
                  <a:pt x="24870" y="5042"/>
                </a:lnTo>
                <a:lnTo>
                  <a:pt x="24870" y="5042"/>
                </a:lnTo>
                <a:close/>
                <a:moveTo>
                  <a:pt x="31023" y="119389"/>
                </a:moveTo>
                <a:lnTo>
                  <a:pt x="31023" y="119389"/>
                </a:lnTo>
                <a:lnTo>
                  <a:pt x="30340" y="119303"/>
                </a:lnTo>
                <a:lnTo>
                  <a:pt x="29741" y="119132"/>
                </a:lnTo>
                <a:lnTo>
                  <a:pt x="29143" y="118791"/>
                </a:lnTo>
                <a:lnTo>
                  <a:pt x="28630" y="118449"/>
                </a:lnTo>
                <a:lnTo>
                  <a:pt x="28288" y="117936"/>
                </a:lnTo>
                <a:lnTo>
                  <a:pt x="27947" y="117338"/>
                </a:lnTo>
                <a:lnTo>
                  <a:pt x="27776" y="116740"/>
                </a:lnTo>
                <a:lnTo>
                  <a:pt x="27690" y="116056"/>
                </a:lnTo>
                <a:lnTo>
                  <a:pt x="27690" y="116056"/>
                </a:lnTo>
                <a:lnTo>
                  <a:pt x="27776" y="115458"/>
                </a:lnTo>
                <a:lnTo>
                  <a:pt x="27947" y="114774"/>
                </a:lnTo>
                <a:lnTo>
                  <a:pt x="28288" y="114261"/>
                </a:lnTo>
                <a:lnTo>
                  <a:pt x="28630" y="113748"/>
                </a:lnTo>
                <a:lnTo>
                  <a:pt x="29143" y="113407"/>
                </a:lnTo>
                <a:lnTo>
                  <a:pt x="29741" y="113065"/>
                </a:lnTo>
                <a:lnTo>
                  <a:pt x="30340" y="112894"/>
                </a:lnTo>
                <a:lnTo>
                  <a:pt x="31023" y="112808"/>
                </a:lnTo>
                <a:lnTo>
                  <a:pt x="31023" y="112808"/>
                </a:lnTo>
                <a:lnTo>
                  <a:pt x="31621" y="112894"/>
                </a:lnTo>
                <a:lnTo>
                  <a:pt x="32305" y="113065"/>
                </a:lnTo>
                <a:lnTo>
                  <a:pt x="32818" y="113407"/>
                </a:lnTo>
                <a:lnTo>
                  <a:pt x="33331" y="113748"/>
                </a:lnTo>
                <a:lnTo>
                  <a:pt x="33758" y="114261"/>
                </a:lnTo>
                <a:lnTo>
                  <a:pt x="34014" y="114774"/>
                </a:lnTo>
                <a:lnTo>
                  <a:pt x="34185" y="115458"/>
                </a:lnTo>
                <a:lnTo>
                  <a:pt x="34271" y="116056"/>
                </a:lnTo>
                <a:lnTo>
                  <a:pt x="34271" y="116056"/>
                </a:lnTo>
                <a:lnTo>
                  <a:pt x="34185" y="116740"/>
                </a:lnTo>
                <a:lnTo>
                  <a:pt x="34014" y="117338"/>
                </a:lnTo>
                <a:lnTo>
                  <a:pt x="33758" y="117936"/>
                </a:lnTo>
                <a:lnTo>
                  <a:pt x="33331" y="118449"/>
                </a:lnTo>
                <a:lnTo>
                  <a:pt x="32818" y="118791"/>
                </a:lnTo>
                <a:lnTo>
                  <a:pt x="32305" y="119132"/>
                </a:lnTo>
                <a:lnTo>
                  <a:pt x="31621" y="119303"/>
                </a:lnTo>
                <a:lnTo>
                  <a:pt x="31023" y="119389"/>
                </a:lnTo>
                <a:lnTo>
                  <a:pt x="31023" y="119389"/>
                </a:lnTo>
                <a:close/>
                <a:moveTo>
                  <a:pt x="59482" y="108877"/>
                </a:moveTo>
                <a:lnTo>
                  <a:pt x="2479" y="108877"/>
                </a:lnTo>
                <a:lnTo>
                  <a:pt x="2479" y="13588"/>
                </a:lnTo>
                <a:lnTo>
                  <a:pt x="59482" y="13588"/>
                </a:lnTo>
                <a:lnTo>
                  <a:pt x="59482" y="108877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1"/>
              </a:gs>
            </a:gsLst>
            <a:lin ang="80993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5" name="Google Shape;2055;p65"/>
          <p:cNvSpPr/>
          <p:nvPr/>
        </p:nvSpPr>
        <p:spPr>
          <a:xfrm>
            <a:off x="7692088" y="4202156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6" name="Google Shape;2056;p65"/>
          <p:cNvGrpSpPr/>
          <p:nvPr/>
        </p:nvGrpSpPr>
        <p:grpSpPr>
          <a:xfrm>
            <a:off x="7497319" y="675229"/>
            <a:ext cx="953591" cy="334099"/>
            <a:chOff x="2271950" y="2722775"/>
            <a:chExt cx="575875" cy="201775"/>
          </a:xfrm>
        </p:grpSpPr>
        <p:sp>
          <p:nvSpPr>
            <p:cNvPr id="2057" name="Google Shape;2057;p65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5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5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5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5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2" name="Google Shape;2062;p65"/>
          <p:cNvSpPr/>
          <p:nvPr/>
        </p:nvSpPr>
        <p:spPr>
          <a:xfrm>
            <a:off x="6845813" y="3759313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3" name="Google Shape;2063;p65"/>
          <p:cNvSpPr/>
          <p:nvPr/>
        </p:nvSpPr>
        <p:spPr>
          <a:xfrm>
            <a:off x="8149138" y="1557185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4" name="Google Shape;2064;p65"/>
          <p:cNvSpPr/>
          <p:nvPr/>
        </p:nvSpPr>
        <p:spPr>
          <a:xfrm>
            <a:off x="7781900" y="1304138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5" name="Google Shape;2065;p65"/>
          <p:cNvSpPr/>
          <p:nvPr/>
        </p:nvSpPr>
        <p:spPr>
          <a:xfrm rot="-1685758">
            <a:off x="6485678" y="11743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6" name="Google Shape;2066;p65"/>
          <p:cNvSpPr/>
          <p:nvPr/>
        </p:nvSpPr>
        <p:spPr>
          <a:xfrm>
            <a:off x="1452438" y="3976844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7" name="Google Shape;2067;p65"/>
          <p:cNvSpPr/>
          <p:nvPr/>
        </p:nvSpPr>
        <p:spPr>
          <a:xfrm>
            <a:off x="751777" y="398186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8" name="Google Shape;2068;p65"/>
          <p:cNvSpPr/>
          <p:nvPr/>
        </p:nvSpPr>
        <p:spPr>
          <a:xfrm>
            <a:off x="2119088" y="420216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9" name="Google Shape;2069;p65"/>
          <p:cNvSpPr/>
          <p:nvPr/>
        </p:nvSpPr>
        <p:spPr>
          <a:xfrm rot="-1685758">
            <a:off x="7427116" y="16337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0" name="Google Shape;2070;p65"/>
          <p:cNvSpPr/>
          <p:nvPr/>
        </p:nvSpPr>
        <p:spPr>
          <a:xfrm>
            <a:off x="6740226" y="9496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1" name="Google Shape;2071;p65"/>
          <p:cNvSpPr/>
          <p:nvPr/>
        </p:nvSpPr>
        <p:spPr>
          <a:xfrm>
            <a:off x="2943250" y="40166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2" name="Google Shape;2072;p65"/>
          <p:cNvSpPr/>
          <p:nvPr/>
        </p:nvSpPr>
        <p:spPr>
          <a:xfrm>
            <a:off x="3668426" y="14126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3" name="Google Shape;2073;p65"/>
          <p:cNvSpPr/>
          <p:nvPr/>
        </p:nvSpPr>
        <p:spPr>
          <a:xfrm>
            <a:off x="3774013" y="901494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4" name="Google Shape;2074;p65"/>
          <p:cNvSpPr/>
          <p:nvPr/>
        </p:nvSpPr>
        <p:spPr>
          <a:xfrm rot="-1685758">
            <a:off x="4233478" y="1314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5" name="Google Shape;2075;p65"/>
          <p:cNvSpPr/>
          <p:nvPr/>
        </p:nvSpPr>
        <p:spPr>
          <a:xfrm>
            <a:off x="5637301" y="4072575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6" name="Google Shape;2076;p65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7" name="Google Shape;2077;p65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8" name="Google Shape;2078;p65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079" name="Google Shape;2079;p65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080" name="Google Shape;2080;p65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081" name="Google Shape;2081;p65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2082" name="Google Shape;2082;p65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5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5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5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5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5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5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5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5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1" name="Google Shape;2091;p65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0"/>
          <p:cNvSpPr/>
          <p:nvPr/>
        </p:nvSpPr>
        <p:spPr>
          <a:xfrm>
            <a:off x="1690768" y="1005875"/>
            <a:ext cx="1367281" cy="136710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40"/>
          <p:cNvSpPr txBox="1">
            <a:spLocks noGrp="1"/>
          </p:cNvSpPr>
          <p:nvPr>
            <p:ph type="title" idx="2"/>
          </p:nvPr>
        </p:nvSpPr>
        <p:spPr>
          <a:xfrm>
            <a:off x="1690710" y="1309488"/>
            <a:ext cx="1367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649" name="Google Shape;649;p40"/>
          <p:cNvSpPr/>
          <p:nvPr/>
        </p:nvSpPr>
        <p:spPr>
          <a:xfrm>
            <a:off x="2374409" y="2685534"/>
            <a:ext cx="4860465" cy="10074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sz="1800" i="0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result</a:t>
            </a:r>
            <a:endParaRPr sz="180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Bebas Neue"/>
            </a:endParaRPr>
          </a:p>
        </p:txBody>
      </p:sp>
      <p:sp>
        <p:nvSpPr>
          <p:cNvPr id="650" name="Google Shape;650;p40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sym typeface="Bebas Neue"/>
              </a:rPr>
              <a:t>2022 SWEDU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651" name="Google Shape;651;p40"/>
          <p:cNvSpPr/>
          <p:nvPr/>
        </p:nvSpPr>
        <p:spPr>
          <a:xfrm>
            <a:off x="7234875" y="7045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0"/>
          <p:cNvSpPr/>
          <p:nvPr/>
        </p:nvSpPr>
        <p:spPr>
          <a:xfrm>
            <a:off x="7910100" y="226147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0"/>
          <p:cNvSpPr/>
          <p:nvPr/>
        </p:nvSpPr>
        <p:spPr>
          <a:xfrm>
            <a:off x="830067" y="316681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0"/>
          <p:cNvSpPr/>
          <p:nvPr/>
        </p:nvSpPr>
        <p:spPr>
          <a:xfrm>
            <a:off x="1567052" y="42553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0"/>
          <p:cNvSpPr/>
          <p:nvPr/>
        </p:nvSpPr>
        <p:spPr>
          <a:xfrm>
            <a:off x="8172564" y="3182711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40"/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657" name="Google Shape;657;p4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40"/>
          <p:cNvSpPr/>
          <p:nvPr/>
        </p:nvSpPr>
        <p:spPr>
          <a:xfrm rot="7198898">
            <a:off x="7185962" y="118886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40"/>
          <p:cNvSpPr/>
          <p:nvPr/>
        </p:nvSpPr>
        <p:spPr>
          <a:xfrm rot="7201932">
            <a:off x="771379" y="376159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40"/>
          <p:cNvSpPr/>
          <p:nvPr/>
        </p:nvSpPr>
        <p:spPr>
          <a:xfrm>
            <a:off x="6625763" y="9105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40"/>
          <p:cNvSpPr/>
          <p:nvPr/>
        </p:nvSpPr>
        <p:spPr>
          <a:xfrm rot="-1685758">
            <a:off x="1428932" y="38078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0"/>
          <p:cNvSpPr/>
          <p:nvPr/>
        </p:nvSpPr>
        <p:spPr>
          <a:xfrm>
            <a:off x="7932086" y="36930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40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0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40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0" name="Google Shape;670;p40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1" name="Google Shape;671;p40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72" name="Google Shape;672;p40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73" name="Google Shape;673;p4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2" name="Google Shape;682;p40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6438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" name="Google Shape;2266;p68"/>
          <p:cNvSpPr txBox="1">
            <a:spLocks noGrp="1"/>
          </p:cNvSpPr>
          <p:nvPr>
            <p:ph type="subTitle" idx="1"/>
          </p:nvPr>
        </p:nvSpPr>
        <p:spPr>
          <a:xfrm>
            <a:off x="736762" y="2415360"/>
            <a:ext cx="3361200" cy="13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2700" dirty="0">
                <a:latin typeface="Bebas Neue"/>
                <a:ea typeface="Bebas Neue"/>
                <a:cs typeface="Bebas Neue"/>
                <a:sym typeface="Bebas Neue"/>
              </a:rPr>
              <a:t>Do you have any questions?</a:t>
            </a:r>
            <a:endParaRPr sz="2700"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267" name="Google Shape;2267;p68"/>
          <p:cNvSpPr txBox="1">
            <a:spLocks noGrp="1"/>
          </p:cNvSpPr>
          <p:nvPr>
            <p:ph type="title"/>
          </p:nvPr>
        </p:nvSpPr>
        <p:spPr>
          <a:xfrm>
            <a:off x="827831" y="1455456"/>
            <a:ext cx="2828700" cy="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cxnSp>
        <p:nvCxnSpPr>
          <p:cNvPr id="2268" name="Google Shape;2268;p68"/>
          <p:cNvCxnSpPr/>
          <p:nvPr/>
        </p:nvCxnSpPr>
        <p:spPr>
          <a:xfrm>
            <a:off x="801112" y="2386288"/>
            <a:ext cx="323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73" name="Google Shape;2273;p68"/>
          <p:cNvSpPr/>
          <p:nvPr/>
        </p:nvSpPr>
        <p:spPr>
          <a:xfrm rot="1685758" flipH="1">
            <a:off x="4833278" y="28287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74" name="Google Shape;2274;p68"/>
          <p:cNvGrpSpPr/>
          <p:nvPr/>
        </p:nvGrpSpPr>
        <p:grpSpPr>
          <a:xfrm>
            <a:off x="5419191" y="718476"/>
            <a:ext cx="3369676" cy="3605166"/>
            <a:chOff x="5419191" y="718476"/>
            <a:chExt cx="3369676" cy="3605166"/>
          </a:xfrm>
        </p:grpSpPr>
        <p:grpSp>
          <p:nvGrpSpPr>
            <p:cNvPr id="2275" name="Google Shape;2275;p68"/>
            <p:cNvGrpSpPr/>
            <p:nvPr/>
          </p:nvGrpSpPr>
          <p:grpSpPr>
            <a:xfrm flipH="1">
              <a:off x="7684431" y="3475491"/>
              <a:ext cx="953591" cy="334099"/>
              <a:chOff x="2271950" y="2722775"/>
              <a:chExt cx="575875" cy="201775"/>
            </a:xfrm>
          </p:grpSpPr>
          <p:sp>
            <p:nvSpPr>
              <p:cNvPr id="2276" name="Google Shape;2276;p68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68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68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68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68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81" name="Google Shape;2281;p68"/>
            <p:cNvSpPr/>
            <p:nvPr/>
          </p:nvSpPr>
          <p:spPr>
            <a:xfrm>
              <a:off x="6442058" y="3748623"/>
              <a:ext cx="517858" cy="491540"/>
            </a:xfrm>
            <a:custGeom>
              <a:avLst/>
              <a:gdLst/>
              <a:ahLst/>
              <a:cxnLst/>
              <a:rect l="l" t="t" r="r" b="b"/>
              <a:pathLst>
                <a:path w="12613" h="11972" extrusionOk="0">
                  <a:moveTo>
                    <a:pt x="6823" y="428"/>
                  </a:moveTo>
                  <a:lnTo>
                    <a:pt x="8266" y="3350"/>
                  </a:lnTo>
                  <a:cubicBezTo>
                    <a:pt x="8355" y="3528"/>
                    <a:pt x="8515" y="3653"/>
                    <a:pt x="8711" y="3670"/>
                  </a:cubicBezTo>
                  <a:lnTo>
                    <a:pt x="11936" y="4134"/>
                  </a:lnTo>
                  <a:cubicBezTo>
                    <a:pt x="12417" y="4205"/>
                    <a:pt x="12613" y="4793"/>
                    <a:pt x="12256" y="5131"/>
                  </a:cubicBezTo>
                  <a:lnTo>
                    <a:pt x="9923" y="7411"/>
                  </a:lnTo>
                  <a:cubicBezTo>
                    <a:pt x="9798" y="7536"/>
                    <a:pt x="9727" y="7732"/>
                    <a:pt x="9762" y="7928"/>
                  </a:cubicBezTo>
                  <a:lnTo>
                    <a:pt x="10315" y="11135"/>
                  </a:lnTo>
                  <a:cubicBezTo>
                    <a:pt x="10386" y="11616"/>
                    <a:pt x="9887" y="11972"/>
                    <a:pt x="9477" y="11740"/>
                  </a:cubicBezTo>
                  <a:lnTo>
                    <a:pt x="6574" y="10226"/>
                  </a:lnTo>
                  <a:cubicBezTo>
                    <a:pt x="6395" y="10137"/>
                    <a:pt x="6200" y="10137"/>
                    <a:pt x="6039" y="10226"/>
                  </a:cubicBezTo>
                  <a:lnTo>
                    <a:pt x="3135" y="11740"/>
                  </a:lnTo>
                  <a:cubicBezTo>
                    <a:pt x="2708" y="11972"/>
                    <a:pt x="2209" y="11616"/>
                    <a:pt x="2298" y="11135"/>
                  </a:cubicBezTo>
                  <a:lnTo>
                    <a:pt x="2850" y="7928"/>
                  </a:lnTo>
                  <a:cubicBezTo>
                    <a:pt x="2886" y="7732"/>
                    <a:pt x="2815" y="7536"/>
                    <a:pt x="2672" y="7411"/>
                  </a:cubicBezTo>
                  <a:lnTo>
                    <a:pt x="339" y="5131"/>
                  </a:lnTo>
                  <a:cubicBezTo>
                    <a:pt x="0" y="4793"/>
                    <a:pt x="196" y="4205"/>
                    <a:pt x="659" y="4134"/>
                  </a:cubicBezTo>
                  <a:lnTo>
                    <a:pt x="3901" y="3670"/>
                  </a:lnTo>
                  <a:cubicBezTo>
                    <a:pt x="4080" y="3653"/>
                    <a:pt x="4258" y="3528"/>
                    <a:pt x="4347" y="3350"/>
                  </a:cubicBezTo>
                  <a:lnTo>
                    <a:pt x="5790" y="428"/>
                  </a:lnTo>
                  <a:cubicBezTo>
                    <a:pt x="6004" y="1"/>
                    <a:pt x="6609" y="1"/>
                    <a:pt x="6823" y="42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82" name="Google Shape;2282;p68"/>
            <p:cNvGrpSpPr/>
            <p:nvPr/>
          </p:nvGrpSpPr>
          <p:grpSpPr>
            <a:xfrm flipH="1">
              <a:off x="5419191" y="1974291"/>
              <a:ext cx="858975" cy="300968"/>
              <a:chOff x="2271950" y="2722775"/>
              <a:chExt cx="575875" cy="201775"/>
            </a:xfrm>
          </p:grpSpPr>
          <p:sp>
            <p:nvSpPr>
              <p:cNvPr id="2283" name="Google Shape;2283;p68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68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68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68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68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8" name="Google Shape;2288;p68"/>
            <p:cNvGrpSpPr/>
            <p:nvPr/>
          </p:nvGrpSpPr>
          <p:grpSpPr>
            <a:xfrm>
              <a:off x="7039690" y="2776447"/>
              <a:ext cx="1068760" cy="1547196"/>
              <a:chOff x="-1602050" y="2114015"/>
              <a:chExt cx="1213397" cy="1756580"/>
            </a:xfrm>
          </p:grpSpPr>
          <p:sp>
            <p:nvSpPr>
              <p:cNvPr id="2289" name="Google Shape;2289;p68"/>
              <p:cNvSpPr/>
              <p:nvPr/>
            </p:nvSpPr>
            <p:spPr>
              <a:xfrm>
                <a:off x="-1558850" y="2221743"/>
                <a:ext cx="1102450" cy="1102450"/>
              </a:xfrm>
              <a:custGeom>
                <a:avLst/>
                <a:gdLst/>
                <a:ahLst/>
                <a:cxnLst/>
                <a:rect l="l" t="t" r="r" b="b"/>
                <a:pathLst>
                  <a:path w="30446" h="30446" extrusionOk="0">
                    <a:moveTo>
                      <a:pt x="26455" y="7981"/>
                    </a:moveTo>
                    <a:cubicBezTo>
                      <a:pt x="30446" y="14199"/>
                      <a:pt x="28664" y="22465"/>
                      <a:pt x="22465" y="26455"/>
                    </a:cubicBezTo>
                    <a:cubicBezTo>
                      <a:pt x="16247" y="30445"/>
                      <a:pt x="7982" y="28646"/>
                      <a:pt x="3991" y="22447"/>
                    </a:cubicBezTo>
                    <a:cubicBezTo>
                      <a:pt x="1" y="16247"/>
                      <a:pt x="1800" y="7981"/>
                      <a:pt x="7999" y="3991"/>
                    </a:cubicBezTo>
                    <a:cubicBezTo>
                      <a:pt x="14199" y="1"/>
                      <a:pt x="22465" y="1782"/>
                      <a:pt x="26455" y="798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68"/>
              <p:cNvSpPr/>
              <p:nvPr/>
            </p:nvSpPr>
            <p:spPr>
              <a:xfrm>
                <a:off x="-805409" y="3226126"/>
                <a:ext cx="163235" cy="217405"/>
              </a:xfrm>
              <a:custGeom>
                <a:avLst/>
                <a:gdLst/>
                <a:ahLst/>
                <a:cxnLst/>
                <a:rect l="l" t="t" r="r" b="b"/>
                <a:pathLst>
                  <a:path w="4508" h="6004" extrusionOk="0">
                    <a:moveTo>
                      <a:pt x="1" y="1016"/>
                    </a:moveTo>
                    <a:lnTo>
                      <a:pt x="2050" y="1"/>
                    </a:lnTo>
                    <a:lnTo>
                      <a:pt x="4508" y="5006"/>
                    </a:lnTo>
                    <a:lnTo>
                      <a:pt x="2477" y="60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68"/>
              <p:cNvSpPr/>
              <p:nvPr/>
            </p:nvSpPr>
            <p:spPr>
              <a:xfrm>
                <a:off x="-780243" y="3350619"/>
                <a:ext cx="382559" cy="519976"/>
              </a:xfrm>
              <a:custGeom>
                <a:avLst/>
                <a:gdLst/>
                <a:ahLst/>
                <a:cxnLst/>
                <a:rect l="l" t="t" r="r" b="b"/>
                <a:pathLst>
                  <a:path w="10565" h="14360" extrusionOk="0">
                    <a:moveTo>
                      <a:pt x="1426" y="1266"/>
                    </a:moveTo>
                    <a:lnTo>
                      <a:pt x="2994" y="500"/>
                    </a:lnTo>
                    <a:cubicBezTo>
                      <a:pt x="3973" y="1"/>
                      <a:pt x="5185" y="410"/>
                      <a:pt x="5666" y="1408"/>
                    </a:cubicBezTo>
                    <a:lnTo>
                      <a:pt x="9977" y="10119"/>
                    </a:lnTo>
                    <a:cubicBezTo>
                      <a:pt x="10565" y="11313"/>
                      <a:pt x="10084" y="12774"/>
                      <a:pt x="8872" y="13361"/>
                    </a:cubicBezTo>
                    <a:lnTo>
                      <a:pt x="8053" y="13771"/>
                    </a:lnTo>
                    <a:cubicBezTo>
                      <a:pt x="6859" y="14359"/>
                      <a:pt x="5398" y="13878"/>
                      <a:pt x="4811" y="12667"/>
                    </a:cubicBezTo>
                    <a:lnTo>
                      <a:pt x="500" y="3956"/>
                    </a:lnTo>
                    <a:cubicBezTo>
                      <a:pt x="1" y="2958"/>
                      <a:pt x="410" y="1747"/>
                      <a:pt x="1426" y="126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68"/>
              <p:cNvSpPr/>
              <p:nvPr/>
            </p:nvSpPr>
            <p:spPr>
              <a:xfrm>
                <a:off x="-1602050" y="2114015"/>
                <a:ext cx="1213397" cy="1281762"/>
              </a:xfrm>
              <a:custGeom>
                <a:avLst/>
                <a:gdLst/>
                <a:ahLst/>
                <a:cxnLst/>
                <a:rect l="l" t="t" r="r" b="b"/>
                <a:pathLst>
                  <a:path w="33510" h="35398" extrusionOk="0">
                    <a:moveTo>
                      <a:pt x="9282" y="3902"/>
                    </a:moveTo>
                    <a:cubicBezTo>
                      <a:pt x="3492" y="6770"/>
                      <a:pt x="0" y="12827"/>
                      <a:pt x="428" y="19258"/>
                    </a:cubicBezTo>
                    <a:cubicBezTo>
                      <a:pt x="855" y="25707"/>
                      <a:pt x="5113" y="31247"/>
                      <a:pt x="11223" y="33331"/>
                    </a:cubicBezTo>
                    <a:cubicBezTo>
                      <a:pt x="17334" y="35398"/>
                      <a:pt x="24103" y="33581"/>
                      <a:pt x="28343" y="28735"/>
                    </a:cubicBezTo>
                    <a:cubicBezTo>
                      <a:pt x="32600" y="23872"/>
                      <a:pt x="33509" y="16942"/>
                      <a:pt x="30659" y="11152"/>
                    </a:cubicBezTo>
                    <a:cubicBezTo>
                      <a:pt x="26757" y="3243"/>
                      <a:pt x="17191" y="1"/>
                      <a:pt x="9282" y="3902"/>
                    </a:cubicBezTo>
                    <a:close/>
                    <a:moveTo>
                      <a:pt x="21467" y="28593"/>
                    </a:moveTo>
                    <a:cubicBezTo>
                      <a:pt x="17262" y="30677"/>
                      <a:pt x="12221" y="30018"/>
                      <a:pt x="8711" y="26918"/>
                    </a:cubicBezTo>
                    <a:cubicBezTo>
                      <a:pt x="5184" y="23836"/>
                      <a:pt x="3866" y="18937"/>
                      <a:pt x="5380" y="14502"/>
                    </a:cubicBezTo>
                    <a:cubicBezTo>
                      <a:pt x="6877" y="10066"/>
                      <a:pt x="10903" y="6966"/>
                      <a:pt x="15570" y="6663"/>
                    </a:cubicBezTo>
                    <a:cubicBezTo>
                      <a:pt x="20255" y="6360"/>
                      <a:pt x="24655" y="8890"/>
                      <a:pt x="26722" y="13094"/>
                    </a:cubicBezTo>
                    <a:cubicBezTo>
                      <a:pt x="29554" y="18830"/>
                      <a:pt x="27203" y="25760"/>
                      <a:pt x="21467" y="2859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68"/>
              <p:cNvSpPr/>
              <p:nvPr/>
            </p:nvSpPr>
            <p:spPr>
              <a:xfrm>
                <a:off x="-1131163" y="2548148"/>
                <a:ext cx="221316" cy="221279"/>
              </a:xfrm>
              <a:custGeom>
                <a:avLst/>
                <a:gdLst/>
                <a:ahLst/>
                <a:cxnLst/>
                <a:rect l="l" t="t" r="r" b="b"/>
                <a:pathLst>
                  <a:path w="6112" h="6111" fill="none" extrusionOk="0">
                    <a:moveTo>
                      <a:pt x="3047" y="6111"/>
                    </a:moveTo>
                    <a:lnTo>
                      <a:pt x="3047" y="6111"/>
                    </a:lnTo>
                    <a:cubicBezTo>
                      <a:pt x="1372" y="6093"/>
                      <a:pt x="1" y="4739"/>
                      <a:pt x="1" y="3047"/>
                    </a:cubicBezTo>
                    <a:lnTo>
                      <a:pt x="1" y="3047"/>
                    </a:lnTo>
                    <a:cubicBezTo>
                      <a:pt x="1" y="1372"/>
                      <a:pt x="1372" y="1"/>
                      <a:pt x="3047" y="1"/>
                    </a:cubicBezTo>
                    <a:lnTo>
                      <a:pt x="3047" y="1"/>
                    </a:lnTo>
                    <a:cubicBezTo>
                      <a:pt x="4739" y="1"/>
                      <a:pt x="6093" y="1372"/>
                      <a:pt x="6111" y="3047"/>
                    </a:cubicBezTo>
                    <a:lnTo>
                      <a:pt x="6111" y="3047"/>
                    </a:lnTo>
                    <a:cubicBezTo>
                      <a:pt x="6093" y="4739"/>
                      <a:pt x="4739" y="6093"/>
                      <a:pt x="3047" y="61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68"/>
              <p:cNvSpPr/>
              <p:nvPr/>
            </p:nvSpPr>
            <p:spPr>
              <a:xfrm>
                <a:off x="-1259531" y="2811981"/>
                <a:ext cx="476741" cy="120036"/>
              </a:xfrm>
              <a:custGeom>
                <a:avLst/>
                <a:gdLst/>
                <a:ahLst/>
                <a:cxnLst/>
                <a:rect l="l" t="t" r="r" b="b"/>
                <a:pathLst>
                  <a:path w="13166" h="3315" fill="none" extrusionOk="0">
                    <a:moveTo>
                      <a:pt x="13165" y="3314"/>
                    </a:moveTo>
                    <a:cubicBezTo>
                      <a:pt x="13165" y="1479"/>
                      <a:pt x="11687" y="1"/>
                      <a:pt x="9870" y="1"/>
                    </a:cubicBezTo>
                    <a:lnTo>
                      <a:pt x="3314" y="1"/>
                    </a:lnTo>
                    <a:cubicBezTo>
                      <a:pt x="1497" y="1"/>
                      <a:pt x="18" y="1479"/>
                      <a:pt x="1" y="331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95" name="Google Shape;2295;p68"/>
            <p:cNvSpPr/>
            <p:nvPr/>
          </p:nvSpPr>
          <p:spPr>
            <a:xfrm flipH="1">
              <a:off x="6399344" y="3172643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68"/>
            <p:cNvSpPr/>
            <p:nvPr/>
          </p:nvSpPr>
          <p:spPr>
            <a:xfrm flipH="1">
              <a:off x="7316613" y="1627301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68"/>
            <p:cNvSpPr/>
            <p:nvPr/>
          </p:nvSpPr>
          <p:spPr>
            <a:xfrm flipH="1">
              <a:off x="5741973" y="2834263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68"/>
            <p:cNvSpPr/>
            <p:nvPr/>
          </p:nvSpPr>
          <p:spPr>
            <a:xfrm flipH="1">
              <a:off x="8681040" y="1077706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68"/>
            <p:cNvSpPr/>
            <p:nvPr/>
          </p:nvSpPr>
          <p:spPr>
            <a:xfrm flipH="1">
              <a:off x="5778570" y="3572430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68"/>
            <p:cNvSpPr/>
            <p:nvPr/>
          </p:nvSpPr>
          <p:spPr>
            <a:xfrm flipH="1">
              <a:off x="5557224" y="1262628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68"/>
            <p:cNvSpPr/>
            <p:nvPr/>
          </p:nvSpPr>
          <p:spPr>
            <a:xfrm rot="1685758" flipH="1">
              <a:off x="6889728" y="2844759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68"/>
            <p:cNvSpPr/>
            <p:nvPr/>
          </p:nvSpPr>
          <p:spPr>
            <a:xfrm flipH="1">
              <a:off x="7997824" y="2239615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68"/>
            <p:cNvSpPr/>
            <p:nvPr/>
          </p:nvSpPr>
          <p:spPr>
            <a:xfrm>
              <a:off x="7369100" y="2199275"/>
              <a:ext cx="315325" cy="299300"/>
            </a:xfrm>
            <a:custGeom>
              <a:avLst/>
              <a:gdLst/>
              <a:ahLst/>
              <a:cxnLst/>
              <a:rect l="l" t="t" r="r" b="b"/>
              <a:pathLst>
                <a:path w="12613" h="11972" extrusionOk="0">
                  <a:moveTo>
                    <a:pt x="6823" y="428"/>
                  </a:moveTo>
                  <a:lnTo>
                    <a:pt x="8266" y="3350"/>
                  </a:lnTo>
                  <a:cubicBezTo>
                    <a:pt x="8355" y="3528"/>
                    <a:pt x="8515" y="3653"/>
                    <a:pt x="8711" y="3670"/>
                  </a:cubicBezTo>
                  <a:lnTo>
                    <a:pt x="11936" y="4134"/>
                  </a:lnTo>
                  <a:cubicBezTo>
                    <a:pt x="12417" y="4205"/>
                    <a:pt x="12613" y="4793"/>
                    <a:pt x="12256" y="5131"/>
                  </a:cubicBezTo>
                  <a:lnTo>
                    <a:pt x="9923" y="7411"/>
                  </a:lnTo>
                  <a:cubicBezTo>
                    <a:pt x="9798" y="7536"/>
                    <a:pt x="9727" y="7732"/>
                    <a:pt x="9762" y="7928"/>
                  </a:cubicBezTo>
                  <a:lnTo>
                    <a:pt x="10315" y="11135"/>
                  </a:lnTo>
                  <a:cubicBezTo>
                    <a:pt x="10386" y="11616"/>
                    <a:pt x="9887" y="11972"/>
                    <a:pt x="9477" y="11740"/>
                  </a:cubicBezTo>
                  <a:lnTo>
                    <a:pt x="6574" y="10226"/>
                  </a:lnTo>
                  <a:cubicBezTo>
                    <a:pt x="6395" y="10137"/>
                    <a:pt x="6200" y="10137"/>
                    <a:pt x="6039" y="10226"/>
                  </a:cubicBezTo>
                  <a:lnTo>
                    <a:pt x="3135" y="11740"/>
                  </a:lnTo>
                  <a:cubicBezTo>
                    <a:pt x="2708" y="11972"/>
                    <a:pt x="2209" y="11616"/>
                    <a:pt x="2298" y="11135"/>
                  </a:cubicBezTo>
                  <a:lnTo>
                    <a:pt x="2850" y="7928"/>
                  </a:lnTo>
                  <a:cubicBezTo>
                    <a:pt x="2886" y="7732"/>
                    <a:pt x="2815" y="7536"/>
                    <a:pt x="2672" y="7411"/>
                  </a:cubicBezTo>
                  <a:lnTo>
                    <a:pt x="339" y="5131"/>
                  </a:lnTo>
                  <a:cubicBezTo>
                    <a:pt x="0" y="4793"/>
                    <a:pt x="196" y="4205"/>
                    <a:pt x="659" y="4134"/>
                  </a:cubicBezTo>
                  <a:lnTo>
                    <a:pt x="3901" y="3670"/>
                  </a:lnTo>
                  <a:cubicBezTo>
                    <a:pt x="4080" y="3653"/>
                    <a:pt x="4258" y="3528"/>
                    <a:pt x="4347" y="3350"/>
                  </a:cubicBezTo>
                  <a:lnTo>
                    <a:pt x="5790" y="428"/>
                  </a:lnTo>
                  <a:cubicBezTo>
                    <a:pt x="6004" y="1"/>
                    <a:pt x="6609" y="1"/>
                    <a:pt x="6823" y="42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68"/>
            <p:cNvSpPr/>
            <p:nvPr/>
          </p:nvSpPr>
          <p:spPr>
            <a:xfrm flipH="1">
              <a:off x="6539588" y="895263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68"/>
            <p:cNvSpPr/>
            <p:nvPr/>
          </p:nvSpPr>
          <p:spPr>
            <a:xfrm flipH="1">
              <a:off x="7121719" y="1262631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6" name="Google Shape;2306;p68"/>
            <p:cNvGrpSpPr/>
            <p:nvPr/>
          </p:nvGrpSpPr>
          <p:grpSpPr>
            <a:xfrm>
              <a:off x="5994591" y="1496066"/>
              <a:ext cx="1068791" cy="1338198"/>
              <a:chOff x="3443324" y="1093103"/>
              <a:chExt cx="2097725" cy="2626492"/>
            </a:xfrm>
          </p:grpSpPr>
          <p:sp>
            <p:nvSpPr>
              <p:cNvPr id="2307" name="Google Shape;2307;p68"/>
              <p:cNvSpPr/>
              <p:nvPr/>
            </p:nvSpPr>
            <p:spPr>
              <a:xfrm>
                <a:off x="3640350" y="1827963"/>
                <a:ext cx="1704900" cy="17049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68"/>
              <p:cNvSpPr/>
              <p:nvPr/>
            </p:nvSpPr>
            <p:spPr>
              <a:xfrm>
                <a:off x="3443324" y="1093103"/>
                <a:ext cx="2097725" cy="2626492"/>
              </a:xfrm>
              <a:custGeom>
                <a:avLst/>
                <a:gdLst/>
                <a:ahLst/>
                <a:cxnLst/>
                <a:rect l="l" t="t" r="r" b="b"/>
                <a:pathLst>
                  <a:path w="15410" h="19294" extrusionOk="0">
                    <a:moveTo>
                      <a:pt x="8569" y="4383"/>
                    </a:moveTo>
                    <a:lnTo>
                      <a:pt x="8569" y="1728"/>
                    </a:lnTo>
                    <a:lnTo>
                      <a:pt x="10885" y="1728"/>
                    </a:lnTo>
                    <a:cubicBezTo>
                      <a:pt x="12043" y="1728"/>
                      <a:pt x="12043" y="0"/>
                      <a:pt x="10885" y="0"/>
                    </a:cubicBezTo>
                    <a:lnTo>
                      <a:pt x="4543" y="0"/>
                    </a:lnTo>
                    <a:cubicBezTo>
                      <a:pt x="3385" y="0"/>
                      <a:pt x="3385" y="1728"/>
                      <a:pt x="4543" y="1728"/>
                    </a:cubicBezTo>
                    <a:lnTo>
                      <a:pt x="6841" y="1728"/>
                    </a:lnTo>
                    <a:lnTo>
                      <a:pt x="6841" y="4383"/>
                    </a:lnTo>
                    <a:cubicBezTo>
                      <a:pt x="2904" y="4828"/>
                      <a:pt x="0" y="8284"/>
                      <a:pt x="232" y="12239"/>
                    </a:cubicBezTo>
                    <a:cubicBezTo>
                      <a:pt x="464" y="16211"/>
                      <a:pt x="3741" y="19293"/>
                      <a:pt x="7714" y="19293"/>
                    </a:cubicBezTo>
                    <a:cubicBezTo>
                      <a:pt x="11687" y="19293"/>
                      <a:pt x="14964" y="16211"/>
                      <a:pt x="15196" y="12239"/>
                    </a:cubicBezTo>
                    <a:cubicBezTo>
                      <a:pt x="15410" y="8284"/>
                      <a:pt x="12524" y="4828"/>
                      <a:pt x="8569" y="4383"/>
                    </a:cubicBezTo>
                    <a:close/>
                    <a:moveTo>
                      <a:pt x="7714" y="17565"/>
                    </a:moveTo>
                    <a:cubicBezTo>
                      <a:pt x="2583" y="17565"/>
                      <a:pt x="0" y="11366"/>
                      <a:pt x="3635" y="7732"/>
                    </a:cubicBezTo>
                    <a:cubicBezTo>
                      <a:pt x="7269" y="4098"/>
                      <a:pt x="13468" y="6681"/>
                      <a:pt x="13468" y="11811"/>
                    </a:cubicBezTo>
                    <a:cubicBezTo>
                      <a:pt x="13468" y="14982"/>
                      <a:pt x="10885" y="17565"/>
                      <a:pt x="7714" y="1756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68"/>
              <p:cNvSpPr/>
              <p:nvPr/>
            </p:nvSpPr>
            <p:spPr>
              <a:xfrm>
                <a:off x="4345468" y="2562726"/>
                <a:ext cx="666889" cy="235369"/>
              </a:xfrm>
              <a:custGeom>
                <a:avLst/>
                <a:gdLst/>
                <a:ahLst/>
                <a:cxnLst/>
                <a:rect l="l" t="t" r="r" b="b"/>
                <a:pathLst>
                  <a:path w="4899" h="1729" fill="none" extrusionOk="0">
                    <a:moveTo>
                      <a:pt x="3741" y="0"/>
                    </a:moveTo>
                    <a:lnTo>
                      <a:pt x="1158" y="0"/>
                    </a:lnTo>
                    <a:cubicBezTo>
                      <a:pt x="0" y="0"/>
                      <a:pt x="0" y="1728"/>
                      <a:pt x="1158" y="1728"/>
                    </a:cubicBezTo>
                    <a:lnTo>
                      <a:pt x="3741" y="1728"/>
                    </a:lnTo>
                    <a:cubicBezTo>
                      <a:pt x="4899" y="1728"/>
                      <a:pt x="4899" y="0"/>
                      <a:pt x="37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5800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68"/>
              <p:cNvSpPr/>
              <p:nvPr/>
            </p:nvSpPr>
            <p:spPr>
              <a:xfrm>
                <a:off x="4370903" y="2215908"/>
                <a:ext cx="243804" cy="588762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4325" extrusionOk="0">
                    <a:moveTo>
                      <a:pt x="898" y="0"/>
                    </a:moveTo>
                    <a:cubicBezTo>
                      <a:pt x="450" y="0"/>
                      <a:pt x="0" y="303"/>
                      <a:pt x="27" y="909"/>
                    </a:cubicBezTo>
                    <a:lnTo>
                      <a:pt x="27" y="3510"/>
                    </a:lnTo>
                    <a:cubicBezTo>
                      <a:pt x="54" y="4053"/>
                      <a:pt x="472" y="4325"/>
                      <a:pt x="891" y="4325"/>
                    </a:cubicBezTo>
                    <a:cubicBezTo>
                      <a:pt x="1310" y="4325"/>
                      <a:pt x="1728" y="4053"/>
                      <a:pt x="1755" y="3510"/>
                    </a:cubicBezTo>
                    <a:lnTo>
                      <a:pt x="1755" y="909"/>
                    </a:lnTo>
                    <a:cubicBezTo>
                      <a:pt x="1791" y="303"/>
                      <a:pt x="1345" y="0"/>
                      <a:pt x="89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11" name="Google Shape;2311;p68"/>
            <p:cNvSpPr/>
            <p:nvPr/>
          </p:nvSpPr>
          <p:spPr>
            <a:xfrm rot="7198898">
              <a:off x="7705699" y="847506"/>
              <a:ext cx="700377" cy="696805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68"/>
            <p:cNvSpPr/>
            <p:nvPr/>
          </p:nvSpPr>
          <p:spPr>
            <a:xfrm rot="7201932">
              <a:off x="8143687" y="1509265"/>
              <a:ext cx="371928" cy="370031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3" name="Google Shape;2313;p68"/>
          <p:cNvSpPr/>
          <p:nvPr/>
        </p:nvSpPr>
        <p:spPr>
          <a:xfrm>
            <a:off x="3930312" y="9968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4" name="Google Shape;2314;p68"/>
          <p:cNvSpPr/>
          <p:nvPr/>
        </p:nvSpPr>
        <p:spPr>
          <a:xfrm flipH="1">
            <a:off x="4841319" y="1430843"/>
            <a:ext cx="140247" cy="141086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7" name="Google Shape;2327;p68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2022 swedu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328" name="Google Shape;2328;p68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9" name="Google Shape;2329;p68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0" name="Google Shape;2330;p68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31" name="Google Shape;2331;p68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32" name="Google Shape;2332;p68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333" name="Google Shape;2333;p68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2334" name="Google Shape;2334;p68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68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68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68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68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68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68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68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68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3" name="Google Shape;2343;p68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ED27F05-4E3F-AF39-0148-40821B2FFAD9}"/>
              </a:ext>
            </a:extLst>
          </p:cNvPr>
          <p:cNvSpPr/>
          <p:nvPr/>
        </p:nvSpPr>
        <p:spPr>
          <a:xfrm>
            <a:off x="721926" y="3642540"/>
            <a:ext cx="4697265" cy="645262"/>
          </a:xfrm>
          <a:prstGeom prst="roundRect">
            <a:avLst/>
          </a:prstGeom>
          <a:gradFill flip="none" rotWithShape="1">
            <a:gsLst>
              <a:gs pos="21000">
                <a:srgbClr val="3A1975"/>
              </a:gs>
              <a:gs pos="0">
                <a:srgbClr val="371874"/>
              </a:gs>
              <a:gs pos="74000">
                <a:srgbClr val="5A1A7C"/>
              </a:gs>
              <a:gs pos="40000">
                <a:srgbClr val="461977"/>
              </a:gs>
              <a:gs pos="56000">
                <a:srgbClr val="551A7B"/>
              </a:gs>
              <a:gs pos="12000">
                <a:srgbClr val="461977"/>
              </a:gs>
              <a:gs pos="35000">
                <a:srgbClr val="411976"/>
              </a:gs>
              <a:gs pos="100000">
                <a:srgbClr val="6E1B8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8"/>
          <p:cNvSpPr/>
          <p:nvPr/>
        </p:nvSpPr>
        <p:spPr>
          <a:xfrm>
            <a:off x="4663811" y="16767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9" name="Google Shape;499;p38"/>
          <p:cNvCxnSpPr/>
          <p:nvPr/>
        </p:nvCxnSpPr>
        <p:spPr>
          <a:xfrm>
            <a:off x="5579436" y="1988488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0" name="Google Shape;500;p38"/>
          <p:cNvSpPr/>
          <p:nvPr/>
        </p:nvSpPr>
        <p:spPr>
          <a:xfrm>
            <a:off x="806111" y="34193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1" name="Google Shape;501;p38"/>
          <p:cNvCxnSpPr/>
          <p:nvPr/>
        </p:nvCxnSpPr>
        <p:spPr>
          <a:xfrm>
            <a:off x="1721736" y="3731088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2" name="Google Shape;502;p38"/>
          <p:cNvSpPr/>
          <p:nvPr/>
        </p:nvSpPr>
        <p:spPr>
          <a:xfrm>
            <a:off x="4663811" y="34193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3" name="Google Shape;503;p38"/>
          <p:cNvCxnSpPr/>
          <p:nvPr/>
        </p:nvCxnSpPr>
        <p:spPr>
          <a:xfrm>
            <a:off x="5579436" y="3731088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4" name="Google Shape;504;p38"/>
          <p:cNvSpPr/>
          <p:nvPr/>
        </p:nvSpPr>
        <p:spPr>
          <a:xfrm>
            <a:off x="806111" y="16767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8"/>
          <p:cNvSpPr txBox="1">
            <a:spLocks noGrp="1"/>
          </p:cNvSpPr>
          <p:nvPr>
            <p:ph type="title" idx="15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</a:t>
            </a:r>
            <a:endParaRPr dirty="0"/>
          </a:p>
        </p:txBody>
      </p:sp>
      <p:sp>
        <p:nvSpPr>
          <p:cNvPr id="506" name="Google Shape;506;p38"/>
          <p:cNvSpPr txBox="1">
            <a:spLocks noGrp="1"/>
          </p:cNvSpPr>
          <p:nvPr>
            <p:ph type="title"/>
          </p:nvPr>
        </p:nvSpPr>
        <p:spPr>
          <a:xfrm>
            <a:off x="1584168" y="1466312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Introduction</a:t>
            </a:r>
            <a:endParaRPr dirty="0"/>
          </a:p>
        </p:txBody>
      </p:sp>
      <p:sp>
        <p:nvSpPr>
          <p:cNvPr id="507" name="Google Shape;507;p38"/>
          <p:cNvSpPr txBox="1">
            <a:spLocks noGrp="1"/>
          </p:cNvSpPr>
          <p:nvPr>
            <p:ph type="subTitle" idx="1"/>
          </p:nvPr>
        </p:nvSpPr>
        <p:spPr>
          <a:xfrm>
            <a:off x="1641561" y="20078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8" name="Google Shape;508;p38"/>
          <p:cNvSpPr txBox="1">
            <a:spLocks noGrp="1"/>
          </p:cNvSpPr>
          <p:nvPr>
            <p:ph type="title" idx="2"/>
          </p:nvPr>
        </p:nvSpPr>
        <p:spPr>
          <a:xfrm>
            <a:off x="8061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509" name="Google Shape;509;p38"/>
          <p:cNvCxnSpPr/>
          <p:nvPr/>
        </p:nvCxnSpPr>
        <p:spPr>
          <a:xfrm>
            <a:off x="1685661" y="1988488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0" name="Google Shape;510;p38"/>
          <p:cNvSpPr txBox="1">
            <a:spLocks noGrp="1"/>
          </p:cNvSpPr>
          <p:nvPr>
            <p:ph type="title" idx="3"/>
          </p:nvPr>
        </p:nvSpPr>
        <p:spPr>
          <a:xfrm>
            <a:off x="5499274" y="1474549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Elemental</a:t>
            </a:r>
            <a:r>
              <a:rPr lang="vi-VN" dirty="0"/>
              <a:t> </a:t>
            </a:r>
            <a:r>
              <a:rPr lang="vi-VN" dirty="0" err="1"/>
              <a:t>idea</a:t>
            </a:r>
            <a:endParaRPr lang="vi-VN" dirty="0"/>
          </a:p>
        </p:txBody>
      </p:sp>
      <p:sp>
        <p:nvSpPr>
          <p:cNvPr id="511" name="Google Shape;511;p38"/>
          <p:cNvSpPr txBox="1">
            <a:spLocks noGrp="1"/>
          </p:cNvSpPr>
          <p:nvPr>
            <p:ph type="subTitle" idx="4"/>
          </p:nvPr>
        </p:nvSpPr>
        <p:spPr>
          <a:xfrm>
            <a:off x="5499261" y="20078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2" name="Google Shape;512;p38"/>
          <p:cNvSpPr txBox="1">
            <a:spLocks noGrp="1"/>
          </p:cNvSpPr>
          <p:nvPr>
            <p:ph type="title" idx="5"/>
          </p:nvPr>
        </p:nvSpPr>
        <p:spPr>
          <a:xfrm>
            <a:off x="46638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13" name="Google Shape;513;p38"/>
          <p:cNvSpPr txBox="1">
            <a:spLocks noGrp="1"/>
          </p:cNvSpPr>
          <p:nvPr>
            <p:ph type="title" idx="6"/>
          </p:nvPr>
        </p:nvSpPr>
        <p:spPr>
          <a:xfrm>
            <a:off x="1641561" y="3208911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process</a:t>
            </a:r>
            <a:endParaRPr lang="vi-VN" dirty="0"/>
          </a:p>
        </p:txBody>
      </p:sp>
      <p:sp>
        <p:nvSpPr>
          <p:cNvPr id="514" name="Google Shape;514;p38"/>
          <p:cNvSpPr txBox="1">
            <a:spLocks noGrp="1"/>
          </p:cNvSpPr>
          <p:nvPr>
            <p:ph type="subTitle" idx="7"/>
          </p:nvPr>
        </p:nvSpPr>
        <p:spPr>
          <a:xfrm>
            <a:off x="1641561" y="37504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5" name="Google Shape;515;p38"/>
          <p:cNvSpPr txBox="1">
            <a:spLocks noGrp="1"/>
          </p:cNvSpPr>
          <p:nvPr>
            <p:ph type="title" idx="8"/>
          </p:nvPr>
        </p:nvSpPr>
        <p:spPr>
          <a:xfrm>
            <a:off x="8061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16" name="Google Shape;516;p38"/>
          <p:cNvSpPr txBox="1">
            <a:spLocks noGrp="1"/>
          </p:cNvSpPr>
          <p:nvPr>
            <p:ph type="title" idx="9"/>
          </p:nvPr>
        </p:nvSpPr>
        <p:spPr>
          <a:xfrm>
            <a:off x="5499261" y="3208911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result</a:t>
            </a:r>
            <a:endParaRPr dirty="0"/>
          </a:p>
        </p:txBody>
      </p:sp>
      <p:sp>
        <p:nvSpPr>
          <p:cNvPr id="518" name="Google Shape;518;p38"/>
          <p:cNvSpPr txBox="1">
            <a:spLocks noGrp="1"/>
          </p:cNvSpPr>
          <p:nvPr>
            <p:ph type="title" idx="14"/>
          </p:nvPr>
        </p:nvSpPr>
        <p:spPr>
          <a:xfrm>
            <a:off x="46638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19" name="Google Shape;519;p38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lt2"/>
                </a:solidFill>
              </a:rPr>
              <a:t>2022 </a:t>
            </a:r>
            <a:r>
              <a:rPr lang="en-US" dirty="0">
                <a:solidFill>
                  <a:schemeClr val="lt2"/>
                </a:solidFill>
                <a:latin typeface="Bebas Neue" panose="020B0606020202050201" pitchFamily="34" charset="0"/>
              </a:rPr>
              <a:t>SWEDU</a:t>
            </a:r>
            <a:endParaRPr dirty="0">
              <a:solidFill>
                <a:schemeClr val="lt2"/>
              </a:solidFill>
              <a:latin typeface="Bebas Neue" panose="020B0606020202050201" pitchFamily="34" charset="0"/>
            </a:endParaRPr>
          </a:p>
        </p:txBody>
      </p:sp>
      <p:sp>
        <p:nvSpPr>
          <p:cNvPr id="520" name="Google Shape;520;p38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8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8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3" name="Google Shape;523;p38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4" name="Google Shape;524;p38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525" name="Google Shape;525;p38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526" name="Google Shape;526;p38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5" name="Google Shape;535;p38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8"/>
          <p:cNvSpPr/>
          <p:nvPr/>
        </p:nvSpPr>
        <p:spPr>
          <a:xfrm>
            <a:off x="7450613" y="136080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7" name="Google Shape;537;p38"/>
          <p:cNvGrpSpPr/>
          <p:nvPr/>
        </p:nvGrpSpPr>
        <p:grpSpPr>
          <a:xfrm>
            <a:off x="7671697" y="886552"/>
            <a:ext cx="695830" cy="243805"/>
            <a:chOff x="2271950" y="2722775"/>
            <a:chExt cx="575875" cy="201775"/>
          </a:xfrm>
        </p:grpSpPr>
        <p:sp>
          <p:nvSpPr>
            <p:cNvPr id="538" name="Google Shape;538;p38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3" name="Google Shape;543;p38"/>
          <p:cNvSpPr/>
          <p:nvPr/>
        </p:nvSpPr>
        <p:spPr>
          <a:xfrm rot="-1685758">
            <a:off x="8157103" y="15712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8"/>
          <p:cNvSpPr/>
          <p:nvPr/>
        </p:nvSpPr>
        <p:spPr>
          <a:xfrm>
            <a:off x="7401588" y="76482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8"/>
          <p:cNvSpPr/>
          <p:nvPr/>
        </p:nvSpPr>
        <p:spPr>
          <a:xfrm>
            <a:off x="8116751" y="2689056"/>
            <a:ext cx="140247" cy="141086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8"/>
          <p:cNvSpPr/>
          <p:nvPr/>
        </p:nvSpPr>
        <p:spPr>
          <a:xfrm>
            <a:off x="8116751" y="325525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8"/>
          <p:cNvSpPr/>
          <p:nvPr/>
        </p:nvSpPr>
        <p:spPr>
          <a:xfrm rot="-1685758">
            <a:off x="7659553" y="31307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8"/>
          <p:cNvSpPr/>
          <p:nvPr/>
        </p:nvSpPr>
        <p:spPr>
          <a:xfrm>
            <a:off x="1167876" y="306116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8"/>
          <p:cNvSpPr/>
          <p:nvPr/>
        </p:nvSpPr>
        <p:spPr>
          <a:xfrm rot="-1685758">
            <a:off x="933116" y="27827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38"/>
          <p:cNvSpPr/>
          <p:nvPr/>
        </p:nvSpPr>
        <p:spPr>
          <a:xfrm>
            <a:off x="706061" y="13904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FBBACC-19FB-A202-2816-24AB096513E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0"/>
          <p:cNvSpPr/>
          <p:nvPr/>
        </p:nvSpPr>
        <p:spPr>
          <a:xfrm>
            <a:off x="1690768" y="1005875"/>
            <a:ext cx="1367281" cy="136710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40"/>
          <p:cNvSpPr txBox="1">
            <a:spLocks noGrp="1"/>
          </p:cNvSpPr>
          <p:nvPr>
            <p:ph type="title" idx="2"/>
          </p:nvPr>
        </p:nvSpPr>
        <p:spPr>
          <a:xfrm>
            <a:off x="1690710" y="1309488"/>
            <a:ext cx="1367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49" name="Google Shape;649;p40"/>
          <p:cNvSpPr/>
          <p:nvPr/>
        </p:nvSpPr>
        <p:spPr>
          <a:xfrm>
            <a:off x="2374409" y="2685534"/>
            <a:ext cx="4860465" cy="10074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sz="1800" i="0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introduction</a:t>
            </a:r>
            <a:endParaRPr sz="180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Bebas Neue"/>
            </a:endParaRPr>
          </a:p>
        </p:txBody>
      </p:sp>
      <p:sp>
        <p:nvSpPr>
          <p:cNvPr id="650" name="Google Shape;650;p40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2022 SWEdu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651" name="Google Shape;651;p40"/>
          <p:cNvSpPr/>
          <p:nvPr/>
        </p:nvSpPr>
        <p:spPr>
          <a:xfrm>
            <a:off x="7234875" y="7045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0"/>
          <p:cNvSpPr/>
          <p:nvPr/>
        </p:nvSpPr>
        <p:spPr>
          <a:xfrm>
            <a:off x="7910100" y="226147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0"/>
          <p:cNvSpPr/>
          <p:nvPr/>
        </p:nvSpPr>
        <p:spPr>
          <a:xfrm>
            <a:off x="830067" y="316681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0"/>
          <p:cNvSpPr/>
          <p:nvPr/>
        </p:nvSpPr>
        <p:spPr>
          <a:xfrm>
            <a:off x="1567052" y="42553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0"/>
          <p:cNvSpPr/>
          <p:nvPr/>
        </p:nvSpPr>
        <p:spPr>
          <a:xfrm>
            <a:off x="8172564" y="3182711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40"/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657" name="Google Shape;657;p4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40"/>
          <p:cNvSpPr/>
          <p:nvPr/>
        </p:nvSpPr>
        <p:spPr>
          <a:xfrm rot="7198898">
            <a:off x="7185962" y="118886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40"/>
          <p:cNvSpPr/>
          <p:nvPr/>
        </p:nvSpPr>
        <p:spPr>
          <a:xfrm rot="7201932">
            <a:off x="771379" y="376159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40"/>
          <p:cNvSpPr/>
          <p:nvPr/>
        </p:nvSpPr>
        <p:spPr>
          <a:xfrm>
            <a:off x="6625763" y="9105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40"/>
          <p:cNvSpPr/>
          <p:nvPr/>
        </p:nvSpPr>
        <p:spPr>
          <a:xfrm rot="-1685758">
            <a:off x="1428932" y="38078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0"/>
          <p:cNvSpPr/>
          <p:nvPr/>
        </p:nvSpPr>
        <p:spPr>
          <a:xfrm>
            <a:off x="7932086" y="36930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40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0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40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0" name="Google Shape;670;p40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1" name="Google Shape;671;p40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72" name="Google Shape;672;p40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73" name="Google Shape;673;p4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2" name="Google Shape;682;p40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1050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43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THIS IS Seoul MAP</a:t>
            </a:r>
            <a:endParaRPr sz="4400" dirty="0"/>
          </a:p>
        </p:txBody>
      </p:sp>
      <p:sp>
        <p:nvSpPr>
          <p:cNvPr id="796" name="Google Shape;796;p43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2022 SWEDU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857" name="Google Shape;857;p43"/>
          <p:cNvSpPr txBox="1"/>
          <p:nvPr/>
        </p:nvSpPr>
        <p:spPr>
          <a:xfrm>
            <a:off x="4980878" y="1713738"/>
            <a:ext cx="2426397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B</a:t>
            </a:r>
            <a:r>
              <a:rPr lang="e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us station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58" name="Google Shape;858;p43"/>
          <p:cNvSpPr txBox="1"/>
          <p:nvPr/>
        </p:nvSpPr>
        <p:spPr>
          <a:xfrm>
            <a:off x="4572000" y="2043738"/>
            <a:ext cx="2835276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Name – ID – Location</a:t>
            </a:r>
            <a:endParaRPr sz="18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60" name="Google Shape;860;p43"/>
          <p:cNvSpPr txBox="1"/>
          <p:nvPr/>
        </p:nvSpPr>
        <p:spPr>
          <a:xfrm>
            <a:off x="5432975" y="3024188"/>
            <a:ext cx="19743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route</a:t>
            </a:r>
            <a:endParaRPr sz="32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61" name="Google Shape;861;p43"/>
          <p:cNvSpPr txBox="1"/>
          <p:nvPr/>
        </p:nvSpPr>
        <p:spPr>
          <a:xfrm>
            <a:off x="4453054" y="3354188"/>
            <a:ext cx="2954221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Name – ID – Section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Congestion – Schedule</a:t>
            </a:r>
          </a:p>
        </p:txBody>
      </p:sp>
      <p:sp>
        <p:nvSpPr>
          <p:cNvPr id="862" name="Google Shape;862;p43"/>
          <p:cNvSpPr/>
          <p:nvPr/>
        </p:nvSpPr>
        <p:spPr>
          <a:xfrm>
            <a:off x="7525225" y="3069050"/>
            <a:ext cx="762000" cy="762000"/>
          </a:xfrm>
          <a:prstGeom prst="ellipse">
            <a:avLst/>
          </a:prstGeom>
          <a:solidFill>
            <a:srgbClr val="FFC4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63" name="Google Shape;863;p43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43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43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66" name="Google Shape;866;p43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67" name="Google Shape;867;p43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868" name="Google Shape;868;p43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869" name="Google Shape;869;p43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3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3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3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3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3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3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8" name="Google Shape;878;p43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2" name="Google Shape;882;p43"/>
          <p:cNvGrpSpPr/>
          <p:nvPr/>
        </p:nvGrpSpPr>
        <p:grpSpPr>
          <a:xfrm>
            <a:off x="7217651" y="962729"/>
            <a:ext cx="858975" cy="300968"/>
            <a:chOff x="2271950" y="2722775"/>
            <a:chExt cx="575875" cy="201775"/>
          </a:xfrm>
        </p:grpSpPr>
        <p:sp>
          <p:nvSpPr>
            <p:cNvPr id="883" name="Google Shape;883;p43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3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3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3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3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8" name="Google Shape;888;p43"/>
          <p:cNvSpPr/>
          <p:nvPr/>
        </p:nvSpPr>
        <p:spPr>
          <a:xfrm>
            <a:off x="8076613" y="68438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43"/>
          <p:cNvSpPr/>
          <p:nvPr/>
        </p:nvSpPr>
        <p:spPr>
          <a:xfrm>
            <a:off x="6658639" y="962736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43"/>
          <p:cNvSpPr/>
          <p:nvPr/>
        </p:nvSpPr>
        <p:spPr>
          <a:xfrm>
            <a:off x="6012987" y="751315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43"/>
          <p:cNvSpPr/>
          <p:nvPr/>
        </p:nvSpPr>
        <p:spPr>
          <a:xfrm>
            <a:off x="6872963" y="7861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AEC954-F1D3-0933-45B7-42F79A8A00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332" y="1148396"/>
            <a:ext cx="4488569" cy="323116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67B6865-C693-1336-DAC7-3E709EA0736E}"/>
              </a:ext>
            </a:extLst>
          </p:cNvPr>
          <p:cNvGrpSpPr/>
          <p:nvPr/>
        </p:nvGrpSpPr>
        <p:grpSpPr>
          <a:xfrm>
            <a:off x="7525225" y="1647260"/>
            <a:ext cx="762000" cy="762000"/>
            <a:chOff x="7525225" y="1647260"/>
            <a:chExt cx="762000" cy="762000"/>
          </a:xfrm>
        </p:grpSpPr>
        <p:sp>
          <p:nvSpPr>
            <p:cNvPr id="859" name="Google Shape;859;p43"/>
            <p:cNvSpPr/>
            <p:nvPr/>
          </p:nvSpPr>
          <p:spPr>
            <a:xfrm>
              <a:off x="7525225" y="1647260"/>
              <a:ext cx="762000" cy="762000"/>
            </a:xfrm>
            <a:prstGeom prst="ellipse">
              <a:avLst/>
            </a:prstGeom>
            <a:solidFill>
              <a:srgbClr val="FFC4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3008200-A11C-26D0-54B6-A32C2B8A9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79041" y="1701076"/>
              <a:ext cx="654368" cy="654368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DEBB54B-13E5-4D2E-1387-C3D7E03460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1141" y="3147200"/>
            <a:ext cx="590169" cy="605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p58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Bus arrival Information</a:t>
            </a:r>
            <a:endParaRPr sz="2800" dirty="0"/>
          </a:p>
        </p:txBody>
      </p:sp>
      <p:graphicFrame>
        <p:nvGraphicFramePr>
          <p:cNvPr id="1714" name="Google Shape;1714;p58"/>
          <p:cNvGraphicFramePr/>
          <p:nvPr>
            <p:extLst>
              <p:ext uri="{D42A27DB-BD31-4B8C-83A1-F6EECF244321}">
                <p14:modId xmlns:p14="http://schemas.microsoft.com/office/powerpoint/2010/main" val="2633854314"/>
              </p:ext>
            </p:extLst>
          </p:nvPr>
        </p:nvGraphicFramePr>
        <p:xfrm>
          <a:off x="545098" y="1268678"/>
          <a:ext cx="8053804" cy="3341147"/>
        </p:xfrm>
        <a:graphic>
          <a:graphicData uri="http://schemas.openxmlformats.org/drawingml/2006/table">
            <a:tbl>
              <a:tblPr>
                <a:noFill/>
                <a:tableStyleId>{52B3EE1F-5062-43AF-B462-88165956118D}</a:tableStyleId>
              </a:tblPr>
              <a:tblGrid>
                <a:gridCol w="2446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4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1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0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22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B</a:t>
                      </a:r>
                      <a:r>
                        <a:rPr lang="en" sz="1600" dirty="0">
                          <a:solidFill>
                            <a:schemeClr val="l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us Stop name</a:t>
                      </a:r>
                      <a:endParaRPr sz="1600" dirty="0">
                        <a:solidFill>
                          <a:schemeClr val="l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2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route</a:t>
                      </a:r>
                      <a:endParaRPr sz="1600" dirty="0">
                        <a:solidFill>
                          <a:schemeClr val="l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2"/>
                        </a:gs>
                        <a:gs pos="100000">
                          <a:schemeClr val="dk2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Expected arrival time</a:t>
                      </a:r>
                      <a:endParaRPr sz="1600" dirty="0">
                        <a:solidFill>
                          <a:schemeClr val="l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2"/>
                        </a:gs>
                        <a:gs pos="100000">
                          <a:schemeClr val="dk2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congestion</a:t>
                      </a:r>
                      <a:endParaRPr sz="1600" dirty="0">
                        <a:solidFill>
                          <a:schemeClr val="l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2"/>
                        </a:gs>
                        <a:gs pos="100000">
                          <a:schemeClr val="dk2"/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89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광화문 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(01009)</a:t>
                      </a: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6002</a:t>
                      </a: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11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분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3</a:t>
                      </a:r>
                      <a:r>
                        <a:rPr lang="ko-KR" altLang="en-US" dirty="0" err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초후</a:t>
                      </a: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>
                          <a:solidFill>
                            <a:schemeClr val="accen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보통</a:t>
                      </a:r>
                      <a:endParaRPr dirty="0">
                        <a:solidFill>
                          <a:schemeClr val="accen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51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광화문 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(01010)</a:t>
                      </a: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270</a:t>
                      </a: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분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18</a:t>
                      </a:r>
                      <a:r>
                        <a:rPr lang="ko-KR" altLang="en-US" dirty="0" err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초후</a:t>
                      </a: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>
                          <a:solidFill>
                            <a:srgbClr val="3FFF96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여유</a:t>
                      </a:r>
                      <a:endParaRPr dirty="0">
                        <a:solidFill>
                          <a:srgbClr val="3FFF96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51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종로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가 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(01012)</a:t>
                      </a: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470</a:t>
                      </a: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분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8</a:t>
                      </a:r>
                      <a:r>
                        <a:rPr lang="ko-KR" altLang="en-US" dirty="0" err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초후</a:t>
                      </a: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>
                          <a:solidFill>
                            <a:srgbClr val="3FFF96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여유</a:t>
                      </a:r>
                      <a:endParaRPr dirty="0">
                        <a:solidFill>
                          <a:srgbClr val="3FFF96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51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경복궁 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(01117)</a:t>
                      </a: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7025</a:t>
                      </a: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분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54</a:t>
                      </a:r>
                      <a:r>
                        <a:rPr lang="ko-KR" altLang="en-US" dirty="0" err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초후</a:t>
                      </a: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>
                          <a:solidFill>
                            <a:srgbClr val="3FFF96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여유</a:t>
                      </a:r>
                      <a:endParaRPr lang="en-US" altLang="ko-KR" dirty="0">
                        <a:solidFill>
                          <a:srgbClr val="3FFF96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51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KT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광화문지사 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(01118)</a:t>
                      </a: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1020</a:t>
                      </a: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dirty="0" err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곧도착</a:t>
                      </a: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>
                          <a:solidFill>
                            <a:srgbClr val="3FFF96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여유</a:t>
                      </a:r>
                      <a:endParaRPr lang="en-US" altLang="ko-KR" dirty="0">
                        <a:solidFill>
                          <a:srgbClr val="3FFF96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810929"/>
                  </a:ext>
                </a:extLst>
              </a:tr>
            </a:tbl>
          </a:graphicData>
        </a:graphic>
      </p:graphicFrame>
      <p:sp>
        <p:nvSpPr>
          <p:cNvPr id="1715" name="Google Shape;1715;p58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" name="Google Shape;1716;p58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7" name="Google Shape;1717;p58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18" name="Google Shape;1718;p58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19" name="Google Shape;1719;p58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720" name="Google Shape;1720;p58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721" name="Google Shape;1721;p58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8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8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8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8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8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8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8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8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0" name="Google Shape;1730;p58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" name="Google Shape;1731;p58"/>
          <p:cNvSpPr/>
          <p:nvPr/>
        </p:nvSpPr>
        <p:spPr>
          <a:xfrm>
            <a:off x="6619251" y="703497"/>
            <a:ext cx="49025" cy="4935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2" name="Google Shape;1732;p58"/>
          <p:cNvGrpSpPr/>
          <p:nvPr/>
        </p:nvGrpSpPr>
        <p:grpSpPr>
          <a:xfrm>
            <a:off x="7733872" y="832627"/>
            <a:ext cx="695830" cy="243805"/>
            <a:chOff x="2271950" y="2722775"/>
            <a:chExt cx="575875" cy="201775"/>
          </a:xfrm>
        </p:grpSpPr>
        <p:sp>
          <p:nvSpPr>
            <p:cNvPr id="1733" name="Google Shape;1733;p58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8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8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8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8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8" name="Google Shape;1738;p58"/>
          <p:cNvSpPr/>
          <p:nvPr/>
        </p:nvSpPr>
        <p:spPr>
          <a:xfrm>
            <a:off x="6209351" y="935412"/>
            <a:ext cx="140201" cy="141024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58"/>
          <p:cNvSpPr/>
          <p:nvPr/>
        </p:nvSpPr>
        <p:spPr>
          <a:xfrm>
            <a:off x="7161573" y="89736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96;p43">
            <a:extLst>
              <a:ext uri="{FF2B5EF4-FFF2-40B4-BE49-F238E27FC236}">
                <a16:creationId xmlns:a16="http://schemas.microsoft.com/office/drawing/2014/main" id="{0C14DB90-8A88-D34D-F092-7E759CFB4B6F}"/>
              </a:ext>
            </a:extLst>
          </p:cNvPr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2022 SWEDU</a:t>
            </a: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0"/>
          <p:cNvSpPr/>
          <p:nvPr/>
        </p:nvSpPr>
        <p:spPr>
          <a:xfrm>
            <a:off x="1690768" y="1005875"/>
            <a:ext cx="1367281" cy="136710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40"/>
          <p:cNvSpPr txBox="1">
            <a:spLocks noGrp="1"/>
          </p:cNvSpPr>
          <p:nvPr>
            <p:ph type="title" idx="2"/>
          </p:nvPr>
        </p:nvSpPr>
        <p:spPr>
          <a:xfrm>
            <a:off x="1690710" y="1309488"/>
            <a:ext cx="1367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49" name="Google Shape;649;p40"/>
          <p:cNvSpPr/>
          <p:nvPr/>
        </p:nvSpPr>
        <p:spPr>
          <a:xfrm>
            <a:off x="2374409" y="2685534"/>
            <a:ext cx="4860465" cy="10074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sz="1800" i="0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Elemental idea</a:t>
            </a:r>
            <a:endParaRPr sz="180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Bebas Neue"/>
            </a:endParaRPr>
          </a:p>
        </p:txBody>
      </p:sp>
      <p:sp>
        <p:nvSpPr>
          <p:cNvPr id="650" name="Google Shape;650;p40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sym typeface="Bebas Neue"/>
              </a:rPr>
              <a:t>2022 SWEDU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651" name="Google Shape;651;p40"/>
          <p:cNvSpPr/>
          <p:nvPr/>
        </p:nvSpPr>
        <p:spPr>
          <a:xfrm>
            <a:off x="7234875" y="7045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0"/>
          <p:cNvSpPr/>
          <p:nvPr/>
        </p:nvSpPr>
        <p:spPr>
          <a:xfrm>
            <a:off x="7910100" y="226147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0"/>
          <p:cNvSpPr/>
          <p:nvPr/>
        </p:nvSpPr>
        <p:spPr>
          <a:xfrm>
            <a:off x="830067" y="316681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0"/>
          <p:cNvSpPr/>
          <p:nvPr/>
        </p:nvSpPr>
        <p:spPr>
          <a:xfrm>
            <a:off x="1567052" y="42553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0"/>
          <p:cNvSpPr/>
          <p:nvPr/>
        </p:nvSpPr>
        <p:spPr>
          <a:xfrm>
            <a:off x="8172564" y="3182711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40"/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657" name="Google Shape;657;p4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40"/>
          <p:cNvSpPr/>
          <p:nvPr/>
        </p:nvSpPr>
        <p:spPr>
          <a:xfrm rot="7198898">
            <a:off x="7185962" y="118886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solidFill>
            <a:srgbClr val="FFC44B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40"/>
          <p:cNvSpPr/>
          <p:nvPr/>
        </p:nvSpPr>
        <p:spPr>
          <a:xfrm rot="7201932">
            <a:off x="771379" y="376159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40"/>
          <p:cNvSpPr/>
          <p:nvPr/>
        </p:nvSpPr>
        <p:spPr>
          <a:xfrm>
            <a:off x="6625763" y="9105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40"/>
          <p:cNvSpPr/>
          <p:nvPr/>
        </p:nvSpPr>
        <p:spPr>
          <a:xfrm rot="-1685758">
            <a:off x="1428932" y="38078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0"/>
          <p:cNvSpPr/>
          <p:nvPr/>
        </p:nvSpPr>
        <p:spPr>
          <a:xfrm>
            <a:off x="7932086" y="36930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40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0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40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0" name="Google Shape;670;p40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1" name="Google Shape;671;p40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72" name="Google Shape;672;p40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73" name="Google Shape;673;p4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2" name="Google Shape;682;p40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0719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47"/>
          <p:cNvSpPr/>
          <p:nvPr/>
        </p:nvSpPr>
        <p:spPr>
          <a:xfrm>
            <a:off x="8330113" y="16670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p47"/>
          <p:cNvSpPr/>
          <p:nvPr/>
        </p:nvSpPr>
        <p:spPr>
          <a:xfrm rot="-1685758">
            <a:off x="7763353" y="131997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47"/>
          <p:cNvSpPr/>
          <p:nvPr/>
        </p:nvSpPr>
        <p:spPr>
          <a:xfrm rot="7201932">
            <a:off x="8122562" y="766515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47"/>
          <p:cNvSpPr/>
          <p:nvPr/>
        </p:nvSpPr>
        <p:spPr>
          <a:xfrm>
            <a:off x="6822013" y="815985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47"/>
          <p:cNvSpPr/>
          <p:nvPr/>
        </p:nvSpPr>
        <p:spPr>
          <a:xfrm>
            <a:off x="2209601" y="42536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124" name="Google Shape;1124;p47"/>
          <p:cNvSpPr/>
          <p:nvPr/>
        </p:nvSpPr>
        <p:spPr>
          <a:xfrm>
            <a:off x="6333513" y="120512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25" name="Google Shape;1125;p4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6" name="Google Shape;1126;p4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7" name="Google Shape;1127;p47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2022 </a:t>
            </a:r>
            <a:r>
              <a:rPr lang="en-US" dirty="0" err="1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swedu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128" name="Google Shape;1128;p47"/>
          <p:cNvSpPr/>
          <p:nvPr/>
        </p:nvSpPr>
        <p:spPr>
          <a:xfrm>
            <a:off x="722238" y="4116706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47"/>
          <p:cNvSpPr/>
          <p:nvPr/>
        </p:nvSpPr>
        <p:spPr>
          <a:xfrm rot="-1685758">
            <a:off x="1243591" y="43843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47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47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47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33" name="Google Shape;1133;p47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34" name="Google Shape;1134;p47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135" name="Google Shape;1135;p47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136" name="Google Shape;1136;p47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7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7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7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7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7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7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7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7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5" name="Google Shape;1145;p47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47"/>
          <p:cNvSpPr/>
          <p:nvPr/>
        </p:nvSpPr>
        <p:spPr>
          <a:xfrm>
            <a:off x="1725013" y="4088406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653;p40">
            <a:extLst>
              <a:ext uri="{FF2B5EF4-FFF2-40B4-BE49-F238E27FC236}">
                <a16:creationId xmlns:a16="http://schemas.microsoft.com/office/drawing/2014/main" id="{9DC46F64-2F8B-E76E-7B74-E3ABFBD97B1C}"/>
              </a:ext>
            </a:extLst>
          </p:cNvPr>
          <p:cNvSpPr/>
          <p:nvPr/>
        </p:nvSpPr>
        <p:spPr>
          <a:xfrm>
            <a:off x="830067" y="316681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654;p40">
            <a:extLst>
              <a:ext uri="{FF2B5EF4-FFF2-40B4-BE49-F238E27FC236}">
                <a16:creationId xmlns:a16="http://schemas.microsoft.com/office/drawing/2014/main" id="{1DC5F800-1C18-9753-16CE-BDBBC7965883}"/>
              </a:ext>
            </a:extLst>
          </p:cNvPr>
          <p:cNvSpPr/>
          <p:nvPr/>
        </p:nvSpPr>
        <p:spPr>
          <a:xfrm>
            <a:off x="1567052" y="42553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663;p40">
            <a:extLst>
              <a:ext uri="{FF2B5EF4-FFF2-40B4-BE49-F238E27FC236}">
                <a16:creationId xmlns:a16="http://schemas.microsoft.com/office/drawing/2014/main" id="{D3D757CC-0612-435A-6C5C-F6D12F0FC65E}"/>
              </a:ext>
            </a:extLst>
          </p:cNvPr>
          <p:cNvSpPr/>
          <p:nvPr/>
        </p:nvSpPr>
        <p:spPr>
          <a:xfrm rot="7201932">
            <a:off x="771379" y="376159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665;p40">
            <a:extLst>
              <a:ext uri="{FF2B5EF4-FFF2-40B4-BE49-F238E27FC236}">
                <a16:creationId xmlns:a16="http://schemas.microsoft.com/office/drawing/2014/main" id="{FF7EBF80-6E23-E790-832F-190CBC2511CF}"/>
              </a:ext>
            </a:extLst>
          </p:cNvPr>
          <p:cNvSpPr/>
          <p:nvPr/>
        </p:nvSpPr>
        <p:spPr>
          <a:xfrm rot="19914242">
            <a:off x="1428932" y="38078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2766D3-7DAD-C15D-7A49-4BE85553E09C}"/>
              </a:ext>
            </a:extLst>
          </p:cNvPr>
          <p:cNvGrpSpPr/>
          <p:nvPr/>
        </p:nvGrpSpPr>
        <p:grpSpPr>
          <a:xfrm>
            <a:off x="2658828" y="604014"/>
            <a:ext cx="3826345" cy="3935472"/>
            <a:chOff x="2399356" y="591160"/>
            <a:chExt cx="3826345" cy="3935472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ED6B379-D56B-C86E-CEB9-711734BCA264}"/>
                </a:ext>
              </a:extLst>
            </p:cNvPr>
            <p:cNvGrpSpPr/>
            <p:nvPr/>
          </p:nvGrpSpPr>
          <p:grpSpPr>
            <a:xfrm>
              <a:off x="5347794" y="1368470"/>
              <a:ext cx="876544" cy="969328"/>
              <a:chOff x="4087412" y="1492165"/>
              <a:chExt cx="876544" cy="969328"/>
            </a:xfrm>
          </p:grpSpPr>
          <p:sp>
            <p:nvSpPr>
              <p:cNvPr id="1092" name="Google Shape;1092;p47"/>
              <p:cNvSpPr/>
              <p:nvPr/>
            </p:nvSpPr>
            <p:spPr>
              <a:xfrm>
                <a:off x="4087412" y="1538603"/>
                <a:ext cx="876544" cy="876452"/>
              </a:xfrm>
              <a:custGeom>
                <a:avLst/>
                <a:gdLst/>
                <a:ahLst/>
                <a:cxnLst/>
                <a:rect l="l" t="t" r="r" b="b"/>
                <a:pathLst>
                  <a:path w="3065" h="3065" extrusionOk="0">
                    <a:moveTo>
                      <a:pt x="3064" y="1532"/>
                    </a:moveTo>
                    <a:cubicBezTo>
                      <a:pt x="3064" y="2387"/>
                      <a:pt x="2387" y="3064"/>
                      <a:pt x="1532" y="3064"/>
                    </a:cubicBezTo>
                    <a:cubicBezTo>
                      <a:pt x="677" y="3064"/>
                      <a:pt x="0" y="2387"/>
                      <a:pt x="0" y="1532"/>
                    </a:cubicBezTo>
                    <a:cubicBezTo>
                      <a:pt x="0" y="677"/>
                      <a:pt x="677" y="0"/>
                      <a:pt x="1532" y="0"/>
                    </a:cubicBezTo>
                    <a:cubicBezTo>
                      <a:pt x="2387" y="0"/>
                      <a:pt x="3064" y="677"/>
                      <a:pt x="3064" y="153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041AEC20-9EE0-C546-0FBA-A1A14C2059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33728" y="1492165"/>
                <a:ext cx="783912" cy="969328"/>
              </a:xfrm>
              <a:prstGeom prst="rect">
                <a:avLst/>
              </a:prstGeom>
            </p:spPr>
          </p:pic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11D9849-9FC3-B7C8-AE06-026F71453D93}"/>
                </a:ext>
              </a:extLst>
            </p:cNvPr>
            <p:cNvGrpSpPr/>
            <p:nvPr/>
          </p:nvGrpSpPr>
          <p:grpSpPr>
            <a:xfrm>
              <a:off x="5349157" y="2792033"/>
              <a:ext cx="876544" cy="876452"/>
              <a:chOff x="6860841" y="1521051"/>
              <a:chExt cx="876544" cy="876452"/>
            </a:xfrm>
          </p:grpSpPr>
          <p:sp>
            <p:nvSpPr>
              <p:cNvPr id="1095" name="Google Shape;1095;p47"/>
              <p:cNvSpPr/>
              <p:nvPr/>
            </p:nvSpPr>
            <p:spPr>
              <a:xfrm>
                <a:off x="6860841" y="1521051"/>
                <a:ext cx="876544" cy="876452"/>
              </a:xfrm>
              <a:custGeom>
                <a:avLst/>
                <a:gdLst/>
                <a:ahLst/>
                <a:cxnLst/>
                <a:rect l="l" t="t" r="r" b="b"/>
                <a:pathLst>
                  <a:path w="3065" h="3065" extrusionOk="0">
                    <a:moveTo>
                      <a:pt x="3064" y="1532"/>
                    </a:moveTo>
                    <a:cubicBezTo>
                      <a:pt x="3064" y="2387"/>
                      <a:pt x="2387" y="3064"/>
                      <a:pt x="1532" y="3064"/>
                    </a:cubicBezTo>
                    <a:cubicBezTo>
                      <a:pt x="677" y="3064"/>
                      <a:pt x="0" y="2387"/>
                      <a:pt x="0" y="1532"/>
                    </a:cubicBezTo>
                    <a:cubicBezTo>
                      <a:pt x="0" y="677"/>
                      <a:pt x="677" y="0"/>
                      <a:pt x="1532" y="0"/>
                    </a:cubicBezTo>
                    <a:cubicBezTo>
                      <a:pt x="2387" y="0"/>
                      <a:pt x="3064" y="677"/>
                      <a:pt x="3064" y="153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D687F9FB-17B5-2B97-F54D-F74A23F135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04231" y="1565636"/>
                <a:ext cx="820412" cy="787283"/>
              </a:xfrm>
              <a:prstGeom prst="rect">
                <a:avLst/>
              </a:prstGeom>
            </p:spPr>
          </p:pic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5023016-23D0-52AE-3870-4A41FECF20AC}"/>
                </a:ext>
              </a:extLst>
            </p:cNvPr>
            <p:cNvGrpSpPr/>
            <p:nvPr/>
          </p:nvGrpSpPr>
          <p:grpSpPr>
            <a:xfrm>
              <a:off x="2399356" y="1410759"/>
              <a:ext cx="876544" cy="876452"/>
              <a:chOff x="6824091" y="2816974"/>
              <a:chExt cx="876544" cy="876452"/>
            </a:xfrm>
          </p:grpSpPr>
          <p:sp>
            <p:nvSpPr>
              <p:cNvPr id="33" name="Google Shape;1095;p47">
                <a:extLst>
                  <a:ext uri="{FF2B5EF4-FFF2-40B4-BE49-F238E27FC236}">
                    <a16:creationId xmlns:a16="http://schemas.microsoft.com/office/drawing/2014/main" id="{0E2B3772-5BEF-58AB-BF75-1CFF67FF32E6}"/>
                  </a:ext>
                </a:extLst>
              </p:cNvPr>
              <p:cNvSpPr/>
              <p:nvPr/>
            </p:nvSpPr>
            <p:spPr>
              <a:xfrm>
                <a:off x="6824091" y="2816974"/>
                <a:ext cx="876544" cy="876452"/>
              </a:xfrm>
              <a:custGeom>
                <a:avLst/>
                <a:gdLst/>
                <a:ahLst/>
                <a:cxnLst/>
                <a:rect l="l" t="t" r="r" b="b"/>
                <a:pathLst>
                  <a:path w="3065" h="3065" extrusionOk="0">
                    <a:moveTo>
                      <a:pt x="3064" y="1532"/>
                    </a:moveTo>
                    <a:cubicBezTo>
                      <a:pt x="3064" y="2387"/>
                      <a:pt x="2387" y="3064"/>
                      <a:pt x="1532" y="3064"/>
                    </a:cubicBezTo>
                    <a:cubicBezTo>
                      <a:pt x="677" y="3064"/>
                      <a:pt x="0" y="2387"/>
                      <a:pt x="0" y="1532"/>
                    </a:cubicBezTo>
                    <a:cubicBezTo>
                      <a:pt x="0" y="677"/>
                      <a:pt x="677" y="0"/>
                      <a:pt x="1532" y="0"/>
                    </a:cubicBezTo>
                    <a:cubicBezTo>
                      <a:pt x="2387" y="0"/>
                      <a:pt x="3064" y="677"/>
                      <a:pt x="3064" y="153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70CE59A1-80F1-C674-17C8-2D3FD29FE5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flipH="1">
                <a:off x="6858764" y="2868668"/>
                <a:ext cx="807199" cy="773064"/>
              </a:xfrm>
              <a:prstGeom prst="rect">
                <a:avLst/>
              </a:prstGeom>
            </p:spPr>
          </p:pic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82A021F-BE37-DB6A-0411-49C0BF7FF0B7}"/>
                </a:ext>
              </a:extLst>
            </p:cNvPr>
            <p:cNvGrpSpPr/>
            <p:nvPr/>
          </p:nvGrpSpPr>
          <p:grpSpPr>
            <a:xfrm>
              <a:off x="3873575" y="3650180"/>
              <a:ext cx="876544" cy="876452"/>
              <a:chOff x="1385131" y="2789942"/>
              <a:chExt cx="876544" cy="876452"/>
            </a:xfrm>
          </p:grpSpPr>
          <p:sp>
            <p:nvSpPr>
              <p:cNvPr id="24" name="Google Shape;1087;p47">
                <a:extLst>
                  <a:ext uri="{FF2B5EF4-FFF2-40B4-BE49-F238E27FC236}">
                    <a16:creationId xmlns:a16="http://schemas.microsoft.com/office/drawing/2014/main" id="{31B50D4B-ED24-7BF3-B605-198BCE4BC318}"/>
                  </a:ext>
                </a:extLst>
              </p:cNvPr>
              <p:cNvSpPr/>
              <p:nvPr/>
            </p:nvSpPr>
            <p:spPr>
              <a:xfrm>
                <a:off x="1385131" y="2789942"/>
                <a:ext cx="876544" cy="876452"/>
              </a:xfrm>
              <a:custGeom>
                <a:avLst/>
                <a:gdLst/>
                <a:ahLst/>
                <a:cxnLst/>
                <a:rect l="l" t="t" r="r" b="b"/>
                <a:pathLst>
                  <a:path w="3065" h="3065" extrusionOk="0">
                    <a:moveTo>
                      <a:pt x="3064" y="1532"/>
                    </a:moveTo>
                    <a:cubicBezTo>
                      <a:pt x="3064" y="2387"/>
                      <a:pt x="2387" y="3064"/>
                      <a:pt x="1532" y="3064"/>
                    </a:cubicBezTo>
                    <a:cubicBezTo>
                      <a:pt x="677" y="3064"/>
                      <a:pt x="0" y="2387"/>
                      <a:pt x="0" y="1532"/>
                    </a:cubicBezTo>
                    <a:cubicBezTo>
                      <a:pt x="0" y="677"/>
                      <a:pt x="677" y="0"/>
                      <a:pt x="1532" y="0"/>
                    </a:cubicBezTo>
                    <a:cubicBezTo>
                      <a:pt x="2387" y="0"/>
                      <a:pt x="3064" y="677"/>
                      <a:pt x="3064" y="153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B69D773D-6A68-7E1D-DB77-F39F79F60F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27795" y="2925420"/>
                <a:ext cx="591216" cy="605497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DB47E98-C640-652F-B41B-F1040B6FEED2}"/>
                </a:ext>
              </a:extLst>
            </p:cNvPr>
            <p:cNvGrpSpPr/>
            <p:nvPr/>
          </p:nvGrpSpPr>
          <p:grpSpPr>
            <a:xfrm>
              <a:off x="2399356" y="2792033"/>
              <a:ext cx="876544" cy="876452"/>
              <a:chOff x="4094769" y="2794509"/>
              <a:chExt cx="876544" cy="876452"/>
            </a:xfrm>
          </p:grpSpPr>
          <p:sp>
            <p:nvSpPr>
              <p:cNvPr id="30" name="Google Shape;1092;p47">
                <a:extLst>
                  <a:ext uri="{FF2B5EF4-FFF2-40B4-BE49-F238E27FC236}">
                    <a16:creationId xmlns:a16="http://schemas.microsoft.com/office/drawing/2014/main" id="{387D9728-A250-CE1A-A85A-3B96124AFF67}"/>
                  </a:ext>
                </a:extLst>
              </p:cNvPr>
              <p:cNvSpPr/>
              <p:nvPr/>
            </p:nvSpPr>
            <p:spPr>
              <a:xfrm>
                <a:off x="4094769" y="2794509"/>
                <a:ext cx="876544" cy="876452"/>
              </a:xfrm>
              <a:custGeom>
                <a:avLst/>
                <a:gdLst/>
                <a:ahLst/>
                <a:cxnLst/>
                <a:rect l="l" t="t" r="r" b="b"/>
                <a:pathLst>
                  <a:path w="3065" h="3065" extrusionOk="0">
                    <a:moveTo>
                      <a:pt x="3064" y="1532"/>
                    </a:moveTo>
                    <a:cubicBezTo>
                      <a:pt x="3064" y="2387"/>
                      <a:pt x="2387" y="3064"/>
                      <a:pt x="1532" y="3064"/>
                    </a:cubicBezTo>
                    <a:cubicBezTo>
                      <a:pt x="677" y="3064"/>
                      <a:pt x="0" y="2387"/>
                      <a:pt x="0" y="1532"/>
                    </a:cubicBezTo>
                    <a:cubicBezTo>
                      <a:pt x="0" y="677"/>
                      <a:pt x="677" y="0"/>
                      <a:pt x="1532" y="0"/>
                    </a:cubicBezTo>
                    <a:cubicBezTo>
                      <a:pt x="2387" y="0"/>
                      <a:pt x="3064" y="677"/>
                      <a:pt x="3064" y="153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5871E49A-4689-C585-C9B6-CE3D207770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26370" y="2918900"/>
                <a:ext cx="813342" cy="627670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A09DA63-DF74-15BC-B307-2228BCD37BBA}"/>
                </a:ext>
              </a:extLst>
            </p:cNvPr>
            <p:cNvGrpSpPr/>
            <p:nvPr/>
          </p:nvGrpSpPr>
          <p:grpSpPr>
            <a:xfrm>
              <a:off x="3873575" y="591160"/>
              <a:ext cx="876544" cy="876452"/>
              <a:chOff x="437451" y="818583"/>
              <a:chExt cx="876544" cy="876452"/>
            </a:xfrm>
          </p:grpSpPr>
          <p:sp>
            <p:nvSpPr>
              <p:cNvPr id="1087" name="Google Shape;1087;p47"/>
              <p:cNvSpPr/>
              <p:nvPr/>
            </p:nvSpPr>
            <p:spPr>
              <a:xfrm>
                <a:off x="437451" y="818583"/>
                <a:ext cx="876544" cy="876452"/>
              </a:xfrm>
              <a:custGeom>
                <a:avLst/>
                <a:gdLst/>
                <a:ahLst/>
                <a:cxnLst/>
                <a:rect l="l" t="t" r="r" b="b"/>
                <a:pathLst>
                  <a:path w="3065" h="3065" extrusionOk="0">
                    <a:moveTo>
                      <a:pt x="3064" y="1532"/>
                    </a:moveTo>
                    <a:cubicBezTo>
                      <a:pt x="3064" y="2387"/>
                      <a:pt x="2387" y="3064"/>
                      <a:pt x="1532" y="3064"/>
                    </a:cubicBezTo>
                    <a:cubicBezTo>
                      <a:pt x="677" y="3064"/>
                      <a:pt x="0" y="2387"/>
                      <a:pt x="0" y="1532"/>
                    </a:cubicBezTo>
                    <a:cubicBezTo>
                      <a:pt x="0" y="677"/>
                      <a:pt x="677" y="0"/>
                      <a:pt x="1532" y="0"/>
                    </a:cubicBezTo>
                    <a:cubicBezTo>
                      <a:pt x="2387" y="0"/>
                      <a:pt x="3064" y="677"/>
                      <a:pt x="3064" y="153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6CAA557-AB00-3FAA-5BE0-C6D8D92E7A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7717" y="956600"/>
                <a:ext cx="616013" cy="600418"/>
              </a:xfrm>
              <a:prstGeom prst="rect">
                <a:avLst/>
              </a:prstGeom>
            </p:spPr>
          </p:pic>
        </p:grp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58DE734-DA2E-1886-701B-3DF86DC70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rot="18994177" flipV="1">
              <a:off x="3141659" y="1166748"/>
              <a:ext cx="675431" cy="197171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2C22B02-614B-52ED-65EA-50AC4F742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rot="840823" flipV="1">
              <a:off x="4766039" y="1187136"/>
              <a:ext cx="675431" cy="197171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5FD88E5-7288-FD86-A446-852DA76E6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rot="6707478" flipV="1">
              <a:off x="4915301" y="3682999"/>
              <a:ext cx="553438" cy="345803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6FD6A0D-C52D-A1AE-0550-B313B6F2B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rot="3879180" flipV="1">
              <a:off x="5629423" y="2454785"/>
              <a:ext cx="346659" cy="216602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957DAFC-5068-E617-E26E-A9FEF3FF2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rot="10800000" flipV="1">
              <a:off x="3103166" y="3750100"/>
              <a:ext cx="553438" cy="345803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DE73035B-C683-C943-5B5C-C5D9FD65A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rot="14417899" flipV="1">
              <a:off x="2641504" y="2423424"/>
              <a:ext cx="318972" cy="19930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ED6A6A9-2B9A-DD59-8E70-367B3406B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583169" y="1300993"/>
              <a:ext cx="3321356" cy="2598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8558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0"/>
          <p:cNvSpPr/>
          <p:nvPr/>
        </p:nvSpPr>
        <p:spPr>
          <a:xfrm>
            <a:off x="1690768" y="1005875"/>
            <a:ext cx="1367281" cy="136710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40"/>
          <p:cNvSpPr txBox="1">
            <a:spLocks noGrp="1"/>
          </p:cNvSpPr>
          <p:nvPr>
            <p:ph type="title" idx="2"/>
          </p:nvPr>
        </p:nvSpPr>
        <p:spPr>
          <a:xfrm>
            <a:off x="1690710" y="1309488"/>
            <a:ext cx="1367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49" name="Google Shape;649;p40"/>
          <p:cNvSpPr/>
          <p:nvPr/>
        </p:nvSpPr>
        <p:spPr>
          <a:xfrm>
            <a:off x="2374409" y="2685534"/>
            <a:ext cx="4860465" cy="10074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sz="1800" i="0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PROCESS</a:t>
            </a:r>
            <a:endParaRPr sz="180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Bebas Neue"/>
            </a:endParaRPr>
          </a:p>
        </p:txBody>
      </p:sp>
      <p:sp>
        <p:nvSpPr>
          <p:cNvPr id="650" name="Google Shape;650;p40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sym typeface="Bebas Neue"/>
              </a:rPr>
              <a:t>2022 SWEDU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651" name="Google Shape;651;p40"/>
          <p:cNvSpPr/>
          <p:nvPr/>
        </p:nvSpPr>
        <p:spPr>
          <a:xfrm>
            <a:off x="7234875" y="7045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0"/>
          <p:cNvSpPr/>
          <p:nvPr/>
        </p:nvSpPr>
        <p:spPr>
          <a:xfrm>
            <a:off x="7910100" y="226147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0"/>
          <p:cNvSpPr/>
          <p:nvPr/>
        </p:nvSpPr>
        <p:spPr>
          <a:xfrm>
            <a:off x="830067" y="316681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0"/>
          <p:cNvSpPr/>
          <p:nvPr/>
        </p:nvSpPr>
        <p:spPr>
          <a:xfrm>
            <a:off x="1567052" y="42553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0"/>
          <p:cNvSpPr/>
          <p:nvPr/>
        </p:nvSpPr>
        <p:spPr>
          <a:xfrm>
            <a:off x="8172564" y="3182711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40"/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657" name="Google Shape;657;p4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40"/>
          <p:cNvSpPr/>
          <p:nvPr/>
        </p:nvSpPr>
        <p:spPr>
          <a:xfrm rot="7198898">
            <a:off x="7185962" y="118886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40"/>
          <p:cNvSpPr/>
          <p:nvPr/>
        </p:nvSpPr>
        <p:spPr>
          <a:xfrm rot="7201932">
            <a:off x="771379" y="376159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40"/>
          <p:cNvSpPr/>
          <p:nvPr/>
        </p:nvSpPr>
        <p:spPr>
          <a:xfrm>
            <a:off x="6625763" y="9105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40"/>
          <p:cNvSpPr/>
          <p:nvPr/>
        </p:nvSpPr>
        <p:spPr>
          <a:xfrm rot="-1685758">
            <a:off x="1428932" y="38078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0"/>
          <p:cNvSpPr/>
          <p:nvPr/>
        </p:nvSpPr>
        <p:spPr>
          <a:xfrm>
            <a:off x="7932086" y="36930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40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0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40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0" name="Google Shape;670;p40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1" name="Google Shape;671;p40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72" name="Google Shape;672;p40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73" name="Google Shape;673;p4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2" name="Google Shape;682;p40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216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47"/>
          <p:cNvSpPr/>
          <p:nvPr/>
        </p:nvSpPr>
        <p:spPr>
          <a:xfrm>
            <a:off x="8330113" y="16670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p47"/>
          <p:cNvSpPr/>
          <p:nvPr/>
        </p:nvSpPr>
        <p:spPr>
          <a:xfrm rot="-1685758">
            <a:off x="7763353" y="131997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47"/>
          <p:cNvSpPr/>
          <p:nvPr/>
        </p:nvSpPr>
        <p:spPr>
          <a:xfrm rot="7201932">
            <a:off x="8122562" y="766515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47"/>
          <p:cNvSpPr/>
          <p:nvPr/>
        </p:nvSpPr>
        <p:spPr>
          <a:xfrm>
            <a:off x="6822013" y="815985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47"/>
          <p:cNvSpPr/>
          <p:nvPr/>
        </p:nvSpPr>
        <p:spPr>
          <a:xfrm>
            <a:off x="2209601" y="42536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124" name="Google Shape;1124;p47"/>
          <p:cNvSpPr/>
          <p:nvPr/>
        </p:nvSpPr>
        <p:spPr>
          <a:xfrm>
            <a:off x="6333513" y="120512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25" name="Google Shape;1125;p4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6" name="Google Shape;1126;p4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7" name="Google Shape;1127;p47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2022 swedu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128" name="Google Shape;1128;p47"/>
          <p:cNvSpPr/>
          <p:nvPr/>
        </p:nvSpPr>
        <p:spPr>
          <a:xfrm>
            <a:off x="722238" y="4116706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47"/>
          <p:cNvSpPr/>
          <p:nvPr/>
        </p:nvSpPr>
        <p:spPr>
          <a:xfrm rot="-1685758">
            <a:off x="1243591" y="43843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47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47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47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33" name="Google Shape;1133;p47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34" name="Google Shape;1134;p47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135" name="Google Shape;1135;p47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136" name="Google Shape;1136;p47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7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7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7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7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7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7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7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7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5" name="Google Shape;1145;p47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47"/>
          <p:cNvSpPr/>
          <p:nvPr/>
        </p:nvSpPr>
        <p:spPr>
          <a:xfrm>
            <a:off x="1725013" y="4088406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653;p40">
            <a:extLst>
              <a:ext uri="{FF2B5EF4-FFF2-40B4-BE49-F238E27FC236}">
                <a16:creationId xmlns:a16="http://schemas.microsoft.com/office/drawing/2014/main" id="{9DC46F64-2F8B-E76E-7B74-E3ABFBD97B1C}"/>
              </a:ext>
            </a:extLst>
          </p:cNvPr>
          <p:cNvSpPr/>
          <p:nvPr/>
        </p:nvSpPr>
        <p:spPr>
          <a:xfrm>
            <a:off x="830067" y="316681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654;p40">
            <a:extLst>
              <a:ext uri="{FF2B5EF4-FFF2-40B4-BE49-F238E27FC236}">
                <a16:creationId xmlns:a16="http://schemas.microsoft.com/office/drawing/2014/main" id="{1DC5F800-1C18-9753-16CE-BDBBC7965883}"/>
              </a:ext>
            </a:extLst>
          </p:cNvPr>
          <p:cNvSpPr/>
          <p:nvPr/>
        </p:nvSpPr>
        <p:spPr>
          <a:xfrm>
            <a:off x="1567052" y="42553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663;p40">
            <a:extLst>
              <a:ext uri="{FF2B5EF4-FFF2-40B4-BE49-F238E27FC236}">
                <a16:creationId xmlns:a16="http://schemas.microsoft.com/office/drawing/2014/main" id="{D3D757CC-0612-435A-6C5C-F6D12F0FC65E}"/>
              </a:ext>
            </a:extLst>
          </p:cNvPr>
          <p:cNvSpPr/>
          <p:nvPr/>
        </p:nvSpPr>
        <p:spPr>
          <a:xfrm rot="7201932">
            <a:off x="771379" y="376159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665;p40">
            <a:extLst>
              <a:ext uri="{FF2B5EF4-FFF2-40B4-BE49-F238E27FC236}">
                <a16:creationId xmlns:a16="http://schemas.microsoft.com/office/drawing/2014/main" id="{FF7EBF80-6E23-E790-832F-190CBC2511CF}"/>
              </a:ext>
            </a:extLst>
          </p:cNvPr>
          <p:cNvSpPr/>
          <p:nvPr/>
        </p:nvSpPr>
        <p:spPr>
          <a:xfrm rot="19914242">
            <a:off x="1428932" y="38078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2766D3-7DAD-C15D-7A49-4BE85553E09C}"/>
              </a:ext>
            </a:extLst>
          </p:cNvPr>
          <p:cNvGrpSpPr/>
          <p:nvPr/>
        </p:nvGrpSpPr>
        <p:grpSpPr>
          <a:xfrm>
            <a:off x="2658828" y="604014"/>
            <a:ext cx="3826345" cy="3935472"/>
            <a:chOff x="2399356" y="591160"/>
            <a:chExt cx="3826345" cy="3935472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ED6B379-D56B-C86E-CEB9-711734BCA264}"/>
                </a:ext>
              </a:extLst>
            </p:cNvPr>
            <p:cNvGrpSpPr/>
            <p:nvPr/>
          </p:nvGrpSpPr>
          <p:grpSpPr>
            <a:xfrm>
              <a:off x="5347794" y="1368470"/>
              <a:ext cx="876544" cy="969328"/>
              <a:chOff x="4087412" y="1492165"/>
              <a:chExt cx="876544" cy="969328"/>
            </a:xfrm>
          </p:grpSpPr>
          <p:sp>
            <p:nvSpPr>
              <p:cNvPr id="1092" name="Google Shape;1092;p47"/>
              <p:cNvSpPr/>
              <p:nvPr/>
            </p:nvSpPr>
            <p:spPr>
              <a:xfrm>
                <a:off x="4087412" y="1538603"/>
                <a:ext cx="876544" cy="876452"/>
              </a:xfrm>
              <a:custGeom>
                <a:avLst/>
                <a:gdLst/>
                <a:ahLst/>
                <a:cxnLst/>
                <a:rect l="l" t="t" r="r" b="b"/>
                <a:pathLst>
                  <a:path w="3065" h="3065" extrusionOk="0">
                    <a:moveTo>
                      <a:pt x="3064" y="1532"/>
                    </a:moveTo>
                    <a:cubicBezTo>
                      <a:pt x="3064" y="2387"/>
                      <a:pt x="2387" y="3064"/>
                      <a:pt x="1532" y="3064"/>
                    </a:cubicBezTo>
                    <a:cubicBezTo>
                      <a:pt x="677" y="3064"/>
                      <a:pt x="0" y="2387"/>
                      <a:pt x="0" y="1532"/>
                    </a:cubicBezTo>
                    <a:cubicBezTo>
                      <a:pt x="0" y="677"/>
                      <a:pt x="677" y="0"/>
                      <a:pt x="1532" y="0"/>
                    </a:cubicBezTo>
                    <a:cubicBezTo>
                      <a:pt x="2387" y="0"/>
                      <a:pt x="3064" y="677"/>
                      <a:pt x="3064" y="153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041AEC20-9EE0-C546-0FBA-A1A14C2059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33728" y="1492165"/>
                <a:ext cx="783912" cy="969328"/>
              </a:xfrm>
              <a:prstGeom prst="rect">
                <a:avLst/>
              </a:prstGeom>
            </p:spPr>
          </p:pic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11D9849-9FC3-B7C8-AE06-026F71453D93}"/>
                </a:ext>
              </a:extLst>
            </p:cNvPr>
            <p:cNvGrpSpPr/>
            <p:nvPr/>
          </p:nvGrpSpPr>
          <p:grpSpPr>
            <a:xfrm>
              <a:off x="5349157" y="2792033"/>
              <a:ext cx="876544" cy="876452"/>
              <a:chOff x="6860841" y="1521051"/>
              <a:chExt cx="876544" cy="876452"/>
            </a:xfrm>
          </p:grpSpPr>
          <p:sp>
            <p:nvSpPr>
              <p:cNvPr id="1095" name="Google Shape;1095;p47"/>
              <p:cNvSpPr/>
              <p:nvPr/>
            </p:nvSpPr>
            <p:spPr>
              <a:xfrm>
                <a:off x="6860841" y="1521051"/>
                <a:ext cx="876544" cy="876452"/>
              </a:xfrm>
              <a:custGeom>
                <a:avLst/>
                <a:gdLst/>
                <a:ahLst/>
                <a:cxnLst/>
                <a:rect l="l" t="t" r="r" b="b"/>
                <a:pathLst>
                  <a:path w="3065" h="3065" extrusionOk="0">
                    <a:moveTo>
                      <a:pt x="3064" y="1532"/>
                    </a:moveTo>
                    <a:cubicBezTo>
                      <a:pt x="3064" y="2387"/>
                      <a:pt x="2387" y="3064"/>
                      <a:pt x="1532" y="3064"/>
                    </a:cubicBezTo>
                    <a:cubicBezTo>
                      <a:pt x="677" y="3064"/>
                      <a:pt x="0" y="2387"/>
                      <a:pt x="0" y="1532"/>
                    </a:cubicBezTo>
                    <a:cubicBezTo>
                      <a:pt x="0" y="677"/>
                      <a:pt x="677" y="0"/>
                      <a:pt x="1532" y="0"/>
                    </a:cubicBezTo>
                    <a:cubicBezTo>
                      <a:pt x="2387" y="0"/>
                      <a:pt x="3064" y="677"/>
                      <a:pt x="3064" y="153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D687F9FB-17B5-2B97-F54D-F74A23F135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04231" y="1565636"/>
                <a:ext cx="820412" cy="787283"/>
              </a:xfrm>
              <a:prstGeom prst="rect">
                <a:avLst/>
              </a:prstGeom>
            </p:spPr>
          </p:pic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5023016-23D0-52AE-3870-4A41FECF20AC}"/>
                </a:ext>
              </a:extLst>
            </p:cNvPr>
            <p:cNvGrpSpPr/>
            <p:nvPr/>
          </p:nvGrpSpPr>
          <p:grpSpPr>
            <a:xfrm>
              <a:off x="2399356" y="1410759"/>
              <a:ext cx="876544" cy="876452"/>
              <a:chOff x="6824091" y="2816974"/>
              <a:chExt cx="876544" cy="876452"/>
            </a:xfrm>
          </p:grpSpPr>
          <p:sp>
            <p:nvSpPr>
              <p:cNvPr id="33" name="Google Shape;1095;p47">
                <a:extLst>
                  <a:ext uri="{FF2B5EF4-FFF2-40B4-BE49-F238E27FC236}">
                    <a16:creationId xmlns:a16="http://schemas.microsoft.com/office/drawing/2014/main" id="{0E2B3772-5BEF-58AB-BF75-1CFF67FF32E6}"/>
                  </a:ext>
                </a:extLst>
              </p:cNvPr>
              <p:cNvSpPr/>
              <p:nvPr/>
            </p:nvSpPr>
            <p:spPr>
              <a:xfrm>
                <a:off x="6824091" y="2816974"/>
                <a:ext cx="876544" cy="876452"/>
              </a:xfrm>
              <a:custGeom>
                <a:avLst/>
                <a:gdLst/>
                <a:ahLst/>
                <a:cxnLst/>
                <a:rect l="l" t="t" r="r" b="b"/>
                <a:pathLst>
                  <a:path w="3065" h="3065" extrusionOk="0">
                    <a:moveTo>
                      <a:pt x="3064" y="1532"/>
                    </a:moveTo>
                    <a:cubicBezTo>
                      <a:pt x="3064" y="2387"/>
                      <a:pt x="2387" y="3064"/>
                      <a:pt x="1532" y="3064"/>
                    </a:cubicBezTo>
                    <a:cubicBezTo>
                      <a:pt x="677" y="3064"/>
                      <a:pt x="0" y="2387"/>
                      <a:pt x="0" y="1532"/>
                    </a:cubicBezTo>
                    <a:cubicBezTo>
                      <a:pt x="0" y="677"/>
                      <a:pt x="677" y="0"/>
                      <a:pt x="1532" y="0"/>
                    </a:cubicBezTo>
                    <a:cubicBezTo>
                      <a:pt x="2387" y="0"/>
                      <a:pt x="3064" y="677"/>
                      <a:pt x="3064" y="153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70CE59A1-80F1-C674-17C8-2D3FD29FE5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flipH="1">
                <a:off x="6858764" y="2868668"/>
                <a:ext cx="807199" cy="773064"/>
              </a:xfrm>
              <a:prstGeom prst="rect">
                <a:avLst/>
              </a:prstGeom>
            </p:spPr>
          </p:pic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82A021F-BE37-DB6A-0411-49C0BF7FF0B7}"/>
                </a:ext>
              </a:extLst>
            </p:cNvPr>
            <p:cNvGrpSpPr/>
            <p:nvPr/>
          </p:nvGrpSpPr>
          <p:grpSpPr>
            <a:xfrm>
              <a:off x="3873575" y="3650180"/>
              <a:ext cx="876544" cy="876452"/>
              <a:chOff x="1385131" y="2789942"/>
              <a:chExt cx="876544" cy="876452"/>
            </a:xfrm>
          </p:grpSpPr>
          <p:sp>
            <p:nvSpPr>
              <p:cNvPr id="24" name="Google Shape;1087;p47">
                <a:extLst>
                  <a:ext uri="{FF2B5EF4-FFF2-40B4-BE49-F238E27FC236}">
                    <a16:creationId xmlns:a16="http://schemas.microsoft.com/office/drawing/2014/main" id="{31B50D4B-ED24-7BF3-B605-198BCE4BC318}"/>
                  </a:ext>
                </a:extLst>
              </p:cNvPr>
              <p:cNvSpPr/>
              <p:nvPr/>
            </p:nvSpPr>
            <p:spPr>
              <a:xfrm>
                <a:off x="1385131" y="2789942"/>
                <a:ext cx="876544" cy="876452"/>
              </a:xfrm>
              <a:custGeom>
                <a:avLst/>
                <a:gdLst/>
                <a:ahLst/>
                <a:cxnLst/>
                <a:rect l="l" t="t" r="r" b="b"/>
                <a:pathLst>
                  <a:path w="3065" h="3065" extrusionOk="0">
                    <a:moveTo>
                      <a:pt x="3064" y="1532"/>
                    </a:moveTo>
                    <a:cubicBezTo>
                      <a:pt x="3064" y="2387"/>
                      <a:pt x="2387" y="3064"/>
                      <a:pt x="1532" y="3064"/>
                    </a:cubicBezTo>
                    <a:cubicBezTo>
                      <a:pt x="677" y="3064"/>
                      <a:pt x="0" y="2387"/>
                      <a:pt x="0" y="1532"/>
                    </a:cubicBezTo>
                    <a:cubicBezTo>
                      <a:pt x="0" y="677"/>
                      <a:pt x="677" y="0"/>
                      <a:pt x="1532" y="0"/>
                    </a:cubicBezTo>
                    <a:cubicBezTo>
                      <a:pt x="2387" y="0"/>
                      <a:pt x="3064" y="677"/>
                      <a:pt x="3064" y="153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B69D773D-6A68-7E1D-DB77-F39F79F60F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27795" y="2925420"/>
                <a:ext cx="591216" cy="605497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DB47E98-C640-652F-B41B-F1040B6FEED2}"/>
                </a:ext>
              </a:extLst>
            </p:cNvPr>
            <p:cNvGrpSpPr/>
            <p:nvPr/>
          </p:nvGrpSpPr>
          <p:grpSpPr>
            <a:xfrm>
              <a:off x="2399356" y="2792033"/>
              <a:ext cx="876544" cy="876452"/>
              <a:chOff x="4094769" y="2794509"/>
              <a:chExt cx="876544" cy="876452"/>
            </a:xfrm>
          </p:grpSpPr>
          <p:sp>
            <p:nvSpPr>
              <p:cNvPr id="30" name="Google Shape;1092;p47">
                <a:extLst>
                  <a:ext uri="{FF2B5EF4-FFF2-40B4-BE49-F238E27FC236}">
                    <a16:creationId xmlns:a16="http://schemas.microsoft.com/office/drawing/2014/main" id="{387D9728-A250-CE1A-A85A-3B96124AFF67}"/>
                  </a:ext>
                </a:extLst>
              </p:cNvPr>
              <p:cNvSpPr/>
              <p:nvPr/>
            </p:nvSpPr>
            <p:spPr>
              <a:xfrm>
                <a:off x="4094769" y="2794509"/>
                <a:ext cx="876544" cy="876452"/>
              </a:xfrm>
              <a:custGeom>
                <a:avLst/>
                <a:gdLst/>
                <a:ahLst/>
                <a:cxnLst/>
                <a:rect l="l" t="t" r="r" b="b"/>
                <a:pathLst>
                  <a:path w="3065" h="3065" extrusionOk="0">
                    <a:moveTo>
                      <a:pt x="3064" y="1532"/>
                    </a:moveTo>
                    <a:cubicBezTo>
                      <a:pt x="3064" y="2387"/>
                      <a:pt x="2387" y="3064"/>
                      <a:pt x="1532" y="3064"/>
                    </a:cubicBezTo>
                    <a:cubicBezTo>
                      <a:pt x="677" y="3064"/>
                      <a:pt x="0" y="2387"/>
                      <a:pt x="0" y="1532"/>
                    </a:cubicBezTo>
                    <a:cubicBezTo>
                      <a:pt x="0" y="677"/>
                      <a:pt x="677" y="0"/>
                      <a:pt x="1532" y="0"/>
                    </a:cubicBezTo>
                    <a:cubicBezTo>
                      <a:pt x="2387" y="0"/>
                      <a:pt x="3064" y="677"/>
                      <a:pt x="3064" y="153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5871E49A-4689-C585-C9B6-CE3D207770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26370" y="2918900"/>
                <a:ext cx="813342" cy="627670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A09DA63-DF74-15BC-B307-2228BCD37BBA}"/>
                </a:ext>
              </a:extLst>
            </p:cNvPr>
            <p:cNvGrpSpPr/>
            <p:nvPr/>
          </p:nvGrpSpPr>
          <p:grpSpPr>
            <a:xfrm>
              <a:off x="3873575" y="591160"/>
              <a:ext cx="876544" cy="876452"/>
              <a:chOff x="437451" y="818583"/>
              <a:chExt cx="876544" cy="876452"/>
            </a:xfrm>
          </p:grpSpPr>
          <p:sp>
            <p:nvSpPr>
              <p:cNvPr id="1087" name="Google Shape;1087;p47"/>
              <p:cNvSpPr/>
              <p:nvPr/>
            </p:nvSpPr>
            <p:spPr>
              <a:xfrm>
                <a:off x="437451" y="818583"/>
                <a:ext cx="876544" cy="876452"/>
              </a:xfrm>
              <a:custGeom>
                <a:avLst/>
                <a:gdLst/>
                <a:ahLst/>
                <a:cxnLst/>
                <a:rect l="l" t="t" r="r" b="b"/>
                <a:pathLst>
                  <a:path w="3065" h="3065" extrusionOk="0">
                    <a:moveTo>
                      <a:pt x="3064" y="1532"/>
                    </a:moveTo>
                    <a:cubicBezTo>
                      <a:pt x="3064" y="2387"/>
                      <a:pt x="2387" y="3064"/>
                      <a:pt x="1532" y="3064"/>
                    </a:cubicBezTo>
                    <a:cubicBezTo>
                      <a:pt x="677" y="3064"/>
                      <a:pt x="0" y="2387"/>
                      <a:pt x="0" y="1532"/>
                    </a:cubicBezTo>
                    <a:cubicBezTo>
                      <a:pt x="0" y="677"/>
                      <a:pt x="677" y="0"/>
                      <a:pt x="1532" y="0"/>
                    </a:cubicBezTo>
                    <a:cubicBezTo>
                      <a:pt x="2387" y="0"/>
                      <a:pt x="3064" y="677"/>
                      <a:pt x="3064" y="153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6CAA557-AB00-3FAA-5BE0-C6D8D92E7A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7717" y="956600"/>
                <a:ext cx="616013" cy="600418"/>
              </a:xfrm>
              <a:prstGeom prst="rect">
                <a:avLst/>
              </a:prstGeom>
            </p:spPr>
          </p:pic>
        </p:grp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58DE734-DA2E-1886-701B-3DF86DC70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rot="18994177" flipV="1">
              <a:off x="3141659" y="1166748"/>
              <a:ext cx="675431" cy="197171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2C22B02-614B-52ED-65EA-50AC4F742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rot="840823" flipV="1">
              <a:off x="4766039" y="1187136"/>
              <a:ext cx="675431" cy="197171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5FD88E5-7288-FD86-A446-852DA76E6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rot="6707478" flipV="1">
              <a:off x="4915301" y="3682999"/>
              <a:ext cx="553438" cy="345803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6FD6A0D-C52D-A1AE-0550-B313B6F2B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rot="3879180" flipV="1">
              <a:off x="5629423" y="2454785"/>
              <a:ext cx="346659" cy="216602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957DAFC-5068-E617-E26E-A9FEF3FF2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rot="10800000" flipV="1">
              <a:off x="3103166" y="3750100"/>
              <a:ext cx="553438" cy="345803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DE73035B-C683-C943-5B5C-C5D9FD65A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rot="14417899" flipV="1">
              <a:off x="2641504" y="2423424"/>
              <a:ext cx="318972" cy="199302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33E7F0DC-C287-B025-3975-DFEDB233886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69082" y="1290898"/>
            <a:ext cx="2301916" cy="219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962139"/>
      </p:ext>
    </p:extLst>
  </p:cSld>
  <p:clrMapOvr>
    <a:masterClrMapping/>
  </p:clrMapOvr>
</p:sld>
</file>

<file path=ppt/theme/theme1.xml><?xml version="1.0" encoding="utf-8"?>
<a:theme xmlns:a="http://schemas.openxmlformats.org/drawingml/2006/main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273</Words>
  <Application>Microsoft Office PowerPoint</Application>
  <PresentationFormat>화면 슬라이드 쇼(16:9)</PresentationFormat>
  <Paragraphs>139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Arimo</vt:lpstr>
      <vt:lpstr>Arial</vt:lpstr>
      <vt:lpstr>Bebas Neue</vt:lpstr>
      <vt:lpstr>Data Analysis for Business by Slidesgo</vt:lpstr>
      <vt:lpstr>           bus stop status</vt:lpstr>
      <vt:lpstr>TABLE OF CONTENT</vt:lpstr>
      <vt:lpstr>01</vt:lpstr>
      <vt:lpstr>THIS IS Seoul MAP</vt:lpstr>
      <vt:lpstr>Bus arrival Information</vt:lpstr>
      <vt:lpstr>02</vt:lpstr>
      <vt:lpstr>PowerPoint 프레젠테이션</vt:lpstr>
      <vt:lpstr>03</vt:lpstr>
      <vt:lpstr>PowerPoint 프레젠테이션</vt:lpstr>
      <vt:lpstr>Collect data</vt:lpstr>
      <vt:lpstr>Using Azure</vt:lpstr>
      <vt:lpstr>Using java</vt:lpstr>
      <vt:lpstr>Using mysql</vt:lpstr>
      <vt:lpstr>Using CLI</vt:lpstr>
      <vt:lpstr>Using kibana</vt:lpstr>
      <vt:lpstr>display</vt:lpstr>
      <vt:lpstr>04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stop status</dc:title>
  <dc:creator>Eleanor Nguyen</dc:creator>
  <cp:lastModifiedBy>Văn Hoài Nguyễn</cp:lastModifiedBy>
  <cp:revision>5</cp:revision>
  <dcterms:modified xsi:type="dcterms:W3CDTF">2022-09-08T05:41:02Z</dcterms:modified>
</cp:coreProperties>
</file>