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19" r:id="rId3"/>
    <p:sldId id="546" r:id="rId4"/>
    <p:sldId id="547" r:id="rId5"/>
    <p:sldId id="545" r:id="rId6"/>
    <p:sldId id="342" r:id="rId7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68750" autoAdjust="0"/>
  </p:normalViewPr>
  <p:slideViewPr>
    <p:cSldViewPr snapToGrid="0" snapToObjects="1">
      <p:cViewPr varScale="1">
        <p:scale>
          <a:sx n="34" d="100"/>
          <a:sy n="34" d="100"/>
        </p:scale>
        <p:origin x="388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java/how-to-set-java_home-on-windows-1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0-06/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Setup JDK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Setup Eclipse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JDK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38412" y="10671004"/>
            <a:ext cx="22018624" cy="25035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www.oracle.com/java/technologies/javase/javase-jdk8-downloads.html</a:t>
            </a:r>
            <a:r>
              <a:rPr lang="en-US" i="1" dirty="0" smtClean="0"/>
              <a:t> </a:t>
            </a:r>
            <a:endParaRPr lang="en-US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700964"/>
            <a:ext cx="19212825" cy="8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JDK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149" y="10840581"/>
            <a:ext cx="21332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PC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Properties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settings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Environment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Variables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variables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38300"/>
            <a:ext cx="14516100" cy="88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52950" y="11596240"/>
            <a:ext cx="15297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3"/>
              </a:rPr>
              <a:t>https://mkyong.com/java/how-to-set-java_home-on-windows-10</a:t>
            </a:r>
            <a:r>
              <a:rPr lang="en-US" b="0" dirty="0" smtClean="0">
                <a:hlinkClick r:id="rId3"/>
              </a:rPr>
              <a:t>/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1754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Eclipse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833562"/>
            <a:ext cx="18421350" cy="9161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6700" y="11051611"/>
            <a:ext cx="18116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www.eclipse.org/downloads/packages/release/2020-06/r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66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21820</TotalTime>
  <Words>71</Words>
  <Application>Microsoft Office PowerPoint</Application>
  <PresentationFormat>Custom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2174</cp:revision>
  <cp:lastPrinted>2019-09-17T11:00:25Z</cp:lastPrinted>
  <dcterms:modified xsi:type="dcterms:W3CDTF">2020-11-17T02:25:16Z</dcterms:modified>
  <cp:category/>
</cp:coreProperties>
</file>