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19" r:id="rId3"/>
    <p:sldId id="613" r:id="rId4"/>
    <p:sldId id="619" r:id="rId5"/>
    <p:sldId id="614" r:id="rId6"/>
    <p:sldId id="622" r:id="rId7"/>
    <p:sldId id="620" r:id="rId8"/>
    <p:sldId id="623" r:id="rId9"/>
    <p:sldId id="615" r:id="rId10"/>
    <p:sldId id="618" r:id="rId11"/>
    <p:sldId id="612" r:id="rId12"/>
    <p:sldId id="511" r:id="rId13"/>
    <p:sldId id="342" r:id="rId14"/>
  </p:sldIdLst>
  <p:sldSz cx="24384000" cy="137160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040"/>
    <a:srgbClr val="F25A29"/>
    <a:srgbClr val="F35A29"/>
    <a:srgbClr val="4372C4"/>
    <a:srgbClr val="ED1C24"/>
    <a:srgbClr val="E4C622"/>
    <a:srgbClr val="B9D532"/>
    <a:srgbClr val="7BC242"/>
    <a:srgbClr val="E4C721"/>
    <a:srgbClr val="45B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82" autoAdjust="0"/>
    <p:restoredTop sz="93979" autoAdjust="0"/>
  </p:normalViewPr>
  <p:slideViewPr>
    <p:cSldViewPr snapToGrid="0" snapToObjects="1">
      <p:cViewPr varScale="1">
        <p:scale>
          <a:sx n="34" d="100"/>
          <a:sy n="34" d="100"/>
        </p:scale>
        <p:origin x="388" y="8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932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682A-6338-40E2-9ACD-2A3FF92BB3F1}" type="datetime1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C4568-2AE6-42F2-B295-3769A765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06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0443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3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7172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E536F65-AC83-4CA5-A319-75AFC58D4B3B}" type="slidenum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</a:rPr>
              <a:pPr/>
              <a:t>13</a:t>
            </a:fld>
            <a:endParaRPr lang="en-US" dirty="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2863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A04767-AA7B-4F3E-BCFB-179D9E0CC0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17132" y="859479"/>
            <a:ext cx="2950192" cy="1131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049C43-2C50-4372-822C-DA510E94A2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5794390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20083" y="13156977"/>
            <a:ext cx="6743833" cy="48282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3"/>
          <p:cNvCxnSpPr/>
          <p:nvPr/>
        </p:nvCxnSpPr>
        <p:spPr>
          <a:xfrm>
            <a:off x="482600" y="1412390"/>
            <a:ext cx="21521992" cy="0"/>
          </a:xfrm>
          <a:prstGeom prst="straightConnector1">
            <a:avLst/>
          </a:prstGeom>
          <a:noFill/>
          <a:ln w="19050" cap="flat" cmpd="sng">
            <a:solidFill>
              <a:srgbClr val="3C5A9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3"/>
          <p:cNvSpPr/>
          <p:nvPr/>
        </p:nvSpPr>
        <p:spPr>
          <a:xfrm>
            <a:off x="0" y="12670972"/>
            <a:ext cx="24384000" cy="1045028"/>
          </a:xfrm>
          <a:prstGeom prst="rect">
            <a:avLst/>
          </a:prstGeom>
          <a:solidFill>
            <a:srgbClr val="3C5A99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6781639" y="12854932"/>
            <a:ext cx="104589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14610736" y="1412390"/>
            <a:ext cx="7393856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27;p3"/>
          <p:cNvCxnSpPr/>
          <p:nvPr/>
        </p:nvCxnSpPr>
        <p:spPr>
          <a:xfrm>
            <a:off x="0" y="12670972"/>
            <a:ext cx="243840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F365656-3C2C-401A-A261-7849E1DCB5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276" y="-25180"/>
            <a:ext cx="5131724" cy="143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8701658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674F-1420-4DF2-8459-B3931B49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06980E3F-CE96-4267-B841-15E317674931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B1A97-058D-4695-BDEE-1CB388B8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0EE83-65C2-45C2-B15E-F5BF3C6B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2817" y="13073062"/>
            <a:ext cx="448840" cy="482823"/>
          </a:xfrm>
        </p:spPr>
        <p:txBody>
          <a:bodyPr/>
          <a:lstStyle/>
          <a:p>
            <a:fld id="{76CA7329-12AB-4100-8DDD-19BE59417CE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641B02-D364-4240-835E-FF32F0F89CB6}"/>
              </a:ext>
            </a:extLst>
          </p:cNvPr>
          <p:cNvCxnSpPr/>
          <p:nvPr userDrawn="1"/>
        </p:nvCxnSpPr>
        <p:spPr>
          <a:xfrm>
            <a:off x="1845217" y="1893677"/>
            <a:ext cx="18701658" cy="0"/>
          </a:xfrm>
          <a:prstGeom prst="line">
            <a:avLst/>
          </a:prstGeom>
          <a:ln w="38100" cap="rnd">
            <a:solidFill>
              <a:srgbClr val="057BBA">
                <a:alpha val="80000"/>
              </a:srgb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3C5E42B-5773-41D1-82C9-A3B7861809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883" y="427995"/>
            <a:ext cx="2645634" cy="163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1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79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5" r:id="rId3"/>
    <p:sldLayoutId id="2147483656" r:id="rId4"/>
    <p:sldLayoutId id="2147483657" r:id="rId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uy.nguyenngoc1@vti.com.v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73E9A0-1581-412A-9370-80FB5A08E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50" y="1753558"/>
            <a:ext cx="5103775" cy="1429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535C99-41AF-418B-BEDD-F28650092074}"/>
              </a:ext>
            </a:extLst>
          </p:cNvPr>
          <p:cNvSpPr/>
          <p:nvPr/>
        </p:nvSpPr>
        <p:spPr>
          <a:xfrm>
            <a:off x="1795790" y="3025157"/>
            <a:ext cx="563602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100" dirty="0">
                <a:solidFill>
                  <a:schemeClr val="accent1">
                    <a:lumMod val="75000"/>
                  </a:schemeClr>
                </a:solidFill>
                <a:latin typeface="+mj-lt"/>
                <a:ea typeface="Meiryo" charset="-128"/>
                <a:cs typeface="Meiryo" charset="-128"/>
              </a:rPr>
              <a:t>WAY TO ENTERPRISE</a:t>
            </a:r>
          </a:p>
        </p:txBody>
      </p:sp>
      <p:sp>
        <p:nvSpPr>
          <p:cNvPr id="5" name="Google Shape;90;p9">
            <a:extLst>
              <a:ext uri="{FF2B5EF4-FFF2-40B4-BE49-F238E27FC236}">
                <a16:creationId xmlns:a16="http://schemas.microsoft.com/office/drawing/2014/main" id="{DB753221-CAE6-4172-B420-253F82036F95}"/>
              </a:ext>
            </a:extLst>
          </p:cNvPr>
          <p:cNvSpPr txBox="1">
            <a:spLocks/>
          </p:cNvSpPr>
          <p:nvPr/>
        </p:nvSpPr>
        <p:spPr>
          <a:xfrm>
            <a:off x="1215678" y="4549070"/>
            <a:ext cx="22486370" cy="1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>
              <a:lnSpc>
                <a:spcPct val="90000"/>
              </a:lnSpc>
              <a:buClr>
                <a:srgbClr val="1E4E79"/>
              </a:buClr>
              <a:buSzPts val="4400"/>
            </a:pPr>
            <a:r>
              <a:rPr lang="en-US" altLang="en-US" sz="10000" dirty="0" smtClean="0">
                <a:solidFill>
                  <a:schemeClr val="accent1">
                    <a:lumMod val="75000"/>
                  </a:schemeClr>
                </a:solidFill>
              </a:rPr>
              <a:t>Java </a:t>
            </a:r>
            <a:r>
              <a:rPr lang="en-US" altLang="en-US" sz="10000" dirty="0">
                <a:solidFill>
                  <a:schemeClr val="accent1">
                    <a:lumMod val="75000"/>
                  </a:schemeClr>
                </a:solidFill>
              </a:rPr>
              <a:t>Basics</a:t>
            </a:r>
            <a:endParaRPr lang="en-US" sz="1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2001B0A-062A-4A6F-BBE4-0E31E8A7C59F}"/>
              </a:ext>
            </a:extLst>
          </p:cNvPr>
          <p:cNvSpPr txBox="1">
            <a:spLocks/>
          </p:cNvSpPr>
          <p:nvPr/>
        </p:nvSpPr>
        <p:spPr bwMode="auto">
          <a:xfrm>
            <a:off x="1795790" y="8295495"/>
            <a:ext cx="11871552" cy="284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VTI ACADEMY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Author</a:t>
            </a:r>
            <a:r>
              <a:rPr lang="en-US" sz="500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: </a:t>
            </a:r>
            <a:r>
              <a:rPr lang="en-US" sz="5000" smtClean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  <a:hlinkClick r:id="rId4"/>
              </a:rPr>
              <a:t>duy.nguyenngoc1@vti.com.vn</a:t>
            </a:r>
            <a:endParaRPr lang="en-US" sz="5000" dirty="0">
              <a:solidFill>
                <a:schemeClr val="accent1">
                  <a:lumMod val="75000"/>
                </a:schemeClr>
              </a:solidFill>
              <a:latin typeface=" Arial (Headings)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March 2020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Comment template</a:t>
            </a:r>
            <a:endParaRPr lang="en-US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E6175F-EC54-41CE-AC36-9254032B4CC2}"/>
              </a:ext>
            </a:extLst>
          </p:cNvPr>
          <p:cNvSpPr txBox="1">
            <a:spLocks/>
          </p:cNvSpPr>
          <p:nvPr/>
        </p:nvSpPr>
        <p:spPr bwMode="auto">
          <a:xfrm>
            <a:off x="1845217" y="2279902"/>
            <a:ext cx="21401314" cy="932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lang="en-US" sz="4800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 </a:t>
            </a:r>
            <a:r>
              <a:rPr lang="en-US" sz="48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48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Preferences </a:t>
            </a:r>
            <a:r>
              <a:rPr lang="en-US" sz="48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48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Java </a:t>
            </a:r>
            <a:r>
              <a:rPr lang="en-US" sz="48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48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 Style </a:t>
            </a:r>
            <a:r>
              <a:rPr lang="en-US" sz="48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48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</a:t>
            </a:r>
            <a:r>
              <a:rPr lang="en-US" sz="48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Templates</a:t>
            </a:r>
            <a:endParaRPr lang="en-US" altLang="en-US" sz="4800" b="0" dirty="0" smtClean="0">
              <a:solidFill>
                <a:sysClr val="windowText" lastClr="000000"/>
              </a:solidFill>
              <a:latin typeface="Arial (Body)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060" y="3346639"/>
            <a:ext cx="10945238" cy="952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5366362"/>
            <a:ext cx="5262724" cy="4913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566" y="5366362"/>
            <a:ext cx="7997367" cy="42991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98748" y="5366362"/>
            <a:ext cx="4955022" cy="453306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E6175F-EC54-41CE-AC36-9254032B4CC2}"/>
              </a:ext>
            </a:extLst>
          </p:cNvPr>
          <p:cNvSpPr txBox="1">
            <a:spLocks/>
          </p:cNvSpPr>
          <p:nvPr/>
        </p:nvSpPr>
        <p:spPr bwMode="auto">
          <a:xfrm>
            <a:off x="9104552" y="10120827"/>
            <a:ext cx="21401314" cy="103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lang="en-US" sz="4800" b="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Shortcut: Alt + shift + j</a:t>
            </a:r>
            <a:endParaRPr lang="en-US" altLang="en-US" sz="4800" b="0" i="1" dirty="0" smtClean="0">
              <a:solidFill>
                <a:sysClr val="windowText" lastClr="000000"/>
              </a:solidFill>
              <a:latin typeface="Arial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42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 smtClean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1</a:t>
            </a:r>
            <a:endParaRPr lang="en-US" altLang="en-US" sz="5700" kern="1200" dirty="0">
              <a:solidFill>
                <a:srgbClr val="4F81BD"/>
              </a:solidFill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5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 smtClean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2</a:t>
            </a:r>
            <a:endParaRPr lang="en-US" altLang="en-US" sz="5700" kern="1200" dirty="0">
              <a:solidFill>
                <a:srgbClr val="4F81BD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704976" y="2735176"/>
            <a:ext cx="16481424" cy="6383423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Assignment for Testing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CDD7E-E173-4A74-9533-427DE02233F9}"/>
              </a:ext>
            </a:extLst>
          </p:cNvPr>
          <p:cNvSpPr/>
          <p:nvPr/>
        </p:nvSpPr>
        <p:spPr>
          <a:xfrm>
            <a:off x="7195160" y="5450175"/>
            <a:ext cx="1009528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820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E6175F-EC54-41CE-AC36-9254032B4CC2}"/>
              </a:ext>
            </a:extLst>
          </p:cNvPr>
          <p:cNvSpPr txBox="1">
            <a:spLocks/>
          </p:cNvSpPr>
          <p:nvPr/>
        </p:nvSpPr>
        <p:spPr bwMode="auto">
          <a:xfrm>
            <a:off x="1845217" y="3116480"/>
            <a:ext cx="21401314" cy="932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</a:t>
            </a: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3-layers A</a:t>
            </a: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rchitecture</a:t>
            </a:r>
          </a:p>
          <a:p>
            <a:pPr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</a:t>
            </a: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Comment template</a:t>
            </a:r>
          </a:p>
          <a:p>
            <a:pPr defTabSz="914400">
              <a:defRPr/>
            </a:pPr>
            <a:r>
              <a:rPr lang="en-US" altLang="en-US" sz="6600" b="0" noProof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Assignments</a:t>
            </a:r>
            <a:endParaRPr kumimoji="0" lang="en-US" altLang="en-US" sz="6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94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3-tiers Architecture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0" y="1590476"/>
            <a:ext cx="8115300" cy="1106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2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3-layers Architecture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E6175F-EC54-41CE-AC36-9254032B4CC2}"/>
              </a:ext>
            </a:extLst>
          </p:cNvPr>
          <p:cNvSpPr txBox="1">
            <a:spLocks/>
          </p:cNvSpPr>
          <p:nvPr/>
        </p:nvSpPr>
        <p:spPr bwMode="auto">
          <a:xfrm>
            <a:off x="1845217" y="2279902"/>
            <a:ext cx="21401314" cy="932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buFont typeface="Wingdings" panose="05000000000000000000" pitchFamily="2" charset="2"/>
              <a:buChar char="Ø"/>
              <a:defRPr/>
            </a:pPr>
            <a:r>
              <a:rPr lang="en-US" altLang="en-US" sz="48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Basic</a:t>
            </a:r>
          </a:p>
          <a:p>
            <a:pPr defTabSz="914400">
              <a:buFont typeface="Wingdings" panose="05000000000000000000" pitchFamily="2" charset="2"/>
              <a:buChar char="Ø"/>
              <a:defRPr/>
            </a:pPr>
            <a:r>
              <a:rPr lang="en-US" altLang="en-US" sz="48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</a:t>
            </a:r>
            <a:r>
              <a:rPr lang="en-US" altLang="en-US" sz="48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Validation &amp; Handling Exception</a:t>
            </a:r>
          </a:p>
          <a:p>
            <a:pPr defTabSz="914400">
              <a:buFont typeface="Wingdings" panose="05000000000000000000" pitchFamily="2" charset="2"/>
              <a:buChar char="Ø"/>
              <a:defRPr/>
            </a:pPr>
            <a:r>
              <a:rPr lang="en-US" altLang="en-US" sz="48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</a:t>
            </a:r>
            <a:r>
              <a:rPr lang="en-US" altLang="en-US" sz="48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Handling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24278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Basic</a:t>
            </a:r>
            <a:endParaRPr lang="en-US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021" y="1498060"/>
            <a:ext cx="12990094" cy="1106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7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Basic (interface)</a:t>
            </a:r>
            <a:endParaRPr lang="en-US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817" y="1459148"/>
            <a:ext cx="13132574" cy="1118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3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49" y="571498"/>
            <a:ext cx="13469162" cy="479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Validation &amp; Handling Exception</a:t>
            </a:r>
            <a:endParaRPr lang="en-US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417" y="1527495"/>
            <a:ext cx="13112885" cy="1113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49" y="571498"/>
            <a:ext cx="13469162" cy="479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Handling business 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929" y="1459149"/>
            <a:ext cx="13128557" cy="111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5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3-tiers 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160" y="1493520"/>
            <a:ext cx="8180590" cy="1114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2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26538</TotalTime>
  <Words>96</Words>
  <Application>Microsoft Office PowerPoint</Application>
  <PresentationFormat>Custom</PresentationFormat>
  <Paragraphs>29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 Arial (Headings)</vt:lpstr>
      <vt:lpstr>Arial (Body)</vt:lpstr>
      <vt:lpstr>Helvetica Neue</vt:lpstr>
      <vt:lpstr>Helvetica Neue Light</vt:lpstr>
      <vt:lpstr>Helvetica Neue Medium</vt:lpstr>
      <vt:lpstr>Meiryo</vt:lpstr>
      <vt:lpstr>Arial</vt:lpstr>
      <vt:lpstr>Calibri</vt:lpstr>
      <vt:lpstr>Tahoma</vt:lpstr>
      <vt:lpstr>Times New Roman</vt:lpstr>
      <vt:lpstr>Wingdings</vt:lpstr>
      <vt:lpstr>White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Nguyen Anh Quan (VTI.GA)</dc:creator>
  <cp:keywords/>
  <dc:description/>
  <cp:lastModifiedBy>pc</cp:lastModifiedBy>
  <cp:revision>2960</cp:revision>
  <cp:lastPrinted>2019-09-17T11:00:25Z</cp:lastPrinted>
  <dcterms:modified xsi:type="dcterms:W3CDTF">2021-04-14T12:32:10Z</dcterms:modified>
  <cp:category/>
</cp:coreProperties>
</file>