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19" r:id="rId3"/>
    <p:sldId id="420" r:id="rId4"/>
    <p:sldId id="496" r:id="rId5"/>
    <p:sldId id="497" r:id="rId6"/>
    <p:sldId id="498" r:id="rId7"/>
    <p:sldId id="500" r:id="rId8"/>
    <p:sldId id="501" r:id="rId9"/>
    <p:sldId id="509" r:id="rId10"/>
    <p:sldId id="502" r:id="rId11"/>
    <p:sldId id="503" r:id="rId12"/>
    <p:sldId id="506" r:id="rId13"/>
    <p:sldId id="504" r:id="rId14"/>
    <p:sldId id="507" r:id="rId15"/>
    <p:sldId id="508" r:id="rId16"/>
    <p:sldId id="499" r:id="rId17"/>
    <p:sldId id="512" r:id="rId18"/>
    <p:sldId id="513" r:id="rId19"/>
    <p:sldId id="514" r:id="rId20"/>
    <p:sldId id="510" r:id="rId21"/>
    <p:sldId id="511" r:id="rId22"/>
    <p:sldId id="342" r:id="rId23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68750" autoAdjust="0"/>
  </p:normalViewPr>
  <p:slideViewPr>
    <p:cSldViewPr snapToGrid="0" snapToObjects="1">
      <p:cViewPr varScale="1">
        <p:scale>
          <a:sx n="34" d="100"/>
          <a:sy n="34" d="100"/>
        </p:scale>
        <p:origin x="388" y="8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Real Number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724274"/>
            <a:ext cx="204025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Characters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3552825"/>
            <a:ext cx="19473863" cy="2686050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857376" y="2335127"/>
            <a:ext cx="16481424" cy="10748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Char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857376" y="7345277"/>
            <a:ext cx="16481424" cy="10748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String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4" y="8459704"/>
            <a:ext cx="6677026" cy="18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Logic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3286124"/>
            <a:ext cx="1940282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Date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857376" y="2335126"/>
            <a:ext cx="16481424" cy="68660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Date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err="1" smtClean="0"/>
              <a:t>LocalTime</a:t>
            </a:r>
            <a:endParaRPr lang="en-ID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462" y="2335126"/>
            <a:ext cx="4929188" cy="92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652804"/>
            <a:ext cx="6714772" cy="2943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562" y="2652803"/>
            <a:ext cx="5348288" cy="747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Array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31" y="3247225"/>
            <a:ext cx="5405438" cy="1047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390" y="6134100"/>
            <a:ext cx="4342760" cy="6052628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1857376" y="2335126"/>
            <a:ext cx="16481424" cy="68660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err="1" smtClean="0"/>
              <a:t>Init</a:t>
            </a:r>
            <a:endParaRPr lang="en-ID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n-ID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EX:</a:t>
            </a:r>
          </a:p>
        </p:txBody>
      </p:sp>
    </p:spTree>
    <p:extLst>
      <p:ext uri="{BB962C8B-B14F-4D97-AF65-F5344CB8AC3E}">
        <p14:creationId xmlns:p14="http://schemas.microsoft.com/office/powerpoint/2010/main" val="21783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Naming rules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64469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Property is noun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Capitalize </a:t>
            </a:r>
            <a:r>
              <a:rPr lang="en-ID" dirty="0"/>
              <a:t>each </a:t>
            </a:r>
            <a:r>
              <a:rPr lang="en-ID" dirty="0" smtClean="0"/>
              <a:t>character of </a:t>
            </a:r>
            <a:r>
              <a:rPr lang="en-ID" dirty="0"/>
              <a:t>the word except the first </a:t>
            </a:r>
            <a:r>
              <a:rPr lang="en-ID" dirty="0" smtClean="0"/>
              <a:t>word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US" dirty="0" smtClean="0"/>
              <a:t>The </a:t>
            </a:r>
            <a:r>
              <a:rPr lang="en-US" dirty="0" err="1"/>
              <a:t>boolean</a:t>
            </a:r>
            <a:r>
              <a:rPr lang="en-US" dirty="0"/>
              <a:t> data type has the first character is "is" </a:t>
            </a:r>
            <a:r>
              <a:rPr lang="en-US" dirty="0" smtClean="0"/>
              <a:t>character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: </a:t>
            </a:r>
            <a:r>
              <a:rPr lang="en-ID" dirty="0" smtClean="0"/>
              <a:t>Capitalize all characters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n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250" y="2335126"/>
            <a:ext cx="5571906" cy="78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Object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4718788" cy="280054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US" dirty="0" smtClean="0"/>
              <a:t>Property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Method</a:t>
            </a:r>
            <a:endParaRPr lang="en-ID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503" y="1762015"/>
            <a:ext cx="9404447" cy="107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Init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Object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550" y="2562877"/>
            <a:ext cx="4283184" cy="1831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550" y="4817761"/>
            <a:ext cx="3128958" cy="1646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8784" y="7000555"/>
            <a:ext cx="3467100" cy="2228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813" y="7000554"/>
            <a:ext cx="3389489" cy="1241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76" y="1635610"/>
            <a:ext cx="9535834" cy="108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Print value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54" y="3125548"/>
            <a:ext cx="12036023" cy="6895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572" y="3464118"/>
            <a:ext cx="7214782" cy="55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Web </a:t>
            </a: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architecture</a:t>
            </a:r>
          </a:p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Setup software</a:t>
            </a:r>
            <a:endParaRPr lang="en-US" altLang="en-US" sz="6600" b="0" dirty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Datatype</a:t>
            </a:r>
            <a:endParaRPr lang="en-US" altLang="en-US" sz="6600" b="0" dirty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err="1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Enum</a:t>
            </a: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endParaRPr lang="en-US" altLang="en-US" sz="6600" b="0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Array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err="1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Init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Object</a:t>
            </a:r>
          </a:p>
          <a:p>
            <a:pPr lvl="0" defTabSz="914400">
              <a:defRPr/>
            </a:pPr>
            <a:r>
              <a:rPr kumimoji="0" lang="en-US" altLang="en-US" sz="6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898" y="1483842"/>
            <a:ext cx="11220552" cy="108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Web architecture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4" descr="Image result for front end and back end, database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8" y="2202657"/>
            <a:ext cx="18010822" cy="88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Popular Language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1026" name="Picture 2" descr="best-backend-language-in-2018 | Tech Ta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2027237"/>
            <a:ext cx="15240000" cy="951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9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Setup Software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7"/>
            <a:ext cx="16481424" cy="25035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JDK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Eclipse IDE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04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Datatype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7"/>
            <a:ext cx="16481424" cy="67326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Primitive  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String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Date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err="1"/>
              <a:t>Enum</a:t>
            </a:r>
            <a:endParaRPr lang="en-ID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2985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Primitive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787567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Integer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Real number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Characters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Boolean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8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Integer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434876"/>
            <a:ext cx="22039797" cy="76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87" y="3123915"/>
            <a:ext cx="7129463" cy="3082286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1200150" y="2268365"/>
            <a:ext cx="16481424" cy="787567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Ex: </a:t>
            </a:r>
          </a:p>
        </p:txBody>
      </p:sp>
    </p:spTree>
    <p:extLst>
      <p:ext uri="{BB962C8B-B14F-4D97-AF65-F5344CB8AC3E}">
        <p14:creationId xmlns:p14="http://schemas.microsoft.com/office/powerpoint/2010/main" val="24202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21067</TotalTime>
  <Words>159</Words>
  <Application>Microsoft Office PowerPoint</Application>
  <PresentationFormat>Custom</PresentationFormat>
  <Paragraphs>62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1520</cp:revision>
  <cp:lastPrinted>2019-09-17T11:00:25Z</cp:lastPrinted>
  <dcterms:modified xsi:type="dcterms:W3CDTF">2021-03-17T13:51:28Z</dcterms:modified>
  <cp:category/>
</cp:coreProperties>
</file>