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3716000" cx="24384000"/>
  <p:notesSz cx="6797675" cy="99298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Helvetica Neue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grJtx/qTDcYzSCp+uKQRhfg6zR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bold.fntdata"/><Relationship Id="rId21" Type="http://schemas.openxmlformats.org/officeDocument/2006/relationships/slide" Target="slides/slide16.xml"/><Relationship Id="rId43" Type="http://schemas.openxmlformats.org/officeDocument/2006/relationships/font" Target="fonts/HelveticaNeueLight-regular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4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017131" y="859479"/>
            <a:ext cx="2950192" cy="113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3" name="Google Shape;1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3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8820083" y="13156977"/>
            <a:ext cx="6743833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</a:t>
            </a:r>
            <a:r>
              <a:rPr i="1" lang="en-US"/>
              <a:t>© </a:t>
            </a:r>
            <a:r>
              <a:rPr lang="en-US"/>
              <a:t>VTI Academy All Right Reserved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4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cap="flat" cmpd="sng" w="19050">
            <a:solidFill>
              <a:srgbClr val="3C5A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34"/>
          <p:cNvSpPr/>
          <p:nvPr/>
        </p:nvSpPr>
        <p:spPr>
          <a:xfrm>
            <a:off x="0" y="12670972"/>
            <a:ext cx="24384001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</a:t>
            </a:r>
            <a:r>
              <a:rPr b="1" i="1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</a:t>
            </a: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VTI Academy All Right Reserved 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34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34"/>
          <p:cNvCxnSpPr/>
          <p:nvPr/>
        </p:nvCxnSpPr>
        <p:spPr>
          <a:xfrm>
            <a:off x="0" y="12670972"/>
            <a:ext cx="24384001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22" name="Google Shape;2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52277" y="-25180"/>
            <a:ext cx="5131724" cy="14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1845217" y="357188"/>
            <a:ext cx="18701657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11962817" y="13073062"/>
            <a:ext cx="448840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5"/>
          <p:cNvCxnSpPr/>
          <p:nvPr/>
        </p:nvCxnSpPr>
        <p:spPr>
          <a:xfrm>
            <a:off x="1845217" y="1893677"/>
            <a:ext cx="18701657" cy="0"/>
          </a:xfrm>
          <a:prstGeom prst="straightConnector1">
            <a:avLst/>
          </a:prstGeom>
          <a:noFill/>
          <a:ln cap="rnd" cmpd="sng" w="38100">
            <a:solidFill>
              <a:srgbClr val="057BBA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9" name="Google Shape;2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2883" y="427995"/>
            <a:ext cx="2645634" cy="16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650" y="1753558"/>
            <a:ext cx="5103775" cy="14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100"/>
              <a:buFont typeface="Helvetica Neue"/>
              <a:buNone/>
            </a:pPr>
            <a:r>
              <a:rPr b="1" i="0" lang="en-US" sz="31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 TO ENTERPRISE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4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Basics</a:t>
            </a:r>
            <a:endParaRPr b="0" i="0" sz="10000" u="none" cap="none" strike="noStrike">
              <a:solidFill>
                <a:srgbClr val="0079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VTI ACADEMY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b="1" i="0" lang="en-US" sz="5000" u="sng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duy.nguyenngoc1@vti.com.vn</a:t>
            </a:r>
            <a:endParaRPr b="1" i="0" sz="50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March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Access Modifier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195" y="4055218"/>
            <a:ext cx="10075333" cy="63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/>
          <p:nvPr/>
        </p:nvSpPr>
        <p:spPr>
          <a:xfrm>
            <a:off x="1857376" y="2335126"/>
            <a:ext cx="16481423" cy="87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Class, constructor, method, property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7552" y="1754607"/>
            <a:ext cx="9227247" cy="905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Getter &amp; Setter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240" y="1803974"/>
            <a:ext cx="10196226" cy="928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5985" y="3598176"/>
            <a:ext cx="10958151" cy="350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5985" y="7737996"/>
            <a:ext cx="9456544" cy="204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Getter &amp; Setter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985" y="3598176"/>
            <a:ext cx="10958151" cy="350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95985" y="7688904"/>
            <a:ext cx="8885610" cy="236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002" y="2200072"/>
            <a:ext cx="11191875" cy="8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OOP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748" y="3945108"/>
            <a:ext cx="18770099" cy="46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4 Properties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857376" y="2335127"/>
            <a:ext cx="16481423" cy="785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Encapsulation (đóng gói)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Inheritance (kế thừa)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Abstraction (trìu tượng)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Polymorphism (tính đa hình)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Encapsulation jvaa"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999" y="4943045"/>
            <a:ext cx="11453201" cy="73189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1857376" y="2335126"/>
            <a:ext cx="16481423" cy="87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Access modifier: Private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Getter / Setter</a:t>
            </a:r>
            <a:endParaRPr/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096000" y="6073170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857376" y="2335126"/>
            <a:ext cx="16481423" cy="87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Keyword: Extend 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Multi level inheritance</a:t>
            </a:r>
            <a:endParaRPr/>
          </a:p>
          <a:p>
            <a:pPr indent="-61118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Char char="o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 superclass (1 level)</a:t>
            </a:r>
            <a:endParaRPr/>
          </a:p>
          <a:p>
            <a:pPr indent="-61118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Char char="o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Indirect superclass (2 level)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1118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Char char="o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Single inheritance</a:t>
            </a:r>
            <a:endParaRPr/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1200149" y="571498"/>
            <a:ext cx="11041011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Constructor Inheritance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172706" y="9133715"/>
            <a:ext cx="7149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Montserrat"/>
              <a:buNone/>
            </a:pPr>
            <a:r>
              <a:rPr b="1" i="1" lang="en-US" sz="32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Init constructor from child to parent</a:t>
            </a:r>
            <a:endParaRPr b="1" i="1" sz="3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1908" y="2161597"/>
            <a:ext cx="8515939" cy="3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149" y="2161597"/>
            <a:ext cx="8275370" cy="34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0136" y="6392749"/>
            <a:ext cx="9061923" cy="202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41160" y="6204354"/>
            <a:ext cx="8316749" cy="220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857376" y="2335127"/>
            <a:ext cx="16481423" cy="250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Abstract class 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Interface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8200"/>
              <a:buFont typeface="Calibri"/>
              <a:buNone/>
            </a:pPr>
            <a:r>
              <a:rPr lang="en-US">
                <a:solidFill>
                  <a:srgbClr val="0079B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Modifier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Assignments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857376" y="2335127"/>
            <a:ext cx="16481423" cy="250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object but not completed yet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abstract class, abstract method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506" y="3939212"/>
            <a:ext cx="8637758" cy="49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0418" y="1656271"/>
            <a:ext cx="7816143" cy="342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0418" y="5340455"/>
            <a:ext cx="8565711" cy="340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50418" y="9012950"/>
            <a:ext cx="8881312" cy="35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" y="3367054"/>
            <a:ext cx="9639300" cy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3900081"/>
            <a:ext cx="9332170" cy="60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4281" y="3900081"/>
            <a:ext cx="9001430" cy="544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037" y="1944598"/>
            <a:ext cx="12792479" cy="48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195" y="7533394"/>
            <a:ext cx="10688165" cy="283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860" y="2140868"/>
            <a:ext cx="12224401" cy="554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431" y="8416717"/>
            <a:ext cx="8960582" cy="230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496" y="1964987"/>
            <a:ext cx="10019465" cy="621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7816" y="8458625"/>
            <a:ext cx="9270949" cy="275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Noto Sans Symbols"/>
              <a:buNone/>
            </a:pPr>
            <a:r>
              <a:rPr b="1" i="0" lang="en-US" sz="5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Assignments 1</a:t>
            </a:r>
            <a:endParaRPr b="1" i="0" sz="57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Noto Sans Symbols"/>
              <a:buNone/>
            </a:pPr>
            <a:r>
              <a:rPr b="1" i="0" lang="en-US" sz="5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Assignments 2</a:t>
            </a:r>
            <a:endParaRPr b="1" i="0" sz="57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704976" y="2735176"/>
            <a:ext cx="16481423" cy="6383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for Testing System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7F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0051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857376" y="2335126"/>
            <a:ext cx="16481423" cy="878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8625" lvl="0" marL="428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Purpose: Init Object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Multiple Constructors</a:t>
            </a:r>
            <a:endParaRPr/>
          </a:p>
          <a:p>
            <a:pPr indent="-42862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Char char="⮚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Default Constructor: no parameter</a:t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495" lvl="0" marL="42862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6057" lvl="1" marL="10556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Courier New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948955"/>
            <a:ext cx="11050892" cy="448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1008" y="2143265"/>
            <a:ext cx="5863522" cy="309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269" y="7691417"/>
            <a:ext cx="6476999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0150" y="8947744"/>
            <a:ext cx="12469022" cy="303876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/>
          <p:nvPr/>
        </p:nvSpPr>
        <p:spPr>
          <a:xfrm>
            <a:off x="6725596" y="6782732"/>
            <a:ext cx="1457879" cy="18173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7639733" y="5074921"/>
            <a:ext cx="1577340" cy="218037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502" y="2199321"/>
            <a:ext cx="19679758" cy="535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128" y="8562011"/>
            <a:ext cx="5863522" cy="30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768" y="1916084"/>
            <a:ext cx="7137952" cy="10390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Default Constructor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494" y="3875446"/>
            <a:ext cx="49053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469" y="4276724"/>
            <a:ext cx="49053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>
            <a:off x="8391833" y="4822722"/>
            <a:ext cx="2890683" cy="109138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867" y="3322864"/>
            <a:ext cx="20345342" cy="444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392" y="1694496"/>
            <a:ext cx="13082588" cy="1067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 Quan (VTI.GA)</dc:creator>
</cp:coreProperties>
</file>