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19" r:id="rId3"/>
    <p:sldId id="515" r:id="rId4"/>
    <p:sldId id="559" r:id="rId5"/>
    <p:sldId id="562" r:id="rId6"/>
    <p:sldId id="557" r:id="rId7"/>
    <p:sldId id="522" r:id="rId8"/>
    <p:sldId id="563" r:id="rId9"/>
    <p:sldId id="566" r:id="rId10"/>
    <p:sldId id="567" r:id="rId11"/>
    <p:sldId id="568" r:id="rId12"/>
    <p:sldId id="564" r:id="rId13"/>
    <p:sldId id="569" r:id="rId14"/>
    <p:sldId id="539" r:id="rId15"/>
    <p:sldId id="510" r:id="rId16"/>
    <p:sldId id="511" r:id="rId17"/>
    <p:sldId id="342" r:id="rId18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68" autoAdjust="0"/>
    <p:restoredTop sz="93979" autoAdjust="0"/>
  </p:normalViewPr>
  <p:slideViewPr>
    <p:cSldViewPr snapToGrid="0" snapToObjects="1">
      <p:cViewPr>
        <p:scale>
          <a:sx n="33" d="100"/>
          <a:sy n="33" d="100"/>
        </p:scale>
        <p:origin x="364" y="2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9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17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en-US" altLang="en-US" sz="10000" dirty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VTI ACADEMY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: </a:t>
            </a:r>
            <a:r>
              <a:rPr lang="en-US" sz="5000" smtClean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 Arial (Headings)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March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389107" y="571499"/>
            <a:ext cx="21206298" cy="49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4800" kern="1200" dirty="0">
                <a:solidFill>
                  <a:srgbClr val="4F81BD"/>
                </a:solidFill>
                <a:cs typeface="Tahoma" panose="020B0604030504040204" pitchFamily="34" charset="0"/>
              </a:rPr>
              <a:t> Object </a:t>
            </a:r>
            <a:r>
              <a:rPr lang="en-US" altLang="en-US" sz="4800" kern="1200" dirty="0" smtClean="0">
                <a:solidFill>
                  <a:srgbClr val="4F81BD"/>
                </a:solidFill>
                <a:cs typeface="Tahoma" panose="020B0604030504040204" pitchFamily="34" charset="0"/>
              </a:rPr>
              <a:t>Management (Polymorphism- Common Property, method)</a:t>
            </a:r>
            <a:endParaRPr lang="vi-VN" altLang="en-US" sz="4800" kern="1200" dirty="0">
              <a:solidFill>
                <a:srgbClr val="4F81BD"/>
              </a:solidFill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57" y="1469676"/>
            <a:ext cx="8234256" cy="66916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57" y="8297017"/>
            <a:ext cx="5351908" cy="4320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0125" y="2729608"/>
            <a:ext cx="6220366" cy="15116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8298" y="5015436"/>
            <a:ext cx="7637107" cy="62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389107" y="571499"/>
            <a:ext cx="21206298" cy="49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4800" kern="1200" dirty="0">
                <a:solidFill>
                  <a:srgbClr val="4F81BD"/>
                </a:solidFill>
                <a:cs typeface="Tahoma" panose="020B0604030504040204" pitchFamily="34" charset="0"/>
              </a:rPr>
              <a:t> Object </a:t>
            </a:r>
            <a:r>
              <a:rPr lang="en-US" altLang="en-US" sz="4800" kern="1200" dirty="0" smtClean="0">
                <a:solidFill>
                  <a:srgbClr val="4F81BD"/>
                </a:solidFill>
                <a:cs typeface="Tahoma" panose="020B0604030504040204" pitchFamily="34" charset="0"/>
              </a:rPr>
              <a:t>Management (Polymorphism- Child’s Property, method)</a:t>
            </a:r>
            <a:endParaRPr lang="vi-VN" altLang="en-US" sz="4800" kern="1200" dirty="0">
              <a:solidFill>
                <a:srgbClr val="4F81BD"/>
              </a:solidFill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572" y="3299705"/>
            <a:ext cx="7411772" cy="2245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72" y="6248368"/>
            <a:ext cx="7251633" cy="26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Override </a:t>
            </a:r>
            <a:r>
              <a:rPr lang="en-US" altLang="en-US" sz="6000" kern="1200" dirty="0" err="1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và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Overload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05" y="2746686"/>
            <a:ext cx="20391226" cy="700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9572625" cy="75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Overloading 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91" y="2548679"/>
            <a:ext cx="8061222" cy="7924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645" y="4726236"/>
            <a:ext cx="8021205" cy="27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This &amp; super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1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7765A43E-0B15-485F-9F30-2D602F01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4" y="514346"/>
            <a:ext cx="9372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fontAlgn="base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5700" kern="1200" dirty="0" smtClean="0">
                <a:solidFill>
                  <a:srgbClr val="4F81BD"/>
                </a:solidFill>
                <a:ea typeface="+mn-ea"/>
                <a:cs typeface="Arial" panose="020B0604020202020204" pitchFamily="34" charset="0"/>
              </a:rPr>
              <a:t>Assignments 2</a:t>
            </a:r>
            <a:endParaRPr lang="en-US" altLang="en-US" sz="5700" kern="1200" dirty="0">
              <a:solidFill>
                <a:srgbClr val="4F81BD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735176"/>
            <a:ext cx="16481424" cy="6383423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Assignment for Testing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OOP</a:t>
            </a:r>
          </a:p>
          <a:p>
            <a:pPr lvl="0" defTabSz="914400">
              <a:defRPr/>
            </a:pPr>
            <a:r>
              <a:rPr lang="en-US" altLang="en-US" sz="6600" b="0" noProof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Abstraction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857376" y="2335127"/>
            <a:ext cx="16481424" cy="250924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US" dirty="0" smtClean="0"/>
              <a:t>Abstract class </a:t>
            </a:r>
            <a:endParaRPr lang="en-US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 smtClean="0"/>
              <a:t> Interface</a:t>
            </a:r>
            <a:endParaRPr lang="en-ID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42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Interface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7"/>
            <a:ext cx="16481424" cy="2509248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US" dirty="0" smtClean="0"/>
              <a:t>Is not object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M</a:t>
            </a:r>
            <a:r>
              <a:rPr lang="en-US" dirty="0" smtClean="0"/>
              <a:t>ethod of interface is </a:t>
            </a:r>
            <a:r>
              <a:rPr lang="en-US" b="1" dirty="0" smtClean="0"/>
              <a:t>public abstract method</a:t>
            </a:r>
            <a:endParaRPr lang="en-US" b="1" dirty="0"/>
          </a:p>
          <a:p>
            <a:pPr lvl="1" hangingPunct="1">
              <a:buFont typeface="Courier New" panose="02070309020205020404" pitchFamily="49" charset="0"/>
              <a:buChar char="o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75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Example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56" y="3857914"/>
            <a:ext cx="6524713" cy="3599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165" y="1902467"/>
            <a:ext cx="10642060" cy="96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49" y="571498"/>
            <a:ext cx="11971101" cy="80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Abstract </a:t>
            </a: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and </a:t>
            </a: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interface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631" y="2441220"/>
            <a:ext cx="7545420" cy="12747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1857376" y="4066650"/>
            <a:ext cx="16481424" cy="169212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</a:t>
            </a:r>
            <a:r>
              <a:rPr lang="en-US" dirty="0"/>
              <a:t>Variable in </a:t>
            </a:r>
            <a:r>
              <a:rPr lang="en-US" dirty="0" smtClean="0"/>
              <a:t>interface </a:t>
            </a:r>
            <a:r>
              <a:rPr lang="en-US" dirty="0"/>
              <a:t>is constant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Method in interface is public </a:t>
            </a:r>
            <a:r>
              <a:rPr lang="en-US" dirty="0" smtClean="0"/>
              <a:t>abstract</a:t>
            </a:r>
            <a:endParaRPr lang="en-ID" dirty="0" smtClean="0"/>
          </a:p>
          <a:p>
            <a:pPr lvl="1" hangingPunct="1">
              <a:buFont typeface="Courier New" panose="02070309020205020404" pitchFamily="49" charset="0"/>
              <a:buChar char="o"/>
            </a:pPr>
            <a:endParaRPr lang="en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956" y="6109459"/>
            <a:ext cx="19798251" cy="62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Polymorphism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701734" y="2529678"/>
            <a:ext cx="16481424" cy="653480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ID" dirty="0" smtClean="0"/>
              <a:t>Object Management (</a:t>
            </a:r>
            <a:r>
              <a:rPr lang="en-US" dirty="0" smtClean="0"/>
              <a:t>Manage </a:t>
            </a:r>
            <a:r>
              <a:rPr lang="en-US" dirty="0"/>
              <a:t>Parent, Not manage </a:t>
            </a:r>
            <a:r>
              <a:rPr lang="en-US" dirty="0" smtClean="0"/>
              <a:t>child)</a:t>
            </a:r>
            <a:endParaRPr lang="en-ID" dirty="0" smtClean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Keyword </a:t>
            </a:r>
            <a:r>
              <a:rPr lang="en-ID" dirty="0" err="1"/>
              <a:t>instanceof</a:t>
            </a:r>
            <a:r>
              <a:rPr lang="en-ID" dirty="0"/>
              <a:t> 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 smtClean="0"/>
              <a:t> Override </a:t>
            </a:r>
            <a:r>
              <a:rPr lang="en-ID" dirty="0" err="1"/>
              <a:t>và</a:t>
            </a:r>
            <a:r>
              <a:rPr lang="en-ID" dirty="0"/>
              <a:t> </a:t>
            </a:r>
            <a:r>
              <a:rPr lang="en-ID" dirty="0" smtClean="0"/>
              <a:t>Overload</a:t>
            </a:r>
          </a:p>
        </p:txBody>
      </p:sp>
    </p:spTree>
    <p:extLst>
      <p:ext uri="{BB962C8B-B14F-4D97-AF65-F5344CB8AC3E}">
        <p14:creationId xmlns:p14="http://schemas.microsoft.com/office/powerpoint/2010/main" val="28713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402659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 </a:t>
            </a:r>
            <a:r>
              <a:rPr lang="en-US" altLang="en-US" sz="6000" kern="1200" dirty="0" smtClean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Object Management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734778"/>
            <a:ext cx="7613526" cy="29678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47" y="5347252"/>
            <a:ext cx="6717974" cy="60081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303" y="5347252"/>
            <a:ext cx="6752314" cy="45521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3521" y="5347252"/>
            <a:ext cx="7822218" cy="39741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3391" y="2232330"/>
            <a:ext cx="3991165" cy="15091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90435" y="2259165"/>
            <a:ext cx="3947406" cy="9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1051195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6000" kern="1200" dirty="0">
                <a:solidFill>
                  <a:srgbClr val="4F81BD"/>
                </a:solidFill>
                <a:cs typeface="Tahoma" panose="020B0604030504040204" pitchFamily="34" charset="0"/>
              </a:rPr>
              <a:t> Object </a:t>
            </a:r>
            <a:r>
              <a:rPr lang="en-US" altLang="en-US" sz="6000" kern="1200" dirty="0" smtClean="0">
                <a:solidFill>
                  <a:srgbClr val="4F81BD"/>
                </a:solidFill>
                <a:cs typeface="Tahoma" panose="020B0604030504040204" pitchFamily="34" charset="0"/>
              </a:rPr>
              <a:t>Management (Array)</a:t>
            </a:r>
            <a:endParaRPr lang="vi-VN" altLang="en-US" sz="6000" kern="1200" dirty="0">
              <a:solidFill>
                <a:srgbClr val="4F81BD"/>
              </a:solidFill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408"/>
            <a:ext cx="10917640" cy="61002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453" y="9252063"/>
            <a:ext cx="5889441" cy="3471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15" y="8366750"/>
            <a:ext cx="6403159" cy="1886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7830" y="1662408"/>
            <a:ext cx="10175131" cy="758965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0917640" y="4883766"/>
            <a:ext cx="2801566" cy="212063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891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22834</TotalTime>
  <Words>136</Words>
  <Application>Microsoft Office PowerPoint</Application>
  <PresentationFormat>Custom</PresentationFormat>
  <Paragraphs>36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 Arial (Headings)</vt:lpstr>
      <vt:lpstr>Arial (Body)</vt:lpstr>
      <vt:lpstr>Helvetica Neue</vt:lpstr>
      <vt:lpstr>Helvetica Neue Light</vt:lpstr>
      <vt:lpstr>Helvetica Neue Medium</vt:lpstr>
      <vt:lpstr>Meiryo</vt:lpstr>
      <vt:lpstr>Arial</vt:lpstr>
      <vt:lpstr>Calibri</vt:lpstr>
      <vt:lpstr>Courier New</vt:lpstr>
      <vt:lpstr>Tahoma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2092</cp:revision>
  <cp:lastPrinted>2019-09-17T11:00:25Z</cp:lastPrinted>
  <dcterms:modified xsi:type="dcterms:W3CDTF">2020-10-08T08:11:53Z</dcterms:modified>
  <cp:category/>
</cp:coreProperties>
</file>