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19" r:id="rId3"/>
    <p:sldId id="496" r:id="rId4"/>
    <p:sldId id="546" r:id="rId5"/>
    <p:sldId id="570" r:id="rId6"/>
    <p:sldId id="571" r:id="rId7"/>
    <p:sldId id="572" r:id="rId8"/>
    <p:sldId id="548" r:id="rId9"/>
    <p:sldId id="576" r:id="rId10"/>
    <p:sldId id="580" r:id="rId11"/>
    <p:sldId id="581" r:id="rId12"/>
    <p:sldId id="574" r:id="rId13"/>
    <p:sldId id="560" r:id="rId14"/>
    <p:sldId id="582" r:id="rId15"/>
    <p:sldId id="584" r:id="rId16"/>
    <p:sldId id="575" r:id="rId17"/>
    <p:sldId id="583" r:id="rId18"/>
    <p:sldId id="577" r:id="rId19"/>
    <p:sldId id="578" r:id="rId20"/>
    <p:sldId id="579" r:id="rId21"/>
    <p:sldId id="510" r:id="rId22"/>
    <p:sldId id="511" r:id="rId23"/>
    <p:sldId id="342" r:id="rId24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3979" autoAdjust="0"/>
  </p:normalViewPr>
  <p:slideViewPr>
    <p:cSldViewPr snapToGrid="0" snapToObjects="1">
      <p:cViewPr varScale="1">
        <p:scale>
          <a:sx n="32" d="100"/>
          <a:sy n="32" d="100"/>
        </p:scale>
        <p:origin x="492" y="5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39049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ArithmeticException</a:t>
            </a:r>
            <a:endParaRPr lang="en-US" altLang="en-US" sz="6000" kern="1200" dirty="0" smtClean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54" y="1802389"/>
            <a:ext cx="8581467" cy="4127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80" y="7394532"/>
            <a:ext cx="9899213" cy="19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39049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InputMismatchException</a:t>
            </a:r>
            <a:endParaRPr lang="en-US" altLang="en-US" sz="6000" kern="1200" dirty="0" smtClean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31" y="2046585"/>
            <a:ext cx="10831636" cy="4910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30" y="7537064"/>
            <a:ext cx="11511425" cy="33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Exception</a:t>
            </a:r>
          </a:p>
        </p:txBody>
      </p:sp>
      <p:pic>
        <p:nvPicPr>
          <p:cNvPr id="5" name="Picture 4" descr="Hình ảnh có li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3" y="2534527"/>
            <a:ext cx="13364714" cy="8671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3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Syntax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97" y="3198334"/>
            <a:ext cx="6960215" cy="49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1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39" y="1921820"/>
            <a:ext cx="11717176" cy="66545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0" y="9306020"/>
            <a:ext cx="6108507" cy="16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2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54" y="2059044"/>
            <a:ext cx="10697822" cy="9470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235" y="2186555"/>
            <a:ext cx="7241778" cy="2500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3270" y="5775866"/>
            <a:ext cx="6808246" cy="24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Throw &amp; Throws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7" y="1961321"/>
            <a:ext cx="16417788" cy="38630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31" y="7289178"/>
            <a:ext cx="18677875" cy="22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1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221" y="4426613"/>
            <a:ext cx="10983350" cy="251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2203898"/>
            <a:ext cx="11305969" cy="94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470305"/>
            <a:ext cx="7871791" cy="1090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057" y="1894398"/>
            <a:ext cx="10765820" cy="3793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611" y="6167336"/>
            <a:ext cx="6832798" cy="2220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9965" y="9579333"/>
            <a:ext cx="7948229" cy="23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Stack Trace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33" y="2581285"/>
            <a:ext cx="15886167" cy="3741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51" y="7412602"/>
            <a:ext cx="11986280" cy="35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Debug</a:t>
            </a:r>
          </a:p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Handling Exception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Custom Exception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7" y="2221057"/>
            <a:ext cx="13853034" cy="4676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373" y="8897263"/>
            <a:ext cx="10097698" cy="1302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15" y="3274605"/>
            <a:ext cx="7831187" cy="24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Debug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857376" y="2335126"/>
            <a:ext cx="16481424" cy="878397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 smtClean="0"/>
              <a:t>Breakpoint</a:t>
            </a:r>
            <a:endParaRPr lang="nb-NO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 smtClean="0"/>
              <a:t> Debug mode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/>
              <a:t> </a:t>
            </a:r>
            <a:r>
              <a:rPr lang="nb-NO" dirty="0" smtClean="0"/>
              <a:t>Expression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/>
              <a:t> </a:t>
            </a:r>
            <a:r>
              <a:rPr lang="nb-NO" dirty="0" smtClean="0"/>
              <a:t>Variable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29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Breakpoint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42" y="2511026"/>
            <a:ext cx="10910894" cy="2878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4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Debug Mode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28" y="7874019"/>
            <a:ext cx="17770986" cy="24013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8398618" y="10692755"/>
            <a:ext cx="16481424" cy="102299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ID" i="1" dirty="0"/>
              <a:t>Debug Mode (Alt + Shift + D + J)</a:t>
            </a:r>
            <a:endParaRPr lang="en-ID" i="1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57376" y="2335127"/>
            <a:ext cx="16481424" cy="512150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 smtClean="0"/>
              <a:t>Step </a:t>
            </a:r>
            <a:r>
              <a:rPr lang="en-US" dirty="0"/>
              <a:t>into (F5</a:t>
            </a:r>
            <a:r>
              <a:rPr lang="en-US" dirty="0" smtClean="0"/>
              <a:t>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/>
              <a:t> </a:t>
            </a:r>
            <a:r>
              <a:rPr lang="nb-NO" dirty="0" smtClean="0"/>
              <a:t>Step </a:t>
            </a:r>
            <a:r>
              <a:rPr lang="nb-NO" dirty="0"/>
              <a:t>return (F7</a:t>
            </a:r>
            <a:r>
              <a:rPr lang="nb-NO" dirty="0" smtClean="0"/>
              <a:t>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/>
              <a:t> </a:t>
            </a:r>
            <a:r>
              <a:rPr lang="nb-NO" dirty="0" smtClean="0"/>
              <a:t>Step </a:t>
            </a:r>
            <a:r>
              <a:rPr lang="nb-NO" dirty="0"/>
              <a:t>over (F6</a:t>
            </a:r>
            <a:r>
              <a:rPr lang="nb-NO" dirty="0" smtClean="0"/>
              <a:t>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/>
              <a:t> </a:t>
            </a:r>
            <a:r>
              <a:rPr lang="nb-NO" dirty="0" smtClean="0"/>
              <a:t>Resume </a:t>
            </a:r>
            <a:r>
              <a:rPr lang="nb-NO" dirty="0"/>
              <a:t>(F8</a:t>
            </a:r>
            <a:r>
              <a:rPr lang="nb-NO" dirty="0" smtClean="0"/>
              <a:t>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 smtClean="0"/>
              <a:t> Stop </a:t>
            </a:r>
            <a:r>
              <a:rPr lang="nb-NO" dirty="0"/>
              <a:t>(Ctrl + F2)</a:t>
            </a:r>
            <a:endParaRPr lang="nb-NO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01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Expression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87" y="2937753"/>
            <a:ext cx="10466964" cy="704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882" y="3491063"/>
            <a:ext cx="10545661" cy="513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9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Variable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540" y="4691697"/>
            <a:ext cx="8291486" cy="2818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4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Handling Exception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s-ES" dirty="0" err="1"/>
              <a:t>Catching</a:t>
            </a:r>
            <a:r>
              <a:rPr lang="es-ES" dirty="0"/>
              <a:t>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Compile </a:t>
            </a:r>
            <a:r>
              <a:rPr lang="es-ES" dirty="0"/>
              <a:t>error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smtClean="0"/>
              <a:t>error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endParaRPr lang="es-E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nb-NO" dirty="0"/>
              <a:t> Common Exception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nb-NO" dirty="0"/>
              <a:t> ArrayIndexOutOfBoundException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nb-NO" dirty="0"/>
              <a:t> ArithmeticException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nb-NO" dirty="0"/>
              <a:t> NullPointerException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4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39049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ArrayIndexOutOfBoundException</a:t>
            </a:r>
            <a:endParaRPr lang="en-US" altLang="en-US" sz="6000" kern="1200" dirty="0" smtClean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97" y="2444779"/>
            <a:ext cx="9828154" cy="3114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91" y="6864700"/>
            <a:ext cx="11101893" cy="17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23914</TotalTime>
  <Words>141</Words>
  <Application>Microsoft Office PowerPoint</Application>
  <PresentationFormat>Custom</PresentationFormat>
  <Paragraphs>52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2268</cp:revision>
  <cp:lastPrinted>2019-09-17T11:00:25Z</cp:lastPrinted>
  <dcterms:modified xsi:type="dcterms:W3CDTF">2021-03-31T13:40:23Z</dcterms:modified>
  <cp:category/>
</cp:coreProperties>
</file>