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9" r:id="rId3"/>
    <p:sldId id="540" r:id="rId4"/>
    <p:sldId id="573" r:id="rId5"/>
    <p:sldId id="589" r:id="rId6"/>
    <p:sldId id="590" r:id="rId7"/>
    <p:sldId id="593" r:id="rId8"/>
    <p:sldId id="586" r:id="rId9"/>
    <p:sldId id="585" r:id="rId10"/>
    <p:sldId id="591" r:id="rId11"/>
    <p:sldId id="597" r:id="rId12"/>
    <p:sldId id="599" r:id="rId13"/>
    <p:sldId id="602" r:id="rId14"/>
    <p:sldId id="603" r:id="rId15"/>
    <p:sldId id="604" r:id="rId16"/>
    <p:sldId id="605" r:id="rId17"/>
    <p:sldId id="595" r:id="rId18"/>
    <p:sldId id="600" r:id="rId19"/>
    <p:sldId id="598" r:id="rId20"/>
    <p:sldId id="609" r:id="rId21"/>
    <p:sldId id="608" r:id="rId22"/>
    <p:sldId id="607" r:id="rId23"/>
    <p:sldId id="596" r:id="rId24"/>
    <p:sldId id="611" r:id="rId25"/>
    <p:sldId id="610" r:id="rId26"/>
    <p:sldId id="510" r:id="rId27"/>
    <p:sldId id="612" r:id="rId28"/>
    <p:sldId id="511" r:id="rId29"/>
    <p:sldId id="342" r:id="rId30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754" autoAdjust="0"/>
  </p:normalViewPr>
  <p:slideViewPr>
    <p:cSldViewPr snapToGrid="0" snapToObjects="1">
      <p:cViewPr>
        <p:scale>
          <a:sx n="33" d="100"/>
          <a:sy n="33" d="100"/>
        </p:scale>
        <p:origin x="856" y="-3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5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3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0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Final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s-ES" dirty="0" smtClean="0"/>
              <a:t>Final variable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/>
              <a:t>Final variable and </a:t>
            </a:r>
            <a:r>
              <a:rPr lang="es-ES" dirty="0" smtClean="0"/>
              <a:t>Constructor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Final </a:t>
            </a:r>
            <a:r>
              <a:rPr lang="es-ES" dirty="0" err="1" smtClean="0"/>
              <a:t>method</a:t>
            </a:r>
            <a:endParaRPr lang="es-ES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 smtClean="0"/>
              <a:t> Final </a:t>
            </a:r>
            <a:r>
              <a:rPr lang="es-ES" dirty="0" err="1" smtClean="0"/>
              <a:t>class</a:t>
            </a:r>
            <a:endParaRPr lang="es-ES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Final </a:t>
            </a:r>
            <a:r>
              <a:rPr lang="es-ES" dirty="0" err="1" smtClean="0"/>
              <a:t>parameter</a:t>
            </a:r>
            <a:endParaRPr lang="es-ES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final (declare </a:t>
            </a:r>
            <a:r>
              <a:rPr lang="es-ES" dirty="0" err="1" smtClean="0"/>
              <a:t>constraint</a:t>
            </a:r>
            <a:r>
              <a:rPr lang="es-ES" dirty="0" smtClean="0"/>
              <a:t>)</a:t>
            </a:r>
            <a:endParaRPr lang="en-ID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4" y="10846007"/>
            <a:ext cx="10615613" cy="6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File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Check </a:t>
            </a:r>
            <a:r>
              <a:rPr lang="en-US" dirty="0"/>
              <a:t>File is exists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Create file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Delete file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Check path is File or Folder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Get all File of Folder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Rename File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Moving 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43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Check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File is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7458222"/>
            <a:ext cx="10940393" cy="2269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25" y="2000959"/>
            <a:ext cx="12973050" cy="4061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5264" y="2080805"/>
            <a:ext cx="8286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Create File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6" y="6310639"/>
            <a:ext cx="8166768" cy="19384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23" y="1895960"/>
            <a:ext cx="11763287" cy="3710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76" y="6310639"/>
            <a:ext cx="9639903" cy="40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Create File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775" y="3129874"/>
            <a:ext cx="8286750" cy="398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4" y="8430367"/>
            <a:ext cx="8183994" cy="16115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3015573"/>
            <a:ext cx="10558463" cy="34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1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Check path is File or Folder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15" y="6441051"/>
            <a:ext cx="7315301" cy="1392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42" y="3330967"/>
            <a:ext cx="15843433" cy="22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21851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Check path is File or Folder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190" y="5665646"/>
            <a:ext cx="7290844" cy="1514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86" y="2143053"/>
            <a:ext cx="16177627" cy="22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Get all File of Folder</a:t>
            </a:r>
            <a:endParaRPr lang="en-US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21" y="2318050"/>
            <a:ext cx="14027285" cy="3326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27" y="6580095"/>
            <a:ext cx="7212266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IO Stream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ByteStreams</a:t>
            </a:r>
            <a:r>
              <a:rPr lang="en-US" dirty="0" smtClean="0"/>
              <a:t> (read byte)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ObjectStreams</a:t>
            </a:r>
            <a:r>
              <a:rPr lang="en-US" dirty="0"/>
              <a:t> </a:t>
            </a:r>
            <a:r>
              <a:rPr lang="en-US" dirty="0" smtClean="0"/>
              <a:t>(read Object)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CharacterStreams</a:t>
            </a:r>
            <a:r>
              <a:rPr lang="es-ES" dirty="0" smtClean="0"/>
              <a:t> (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characters</a:t>
            </a:r>
            <a:r>
              <a:rPr lang="es-ES" dirty="0" smtClean="0"/>
              <a:t>)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BufferdStreams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multiple</a:t>
            </a:r>
            <a:r>
              <a:rPr lang="es-ES" dirty="0" smtClean="0"/>
              <a:t> data)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97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ByteStreams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Read file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Write file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Static 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Final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File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IO Stream</a:t>
            </a:r>
            <a:endParaRPr lang="en-US" altLang="en-US" sz="6600" b="0" dirty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Read file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5" y="8210145"/>
            <a:ext cx="12799331" cy="4343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46" y="1669408"/>
            <a:ext cx="14129628" cy="63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44580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Write file (replace content)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595" y="7529994"/>
            <a:ext cx="6309376" cy="282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52" y="2769748"/>
            <a:ext cx="16842075" cy="30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2146199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Write file (continuing content)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95" y="4649820"/>
            <a:ext cx="9658467" cy="7835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744" y="1747736"/>
            <a:ext cx="15176980" cy="27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ObjectStreams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538312" y="2176242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Read Object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Write Object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2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Write</a:t>
            </a:r>
            <a:r>
              <a:rPr lang="vi-VN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</a:t>
            </a:r>
            <a:r>
              <a:rPr lang="vi-VN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40" y="8006180"/>
            <a:ext cx="14687128" cy="32251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19" y="1659840"/>
            <a:ext cx="6996482" cy="6178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89" y="11590313"/>
            <a:ext cx="18869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Read Object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171699"/>
            <a:ext cx="1480185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7897873"/>
            <a:ext cx="6885929" cy="20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4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ObjectStreams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909662" y="21065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mtClean="0"/>
              <a:t> Serializable</a:t>
            </a:r>
            <a:endParaRPr lang="en-US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Transient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 &amp; Instance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8" y="2534901"/>
            <a:ext cx="10209680" cy="8173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612" y="5577434"/>
            <a:ext cx="12757320" cy="35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Static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s-ES" dirty="0" err="1" smtClean="0"/>
              <a:t>Property</a:t>
            </a:r>
            <a:r>
              <a:rPr lang="es-ES" dirty="0" smtClean="0"/>
              <a:t> </a:t>
            </a:r>
            <a:r>
              <a:rPr lang="es-ES" dirty="0" err="1" smtClean="0"/>
              <a:t>belong</a:t>
            </a:r>
            <a:r>
              <a:rPr lang="es-ES" dirty="0" smtClean="0"/>
              <a:t> to </a:t>
            </a:r>
            <a:r>
              <a:rPr lang="es-ES" dirty="0" err="1" smtClean="0"/>
              <a:t>instance</a:t>
            </a:r>
            <a:endParaRPr lang="es-E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belong</a:t>
            </a:r>
            <a:r>
              <a:rPr lang="es-ES" dirty="0" smtClean="0"/>
              <a:t> to </a:t>
            </a:r>
            <a:r>
              <a:rPr lang="es-ES" dirty="0" err="1" smtClean="0"/>
              <a:t>Object</a:t>
            </a:r>
            <a:endParaRPr lang="es-ES" dirty="0" smtClean="0"/>
          </a:p>
          <a:p>
            <a:pPr marL="0" indent="0" hangingPunct="1">
              <a:buNone/>
            </a:pPr>
            <a:endParaRPr lang="es-ES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ID" dirty="0" smtClean="0"/>
              <a:t> Saving memory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03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Static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property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7200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Non Static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76" y="8766313"/>
            <a:ext cx="8115221" cy="3737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589" y="8766313"/>
            <a:ext cx="9231501" cy="2077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75" y="1638300"/>
            <a:ext cx="8423531" cy="6941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1989205"/>
            <a:ext cx="10220529" cy="56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Saving memory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46839"/>
            <a:ext cx="10162761" cy="4659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34" y="8241224"/>
            <a:ext cx="8137399" cy="22612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081" y="2046839"/>
            <a:ext cx="10948576" cy="4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Static </a:t>
            </a: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38" y="6149343"/>
            <a:ext cx="10755475" cy="220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38" y="2701810"/>
            <a:ext cx="10741566" cy="25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22012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Count 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 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11281" y="2106993"/>
            <a:ext cx="7217982" cy="91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24637</TotalTime>
  <Words>229</Words>
  <Application>Microsoft Office PowerPoint</Application>
  <PresentationFormat>Custom</PresentationFormat>
  <Paragraphs>71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2400</cp:revision>
  <cp:lastPrinted>2019-09-17T11:00:25Z</cp:lastPrinted>
  <dcterms:modified xsi:type="dcterms:W3CDTF">2021-04-02T13:46:05Z</dcterms:modified>
  <cp:category/>
</cp:coreProperties>
</file>