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9" r:id="rId3"/>
    <p:sldId id="540" r:id="rId4"/>
    <p:sldId id="589" r:id="rId5"/>
    <p:sldId id="622" r:id="rId6"/>
    <p:sldId id="620" r:id="rId7"/>
    <p:sldId id="613" r:id="rId8"/>
    <p:sldId id="625" r:id="rId9"/>
    <p:sldId id="626" r:id="rId10"/>
    <p:sldId id="624" r:id="rId11"/>
    <p:sldId id="614" r:id="rId12"/>
    <p:sldId id="616" r:id="rId13"/>
    <p:sldId id="627" r:id="rId14"/>
    <p:sldId id="628" r:id="rId15"/>
    <p:sldId id="629" r:id="rId16"/>
    <p:sldId id="590" r:id="rId17"/>
    <p:sldId id="636" r:id="rId18"/>
    <p:sldId id="635" r:id="rId19"/>
    <p:sldId id="637" r:id="rId20"/>
    <p:sldId id="630" r:id="rId21"/>
    <p:sldId id="631" r:id="rId22"/>
    <p:sldId id="632" r:id="rId23"/>
    <p:sldId id="612" r:id="rId24"/>
    <p:sldId id="511" r:id="rId25"/>
    <p:sldId id="342" r:id="rId26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0707" autoAdjust="0"/>
  </p:normalViewPr>
  <p:slideViewPr>
    <p:cSldViewPr snapToGrid="0" snapToObjects="1">
      <p:cViewPr>
        <p:scale>
          <a:sx n="33" d="100"/>
          <a:sy n="33" d="100"/>
        </p:scale>
        <p:origin x="440" y="-6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Set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12400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Unique</a:t>
            </a:r>
            <a:r>
              <a:rPr lang="es-ES" dirty="0" smtClean="0"/>
              <a:t> </a:t>
            </a:r>
            <a:r>
              <a:rPr lang="es-ES" dirty="0" err="1" smtClean="0"/>
              <a:t>element</a:t>
            </a:r>
            <a:endParaRPr lang="es-E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718" y="5234614"/>
            <a:ext cx="8796482" cy="3074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84" y="3575149"/>
            <a:ext cx="9531725" cy="86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Map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30" y="3909775"/>
            <a:ext cx="19031086" cy="6983511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Managing key-value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202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386063"/>
            <a:ext cx="14810455" cy="49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Comparing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Equals</a:t>
            </a:r>
            <a:r>
              <a:rPr lang="es-ES" dirty="0" smtClean="0"/>
              <a:t>()</a:t>
            </a:r>
          </a:p>
          <a:p>
            <a:pPr marL="0" indent="0" hangingPunct="1">
              <a:buNone/>
            </a:pPr>
            <a:r>
              <a:rPr lang="es-ES" dirty="0" smtClean="0"/>
              <a:t>	</a:t>
            </a:r>
            <a:r>
              <a:rPr lang="es-ES" dirty="0" err="1" smtClean="0"/>
              <a:t>Hashcode</a:t>
            </a:r>
            <a:r>
              <a:rPr lang="es-ES" dirty="0" smtClean="0"/>
              <a:t>()</a:t>
            </a:r>
          </a:p>
          <a:p>
            <a:pPr marL="0" indent="0" hangingPunct="1">
              <a:buNone/>
            </a:pPr>
            <a:endParaRPr lang="es-ES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n-ID" dirty="0" smtClean="0"/>
              <a:t>Comparable (1 criteria)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Comparator (multiple criteria)</a:t>
            </a:r>
          </a:p>
        </p:txBody>
      </p:sp>
    </p:spTree>
    <p:extLst>
      <p:ext uri="{BB962C8B-B14F-4D97-AF65-F5344CB8AC3E}">
        <p14:creationId xmlns:p14="http://schemas.microsoft.com/office/powerpoint/2010/main" val="26116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Comparable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400300"/>
            <a:ext cx="10915650" cy="9295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9" y="2214562"/>
            <a:ext cx="9639851" cy="5872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49" y="8653462"/>
            <a:ext cx="6862208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Comparator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n-ID" dirty="0" smtClean="0"/>
              <a:t>Common datatype as Object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Restrict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 smtClean="0"/>
              <a:t> Cannot </a:t>
            </a:r>
            <a:r>
              <a:rPr lang="en-ID" dirty="0" err="1" smtClean="0"/>
              <a:t>init</a:t>
            </a:r>
            <a:r>
              <a:rPr lang="en-ID" dirty="0" smtClean="0"/>
              <a:t> object which has T datatype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</a:t>
            </a:r>
            <a:r>
              <a:rPr lang="en-ID" dirty="0" smtClean="0"/>
              <a:t>Cannot using static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ID" dirty="0" smtClean="0"/>
              <a:t>  Type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</a:t>
            </a:r>
            <a:r>
              <a:rPr lang="en-ID" dirty="0" smtClean="0"/>
              <a:t>Class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</a:t>
            </a:r>
            <a:r>
              <a:rPr lang="en-ID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559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Generic For Class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81" y="10925224"/>
            <a:ext cx="17155769" cy="6701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178050" y="3968885"/>
            <a:ext cx="3715966" cy="242456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114" y="2393475"/>
            <a:ext cx="5924196" cy="7104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7" y="2393474"/>
            <a:ext cx="6432309" cy="7392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323" y="2393475"/>
            <a:ext cx="6302707" cy="73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n-ID" dirty="0" err="1" smtClean="0"/>
              <a:t>ArrayList</a:t>
            </a:r>
            <a:r>
              <a:rPr lang="en-ID" dirty="0" smtClean="0"/>
              <a:t>, List</a:t>
            </a:r>
          </a:p>
          <a:p>
            <a:pPr marL="0" indent="0" hangingPunct="1">
              <a:buNone/>
            </a:pPr>
            <a:endParaRPr lang="en-ID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01" y="3427199"/>
            <a:ext cx="10198935" cy="6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Generic for methods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28" y="1734669"/>
            <a:ext cx="6743700" cy="5200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890" y="2683935"/>
            <a:ext cx="8144897" cy="2671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56" y="7477558"/>
            <a:ext cx="9686323" cy="4770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233" y="8159854"/>
            <a:ext cx="6424466" cy="295077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8501983" y="2999046"/>
            <a:ext cx="3721396" cy="204145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28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Collection &amp; Map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Comparing</a:t>
            </a:r>
          </a:p>
          <a:p>
            <a:pPr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Generic</a:t>
            </a:r>
          </a:p>
          <a:p>
            <a:pPr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Generic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71584"/>
            <a:ext cx="8763000" cy="79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Wildcard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4" name="Picture 3" descr="generic trong java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3089910"/>
            <a:ext cx="12854940" cy="580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2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 (class)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716" y="1697934"/>
            <a:ext cx="8882684" cy="10436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9" y="1697933"/>
            <a:ext cx="8701959" cy="1043642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567530" y="5088835"/>
            <a:ext cx="3856383" cy="202758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2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Collection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857376" y="2335127"/>
            <a:ext cx="16481424" cy="305188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can </a:t>
            </a:r>
            <a:r>
              <a:rPr lang="es-ES" dirty="0" err="1" smtClean="0"/>
              <a:t>manage</a:t>
            </a:r>
            <a:r>
              <a:rPr lang="es-ES" dirty="0" smtClean="0"/>
              <a:t> </a:t>
            </a:r>
            <a:r>
              <a:rPr lang="es-ES" dirty="0" err="1" smtClean="0"/>
              <a:t>objet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primitive</a:t>
            </a:r>
            <a:endParaRPr lang="es-E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Collection</a:t>
            </a:r>
            <a:r>
              <a:rPr lang="es-ES" dirty="0" smtClean="0"/>
              <a:t> can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manage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s-ES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Polymorphism</a:t>
            </a:r>
            <a:endParaRPr lang="es-ES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endParaRPr lang="es-E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39" y="5209973"/>
            <a:ext cx="17352542" cy="68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List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es-E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 err="1" smtClean="0"/>
              <a:t>ArrayList</a:t>
            </a:r>
            <a:endParaRPr lang="es-E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 err="1" smtClean="0"/>
              <a:t>Stack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7200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ArrayList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vi-VN" dirty="0" smtClean="0"/>
              <a:t>Ini</a:t>
            </a:r>
            <a:r>
              <a:rPr lang="en-US" dirty="0" smtClean="0"/>
              <a:t>t</a:t>
            </a:r>
            <a:endParaRPr lang="vi-V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64" y="3368950"/>
            <a:ext cx="8247647" cy="321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64" y="7111871"/>
            <a:ext cx="12868915" cy="616258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1857376" y="8283260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/>
              <a:t>Get</a:t>
            </a:r>
            <a:r>
              <a:rPr lang="en-US" dirty="0" smtClean="0"/>
              <a:t> Data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7142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List’s Method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vi-VN" dirty="0" smtClean="0"/>
              <a:t> size()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vi-VN" dirty="0"/>
              <a:t> </a:t>
            </a:r>
            <a:r>
              <a:rPr lang="vi-VN" dirty="0" smtClean="0"/>
              <a:t>get()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vi-VN" dirty="0"/>
              <a:t> </a:t>
            </a:r>
            <a:r>
              <a:rPr lang="vi-VN" dirty="0" smtClean="0"/>
              <a:t>remove()</a:t>
            </a:r>
            <a:r>
              <a:rPr lang="en-ID" dirty="0" smtClean="0"/>
              <a:t> </a:t>
            </a:r>
            <a:endParaRPr lang="es-ES" dirty="0" smtClean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vi-VN" dirty="0" smtClean="0"/>
              <a:t>clear()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1227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Stack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pop()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 smtClean="0"/>
              <a:t>push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 err="1"/>
              <a:t>peek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/>
              <a:t>isFull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/>
              <a:t>isEmpty</a:t>
            </a:r>
            <a:r>
              <a:rPr lang="es-ES" dirty="0"/>
              <a:t>()</a:t>
            </a:r>
            <a:endParaRPr lang="es-ES" dirty="0" smtClean="0"/>
          </a:p>
        </p:txBody>
      </p:sp>
      <p:pic>
        <p:nvPicPr>
          <p:cNvPr id="5" name="Picture 4" descr="Biá»u diá»n ngÄn xáº¿p (Stack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50" y="2335126"/>
            <a:ext cx="11554572" cy="8756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7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Queue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 smtClean="0"/>
              <a:t>enqueue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 smtClean="0"/>
              <a:t>dequeue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 smtClean="0"/>
              <a:t> </a:t>
            </a:r>
            <a:r>
              <a:rPr lang="es-ES" dirty="0" err="1"/>
              <a:t>peek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/>
              <a:t>isFull</a:t>
            </a:r>
            <a:r>
              <a:rPr lang="es-ES" dirty="0" smtClean="0"/>
              <a:t>()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err="1"/>
              <a:t>isEmpty</a:t>
            </a:r>
            <a:r>
              <a:rPr lang="es-ES" dirty="0"/>
              <a:t>()</a:t>
            </a:r>
            <a:endParaRPr lang="es-ES" dirty="0" smtClean="0"/>
          </a:p>
        </p:txBody>
      </p:sp>
      <p:pic>
        <p:nvPicPr>
          <p:cNvPr id="6" name="Picture 5" descr="Cáº¥u trÃºc dá»¯ liá»u hÃ ng Äá»£i (Queue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29" y="4104253"/>
            <a:ext cx="14014354" cy="4562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5080147" cy="80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Accessing by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Index &amp; neighborhood 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16481424" cy="961043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s-ES" dirty="0" smtClean="0"/>
              <a:t> </a:t>
            </a:r>
            <a:r>
              <a:rPr lang="en-ID" dirty="0" smtClean="0"/>
              <a:t>Accessing </a:t>
            </a:r>
            <a:r>
              <a:rPr lang="en-ID" dirty="0"/>
              <a:t>by </a:t>
            </a:r>
            <a:r>
              <a:rPr lang="en-ID" dirty="0" smtClean="0"/>
              <a:t>Index (Ex: </a:t>
            </a:r>
            <a:r>
              <a:rPr lang="en-ID" dirty="0" err="1" smtClean="0"/>
              <a:t>ArrayList</a:t>
            </a:r>
            <a:r>
              <a:rPr lang="en-ID" dirty="0" smtClean="0"/>
              <a:t>)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Accessing </a:t>
            </a:r>
            <a:r>
              <a:rPr lang="en-ID" dirty="0"/>
              <a:t>by </a:t>
            </a:r>
            <a:r>
              <a:rPr lang="en-ID" dirty="0" smtClean="0"/>
              <a:t>neighbourhood (</a:t>
            </a:r>
            <a:r>
              <a:rPr lang="en-ID" dirty="0" err="1" smtClean="0"/>
              <a:t>HashSet</a:t>
            </a:r>
            <a:r>
              <a:rPr lang="en-ID" dirty="0" smtClean="0"/>
              <a:t>, </a:t>
            </a:r>
            <a:r>
              <a:rPr lang="en-ID" dirty="0" err="1" smtClean="0"/>
              <a:t>LinkedList</a:t>
            </a:r>
            <a:r>
              <a:rPr lang="en-ID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7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25678</TotalTime>
  <Words>225</Words>
  <Application>Microsoft Office PowerPoint</Application>
  <PresentationFormat>Custom</PresentationFormat>
  <Paragraphs>78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2611</cp:revision>
  <cp:lastPrinted>2019-09-17T11:00:25Z</cp:lastPrinted>
  <dcterms:modified xsi:type="dcterms:W3CDTF">2021-04-07T13:59:56Z</dcterms:modified>
  <cp:category/>
</cp:coreProperties>
</file>