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19" r:id="rId3"/>
    <p:sldId id="613" r:id="rId4"/>
    <p:sldId id="342" r:id="rId5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99" autoAdjust="0"/>
    <p:restoredTop sz="93979" autoAdjust="0"/>
  </p:normalViewPr>
  <p:slideViewPr>
    <p:cSldViewPr snapToGrid="0" snapToObjects="1">
      <p:cViewPr varScale="1">
        <p:scale>
          <a:sx n="33" d="100"/>
          <a:sy n="33" d="100"/>
        </p:scale>
        <p:origin x="116" y="12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Common Knowledge</a:t>
            </a: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Common Knowledge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021305" y="2089391"/>
            <a:ext cx="15507938" cy="614020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Wingdings" panose="05000000000000000000" pitchFamily="2" charset="2"/>
              <a:buChar char="Ø"/>
            </a:pPr>
            <a:r>
              <a:rPr lang="vi-VN" dirty="0" smtClean="0"/>
              <a:t> </a:t>
            </a:r>
            <a:r>
              <a:rPr lang="en-US" dirty="0"/>
              <a:t>Runtime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CompileTime</a:t>
            </a:r>
            <a:endParaRPr lang="vi-VN" dirty="0"/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Interpretion</a:t>
            </a:r>
            <a:r>
              <a:rPr lang="en-US" dirty="0"/>
              <a:t> &amp; </a:t>
            </a:r>
            <a:r>
              <a:rPr lang="en-US" dirty="0" smtClean="0"/>
              <a:t>Compilation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Shallow copy &amp; Deep </a:t>
            </a:r>
            <a:r>
              <a:rPr lang="en-US" dirty="0" smtClean="0"/>
              <a:t>copy</a:t>
            </a:r>
          </a:p>
          <a:p>
            <a:pPr hangingPunct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mtClean="0"/>
              <a:t>Optional Parameter</a:t>
            </a:r>
            <a:endParaRPr lang="en-US" dirty="0" smtClean="0"/>
          </a:p>
          <a:p>
            <a:pPr marL="0" indent="0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4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26995</TotalTime>
  <Words>53</Words>
  <Application>Microsoft Office PowerPoint</Application>
  <PresentationFormat>Custom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2985</cp:revision>
  <cp:lastPrinted>2019-09-17T11:00:25Z</cp:lastPrinted>
  <dcterms:modified xsi:type="dcterms:W3CDTF">2020-10-07T04:36:49Z</dcterms:modified>
  <cp:category/>
</cp:coreProperties>
</file>