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9" r:id="rId3"/>
    <p:sldId id="613" r:id="rId4"/>
    <p:sldId id="619" r:id="rId5"/>
    <p:sldId id="618" r:id="rId6"/>
    <p:sldId id="612" r:id="rId7"/>
    <p:sldId id="511" r:id="rId8"/>
    <p:sldId id="342" r:id="rId9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99" autoAdjust="0"/>
    <p:restoredTop sz="93979" autoAdjust="0"/>
  </p:normalViewPr>
  <p:slideViewPr>
    <p:cSldViewPr snapToGrid="0" snapToObjects="1">
      <p:cViewPr varScale="1">
        <p:scale>
          <a:sx n="33" d="100"/>
          <a:sy n="33" d="100"/>
        </p:scale>
        <p:origin x="116" y="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Common Error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Fix bug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Common Error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021305" y="2089391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N</a:t>
            </a:r>
            <a:r>
              <a:rPr lang="vi-VN" dirty="0" smtClean="0"/>
              <a:t>ull</a:t>
            </a:r>
            <a:r>
              <a:rPr lang="en-US" dirty="0" smtClean="0"/>
              <a:t>P</a:t>
            </a:r>
            <a:r>
              <a:rPr lang="vi-VN" dirty="0" smtClean="0"/>
              <a:t>ointer</a:t>
            </a:r>
            <a:r>
              <a:rPr lang="en-US" dirty="0" smtClean="0"/>
              <a:t>E</a:t>
            </a:r>
            <a:r>
              <a:rPr lang="vi-VN" dirty="0" smtClean="0"/>
              <a:t>xception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Import wrong library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comment</a:t>
            </a:r>
            <a:endParaRPr lang="vi-VN" dirty="0"/>
          </a:p>
          <a:p>
            <a:pPr marL="0" indent="0" hangingPunct="1">
              <a:buNone/>
            </a:pP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Fix bug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021305" y="2089391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Debug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Stacktrace</a:t>
            </a:r>
            <a:endParaRPr lang="vi-VN" dirty="0"/>
          </a:p>
          <a:p>
            <a:pPr marL="0" indent="0" hangingPunct="1">
              <a:buNone/>
            </a:pP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2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Comment template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2279902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sz="4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Preferences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Style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endParaRPr lang="en-US" altLang="en-US" sz="48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60" y="3346639"/>
            <a:ext cx="10945238" cy="95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5366362"/>
            <a:ext cx="5262724" cy="491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66" y="5366362"/>
            <a:ext cx="7997367" cy="4299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8748" y="5366362"/>
            <a:ext cx="4955022" cy="45330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9104552" y="10120827"/>
            <a:ext cx="21401314" cy="10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sz="4800" b="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Shortcut: Alt + shift + j</a:t>
            </a:r>
            <a:endParaRPr lang="en-US" altLang="en-US" sz="4800" b="0" i="1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26992</TotalTime>
  <Words>87</Words>
  <Application>Microsoft Office PowerPoint</Application>
  <PresentationFormat>Custom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2975</cp:revision>
  <cp:lastPrinted>2019-09-17T11:00:25Z</cp:lastPrinted>
  <dcterms:modified xsi:type="dcterms:W3CDTF">2020-10-06T11:23:12Z</dcterms:modified>
  <cp:category/>
</cp:coreProperties>
</file>