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
  </p:notesMasterIdLst>
  <p:sldIdLst>
    <p:sldId id="256" r:id="rId2"/>
    <p:sldId id="296" r:id="rId3"/>
    <p:sldId id="297" r:id="rId4"/>
    <p:sldId id="260" r:id="rId5"/>
    <p:sldId id="261" r:id="rId6"/>
    <p:sldId id="298" r:id="rId7"/>
    <p:sldId id="299" r:id="rId8"/>
  </p:sldIdLst>
  <p:sldSz cx="9144000" cy="5143500" type="screen16x9"/>
  <p:notesSz cx="6858000" cy="9144000"/>
  <p:embeddedFontLst>
    <p:embeddedFont>
      <p:font typeface="Barlow" panose="00000500000000000000" pitchFamily="2" charset="0"/>
      <p:regular r:id="rId10"/>
      <p:bold r:id="rId11"/>
      <p:italic r:id="rId12"/>
      <p:boldItalic r:id="rId13"/>
    </p:embeddedFont>
    <p:embeddedFont>
      <p:font typeface="Barlow Light" panose="00000400000000000000" pitchFamily="2"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Malgun Gothic" panose="020B0503020000020004" pitchFamily="34" charset="-127"/>
      <p:regular r:id="rId22"/>
      <p:bold r:id="rId23"/>
    </p:embeddedFont>
    <p:embeddedFont>
      <p:font typeface="Miriam Libre" panose="00000500000000000000" pitchFamily="2" charset="-79"/>
      <p:regular r:id="rId24"/>
      <p:bold r:id="rId25"/>
    </p:embeddedFont>
    <p:embeddedFont>
      <p:font typeface="Work Sans"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99BD45-1626-46A1-9810-72CC68D41AE4}">
  <a:tblStyle styleId="{8899BD45-1626-46A1-9810-72CC68D41AE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9CF4EB-2C0F-47B3-A0FF-B515BE6708E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02T23:15:32.746" idx="1">
    <p:pos x="1591" y="628"/>
    <p:text/>
    <p:extLst>
      <p:ext uri="{C676402C-5697-4E1C-873F-D02D1690AC5C}">
        <p15:threadingInfo xmlns:p15="http://schemas.microsoft.com/office/powerpoint/2012/main" timeZoneBias="-420"/>
      </p:ext>
    </p:extLst>
  </p:cm>
  <p:cm authorId="1" dt="2022-07-02T23:15:36.864" idx="2">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jpg"/><Relationship Id="rId11" Type="http://schemas.openxmlformats.org/officeDocument/2006/relationships/comments" Target="../comments/comment1.xml"/><Relationship Id="rId5" Type="http://schemas.openxmlformats.org/officeDocument/2006/relationships/image" Target="../media/image11.jp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g"/></Relationships>
</file>

<file path=ppt/slides/_rels/slide5.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12"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0.jpg"/><Relationship Id="rId11" Type="http://schemas.openxmlformats.org/officeDocument/2006/relationships/image" Target="../media/image25.jpg"/><Relationship Id="rId5" Type="http://schemas.openxmlformats.org/officeDocument/2006/relationships/image" Target="../media/image19.jpeg"/><Relationship Id="rId10" Type="http://schemas.openxmlformats.org/officeDocument/2006/relationships/image" Target="../media/image24.jpg"/><Relationship Id="rId4" Type="http://schemas.openxmlformats.org/officeDocument/2006/relationships/image" Target="../media/image18.jpg"/><Relationship Id="rId9" Type="http://schemas.openxmlformats.org/officeDocument/2006/relationships/image" Target="../media/image23.jpg"/></Relationships>
</file>

<file path=ppt/slides/_rels/slide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1738489" y="1991825"/>
            <a:ext cx="528303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tx1">
                    <a:lumMod val="95000"/>
                    <a:lumOff val="5000"/>
                  </a:schemeClr>
                </a:solidFill>
                <a:latin typeface="Malgun Gothic" panose="020B0503020000020004" pitchFamily="34" charset="-127"/>
                <a:ea typeface="Malgun Gothic" panose="020B0503020000020004" pitchFamily="34" charset="-127"/>
              </a:rPr>
              <a:t>Chào mừng thầy và các bạn đến với bài thuyết trình của tôi</a:t>
            </a:r>
            <a:endParaRPr sz="4800" dirty="0">
              <a:solidFill>
                <a:schemeClr val="tx1">
                  <a:lumMod val="95000"/>
                  <a:lumOff val="5000"/>
                </a:schemeClr>
              </a:solidFill>
              <a:latin typeface="Malgun Gothic" panose="020B0503020000020004" pitchFamily="34" charset="-127"/>
              <a:ea typeface="Malgun Gothic" panose="020B0503020000020004"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circle(in)">
                                      <p:cBhvr>
                                        <p:cTn id="7" dur="20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FFF069-368B-F2E0-54D5-2BCDB6AB48B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3" name="TextBox 2">
            <a:extLst>
              <a:ext uri="{FF2B5EF4-FFF2-40B4-BE49-F238E27FC236}">
                <a16:creationId xmlns:a16="http://schemas.microsoft.com/office/drawing/2014/main" id="{09D38C47-F6AD-4DE6-5CFE-3A7331E83DAA}"/>
              </a:ext>
            </a:extLst>
          </p:cNvPr>
          <p:cNvSpPr txBox="1"/>
          <p:nvPr/>
        </p:nvSpPr>
        <p:spPr>
          <a:xfrm>
            <a:off x="670080" y="158045"/>
            <a:ext cx="7649851" cy="646331"/>
          </a:xfrm>
          <a:prstGeom prst="rect">
            <a:avLst/>
          </a:prstGeom>
          <a:noFill/>
        </p:spPr>
        <p:txBody>
          <a:bodyPr wrap="none" rtlCol="0">
            <a:spAutoFit/>
          </a:bodyPr>
          <a:lstStyle/>
          <a:p>
            <a:r>
              <a:rPr lang="en-US" sz="3600" dirty="0" err="1"/>
              <a:t>Mạng</a:t>
            </a:r>
            <a:r>
              <a:rPr lang="en-US" sz="3600" dirty="0"/>
              <a:t> </a:t>
            </a:r>
            <a:r>
              <a:rPr lang="en-US" sz="3600" dirty="0" err="1"/>
              <a:t>xã</a:t>
            </a:r>
            <a:r>
              <a:rPr lang="en-US" sz="3600" dirty="0"/>
              <a:t> </a:t>
            </a:r>
            <a:r>
              <a:rPr lang="en-US" sz="3600" dirty="0" err="1"/>
              <a:t>hội</a:t>
            </a:r>
            <a:r>
              <a:rPr lang="en-US" sz="3600" dirty="0"/>
              <a:t> </a:t>
            </a:r>
            <a:r>
              <a:rPr lang="en-US" sz="3600" dirty="0" err="1"/>
              <a:t>và</a:t>
            </a:r>
            <a:r>
              <a:rPr lang="en-US" sz="3600" dirty="0"/>
              <a:t> </a:t>
            </a:r>
            <a:r>
              <a:rPr lang="en-US" sz="3600" dirty="0" err="1"/>
              <a:t>những</a:t>
            </a:r>
            <a:r>
              <a:rPr lang="en-US" sz="3600" dirty="0"/>
              <a:t> </a:t>
            </a:r>
            <a:r>
              <a:rPr lang="en-US" sz="3600" dirty="0" err="1"/>
              <a:t>hệ</a:t>
            </a:r>
            <a:r>
              <a:rPr lang="en-US" sz="3600" dirty="0"/>
              <a:t> </a:t>
            </a:r>
            <a:r>
              <a:rPr lang="en-US" sz="3600" dirty="0" err="1"/>
              <a:t>luỵ</a:t>
            </a:r>
            <a:r>
              <a:rPr lang="en-US" sz="3600" dirty="0"/>
              <a:t> </a:t>
            </a:r>
            <a:r>
              <a:rPr lang="en-US" sz="3600" dirty="0" err="1"/>
              <a:t>của</a:t>
            </a:r>
            <a:r>
              <a:rPr lang="en-US" sz="3600" dirty="0"/>
              <a:t> </a:t>
            </a:r>
            <a:r>
              <a:rPr lang="en-US" sz="3600" dirty="0" err="1"/>
              <a:t>nó</a:t>
            </a:r>
            <a:endParaRPr lang="en-US" sz="3600" dirty="0"/>
          </a:p>
        </p:txBody>
      </p:sp>
      <p:pic>
        <p:nvPicPr>
          <p:cNvPr id="5" name="Picture 4">
            <a:extLst>
              <a:ext uri="{FF2B5EF4-FFF2-40B4-BE49-F238E27FC236}">
                <a16:creationId xmlns:a16="http://schemas.microsoft.com/office/drawing/2014/main" id="{E309A256-B640-C9BB-D262-D814D4837097}"/>
              </a:ext>
            </a:extLst>
          </p:cNvPr>
          <p:cNvPicPr>
            <a:picLocks noChangeAspect="1"/>
          </p:cNvPicPr>
          <p:nvPr/>
        </p:nvPicPr>
        <p:blipFill>
          <a:blip r:embed="rId2"/>
          <a:stretch>
            <a:fillRect/>
          </a:stretch>
        </p:blipFill>
        <p:spPr>
          <a:xfrm>
            <a:off x="284249" y="804375"/>
            <a:ext cx="4210756" cy="2029135"/>
          </a:xfrm>
          <a:prstGeom prst="rect">
            <a:avLst/>
          </a:prstGeom>
        </p:spPr>
      </p:pic>
      <p:pic>
        <p:nvPicPr>
          <p:cNvPr id="7" name="Picture 6">
            <a:extLst>
              <a:ext uri="{FF2B5EF4-FFF2-40B4-BE49-F238E27FC236}">
                <a16:creationId xmlns:a16="http://schemas.microsoft.com/office/drawing/2014/main" id="{3446A92A-EC5C-2624-5E22-36949BB1DCF9}"/>
              </a:ext>
            </a:extLst>
          </p:cNvPr>
          <p:cNvPicPr>
            <a:picLocks noChangeAspect="1"/>
          </p:cNvPicPr>
          <p:nvPr/>
        </p:nvPicPr>
        <p:blipFill>
          <a:blip r:embed="rId3"/>
          <a:stretch>
            <a:fillRect/>
          </a:stretch>
        </p:blipFill>
        <p:spPr>
          <a:xfrm>
            <a:off x="4553478" y="804376"/>
            <a:ext cx="4210756" cy="2029134"/>
          </a:xfrm>
          <a:prstGeom prst="rect">
            <a:avLst/>
          </a:prstGeom>
        </p:spPr>
      </p:pic>
      <p:pic>
        <p:nvPicPr>
          <p:cNvPr id="9" name="Picture 8">
            <a:extLst>
              <a:ext uri="{FF2B5EF4-FFF2-40B4-BE49-F238E27FC236}">
                <a16:creationId xmlns:a16="http://schemas.microsoft.com/office/drawing/2014/main" id="{471DE7E2-9799-BA6A-C84F-30BCBA3898CB}"/>
              </a:ext>
            </a:extLst>
          </p:cNvPr>
          <p:cNvPicPr>
            <a:picLocks noChangeAspect="1"/>
          </p:cNvPicPr>
          <p:nvPr/>
        </p:nvPicPr>
        <p:blipFill>
          <a:blip r:embed="rId4"/>
          <a:stretch>
            <a:fillRect/>
          </a:stretch>
        </p:blipFill>
        <p:spPr>
          <a:xfrm>
            <a:off x="284249" y="2912532"/>
            <a:ext cx="4210756" cy="1909051"/>
          </a:xfrm>
          <a:prstGeom prst="rect">
            <a:avLst/>
          </a:prstGeom>
        </p:spPr>
      </p:pic>
      <p:pic>
        <p:nvPicPr>
          <p:cNvPr id="11" name="Picture 10">
            <a:extLst>
              <a:ext uri="{FF2B5EF4-FFF2-40B4-BE49-F238E27FC236}">
                <a16:creationId xmlns:a16="http://schemas.microsoft.com/office/drawing/2014/main" id="{BE9093BE-D997-37DC-799A-DD57EE30CE53}"/>
              </a:ext>
            </a:extLst>
          </p:cNvPr>
          <p:cNvPicPr>
            <a:picLocks noChangeAspect="1"/>
          </p:cNvPicPr>
          <p:nvPr/>
        </p:nvPicPr>
        <p:blipFill>
          <a:blip r:embed="rId5"/>
          <a:stretch>
            <a:fillRect/>
          </a:stretch>
        </p:blipFill>
        <p:spPr>
          <a:xfrm>
            <a:off x="4553478" y="2898324"/>
            <a:ext cx="4210756" cy="1909051"/>
          </a:xfrm>
          <a:prstGeom prst="rect">
            <a:avLst/>
          </a:prstGeom>
        </p:spPr>
      </p:pic>
    </p:spTree>
    <p:extLst>
      <p:ext uri="{BB962C8B-B14F-4D97-AF65-F5344CB8AC3E}">
        <p14:creationId xmlns:p14="http://schemas.microsoft.com/office/powerpoint/2010/main" val="408106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729A3-3DD0-0E9A-D632-27EBC07EAEC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5" name="TextBox 4">
            <a:extLst>
              <a:ext uri="{FF2B5EF4-FFF2-40B4-BE49-F238E27FC236}">
                <a16:creationId xmlns:a16="http://schemas.microsoft.com/office/drawing/2014/main" id="{80279F9B-D2E1-81F0-4BB9-5F10A84BE979}"/>
              </a:ext>
            </a:extLst>
          </p:cNvPr>
          <p:cNvSpPr txBox="1"/>
          <p:nvPr/>
        </p:nvSpPr>
        <p:spPr>
          <a:xfrm>
            <a:off x="2093547" y="146755"/>
            <a:ext cx="4956806" cy="769441"/>
          </a:xfrm>
          <a:prstGeom prst="rect">
            <a:avLst/>
          </a:prstGeom>
          <a:noFill/>
        </p:spPr>
        <p:txBody>
          <a:bodyPr wrap="none" rtlCol="0">
            <a:spAutoFit/>
          </a:bodyPr>
          <a:lstStyle/>
          <a:p>
            <a:r>
              <a:rPr lang="en-US" sz="4400" dirty="0" err="1"/>
              <a:t>Mạng</a:t>
            </a:r>
            <a:r>
              <a:rPr lang="en-US" sz="4400" dirty="0"/>
              <a:t> </a:t>
            </a:r>
            <a:r>
              <a:rPr lang="en-US" sz="4400" dirty="0" err="1"/>
              <a:t>xã</a:t>
            </a:r>
            <a:r>
              <a:rPr lang="en-US" sz="4400" dirty="0"/>
              <a:t> </a:t>
            </a:r>
            <a:r>
              <a:rPr lang="en-US" sz="4400" dirty="0" err="1"/>
              <a:t>hội</a:t>
            </a:r>
            <a:r>
              <a:rPr lang="en-US" sz="4400" dirty="0"/>
              <a:t> </a:t>
            </a:r>
            <a:r>
              <a:rPr lang="en-US" sz="4400" dirty="0" err="1"/>
              <a:t>là</a:t>
            </a:r>
            <a:r>
              <a:rPr lang="en-US" sz="4400" dirty="0"/>
              <a:t> </a:t>
            </a:r>
            <a:r>
              <a:rPr lang="en-US" sz="4400" dirty="0" err="1"/>
              <a:t>gì</a:t>
            </a:r>
            <a:r>
              <a:rPr lang="en-US" sz="4400" dirty="0"/>
              <a:t> ?</a:t>
            </a:r>
          </a:p>
        </p:txBody>
      </p:sp>
      <p:sp>
        <p:nvSpPr>
          <p:cNvPr id="6" name="TextBox 5">
            <a:extLst>
              <a:ext uri="{FF2B5EF4-FFF2-40B4-BE49-F238E27FC236}">
                <a16:creationId xmlns:a16="http://schemas.microsoft.com/office/drawing/2014/main" id="{310857E4-14FD-1A3A-BE87-B5743B4457C4}"/>
              </a:ext>
            </a:extLst>
          </p:cNvPr>
          <p:cNvSpPr txBox="1"/>
          <p:nvPr/>
        </p:nvSpPr>
        <p:spPr>
          <a:xfrm>
            <a:off x="309084" y="812799"/>
            <a:ext cx="1983235" cy="954107"/>
          </a:xfrm>
          <a:prstGeom prst="rect">
            <a:avLst/>
          </a:prstGeom>
          <a:noFill/>
        </p:spPr>
        <p:txBody>
          <a:bodyPr wrap="none" rtlCol="0">
            <a:spAutoFit/>
          </a:bodyPr>
          <a:lstStyle/>
          <a:p>
            <a:r>
              <a:rPr lang="en-US" sz="2800" dirty="0" err="1"/>
              <a:t>Khái</a:t>
            </a:r>
            <a:r>
              <a:rPr lang="en-US" sz="2800" dirty="0"/>
              <a:t> </a:t>
            </a:r>
            <a:r>
              <a:rPr lang="en-US" sz="2800" dirty="0" err="1"/>
              <a:t>niệm</a:t>
            </a:r>
            <a:r>
              <a:rPr lang="en-US" sz="2800" dirty="0"/>
              <a:t> :</a:t>
            </a:r>
          </a:p>
          <a:p>
            <a:endParaRPr lang="en-US" sz="2800" dirty="0"/>
          </a:p>
        </p:txBody>
      </p:sp>
      <p:sp>
        <p:nvSpPr>
          <p:cNvPr id="7" name="TextBox 6">
            <a:extLst>
              <a:ext uri="{FF2B5EF4-FFF2-40B4-BE49-F238E27FC236}">
                <a16:creationId xmlns:a16="http://schemas.microsoft.com/office/drawing/2014/main" id="{C2EFF188-7153-B08C-ADB0-FBE112A961AB}"/>
              </a:ext>
            </a:extLst>
          </p:cNvPr>
          <p:cNvSpPr txBox="1"/>
          <p:nvPr/>
        </p:nvSpPr>
        <p:spPr>
          <a:xfrm>
            <a:off x="530578" y="1320630"/>
            <a:ext cx="8105422" cy="923330"/>
          </a:xfrm>
          <a:prstGeom prst="rect">
            <a:avLst/>
          </a:prstGeom>
          <a:noFill/>
        </p:spPr>
        <p:txBody>
          <a:bodyPr wrap="square" rtlCol="0">
            <a:spAutoFit/>
          </a:bodyPr>
          <a:lstStyle/>
          <a:p>
            <a:r>
              <a:rPr lang="en-US" sz="1800" b="0" i="0" dirty="0">
                <a:solidFill>
                  <a:srgbClr val="333333"/>
                </a:solidFill>
                <a:effectLst/>
                <a:latin typeface="Helvetica Neue"/>
              </a:rPr>
              <a:t>-</a:t>
            </a:r>
            <a:r>
              <a:rPr lang="vi-VN" sz="1800" b="0" i="0" dirty="0">
                <a:solidFill>
                  <a:srgbClr val="333333"/>
                </a:solidFill>
                <a:effectLst/>
                <a:latin typeface="Helvetica Neue"/>
              </a:rPr>
              <a:t>Mạng xã hội đã kết nối con người khắp nơi trên thế giới, xóa nhòa khoảng </a:t>
            </a:r>
            <a:r>
              <a:rPr lang="en-US" sz="1800" b="0" i="0" dirty="0">
                <a:solidFill>
                  <a:srgbClr val="333333"/>
                </a:solidFill>
                <a:effectLst/>
                <a:latin typeface="Helvetica Neue"/>
              </a:rPr>
              <a:t> </a:t>
            </a:r>
            <a:r>
              <a:rPr lang="vi-VN" sz="1800" b="0" i="0" dirty="0">
                <a:solidFill>
                  <a:srgbClr val="333333"/>
                </a:solidFill>
                <a:effectLst/>
                <a:latin typeface="Helvetica Neue"/>
              </a:rPr>
              <a:t>cách về không gian, thời gian nhờ tốc độ nhanh chóng đó, sự tiện lợi.</a:t>
            </a:r>
            <a:endParaRPr lang="en-US" sz="1800" b="0" i="0" dirty="0">
              <a:solidFill>
                <a:srgbClr val="333333"/>
              </a:solidFill>
              <a:effectLst/>
              <a:latin typeface="Helvetica Neue"/>
            </a:endParaRPr>
          </a:p>
          <a:p>
            <a:r>
              <a:rPr lang="en-US" sz="1800" dirty="0">
                <a:solidFill>
                  <a:srgbClr val="333333"/>
                </a:solidFill>
                <a:latin typeface="Helvetica Neue"/>
              </a:rPr>
              <a:t>-</a:t>
            </a:r>
            <a:r>
              <a:rPr lang="en-US" sz="1800" dirty="0" err="1">
                <a:solidFill>
                  <a:srgbClr val="333333"/>
                </a:solidFill>
                <a:latin typeface="Helvetica Neue"/>
              </a:rPr>
              <a:t>Những</a:t>
            </a:r>
            <a:r>
              <a:rPr lang="en-US" sz="1800" dirty="0">
                <a:solidFill>
                  <a:srgbClr val="333333"/>
                </a:solidFill>
                <a:latin typeface="Helvetica Neue"/>
              </a:rPr>
              <a:t> </a:t>
            </a:r>
            <a:r>
              <a:rPr lang="en-US" sz="1800" dirty="0" err="1">
                <a:solidFill>
                  <a:srgbClr val="333333"/>
                </a:solidFill>
                <a:latin typeface="Helvetica Neue"/>
              </a:rPr>
              <a:t>người</a:t>
            </a:r>
            <a:r>
              <a:rPr lang="en-US" sz="1800" dirty="0">
                <a:solidFill>
                  <a:srgbClr val="333333"/>
                </a:solidFill>
                <a:latin typeface="Helvetica Neue"/>
              </a:rPr>
              <a:t> </a:t>
            </a:r>
            <a:r>
              <a:rPr lang="en-US" sz="1800" dirty="0" err="1">
                <a:solidFill>
                  <a:srgbClr val="333333"/>
                </a:solidFill>
                <a:latin typeface="Helvetica Neue"/>
              </a:rPr>
              <a:t>tham</a:t>
            </a:r>
            <a:r>
              <a:rPr lang="en-US" sz="1800" dirty="0">
                <a:solidFill>
                  <a:srgbClr val="333333"/>
                </a:solidFill>
                <a:latin typeface="Helvetica Neue"/>
              </a:rPr>
              <a:t> </a:t>
            </a:r>
            <a:r>
              <a:rPr lang="en-US" sz="1800" dirty="0" err="1">
                <a:solidFill>
                  <a:srgbClr val="333333"/>
                </a:solidFill>
                <a:latin typeface="Helvetica Neue"/>
              </a:rPr>
              <a:t>gia</a:t>
            </a:r>
            <a:r>
              <a:rPr lang="en-US" sz="1800" dirty="0">
                <a:solidFill>
                  <a:srgbClr val="333333"/>
                </a:solidFill>
                <a:latin typeface="Helvetica Neue"/>
              </a:rPr>
              <a:t> </a:t>
            </a:r>
            <a:r>
              <a:rPr lang="en-US" sz="1800" dirty="0" err="1">
                <a:solidFill>
                  <a:srgbClr val="333333"/>
                </a:solidFill>
                <a:latin typeface="Helvetica Neue"/>
              </a:rPr>
              <a:t>mạng</a:t>
            </a:r>
            <a:r>
              <a:rPr lang="en-US" sz="1800" dirty="0">
                <a:solidFill>
                  <a:srgbClr val="333333"/>
                </a:solidFill>
                <a:latin typeface="Helvetica Neue"/>
              </a:rPr>
              <a:t> </a:t>
            </a:r>
            <a:r>
              <a:rPr lang="en-US" sz="1800" dirty="0" err="1">
                <a:solidFill>
                  <a:srgbClr val="333333"/>
                </a:solidFill>
                <a:latin typeface="Helvetica Neue"/>
              </a:rPr>
              <a:t>xã</a:t>
            </a:r>
            <a:r>
              <a:rPr lang="en-US" sz="1800" dirty="0">
                <a:solidFill>
                  <a:srgbClr val="333333"/>
                </a:solidFill>
                <a:latin typeface="Helvetica Neue"/>
              </a:rPr>
              <a:t> </a:t>
            </a:r>
            <a:r>
              <a:rPr lang="en-US" sz="1800" dirty="0" err="1">
                <a:solidFill>
                  <a:srgbClr val="333333"/>
                </a:solidFill>
                <a:latin typeface="Helvetica Neue"/>
              </a:rPr>
              <a:t>hội</a:t>
            </a:r>
            <a:r>
              <a:rPr lang="en-US" sz="1800" dirty="0">
                <a:solidFill>
                  <a:srgbClr val="333333"/>
                </a:solidFill>
                <a:latin typeface="Helvetica Neue"/>
              </a:rPr>
              <a:t> </a:t>
            </a:r>
            <a:r>
              <a:rPr lang="en-US" sz="1800" dirty="0" err="1">
                <a:solidFill>
                  <a:srgbClr val="333333"/>
                </a:solidFill>
                <a:latin typeface="Helvetica Neue"/>
              </a:rPr>
              <a:t>còn</a:t>
            </a:r>
            <a:r>
              <a:rPr lang="en-US" sz="1800" dirty="0">
                <a:solidFill>
                  <a:srgbClr val="333333"/>
                </a:solidFill>
                <a:latin typeface="Helvetica Neue"/>
              </a:rPr>
              <a:t> </a:t>
            </a:r>
            <a:r>
              <a:rPr lang="en-US" sz="1800" dirty="0" err="1">
                <a:solidFill>
                  <a:srgbClr val="333333"/>
                </a:solidFill>
                <a:latin typeface="Helvetica Neue"/>
              </a:rPr>
              <a:t>được</a:t>
            </a:r>
            <a:r>
              <a:rPr lang="en-US" sz="1800" dirty="0">
                <a:solidFill>
                  <a:srgbClr val="333333"/>
                </a:solidFill>
                <a:latin typeface="Helvetica Neue"/>
              </a:rPr>
              <a:t> </a:t>
            </a:r>
            <a:r>
              <a:rPr lang="en-US" sz="1800" dirty="0" err="1">
                <a:solidFill>
                  <a:srgbClr val="333333"/>
                </a:solidFill>
                <a:latin typeface="Helvetica Neue"/>
              </a:rPr>
              <a:t>gọi</a:t>
            </a:r>
            <a:r>
              <a:rPr lang="en-US" sz="1800" dirty="0">
                <a:solidFill>
                  <a:srgbClr val="333333"/>
                </a:solidFill>
                <a:latin typeface="Helvetica Neue"/>
              </a:rPr>
              <a:t> </a:t>
            </a:r>
            <a:r>
              <a:rPr lang="en-US" sz="1800" dirty="0" err="1">
                <a:solidFill>
                  <a:srgbClr val="333333"/>
                </a:solidFill>
                <a:latin typeface="Helvetica Neue"/>
              </a:rPr>
              <a:t>là</a:t>
            </a:r>
            <a:r>
              <a:rPr lang="en-US" sz="1800" dirty="0">
                <a:solidFill>
                  <a:srgbClr val="333333"/>
                </a:solidFill>
                <a:latin typeface="Helvetica Neue"/>
              </a:rPr>
              <a:t> “</a:t>
            </a:r>
            <a:r>
              <a:rPr lang="en-US" sz="1800" dirty="0" err="1">
                <a:solidFill>
                  <a:srgbClr val="333333"/>
                </a:solidFill>
                <a:latin typeface="Helvetica Neue"/>
              </a:rPr>
              <a:t>Cư</a:t>
            </a:r>
            <a:r>
              <a:rPr lang="en-US" sz="1800" dirty="0">
                <a:solidFill>
                  <a:srgbClr val="333333"/>
                </a:solidFill>
                <a:latin typeface="Helvetica Neue"/>
              </a:rPr>
              <a:t> </a:t>
            </a:r>
            <a:r>
              <a:rPr lang="en-US" sz="1800" dirty="0" err="1">
                <a:solidFill>
                  <a:srgbClr val="333333"/>
                </a:solidFill>
                <a:latin typeface="Helvetica Neue"/>
              </a:rPr>
              <a:t>dân</a:t>
            </a:r>
            <a:r>
              <a:rPr lang="en-US" sz="1800" dirty="0">
                <a:solidFill>
                  <a:srgbClr val="333333"/>
                </a:solidFill>
                <a:latin typeface="Helvetica Neue"/>
              </a:rPr>
              <a:t> </a:t>
            </a:r>
            <a:r>
              <a:rPr lang="en-US" sz="1800" dirty="0" err="1">
                <a:solidFill>
                  <a:srgbClr val="333333"/>
                </a:solidFill>
                <a:latin typeface="Helvetica Neue"/>
              </a:rPr>
              <a:t>mạng</a:t>
            </a:r>
            <a:r>
              <a:rPr lang="en-US" sz="1800" dirty="0">
                <a:solidFill>
                  <a:srgbClr val="333333"/>
                </a:solidFill>
                <a:latin typeface="Helvetica Neue"/>
              </a:rPr>
              <a:t>’’.</a:t>
            </a:r>
            <a:endParaRPr lang="en-US" sz="1800" dirty="0"/>
          </a:p>
        </p:txBody>
      </p:sp>
      <p:pic>
        <p:nvPicPr>
          <p:cNvPr id="9" name="Picture 8">
            <a:extLst>
              <a:ext uri="{FF2B5EF4-FFF2-40B4-BE49-F238E27FC236}">
                <a16:creationId xmlns:a16="http://schemas.microsoft.com/office/drawing/2014/main" id="{DA6BB574-9739-947A-EB4E-D8D60A5A33BD}"/>
              </a:ext>
            </a:extLst>
          </p:cNvPr>
          <p:cNvPicPr>
            <a:picLocks noChangeAspect="1"/>
          </p:cNvPicPr>
          <p:nvPr/>
        </p:nvPicPr>
        <p:blipFill>
          <a:blip r:embed="rId2"/>
          <a:stretch>
            <a:fillRect/>
          </a:stretch>
        </p:blipFill>
        <p:spPr>
          <a:xfrm>
            <a:off x="4707466" y="2243960"/>
            <a:ext cx="3838222" cy="2357825"/>
          </a:xfrm>
          <a:prstGeom prst="rect">
            <a:avLst/>
          </a:prstGeom>
        </p:spPr>
      </p:pic>
      <p:sp>
        <p:nvSpPr>
          <p:cNvPr id="12" name="TextBox 11">
            <a:extLst>
              <a:ext uri="{FF2B5EF4-FFF2-40B4-BE49-F238E27FC236}">
                <a16:creationId xmlns:a16="http://schemas.microsoft.com/office/drawing/2014/main" id="{C3890B03-797A-0D4F-4D45-1C49307F9C35}"/>
              </a:ext>
            </a:extLst>
          </p:cNvPr>
          <p:cNvSpPr txBox="1"/>
          <p:nvPr/>
        </p:nvSpPr>
        <p:spPr>
          <a:xfrm>
            <a:off x="309084" y="2286447"/>
            <a:ext cx="3632543" cy="523220"/>
          </a:xfrm>
          <a:prstGeom prst="rect">
            <a:avLst/>
          </a:prstGeom>
          <a:noFill/>
        </p:spPr>
        <p:txBody>
          <a:bodyPr wrap="square" rtlCol="0">
            <a:spAutoFit/>
          </a:bodyPr>
          <a:lstStyle/>
          <a:p>
            <a:r>
              <a:rPr lang="en-US" sz="2800" dirty="0" err="1"/>
              <a:t>Các</a:t>
            </a:r>
            <a:r>
              <a:rPr lang="en-US" sz="2800" dirty="0"/>
              <a:t> </a:t>
            </a:r>
            <a:r>
              <a:rPr lang="en-US" sz="2800" dirty="0" err="1"/>
              <a:t>tính</a:t>
            </a:r>
            <a:r>
              <a:rPr lang="en-US" sz="2800" dirty="0"/>
              <a:t> </a:t>
            </a:r>
            <a:r>
              <a:rPr lang="en-US" sz="2800" dirty="0" err="1"/>
              <a:t>năng</a:t>
            </a:r>
            <a:r>
              <a:rPr lang="en-US" sz="2800" dirty="0"/>
              <a:t> </a:t>
            </a:r>
            <a:r>
              <a:rPr lang="en-US" sz="2800" dirty="0" err="1"/>
              <a:t>chung</a:t>
            </a:r>
            <a:r>
              <a:rPr lang="en-US" sz="2800" dirty="0"/>
              <a:t>:</a:t>
            </a:r>
          </a:p>
        </p:txBody>
      </p:sp>
      <p:cxnSp>
        <p:nvCxnSpPr>
          <p:cNvPr id="14" name="Connector: Elbow 13">
            <a:extLst>
              <a:ext uri="{FF2B5EF4-FFF2-40B4-BE49-F238E27FC236}">
                <a16:creationId xmlns:a16="http://schemas.microsoft.com/office/drawing/2014/main" id="{42255637-17ED-CF25-CCA1-F6D1F2D02898}"/>
              </a:ext>
            </a:extLst>
          </p:cNvPr>
          <p:cNvCxnSpPr/>
          <p:nvPr/>
        </p:nvCxnSpPr>
        <p:spPr>
          <a:xfrm rot="10800000">
            <a:off x="2743201" y="2648394"/>
            <a:ext cx="1715911"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421F021-9CDA-2FB4-1632-B23A53CBC3C6}"/>
              </a:ext>
            </a:extLst>
          </p:cNvPr>
          <p:cNvSpPr txBox="1"/>
          <p:nvPr/>
        </p:nvSpPr>
        <p:spPr>
          <a:xfrm>
            <a:off x="530578" y="2824337"/>
            <a:ext cx="4052711" cy="923330"/>
          </a:xfrm>
          <a:prstGeom prst="rect">
            <a:avLst/>
          </a:prstGeom>
          <a:noFill/>
        </p:spPr>
        <p:txBody>
          <a:bodyPr wrap="square" rtlCol="0">
            <a:spAutoFit/>
          </a:bodyPr>
          <a:lstStyle/>
          <a:p>
            <a:r>
              <a:rPr lang="en-US" sz="1800" dirty="0"/>
              <a:t>-</a:t>
            </a:r>
            <a:r>
              <a:rPr lang="en-US" sz="1800" dirty="0" err="1"/>
              <a:t>Dịch</a:t>
            </a:r>
            <a:r>
              <a:rPr lang="en-US" sz="1800" dirty="0"/>
              <a:t> </a:t>
            </a:r>
            <a:r>
              <a:rPr lang="en-US" sz="1800" dirty="0" err="1"/>
              <a:t>vụ</a:t>
            </a:r>
            <a:r>
              <a:rPr lang="en-US" sz="1800" dirty="0"/>
              <a:t> </a:t>
            </a:r>
            <a:r>
              <a:rPr lang="en-US" sz="1800" dirty="0" err="1"/>
              <a:t>mạng</a:t>
            </a:r>
            <a:r>
              <a:rPr lang="en-US" sz="1800" dirty="0"/>
              <a:t> </a:t>
            </a:r>
            <a:r>
              <a:rPr lang="en-US" sz="1800" dirty="0" err="1"/>
              <a:t>xã</a:t>
            </a:r>
            <a:r>
              <a:rPr lang="en-US" sz="1800" dirty="0"/>
              <a:t> </a:t>
            </a:r>
            <a:r>
              <a:rPr lang="en-US" sz="1800" dirty="0" err="1"/>
              <a:t>hội</a:t>
            </a:r>
            <a:r>
              <a:rPr lang="en-US" sz="1800" dirty="0"/>
              <a:t> </a:t>
            </a:r>
            <a:r>
              <a:rPr lang="en-US" sz="1800" dirty="0" err="1"/>
              <a:t>có</a:t>
            </a:r>
            <a:r>
              <a:rPr lang="en-US" sz="1800" dirty="0"/>
              <a:t> </a:t>
            </a:r>
            <a:r>
              <a:rPr lang="en-US" sz="1800" dirty="0" err="1"/>
              <a:t>những</a:t>
            </a:r>
            <a:r>
              <a:rPr lang="en-US" sz="1800" dirty="0"/>
              <a:t> </a:t>
            </a:r>
            <a:r>
              <a:rPr lang="en-US" sz="1800" dirty="0" err="1"/>
              <a:t>tính</a:t>
            </a:r>
            <a:r>
              <a:rPr lang="en-US" sz="1800" dirty="0"/>
              <a:t> </a:t>
            </a:r>
            <a:r>
              <a:rPr lang="en-US" sz="1800" dirty="0" err="1"/>
              <a:t>năng</a:t>
            </a:r>
            <a:r>
              <a:rPr lang="en-US" sz="1800" dirty="0"/>
              <a:t> </a:t>
            </a:r>
            <a:r>
              <a:rPr lang="en-US" sz="1800" dirty="0" err="1"/>
              <a:t>như</a:t>
            </a:r>
            <a:r>
              <a:rPr lang="en-US" sz="1800" dirty="0"/>
              <a:t> chat , e-mail ,</a:t>
            </a:r>
            <a:r>
              <a:rPr lang="en-US" sz="1800" dirty="0" err="1"/>
              <a:t>phim</a:t>
            </a:r>
            <a:r>
              <a:rPr lang="en-US" sz="1800" dirty="0"/>
              <a:t> </a:t>
            </a:r>
            <a:r>
              <a:rPr lang="en-US" sz="1800" dirty="0" err="1"/>
              <a:t>ảnh</a:t>
            </a:r>
            <a:r>
              <a:rPr lang="en-US" sz="1800" dirty="0"/>
              <a:t> , voice chat ,blog , </a:t>
            </a:r>
            <a:r>
              <a:rPr lang="en-US" sz="1800" dirty="0" err="1"/>
              <a:t>trò</a:t>
            </a:r>
            <a:r>
              <a:rPr lang="en-US" sz="1800" dirty="0"/>
              <a:t> </a:t>
            </a:r>
            <a:r>
              <a:rPr lang="en-US" sz="1800" dirty="0" err="1"/>
              <a:t>chơi</a:t>
            </a:r>
            <a:r>
              <a:rPr lang="en-US" sz="1800" dirty="0"/>
              <a:t> </a:t>
            </a:r>
            <a:r>
              <a:rPr lang="en-US" sz="1800" dirty="0" err="1"/>
              <a:t>và</a:t>
            </a:r>
            <a:r>
              <a:rPr lang="en-US" sz="1800" dirty="0"/>
              <a:t> </a:t>
            </a:r>
            <a:r>
              <a:rPr lang="en-US" sz="1800" dirty="0" err="1"/>
              <a:t>xã</a:t>
            </a:r>
            <a:r>
              <a:rPr lang="en-US" sz="1800" dirty="0"/>
              <a:t> </a:t>
            </a:r>
            <a:r>
              <a:rPr lang="en-US" sz="1800" dirty="0" err="1"/>
              <a:t>luận</a:t>
            </a:r>
            <a:endParaRPr lang="en-US" sz="1800" dirty="0"/>
          </a:p>
        </p:txBody>
      </p:sp>
      <p:pic>
        <p:nvPicPr>
          <p:cNvPr id="20" name="Picture 19">
            <a:extLst>
              <a:ext uri="{FF2B5EF4-FFF2-40B4-BE49-F238E27FC236}">
                <a16:creationId xmlns:a16="http://schemas.microsoft.com/office/drawing/2014/main" id="{3ABA9381-7E29-42E8-5DB8-11BF4ECB776B}"/>
              </a:ext>
            </a:extLst>
          </p:cNvPr>
          <p:cNvPicPr>
            <a:picLocks noChangeAspect="1"/>
          </p:cNvPicPr>
          <p:nvPr/>
        </p:nvPicPr>
        <p:blipFill>
          <a:blip r:embed="rId3"/>
          <a:stretch>
            <a:fillRect/>
          </a:stretch>
        </p:blipFill>
        <p:spPr>
          <a:xfrm>
            <a:off x="3043623" y="3762336"/>
            <a:ext cx="1547065" cy="870225"/>
          </a:xfrm>
          <a:prstGeom prst="rect">
            <a:avLst/>
          </a:prstGeom>
        </p:spPr>
      </p:pic>
      <p:pic>
        <p:nvPicPr>
          <p:cNvPr id="22" name="Picture 21">
            <a:extLst>
              <a:ext uri="{FF2B5EF4-FFF2-40B4-BE49-F238E27FC236}">
                <a16:creationId xmlns:a16="http://schemas.microsoft.com/office/drawing/2014/main" id="{88D485D3-B47D-29D8-5430-3394A9F76062}"/>
              </a:ext>
            </a:extLst>
          </p:cNvPr>
          <p:cNvPicPr>
            <a:picLocks noChangeAspect="1"/>
          </p:cNvPicPr>
          <p:nvPr/>
        </p:nvPicPr>
        <p:blipFill>
          <a:blip r:embed="rId4"/>
          <a:stretch>
            <a:fillRect/>
          </a:stretch>
        </p:blipFill>
        <p:spPr>
          <a:xfrm>
            <a:off x="1648176" y="3762336"/>
            <a:ext cx="1316424" cy="870225"/>
          </a:xfrm>
          <a:prstGeom prst="rect">
            <a:avLst/>
          </a:prstGeom>
        </p:spPr>
      </p:pic>
      <p:pic>
        <p:nvPicPr>
          <p:cNvPr id="24" name="Picture 23">
            <a:extLst>
              <a:ext uri="{FF2B5EF4-FFF2-40B4-BE49-F238E27FC236}">
                <a16:creationId xmlns:a16="http://schemas.microsoft.com/office/drawing/2014/main" id="{FDE71D54-DABD-1220-ACD0-1F65929D7961}"/>
              </a:ext>
            </a:extLst>
          </p:cNvPr>
          <p:cNvPicPr>
            <a:picLocks noChangeAspect="1"/>
          </p:cNvPicPr>
          <p:nvPr/>
        </p:nvPicPr>
        <p:blipFill>
          <a:blip r:embed="rId5"/>
          <a:stretch>
            <a:fillRect/>
          </a:stretch>
        </p:blipFill>
        <p:spPr>
          <a:xfrm>
            <a:off x="406401" y="3762335"/>
            <a:ext cx="1117598" cy="870225"/>
          </a:xfrm>
          <a:prstGeom prst="rect">
            <a:avLst/>
          </a:prstGeom>
        </p:spPr>
      </p:pic>
    </p:spTree>
    <p:extLst>
      <p:ext uri="{BB962C8B-B14F-4D97-AF65-F5344CB8AC3E}">
        <p14:creationId xmlns:p14="http://schemas.microsoft.com/office/powerpoint/2010/main" val="101951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2"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30" name="TextBox 29">
            <a:extLst>
              <a:ext uri="{FF2B5EF4-FFF2-40B4-BE49-F238E27FC236}">
                <a16:creationId xmlns:a16="http://schemas.microsoft.com/office/drawing/2014/main" id="{D93A35C0-1F51-2C92-422A-6ECD9E6A1D9B}"/>
              </a:ext>
            </a:extLst>
          </p:cNvPr>
          <p:cNvSpPr txBox="1"/>
          <p:nvPr/>
        </p:nvSpPr>
        <p:spPr>
          <a:xfrm>
            <a:off x="1918068" y="123825"/>
            <a:ext cx="5307863" cy="584775"/>
          </a:xfrm>
          <a:prstGeom prst="rect">
            <a:avLst/>
          </a:prstGeom>
          <a:noFill/>
        </p:spPr>
        <p:txBody>
          <a:bodyPr wrap="none" rtlCol="0">
            <a:spAutoFit/>
          </a:bodyPr>
          <a:lstStyle/>
          <a:p>
            <a:r>
              <a:rPr lang="en-US" sz="3200" dirty="0" err="1"/>
              <a:t>Công</a:t>
            </a:r>
            <a:r>
              <a:rPr lang="en-US" sz="3200" dirty="0"/>
              <a:t> </a:t>
            </a:r>
            <a:r>
              <a:rPr lang="en-US" sz="3200" dirty="0" err="1"/>
              <a:t>dụng</a:t>
            </a:r>
            <a:r>
              <a:rPr lang="en-US" sz="3200" dirty="0"/>
              <a:t> </a:t>
            </a:r>
            <a:r>
              <a:rPr lang="en-US" sz="3200" dirty="0" err="1"/>
              <a:t>của</a:t>
            </a:r>
            <a:r>
              <a:rPr lang="en-US" sz="3200" dirty="0"/>
              <a:t> </a:t>
            </a:r>
            <a:r>
              <a:rPr lang="en-US" sz="3200" dirty="0" err="1"/>
              <a:t>mạng</a:t>
            </a:r>
            <a:r>
              <a:rPr lang="en-US" sz="3200" dirty="0"/>
              <a:t> </a:t>
            </a:r>
            <a:r>
              <a:rPr lang="en-US" sz="3200" dirty="0" err="1"/>
              <a:t>xã</a:t>
            </a:r>
            <a:r>
              <a:rPr lang="en-US" sz="3200" dirty="0"/>
              <a:t> </a:t>
            </a:r>
            <a:r>
              <a:rPr lang="en-US" sz="3200" dirty="0" err="1"/>
              <a:t>hội</a:t>
            </a:r>
            <a:endParaRPr lang="en-US" sz="3200" dirty="0"/>
          </a:p>
        </p:txBody>
      </p:sp>
      <p:sp>
        <p:nvSpPr>
          <p:cNvPr id="257" name="TextBox 256">
            <a:extLst>
              <a:ext uri="{FF2B5EF4-FFF2-40B4-BE49-F238E27FC236}">
                <a16:creationId xmlns:a16="http://schemas.microsoft.com/office/drawing/2014/main" id="{EDA157F4-1DEA-05CD-7F80-08D2AADD5063}"/>
              </a:ext>
            </a:extLst>
          </p:cNvPr>
          <p:cNvSpPr txBox="1"/>
          <p:nvPr/>
        </p:nvSpPr>
        <p:spPr>
          <a:xfrm>
            <a:off x="333375" y="708600"/>
            <a:ext cx="5307863" cy="400110"/>
          </a:xfrm>
          <a:prstGeom prst="rect">
            <a:avLst/>
          </a:prstGeom>
          <a:noFill/>
        </p:spPr>
        <p:txBody>
          <a:bodyPr wrap="square" rtlCol="0">
            <a:spAutoFit/>
          </a:bodyPr>
          <a:lstStyle/>
          <a:p>
            <a:r>
              <a:rPr lang="en-US" sz="2000" dirty="0"/>
              <a:t>1. </a:t>
            </a:r>
            <a:r>
              <a:rPr lang="en-US" sz="2000" dirty="0" err="1"/>
              <a:t>Giới</a:t>
            </a:r>
            <a:r>
              <a:rPr lang="en-US" sz="2000" dirty="0"/>
              <a:t> </a:t>
            </a:r>
            <a:r>
              <a:rPr lang="en-US" sz="2000" dirty="0" err="1"/>
              <a:t>thiệu</a:t>
            </a:r>
            <a:r>
              <a:rPr lang="en-US" sz="2000" dirty="0"/>
              <a:t> </a:t>
            </a:r>
            <a:r>
              <a:rPr lang="en-US" sz="2000" dirty="0" err="1"/>
              <a:t>bản</a:t>
            </a:r>
            <a:r>
              <a:rPr lang="en-US" sz="2000" dirty="0"/>
              <a:t> </a:t>
            </a:r>
            <a:r>
              <a:rPr lang="en-US" sz="2000" dirty="0" err="1"/>
              <a:t>thân</a:t>
            </a:r>
            <a:r>
              <a:rPr lang="en-US" sz="2000" dirty="0"/>
              <a:t> </a:t>
            </a:r>
            <a:r>
              <a:rPr lang="en-US" sz="2000" dirty="0" err="1"/>
              <a:t>mình</a:t>
            </a:r>
            <a:r>
              <a:rPr lang="en-US" sz="2000" dirty="0"/>
              <a:t> </a:t>
            </a:r>
            <a:r>
              <a:rPr lang="en-US" sz="2000" dirty="0" err="1"/>
              <a:t>với</a:t>
            </a:r>
            <a:r>
              <a:rPr lang="en-US" sz="2000" dirty="0"/>
              <a:t> </a:t>
            </a:r>
            <a:r>
              <a:rPr lang="en-US" sz="2000" dirty="0" err="1"/>
              <a:t>mọi</a:t>
            </a:r>
            <a:r>
              <a:rPr lang="en-US" sz="2000" dirty="0"/>
              <a:t> </a:t>
            </a:r>
            <a:r>
              <a:rPr lang="en-US" sz="2000" dirty="0" err="1"/>
              <a:t>người</a:t>
            </a:r>
            <a:r>
              <a:rPr lang="en-US" sz="2000" dirty="0"/>
              <a:t>.</a:t>
            </a:r>
          </a:p>
        </p:txBody>
      </p:sp>
      <p:sp>
        <p:nvSpPr>
          <p:cNvPr id="258" name="TextBox 257">
            <a:extLst>
              <a:ext uri="{FF2B5EF4-FFF2-40B4-BE49-F238E27FC236}">
                <a16:creationId xmlns:a16="http://schemas.microsoft.com/office/drawing/2014/main" id="{07F1D7F9-00C9-79C2-BBBA-FB5FCEC7D974}"/>
              </a:ext>
            </a:extLst>
          </p:cNvPr>
          <p:cNvSpPr txBox="1"/>
          <p:nvPr/>
        </p:nvSpPr>
        <p:spPr>
          <a:xfrm>
            <a:off x="514350" y="1107400"/>
            <a:ext cx="8296275" cy="523220"/>
          </a:xfrm>
          <a:prstGeom prst="rect">
            <a:avLst/>
          </a:prstGeom>
          <a:noFill/>
        </p:spPr>
        <p:txBody>
          <a:bodyPr wrap="square" rtlCol="0">
            <a:spAutoFit/>
          </a:bodyPr>
          <a:lstStyle/>
          <a:p>
            <a:r>
              <a:rPr lang="en-US" dirty="0"/>
              <a:t>-</a:t>
            </a:r>
            <a:r>
              <a:rPr lang="vi-VN" dirty="0"/>
              <a:t>Giới thiệu tính cách, sở thích quan điểm của bản thân mình trên mạng xã hội và nó có thể giúp ta tìm được các cơ hội phát triển khả năng bản thân.</a:t>
            </a:r>
            <a:endParaRPr lang="en-US" dirty="0"/>
          </a:p>
        </p:txBody>
      </p:sp>
      <p:pic>
        <p:nvPicPr>
          <p:cNvPr id="260" name="Picture 259">
            <a:extLst>
              <a:ext uri="{FF2B5EF4-FFF2-40B4-BE49-F238E27FC236}">
                <a16:creationId xmlns:a16="http://schemas.microsoft.com/office/drawing/2014/main" id="{3500C60D-3B02-A29A-9D35-8CF58A4CFE51}"/>
              </a:ext>
            </a:extLst>
          </p:cNvPr>
          <p:cNvPicPr>
            <a:picLocks noChangeAspect="1"/>
          </p:cNvPicPr>
          <p:nvPr/>
        </p:nvPicPr>
        <p:blipFill>
          <a:blip r:embed="rId3"/>
          <a:stretch>
            <a:fillRect/>
          </a:stretch>
        </p:blipFill>
        <p:spPr>
          <a:xfrm>
            <a:off x="588110" y="1808173"/>
            <a:ext cx="3983889" cy="2534067"/>
          </a:xfrm>
          <a:prstGeom prst="rect">
            <a:avLst/>
          </a:prstGeom>
          <a:ln>
            <a:noFill/>
          </a:ln>
          <a:effectLst>
            <a:softEdge rad="112500"/>
          </a:effectLst>
        </p:spPr>
      </p:pic>
      <p:pic>
        <p:nvPicPr>
          <p:cNvPr id="262" name="Picture 261">
            <a:extLst>
              <a:ext uri="{FF2B5EF4-FFF2-40B4-BE49-F238E27FC236}">
                <a16:creationId xmlns:a16="http://schemas.microsoft.com/office/drawing/2014/main" id="{8162E767-BA0E-9533-FA73-11C4FB73B896}"/>
              </a:ext>
            </a:extLst>
          </p:cNvPr>
          <p:cNvPicPr>
            <a:picLocks noChangeAspect="1"/>
          </p:cNvPicPr>
          <p:nvPr/>
        </p:nvPicPr>
        <p:blipFill>
          <a:blip r:embed="rId4"/>
          <a:stretch>
            <a:fillRect/>
          </a:stretch>
        </p:blipFill>
        <p:spPr>
          <a:xfrm>
            <a:off x="4662487" y="1808173"/>
            <a:ext cx="3983889" cy="2534066"/>
          </a:xfrm>
          <a:prstGeom prst="rect">
            <a:avLst/>
          </a:prstGeom>
          <a:ln>
            <a:noFill/>
          </a:ln>
          <a:effectLst>
            <a:softEdge rad="112500"/>
          </a:effectLst>
        </p:spPr>
      </p:pic>
      <p:sp>
        <p:nvSpPr>
          <p:cNvPr id="264" name="TextBox 263">
            <a:extLst>
              <a:ext uri="{FF2B5EF4-FFF2-40B4-BE49-F238E27FC236}">
                <a16:creationId xmlns:a16="http://schemas.microsoft.com/office/drawing/2014/main" id="{B5005630-CC13-DAB8-75C6-3626FAA10BD2}"/>
              </a:ext>
            </a:extLst>
          </p:cNvPr>
          <p:cNvSpPr txBox="1"/>
          <p:nvPr/>
        </p:nvSpPr>
        <p:spPr>
          <a:xfrm>
            <a:off x="3095625" y="2571750"/>
            <a:ext cx="284052" cy="307777"/>
          </a:xfrm>
          <a:prstGeom prst="rect">
            <a:avLst/>
          </a:prstGeom>
          <a:noFill/>
        </p:spPr>
        <p:txBody>
          <a:bodyPr wrap="none" rtlCol="0">
            <a:spAutoFit/>
          </a:bodyPr>
          <a:lstStyle/>
          <a:p>
            <a:r>
              <a:rPr lang="en-US" dirty="0"/>
              <a:t>á</a:t>
            </a:r>
          </a:p>
        </p:txBody>
      </p:sp>
      <p:sp>
        <p:nvSpPr>
          <p:cNvPr id="266" name="TextBox 265">
            <a:extLst>
              <a:ext uri="{FF2B5EF4-FFF2-40B4-BE49-F238E27FC236}">
                <a16:creationId xmlns:a16="http://schemas.microsoft.com/office/drawing/2014/main" id="{2C577D5F-2470-A5D6-FC06-EE554AE0C4BC}"/>
              </a:ext>
            </a:extLst>
          </p:cNvPr>
          <p:cNvSpPr txBox="1"/>
          <p:nvPr/>
        </p:nvSpPr>
        <p:spPr>
          <a:xfrm>
            <a:off x="333375" y="997432"/>
            <a:ext cx="2191626" cy="400110"/>
          </a:xfrm>
          <a:prstGeom prst="rect">
            <a:avLst/>
          </a:prstGeom>
          <a:noFill/>
        </p:spPr>
        <p:txBody>
          <a:bodyPr wrap="none" rtlCol="0">
            <a:spAutoFit/>
          </a:bodyPr>
          <a:lstStyle/>
          <a:p>
            <a:r>
              <a:rPr lang="en-US" sz="2000" dirty="0"/>
              <a:t>2. </a:t>
            </a:r>
            <a:r>
              <a:rPr lang="en-US" sz="2000" dirty="0" err="1"/>
              <a:t>Kết</a:t>
            </a:r>
            <a:r>
              <a:rPr lang="en-US" sz="2000" dirty="0"/>
              <a:t> </a:t>
            </a:r>
            <a:r>
              <a:rPr lang="en-US" sz="2000" dirty="0" err="1"/>
              <a:t>nối</a:t>
            </a:r>
            <a:r>
              <a:rPr lang="en-US" sz="2000" dirty="0"/>
              <a:t> </a:t>
            </a:r>
            <a:r>
              <a:rPr lang="en-US" sz="2000" dirty="0" err="1"/>
              <a:t>bạn</a:t>
            </a:r>
            <a:r>
              <a:rPr lang="en-US" sz="2000" dirty="0"/>
              <a:t> </a:t>
            </a:r>
            <a:r>
              <a:rPr lang="en-US" sz="2000" dirty="0" err="1"/>
              <a:t>bè</a:t>
            </a:r>
            <a:r>
              <a:rPr lang="en-US" sz="2000" dirty="0"/>
              <a:t> </a:t>
            </a:r>
          </a:p>
        </p:txBody>
      </p:sp>
      <p:sp>
        <p:nvSpPr>
          <p:cNvPr id="267" name="TextBox 266">
            <a:extLst>
              <a:ext uri="{FF2B5EF4-FFF2-40B4-BE49-F238E27FC236}">
                <a16:creationId xmlns:a16="http://schemas.microsoft.com/office/drawing/2014/main" id="{2CC27EA9-C66D-D45B-9DA3-FB1A7C928CCF}"/>
              </a:ext>
            </a:extLst>
          </p:cNvPr>
          <p:cNvSpPr txBox="1"/>
          <p:nvPr/>
        </p:nvSpPr>
        <p:spPr>
          <a:xfrm>
            <a:off x="514350" y="1397542"/>
            <a:ext cx="6219972" cy="307777"/>
          </a:xfrm>
          <a:prstGeom prst="rect">
            <a:avLst/>
          </a:prstGeom>
          <a:noFill/>
        </p:spPr>
        <p:txBody>
          <a:bodyPr wrap="none" rtlCol="0">
            <a:spAutoFit/>
          </a:bodyPr>
          <a:lstStyle/>
          <a:p>
            <a:r>
              <a:rPr lang="vi-VN" dirty="0"/>
              <a:t>-Giao lưu kết bạn với tất cả mọi người . Xây dựng mối quan hệ tốt đẹp nhất.</a:t>
            </a:r>
            <a:endParaRPr lang="en-US" dirty="0"/>
          </a:p>
        </p:txBody>
      </p:sp>
      <p:pic>
        <p:nvPicPr>
          <p:cNvPr id="271" name="Picture 270">
            <a:extLst>
              <a:ext uri="{FF2B5EF4-FFF2-40B4-BE49-F238E27FC236}">
                <a16:creationId xmlns:a16="http://schemas.microsoft.com/office/drawing/2014/main" id="{CDB5ABD5-49E7-2BA7-94B2-3E3733DE35BC}"/>
              </a:ext>
            </a:extLst>
          </p:cNvPr>
          <p:cNvPicPr>
            <a:picLocks noChangeAspect="1"/>
          </p:cNvPicPr>
          <p:nvPr/>
        </p:nvPicPr>
        <p:blipFill>
          <a:blip r:embed="rId5"/>
          <a:stretch>
            <a:fillRect/>
          </a:stretch>
        </p:blipFill>
        <p:spPr>
          <a:xfrm>
            <a:off x="588110" y="1855754"/>
            <a:ext cx="3893404" cy="2190040"/>
          </a:xfrm>
          <a:prstGeom prst="rect">
            <a:avLst/>
          </a:prstGeom>
          <a:ln>
            <a:noFill/>
          </a:ln>
          <a:effectLst>
            <a:softEdge rad="112500"/>
          </a:effectLst>
        </p:spPr>
      </p:pic>
      <p:pic>
        <p:nvPicPr>
          <p:cNvPr id="273" name="Picture 272">
            <a:extLst>
              <a:ext uri="{FF2B5EF4-FFF2-40B4-BE49-F238E27FC236}">
                <a16:creationId xmlns:a16="http://schemas.microsoft.com/office/drawing/2014/main" id="{02B70D47-396C-0A6C-A9B9-0D279F9C1241}"/>
              </a:ext>
            </a:extLst>
          </p:cNvPr>
          <p:cNvPicPr>
            <a:picLocks noChangeAspect="1"/>
          </p:cNvPicPr>
          <p:nvPr/>
        </p:nvPicPr>
        <p:blipFill>
          <a:blip r:embed="rId6"/>
          <a:stretch>
            <a:fillRect/>
          </a:stretch>
        </p:blipFill>
        <p:spPr>
          <a:xfrm>
            <a:off x="4739147" y="1901817"/>
            <a:ext cx="3990349" cy="2180346"/>
          </a:xfrm>
          <a:prstGeom prst="rect">
            <a:avLst/>
          </a:prstGeom>
          <a:ln>
            <a:noFill/>
          </a:ln>
          <a:effectLst>
            <a:softEdge rad="112500"/>
          </a:effectLst>
        </p:spPr>
      </p:pic>
      <p:sp>
        <p:nvSpPr>
          <p:cNvPr id="274" name="TextBox 273">
            <a:extLst>
              <a:ext uri="{FF2B5EF4-FFF2-40B4-BE49-F238E27FC236}">
                <a16:creationId xmlns:a16="http://schemas.microsoft.com/office/drawing/2014/main" id="{E0186EC9-AE58-C71B-0C73-4C841BB09486}"/>
              </a:ext>
            </a:extLst>
          </p:cNvPr>
          <p:cNvSpPr txBox="1"/>
          <p:nvPr/>
        </p:nvSpPr>
        <p:spPr>
          <a:xfrm>
            <a:off x="333374" y="1305209"/>
            <a:ext cx="6499807" cy="400110"/>
          </a:xfrm>
          <a:prstGeom prst="rect">
            <a:avLst/>
          </a:prstGeom>
          <a:noFill/>
        </p:spPr>
        <p:txBody>
          <a:bodyPr wrap="square" rtlCol="0">
            <a:spAutoFit/>
          </a:bodyPr>
          <a:lstStyle/>
          <a:p>
            <a:r>
              <a:rPr lang="en-US" sz="2000" dirty="0"/>
              <a:t>3. </a:t>
            </a:r>
            <a:r>
              <a:rPr lang="en-US" sz="2000" dirty="0" err="1"/>
              <a:t>Bán</a:t>
            </a:r>
            <a:r>
              <a:rPr lang="en-US" sz="2000" dirty="0"/>
              <a:t> </a:t>
            </a:r>
            <a:r>
              <a:rPr lang="en-US" sz="2000" dirty="0" err="1"/>
              <a:t>hàng</a:t>
            </a:r>
            <a:r>
              <a:rPr lang="en-US" sz="2000" dirty="0"/>
              <a:t> online qua </a:t>
            </a:r>
            <a:r>
              <a:rPr lang="en-US" sz="2000" dirty="0" err="1"/>
              <a:t>mạng</a:t>
            </a:r>
            <a:r>
              <a:rPr lang="en-US" sz="2000" dirty="0"/>
              <a:t> </a:t>
            </a:r>
            <a:r>
              <a:rPr lang="en-US" sz="2000" dirty="0" err="1"/>
              <a:t>xã</a:t>
            </a:r>
            <a:r>
              <a:rPr lang="en-US" sz="2000" dirty="0"/>
              <a:t> </a:t>
            </a:r>
            <a:r>
              <a:rPr lang="en-US" sz="2000" dirty="0" err="1"/>
              <a:t>hội</a:t>
            </a:r>
            <a:endParaRPr lang="en-US" sz="2000" dirty="0"/>
          </a:p>
        </p:txBody>
      </p:sp>
      <p:sp>
        <p:nvSpPr>
          <p:cNvPr id="276" name="TextBox 275">
            <a:extLst>
              <a:ext uri="{FF2B5EF4-FFF2-40B4-BE49-F238E27FC236}">
                <a16:creationId xmlns:a16="http://schemas.microsoft.com/office/drawing/2014/main" id="{51816E41-EC84-C7D3-A87A-74117CA11153}"/>
              </a:ext>
            </a:extLst>
          </p:cNvPr>
          <p:cNvSpPr txBox="1"/>
          <p:nvPr/>
        </p:nvSpPr>
        <p:spPr>
          <a:xfrm>
            <a:off x="497624" y="1609429"/>
            <a:ext cx="5899403" cy="584775"/>
          </a:xfrm>
          <a:prstGeom prst="rect">
            <a:avLst/>
          </a:prstGeom>
          <a:noFill/>
        </p:spPr>
        <p:txBody>
          <a:bodyPr wrap="square" rtlCol="0">
            <a:spAutoFit/>
          </a:bodyPr>
          <a:lstStyle/>
          <a:p>
            <a:r>
              <a:rPr lang="vi-VN" sz="1600" dirty="0"/>
              <a:t>-Mạng xã hội là môi trường kinh doan vô cùng lí tưởng </a:t>
            </a:r>
            <a:endParaRPr lang="en-US" sz="1600" dirty="0"/>
          </a:p>
          <a:p>
            <a:r>
              <a:rPr lang="en-US" sz="1600" dirty="0"/>
              <a:t>-</a:t>
            </a:r>
            <a:r>
              <a:rPr lang="en-US" sz="1600" dirty="0" err="1"/>
              <a:t>Tiết</a:t>
            </a:r>
            <a:r>
              <a:rPr lang="en-US" sz="1600" dirty="0"/>
              <a:t> </a:t>
            </a:r>
            <a:r>
              <a:rPr lang="en-US" sz="1600" dirty="0" err="1"/>
              <a:t>kiệm</a:t>
            </a:r>
            <a:r>
              <a:rPr lang="en-US" sz="1600" dirty="0"/>
              <a:t> </a:t>
            </a:r>
            <a:r>
              <a:rPr lang="en-US" sz="1600" dirty="0" err="1"/>
              <a:t>được</a:t>
            </a:r>
            <a:r>
              <a:rPr lang="en-US" sz="1600" dirty="0"/>
              <a:t> </a:t>
            </a:r>
            <a:r>
              <a:rPr lang="en-US" sz="1600" dirty="0" err="1"/>
              <a:t>thời</a:t>
            </a:r>
            <a:endParaRPr lang="en-US" sz="1600" dirty="0"/>
          </a:p>
        </p:txBody>
      </p:sp>
      <p:pic>
        <p:nvPicPr>
          <p:cNvPr id="278" name="Picture 277">
            <a:extLst>
              <a:ext uri="{FF2B5EF4-FFF2-40B4-BE49-F238E27FC236}">
                <a16:creationId xmlns:a16="http://schemas.microsoft.com/office/drawing/2014/main" id="{AF6DC4D7-4A2E-A22D-D2EB-C49D3773EF55}"/>
              </a:ext>
            </a:extLst>
          </p:cNvPr>
          <p:cNvPicPr>
            <a:picLocks noChangeAspect="1"/>
          </p:cNvPicPr>
          <p:nvPr/>
        </p:nvPicPr>
        <p:blipFill>
          <a:blip r:embed="rId7"/>
          <a:stretch>
            <a:fillRect/>
          </a:stretch>
        </p:blipFill>
        <p:spPr>
          <a:xfrm>
            <a:off x="667734" y="2194204"/>
            <a:ext cx="3890439" cy="2181442"/>
          </a:xfrm>
          <a:prstGeom prst="rect">
            <a:avLst/>
          </a:prstGeom>
          <a:ln>
            <a:noFill/>
          </a:ln>
          <a:effectLst>
            <a:softEdge rad="112500"/>
          </a:effectLst>
        </p:spPr>
      </p:pic>
      <p:pic>
        <p:nvPicPr>
          <p:cNvPr id="280" name="Picture 279">
            <a:extLst>
              <a:ext uri="{FF2B5EF4-FFF2-40B4-BE49-F238E27FC236}">
                <a16:creationId xmlns:a16="http://schemas.microsoft.com/office/drawing/2014/main" id="{7959299E-CB14-E949-1302-FA716012E1C5}"/>
              </a:ext>
            </a:extLst>
          </p:cNvPr>
          <p:cNvPicPr>
            <a:picLocks noChangeAspect="1"/>
          </p:cNvPicPr>
          <p:nvPr/>
        </p:nvPicPr>
        <p:blipFill>
          <a:blip r:embed="rId8"/>
          <a:stretch>
            <a:fillRect/>
          </a:stretch>
        </p:blipFill>
        <p:spPr>
          <a:xfrm>
            <a:off x="4739147" y="2194204"/>
            <a:ext cx="3737119" cy="2159156"/>
          </a:xfrm>
          <a:prstGeom prst="rect">
            <a:avLst/>
          </a:prstGeom>
          <a:ln>
            <a:noFill/>
          </a:ln>
          <a:effectLst>
            <a:softEdge rad="112500"/>
          </a:effectLst>
        </p:spPr>
      </p:pic>
      <p:sp>
        <p:nvSpPr>
          <p:cNvPr id="281" name="TextBox 280">
            <a:extLst>
              <a:ext uri="{FF2B5EF4-FFF2-40B4-BE49-F238E27FC236}">
                <a16:creationId xmlns:a16="http://schemas.microsoft.com/office/drawing/2014/main" id="{FF85947C-9E46-0396-322D-FEA417855453}"/>
              </a:ext>
            </a:extLst>
          </p:cNvPr>
          <p:cNvSpPr txBox="1"/>
          <p:nvPr/>
        </p:nvSpPr>
        <p:spPr>
          <a:xfrm>
            <a:off x="333374" y="1582562"/>
            <a:ext cx="7392486" cy="400110"/>
          </a:xfrm>
          <a:prstGeom prst="rect">
            <a:avLst/>
          </a:prstGeom>
          <a:noFill/>
        </p:spPr>
        <p:txBody>
          <a:bodyPr wrap="square" rtlCol="0">
            <a:spAutoFit/>
          </a:bodyPr>
          <a:lstStyle/>
          <a:p>
            <a:r>
              <a:rPr lang="en-US" sz="2000" dirty="0"/>
              <a:t>4. </a:t>
            </a:r>
            <a:r>
              <a:rPr lang="en-US" sz="2000" dirty="0" err="1"/>
              <a:t>Tiếp</a:t>
            </a:r>
            <a:r>
              <a:rPr lang="en-US" sz="2000" dirty="0"/>
              <a:t> </a:t>
            </a:r>
            <a:r>
              <a:rPr lang="en-US" sz="2000" dirty="0" err="1"/>
              <a:t>nhận</a:t>
            </a:r>
            <a:r>
              <a:rPr lang="en-US" sz="2000" dirty="0"/>
              <a:t> </a:t>
            </a:r>
            <a:r>
              <a:rPr lang="en-US" sz="2000" dirty="0" err="1"/>
              <a:t>thông</a:t>
            </a:r>
            <a:r>
              <a:rPr lang="en-US" sz="2000" dirty="0"/>
              <a:t> tin , </a:t>
            </a:r>
            <a:r>
              <a:rPr lang="en-US" sz="2000" dirty="0" err="1"/>
              <a:t>học</a:t>
            </a:r>
            <a:r>
              <a:rPr lang="en-US" sz="2000" dirty="0"/>
              <a:t> </a:t>
            </a:r>
            <a:r>
              <a:rPr lang="en-US" sz="2000" dirty="0" err="1"/>
              <a:t>hỏi</a:t>
            </a:r>
            <a:r>
              <a:rPr lang="en-US" sz="2000" dirty="0"/>
              <a:t> </a:t>
            </a:r>
            <a:r>
              <a:rPr lang="en-US" sz="2000" dirty="0" err="1"/>
              <a:t>kiến</a:t>
            </a:r>
            <a:r>
              <a:rPr lang="en-US" sz="2000" dirty="0"/>
              <a:t> </a:t>
            </a:r>
            <a:r>
              <a:rPr lang="en-US" sz="2000" dirty="0" err="1"/>
              <a:t>thức</a:t>
            </a:r>
            <a:r>
              <a:rPr lang="en-US" sz="2000" dirty="0"/>
              <a:t> , </a:t>
            </a:r>
            <a:r>
              <a:rPr lang="en-US" sz="2000" dirty="0" err="1"/>
              <a:t>kỹ</a:t>
            </a:r>
            <a:r>
              <a:rPr lang="en-US" sz="2000" dirty="0"/>
              <a:t> </a:t>
            </a:r>
            <a:r>
              <a:rPr lang="en-US" sz="2000" dirty="0" err="1"/>
              <a:t>năng</a:t>
            </a:r>
            <a:r>
              <a:rPr lang="en-US" sz="2000" dirty="0"/>
              <a:t> </a:t>
            </a:r>
            <a:r>
              <a:rPr lang="en-US" sz="2000" dirty="0" err="1"/>
              <a:t>sống</a:t>
            </a:r>
            <a:r>
              <a:rPr lang="en-US" sz="2000" dirty="0"/>
              <a:t> ...</a:t>
            </a:r>
          </a:p>
        </p:txBody>
      </p:sp>
      <p:sp>
        <p:nvSpPr>
          <p:cNvPr id="282" name="TextBox 281">
            <a:extLst>
              <a:ext uri="{FF2B5EF4-FFF2-40B4-BE49-F238E27FC236}">
                <a16:creationId xmlns:a16="http://schemas.microsoft.com/office/drawing/2014/main" id="{3771AA7B-CD48-5B94-1EEE-D51174A036C7}"/>
              </a:ext>
            </a:extLst>
          </p:cNvPr>
          <p:cNvSpPr txBox="1"/>
          <p:nvPr/>
        </p:nvSpPr>
        <p:spPr>
          <a:xfrm>
            <a:off x="497624" y="1873503"/>
            <a:ext cx="5516254" cy="830997"/>
          </a:xfrm>
          <a:prstGeom prst="rect">
            <a:avLst/>
          </a:prstGeom>
          <a:noFill/>
        </p:spPr>
        <p:txBody>
          <a:bodyPr wrap="none" rtlCol="0">
            <a:spAutoFit/>
          </a:bodyPr>
          <a:lstStyle/>
          <a:p>
            <a:r>
              <a:rPr lang="vi-VN" sz="1600" dirty="0"/>
              <a:t>-Giúp nắm bắt được những thông tin quan trọng, cần thiết.</a:t>
            </a:r>
            <a:endParaRPr lang="en-US" sz="1600" dirty="0"/>
          </a:p>
          <a:p>
            <a:r>
              <a:rPr lang="en-US" sz="1600" dirty="0"/>
              <a:t>-</a:t>
            </a:r>
            <a:r>
              <a:rPr lang="en-US" sz="1600" dirty="0" err="1"/>
              <a:t>Học</a:t>
            </a:r>
            <a:r>
              <a:rPr lang="en-US" sz="1600" dirty="0"/>
              <a:t> </a:t>
            </a:r>
            <a:r>
              <a:rPr lang="en-US" sz="1600" dirty="0" err="1"/>
              <a:t>hỏi</a:t>
            </a:r>
            <a:r>
              <a:rPr lang="en-US" sz="1600" dirty="0"/>
              <a:t> </a:t>
            </a:r>
            <a:r>
              <a:rPr lang="en-US" sz="1600" dirty="0" err="1"/>
              <a:t>thêm</a:t>
            </a:r>
            <a:r>
              <a:rPr lang="en-US" sz="1600" dirty="0"/>
              <a:t> </a:t>
            </a:r>
            <a:r>
              <a:rPr lang="en-US" sz="1600" dirty="0" err="1"/>
              <a:t>nhiều</a:t>
            </a:r>
            <a:r>
              <a:rPr lang="en-US" sz="1600" dirty="0"/>
              <a:t> </a:t>
            </a:r>
            <a:r>
              <a:rPr lang="en-US" sz="1600" dirty="0" err="1"/>
              <a:t>kiến</a:t>
            </a:r>
            <a:r>
              <a:rPr lang="en-US" sz="1600" dirty="0"/>
              <a:t> </a:t>
            </a:r>
            <a:r>
              <a:rPr lang="en-US" sz="1600" dirty="0" err="1"/>
              <a:t>thức</a:t>
            </a:r>
            <a:r>
              <a:rPr lang="en-US" sz="1600" dirty="0"/>
              <a:t>.</a:t>
            </a:r>
          </a:p>
          <a:p>
            <a:r>
              <a:rPr lang="en-US" sz="1600" dirty="0"/>
              <a:t>-</a:t>
            </a:r>
            <a:r>
              <a:rPr lang="en-US" sz="1600" dirty="0" err="1"/>
              <a:t>Trau</a:t>
            </a:r>
            <a:r>
              <a:rPr lang="en-US" sz="1600" dirty="0"/>
              <a:t> </a:t>
            </a:r>
            <a:r>
              <a:rPr lang="en-US" sz="1600" dirty="0" err="1"/>
              <a:t>dồi</a:t>
            </a:r>
            <a:r>
              <a:rPr lang="en-US" sz="1600" dirty="0"/>
              <a:t> </a:t>
            </a:r>
            <a:r>
              <a:rPr lang="en-US" sz="1600" dirty="0" err="1"/>
              <a:t>kĩ</a:t>
            </a:r>
            <a:r>
              <a:rPr lang="en-US" sz="1600" dirty="0"/>
              <a:t> </a:t>
            </a:r>
            <a:r>
              <a:rPr lang="en-US" sz="1600" dirty="0" err="1"/>
              <a:t>năng</a:t>
            </a:r>
            <a:r>
              <a:rPr lang="en-US" sz="1600" dirty="0"/>
              <a:t> </a:t>
            </a:r>
            <a:r>
              <a:rPr lang="en-US" sz="1600" dirty="0" err="1"/>
              <a:t>giúp</a:t>
            </a:r>
            <a:r>
              <a:rPr lang="en-US" sz="1600" dirty="0"/>
              <a:t> </a:t>
            </a:r>
            <a:r>
              <a:rPr lang="en-US" sz="1600" dirty="0" err="1"/>
              <a:t>hoàn</a:t>
            </a:r>
            <a:r>
              <a:rPr lang="en-US" sz="1600" dirty="0"/>
              <a:t> </a:t>
            </a:r>
            <a:r>
              <a:rPr lang="en-US" sz="1600" dirty="0" err="1"/>
              <a:t>thiện</a:t>
            </a:r>
            <a:r>
              <a:rPr lang="en-US" sz="1600" dirty="0"/>
              <a:t> </a:t>
            </a:r>
            <a:r>
              <a:rPr lang="en-US" sz="1600" dirty="0" err="1"/>
              <a:t>bản</a:t>
            </a:r>
            <a:r>
              <a:rPr lang="en-US" sz="1600" dirty="0"/>
              <a:t> </a:t>
            </a:r>
            <a:r>
              <a:rPr lang="en-US" sz="1600" dirty="0" err="1"/>
              <a:t>thân</a:t>
            </a:r>
            <a:r>
              <a:rPr lang="en-US" sz="1600" dirty="0"/>
              <a:t>.</a:t>
            </a:r>
          </a:p>
        </p:txBody>
      </p:sp>
      <p:pic>
        <p:nvPicPr>
          <p:cNvPr id="286" name="Picture 285">
            <a:extLst>
              <a:ext uri="{FF2B5EF4-FFF2-40B4-BE49-F238E27FC236}">
                <a16:creationId xmlns:a16="http://schemas.microsoft.com/office/drawing/2014/main" id="{C0189D0B-307F-5F5D-E2A9-D76BB761F916}"/>
              </a:ext>
            </a:extLst>
          </p:cNvPr>
          <p:cNvPicPr>
            <a:picLocks noChangeAspect="1"/>
          </p:cNvPicPr>
          <p:nvPr/>
        </p:nvPicPr>
        <p:blipFill>
          <a:blip r:embed="rId9"/>
          <a:stretch>
            <a:fillRect/>
          </a:stretch>
        </p:blipFill>
        <p:spPr>
          <a:xfrm>
            <a:off x="616685" y="2704500"/>
            <a:ext cx="4045800" cy="1774727"/>
          </a:xfrm>
          <a:prstGeom prst="rect">
            <a:avLst/>
          </a:prstGeom>
          <a:ln>
            <a:noFill/>
          </a:ln>
          <a:effectLst>
            <a:softEdge rad="112500"/>
          </a:effectLst>
        </p:spPr>
      </p:pic>
      <p:pic>
        <p:nvPicPr>
          <p:cNvPr id="288" name="Picture 287">
            <a:extLst>
              <a:ext uri="{FF2B5EF4-FFF2-40B4-BE49-F238E27FC236}">
                <a16:creationId xmlns:a16="http://schemas.microsoft.com/office/drawing/2014/main" id="{4A1A4CEA-48D3-6354-18D4-C97433B84FF6}"/>
              </a:ext>
            </a:extLst>
          </p:cNvPr>
          <p:cNvPicPr>
            <a:picLocks noChangeAspect="1"/>
          </p:cNvPicPr>
          <p:nvPr/>
        </p:nvPicPr>
        <p:blipFill>
          <a:blip r:embed="rId10"/>
          <a:stretch>
            <a:fillRect/>
          </a:stretch>
        </p:blipFill>
        <p:spPr>
          <a:xfrm>
            <a:off x="4914901" y="2297059"/>
            <a:ext cx="3513224" cy="20774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7"/>
                                        </p:tgtEl>
                                        <p:attrNameLst>
                                          <p:attrName>style.visibility</p:attrName>
                                        </p:attrNameLst>
                                      </p:cBhvr>
                                      <p:to>
                                        <p:strVal val="visible"/>
                                      </p:to>
                                    </p:set>
                                    <p:anim calcmode="lin" valueType="num">
                                      <p:cBhvr additive="base">
                                        <p:cTn id="13" dur="500" fill="hold"/>
                                        <p:tgtEl>
                                          <p:spTgt spid="257"/>
                                        </p:tgtEl>
                                        <p:attrNameLst>
                                          <p:attrName>ppt_x</p:attrName>
                                        </p:attrNameLst>
                                      </p:cBhvr>
                                      <p:tavLst>
                                        <p:tav tm="0">
                                          <p:val>
                                            <p:strVal val="0-#ppt_w/2"/>
                                          </p:val>
                                        </p:tav>
                                        <p:tav tm="100000">
                                          <p:val>
                                            <p:strVal val="#ppt_x"/>
                                          </p:val>
                                        </p:tav>
                                      </p:tavLst>
                                    </p:anim>
                                    <p:anim calcmode="lin" valueType="num">
                                      <p:cBhvr additive="base">
                                        <p:cTn id="14" dur="500" fill="hold"/>
                                        <p:tgtEl>
                                          <p:spTgt spid="2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58"/>
                                        </p:tgtEl>
                                        <p:attrNameLst>
                                          <p:attrName>style.visibility</p:attrName>
                                        </p:attrNameLst>
                                      </p:cBhvr>
                                      <p:to>
                                        <p:strVal val="visible"/>
                                      </p:to>
                                    </p:set>
                                    <p:animEffect transition="in" filter="barn(inVertical)">
                                      <p:cBhvr>
                                        <p:cTn id="19" dur="500"/>
                                        <p:tgtEl>
                                          <p:spTgt spid="25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60"/>
                                        </p:tgtEl>
                                        <p:attrNameLst>
                                          <p:attrName>style.visibility</p:attrName>
                                        </p:attrNameLst>
                                      </p:cBhvr>
                                      <p:to>
                                        <p:strVal val="visible"/>
                                      </p:to>
                                    </p:set>
                                    <p:animEffect transition="in" filter="barn(inVertical)">
                                      <p:cBhvr>
                                        <p:cTn id="24" dur="500"/>
                                        <p:tgtEl>
                                          <p:spTgt spid="26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62"/>
                                        </p:tgtEl>
                                        <p:attrNameLst>
                                          <p:attrName>style.visibility</p:attrName>
                                        </p:attrNameLst>
                                      </p:cBhvr>
                                      <p:to>
                                        <p:strVal val="visible"/>
                                      </p:to>
                                    </p:set>
                                    <p:animEffect transition="in" filter="barn(inVertical)">
                                      <p:cBhvr>
                                        <p:cTn id="29" dur="500"/>
                                        <p:tgtEl>
                                          <p:spTgt spid="26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xit" presetSubtype="10" fill="hold" grpId="1" nodeType="clickEffect">
                                  <p:stCondLst>
                                    <p:cond delay="0"/>
                                  </p:stCondLst>
                                  <p:childTnLst>
                                    <p:animEffect transition="out" filter="randombar(horizontal)">
                                      <p:cBhvr>
                                        <p:cTn id="33" dur="500"/>
                                        <p:tgtEl>
                                          <p:spTgt spid="258"/>
                                        </p:tgtEl>
                                      </p:cBhvr>
                                    </p:animEffect>
                                    <p:set>
                                      <p:cBhvr>
                                        <p:cTn id="34" dur="1" fill="hold">
                                          <p:stCondLst>
                                            <p:cond delay="499"/>
                                          </p:stCondLst>
                                        </p:cTn>
                                        <p:tgtEl>
                                          <p:spTgt spid="25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nodeType="clickEffect">
                                  <p:stCondLst>
                                    <p:cond delay="0"/>
                                  </p:stCondLst>
                                  <p:childTnLst>
                                    <p:animEffect transition="out" filter="wipe(down)">
                                      <p:cBhvr>
                                        <p:cTn id="38" dur="500"/>
                                        <p:tgtEl>
                                          <p:spTgt spid="260"/>
                                        </p:tgtEl>
                                      </p:cBhvr>
                                    </p:animEffect>
                                    <p:set>
                                      <p:cBhvr>
                                        <p:cTn id="39" dur="1" fill="hold">
                                          <p:stCondLst>
                                            <p:cond delay="499"/>
                                          </p:stCondLst>
                                        </p:cTn>
                                        <p:tgtEl>
                                          <p:spTgt spid="26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nodeType="clickEffect">
                                  <p:stCondLst>
                                    <p:cond delay="0"/>
                                  </p:stCondLst>
                                  <p:childTnLst>
                                    <p:animEffect transition="out" filter="wipe(down)">
                                      <p:cBhvr>
                                        <p:cTn id="43" dur="500"/>
                                        <p:tgtEl>
                                          <p:spTgt spid="262"/>
                                        </p:tgtEl>
                                      </p:cBhvr>
                                    </p:animEffect>
                                    <p:set>
                                      <p:cBhvr>
                                        <p:cTn id="44" dur="1" fill="hold">
                                          <p:stCondLst>
                                            <p:cond delay="499"/>
                                          </p:stCondLst>
                                        </p:cTn>
                                        <p:tgtEl>
                                          <p:spTgt spid="26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6"/>
                                        </p:tgtEl>
                                        <p:attrNameLst>
                                          <p:attrName>style.visibility</p:attrName>
                                        </p:attrNameLst>
                                      </p:cBhvr>
                                      <p:to>
                                        <p:strVal val="visible"/>
                                      </p:to>
                                    </p:set>
                                    <p:anim calcmode="lin" valueType="num">
                                      <p:cBhvr additive="base">
                                        <p:cTn id="49" dur="500" fill="hold"/>
                                        <p:tgtEl>
                                          <p:spTgt spid="266"/>
                                        </p:tgtEl>
                                        <p:attrNameLst>
                                          <p:attrName>ppt_x</p:attrName>
                                        </p:attrNameLst>
                                      </p:cBhvr>
                                      <p:tavLst>
                                        <p:tav tm="0">
                                          <p:val>
                                            <p:strVal val="0-#ppt_w/2"/>
                                          </p:val>
                                        </p:tav>
                                        <p:tav tm="100000">
                                          <p:val>
                                            <p:strVal val="#ppt_x"/>
                                          </p:val>
                                        </p:tav>
                                      </p:tavLst>
                                    </p:anim>
                                    <p:anim calcmode="lin" valueType="num">
                                      <p:cBhvr additive="base">
                                        <p:cTn id="50" dur="500" fill="hold"/>
                                        <p:tgtEl>
                                          <p:spTgt spid="26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67"/>
                                        </p:tgtEl>
                                        <p:attrNameLst>
                                          <p:attrName>style.visibility</p:attrName>
                                        </p:attrNameLst>
                                      </p:cBhvr>
                                      <p:to>
                                        <p:strVal val="visible"/>
                                      </p:to>
                                    </p:set>
                                    <p:animEffect transition="in" filter="barn(inVertical)">
                                      <p:cBhvr>
                                        <p:cTn id="55" dur="500"/>
                                        <p:tgtEl>
                                          <p:spTgt spid="267"/>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271"/>
                                        </p:tgtEl>
                                        <p:attrNameLst>
                                          <p:attrName>style.visibility</p:attrName>
                                        </p:attrNameLst>
                                      </p:cBhvr>
                                      <p:to>
                                        <p:strVal val="visible"/>
                                      </p:to>
                                    </p:set>
                                    <p:animEffect transition="in" filter="barn(inVertical)">
                                      <p:cBhvr>
                                        <p:cTn id="60" dur="500"/>
                                        <p:tgtEl>
                                          <p:spTgt spid="271"/>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73"/>
                                        </p:tgtEl>
                                        <p:attrNameLst>
                                          <p:attrName>style.visibility</p:attrName>
                                        </p:attrNameLst>
                                      </p:cBhvr>
                                      <p:to>
                                        <p:strVal val="visible"/>
                                      </p:to>
                                    </p:set>
                                    <p:animEffect transition="in" filter="barn(inVertical)">
                                      <p:cBhvr>
                                        <p:cTn id="65" dur="500"/>
                                        <p:tgtEl>
                                          <p:spTgt spid="273"/>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xit" presetSubtype="10" fill="hold" grpId="1" nodeType="clickEffect">
                                  <p:stCondLst>
                                    <p:cond delay="0"/>
                                  </p:stCondLst>
                                  <p:childTnLst>
                                    <p:animEffect transition="out" filter="randombar(horizontal)">
                                      <p:cBhvr>
                                        <p:cTn id="69" dur="500"/>
                                        <p:tgtEl>
                                          <p:spTgt spid="267"/>
                                        </p:tgtEl>
                                      </p:cBhvr>
                                    </p:animEffect>
                                    <p:set>
                                      <p:cBhvr>
                                        <p:cTn id="70" dur="1" fill="hold">
                                          <p:stCondLst>
                                            <p:cond delay="499"/>
                                          </p:stCondLst>
                                        </p:cTn>
                                        <p:tgtEl>
                                          <p:spTgt spid="26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6" presetClass="exit" presetSubtype="21" fill="hold" nodeType="clickEffect">
                                  <p:stCondLst>
                                    <p:cond delay="0"/>
                                  </p:stCondLst>
                                  <p:childTnLst>
                                    <p:animEffect transition="out" filter="barn(inVertical)">
                                      <p:cBhvr>
                                        <p:cTn id="74" dur="500"/>
                                        <p:tgtEl>
                                          <p:spTgt spid="271"/>
                                        </p:tgtEl>
                                      </p:cBhvr>
                                    </p:animEffect>
                                    <p:set>
                                      <p:cBhvr>
                                        <p:cTn id="75" dur="1" fill="hold">
                                          <p:stCondLst>
                                            <p:cond delay="499"/>
                                          </p:stCondLst>
                                        </p:cTn>
                                        <p:tgtEl>
                                          <p:spTgt spid="27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4" presetClass="exit" presetSubtype="10" fill="hold" nodeType="clickEffect">
                                  <p:stCondLst>
                                    <p:cond delay="0"/>
                                  </p:stCondLst>
                                  <p:childTnLst>
                                    <p:animEffect transition="out" filter="randombar(horizontal)">
                                      <p:cBhvr>
                                        <p:cTn id="79" dur="500"/>
                                        <p:tgtEl>
                                          <p:spTgt spid="273"/>
                                        </p:tgtEl>
                                      </p:cBhvr>
                                    </p:animEffect>
                                    <p:set>
                                      <p:cBhvr>
                                        <p:cTn id="80" dur="1" fill="hold">
                                          <p:stCondLst>
                                            <p:cond delay="499"/>
                                          </p:stCondLst>
                                        </p:cTn>
                                        <p:tgtEl>
                                          <p:spTgt spid="27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74"/>
                                        </p:tgtEl>
                                        <p:attrNameLst>
                                          <p:attrName>style.visibility</p:attrName>
                                        </p:attrNameLst>
                                      </p:cBhvr>
                                      <p:to>
                                        <p:strVal val="visible"/>
                                      </p:to>
                                    </p:set>
                                    <p:anim calcmode="lin" valueType="num">
                                      <p:cBhvr additive="base">
                                        <p:cTn id="85" dur="500" fill="hold"/>
                                        <p:tgtEl>
                                          <p:spTgt spid="274"/>
                                        </p:tgtEl>
                                        <p:attrNameLst>
                                          <p:attrName>ppt_x</p:attrName>
                                        </p:attrNameLst>
                                      </p:cBhvr>
                                      <p:tavLst>
                                        <p:tav tm="0">
                                          <p:val>
                                            <p:strVal val="0-#ppt_w/2"/>
                                          </p:val>
                                        </p:tav>
                                        <p:tav tm="100000">
                                          <p:val>
                                            <p:strVal val="#ppt_x"/>
                                          </p:val>
                                        </p:tav>
                                      </p:tavLst>
                                    </p:anim>
                                    <p:anim calcmode="lin" valueType="num">
                                      <p:cBhvr additive="base">
                                        <p:cTn id="86" dur="500" fill="hold"/>
                                        <p:tgtEl>
                                          <p:spTgt spid="27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grpId="0" nodeType="clickEffect">
                                  <p:stCondLst>
                                    <p:cond delay="0"/>
                                  </p:stCondLst>
                                  <p:childTnLst>
                                    <p:set>
                                      <p:cBhvr>
                                        <p:cTn id="90" dur="1" fill="hold">
                                          <p:stCondLst>
                                            <p:cond delay="0"/>
                                          </p:stCondLst>
                                        </p:cTn>
                                        <p:tgtEl>
                                          <p:spTgt spid="276"/>
                                        </p:tgtEl>
                                        <p:attrNameLst>
                                          <p:attrName>style.visibility</p:attrName>
                                        </p:attrNameLst>
                                      </p:cBhvr>
                                      <p:to>
                                        <p:strVal val="visible"/>
                                      </p:to>
                                    </p:set>
                                    <p:animEffect transition="in" filter="barn(inVertical)">
                                      <p:cBhvr>
                                        <p:cTn id="91" dur="500"/>
                                        <p:tgtEl>
                                          <p:spTgt spid="27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278"/>
                                        </p:tgtEl>
                                        <p:attrNameLst>
                                          <p:attrName>style.visibility</p:attrName>
                                        </p:attrNameLst>
                                      </p:cBhvr>
                                      <p:to>
                                        <p:strVal val="visible"/>
                                      </p:to>
                                    </p:set>
                                    <p:animEffect transition="in" filter="wipe(up)">
                                      <p:cBhvr>
                                        <p:cTn id="96" dur="500"/>
                                        <p:tgtEl>
                                          <p:spTgt spid="278"/>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280"/>
                                        </p:tgtEl>
                                        <p:attrNameLst>
                                          <p:attrName>style.visibility</p:attrName>
                                        </p:attrNameLst>
                                      </p:cBhvr>
                                      <p:to>
                                        <p:strVal val="visible"/>
                                      </p:to>
                                    </p:set>
                                    <p:animEffect transition="in" filter="barn(inVertical)">
                                      <p:cBhvr>
                                        <p:cTn id="101" dur="500"/>
                                        <p:tgtEl>
                                          <p:spTgt spid="280"/>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xit" presetSubtype="10" fill="hold" grpId="1" nodeType="clickEffect">
                                  <p:stCondLst>
                                    <p:cond delay="0"/>
                                  </p:stCondLst>
                                  <p:childTnLst>
                                    <p:animEffect transition="out" filter="randombar(horizontal)">
                                      <p:cBhvr>
                                        <p:cTn id="105" dur="500"/>
                                        <p:tgtEl>
                                          <p:spTgt spid="276"/>
                                        </p:tgtEl>
                                      </p:cBhvr>
                                    </p:animEffect>
                                    <p:set>
                                      <p:cBhvr>
                                        <p:cTn id="106" dur="1" fill="hold">
                                          <p:stCondLst>
                                            <p:cond delay="499"/>
                                          </p:stCondLst>
                                        </p:cTn>
                                        <p:tgtEl>
                                          <p:spTgt spid="27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4" presetClass="exit" presetSubtype="10" fill="hold" nodeType="clickEffect">
                                  <p:stCondLst>
                                    <p:cond delay="0"/>
                                  </p:stCondLst>
                                  <p:childTnLst>
                                    <p:animEffect transition="out" filter="randombar(horizontal)">
                                      <p:cBhvr>
                                        <p:cTn id="110" dur="500"/>
                                        <p:tgtEl>
                                          <p:spTgt spid="278"/>
                                        </p:tgtEl>
                                      </p:cBhvr>
                                    </p:animEffect>
                                    <p:set>
                                      <p:cBhvr>
                                        <p:cTn id="111" dur="1" fill="hold">
                                          <p:stCondLst>
                                            <p:cond delay="499"/>
                                          </p:stCondLst>
                                        </p:cTn>
                                        <p:tgtEl>
                                          <p:spTgt spid="27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4" presetClass="exit" presetSubtype="10" fill="hold" nodeType="clickEffect">
                                  <p:stCondLst>
                                    <p:cond delay="0"/>
                                  </p:stCondLst>
                                  <p:childTnLst>
                                    <p:animEffect transition="out" filter="randombar(horizontal)">
                                      <p:cBhvr>
                                        <p:cTn id="115" dur="500"/>
                                        <p:tgtEl>
                                          <p:spTgt spid="280"/>
                                        </p:tgtEl>
                                      </p:cBhvr>
                                    </p:animEffect>
                                    <p:set>
                                      <p:cBhvr>
                                        <p:cTn id="116" dur="1" fill="hold">
                                          <p:stCondLst>
                                            <p:cond delay="499"/>
                                          </p:stCondLst>
                                        </p:cTn>
                                        <p:tgtEl>
                                          <p:spTgt spid="28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281"/>
                                        </p:tgtEl>
                                        <p:attrNameLst>
                                          <p:attrName>style.visibility</p:attrName>
                                        </p:attrNameLst>
                                      </p:cBhvr>
                                      <p:to>
                                        <p:strVal val="visible"/>
                                      </p:to>
                                    </p:set>
                                    <p:anim calcmode="lin" valueType="num">
                                      <p:cBhvr additive="base">
                                        <p:cTn id="121" dur="500" fill="hold"/>
                                        <p:tgtEl>
                                          <p:spTgt spid="281"/>
                                        </p:tgtEl>
                                        <p:attrNameLst>
                                          <p:attrName>ppt_x</p:attrName>
                                        </p:attrNameLst>
                                      </p:cBhvr>
                                      <p:tavLst>
                                        <p:tav tm="0">
                                          <p:val>
                                            <p:strVal val="0-#ppt_w/2"/>
                                          </p:val>
                                        </p:tav>
                                        <p:tav tm="100000">
                                          <p:val>
                                            <p:strVal val="#ppt_x"/>
                                          </p:val>
                                        </p:tav>
                                      </p:tavLst>
                                    </p:anim>
                                    <p:anim calcmode="lin" valueType="num">
                                      <p:cBhvr additive="base">
                                        <p:cTn id="122" dur="500" fill="hold"/>
                                        <p:tgtEl>
                                          <p:spTgt spid="281"/>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282"/>
                                        </p:tgtEl>
                                        <p:attrNameLst>
                                          <p:attrName>style.visibility</p:attrName>
                                        </p:attrNameLst>
                                      </p:cBhvr>
                                      <p:to>
                                        <p:strVal val="visible"/>
                                      </p:to>
                                    </p:set>
                                    <p:animEffect transition="in" filter="barn(inVertical)">
                                      <p:cBhvr>
                                        <p:cTn id="127" dur="500"/>
                                        <p:tgtEl>
                                          <p:spTgt spid="282"/>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nodeType="clickEffect">
                                  <p:stCondLst>
                                    <p:cond delay="0"/>
                                  </p:stCondLst>
                                  <p:childTnLst>
                                    <p:set>
                                      <p:cBhvr>
                                        <p:cTn id="131" dur="1" fill="hold">
                                          <p:stCondLst>
                                            <p:cond delay="0"/>
                                          </p:stCondLst>
                                        </p:cTn>
                                        <p:tgtEl>
                                          <p:spTgt spid="286"/>
                                        </p:tgtEl>
                                        <p:attrNameLst>
                                          <p:attrName>style.visibility</p:attrName>
                                        </p:attrNameLst>
                                      </p:cBhvr>
                                      <p:to>
                                        <p:strVal val="visible"/>
                                      </p:to>
                                    </p:set>
                                    <p:animEffect transition="in" filter="barn(inVertical)">
                                      <p:cBhvr>
                                        <p:cTn id="132" dur="500"/>
                                        <p:tgtEl>
                                          <p:spTgt spid="28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nodeType="clickEffect">
                                  <p:stCondLst>
                                    <p:cond delay="0"/>
                                  </p:stCondLst>
                                  <p:childTnLst>
                                    <p:set>
                                      <p:cBhvr>
                                        <p:cTn id="136" dur="1" fill="hold">
                                          <p:stCondLst>
                                            <p:cond delay="0"/>
                                          </p:stCondLst>
                                        </p:cTn>
                                        <p:tgtEl>
                                          <p:spTgt spid="288"/>
                                        </p:tgtEl>
                                        <p:attrNameLst>
                                          <p:attrName>style.visibility</p:attrName>
                                        </p:attrNameLst>
                                      </p:cBhvr>
                                      <p:to>
                                        <p:strVal val="visible"/>
                                      </p:to>
                                    </p:set>
                                    <p:animEffect transition="in" filter="wipe(up)">
                                      <p:cBhvr>
                                        <p:cTn id="137" dur="500"/>
                                        <p:tgtEl>
                                          <p:spTgt spid="288"/>
                                        </p:tgtEl>
                                      </p:cBhvr>
                                    </p:animEffect>
                                  </p:childTnLst>
                                </p:cTn>
                              </p:par>
                            </p:childTnLst>
                          </p:cTn>
                        </p:par>
                      </p:childTnLst>
                    </p:cTn>
                  </p:par>
                  <p:par>
                    <p:cTn id="138" fill="hold">
                      <p:stCondLst>
                        <p:cond delay="indefinite"/>
                      </p:stCondLst>
                      <p:childTnLst>
                        <p:par>
                          <p:cTn id="139" fill="hold">
                            <p:stCondLst>
                              <p:cond delay="0"/>
                            </p:stCondLst>
                            <p:childTnLst>
                              <p:par>
                                <p:cTn id="140" presetID="14" presetClass="exit" presetSubtype="10" fill="hold" grpId="1" nodeType="clickEffect">
                                  <p:stCondLst>
                                    <p:cond delay="0"/>
                                  </p:stCondLst>
                                  <p:childTnLst>
                                    <p:animEffect transition="out" filter="randombar(horizontal)">
                                      <p:cBhvr>
                                        <p:cTn id="141" dur="500"/>
                                        <p:tgtEl>
                                          <p:spTgt spid="282"/>
                                        </p:tgtEl>
                                      </p:cBhvr>
                                    </p:animEffect>
                                    <p:set>
                                      <p:cBhvr>
                                        <p:cTn id="142" dur="1" fill="hold">
                                          <p:stCondLst>
                                            <p:cond delay="499"/>
                                          </p:stCondLst>
                                        </p:cTn>
                                        <p:tgtEl>
                                          <p:spTgt spid="28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4" presetClass="exit" presetSubtype="10" fill="hold" nodeType="clickEffect">
                                  <p:stCondLst>
                                    <p:cond delay="0"/>
                                  </p:stCondLst>
                                  <p:childTnLst>
                                    <p:animEffect transition="out" filter="randombar(horizontal)">
                                      <p:cBhvr>
                                        <p:cTn id="146" dur="500"/>
                                        <p:tgtEl>
                                          <p:spTgt spid="286"/>
                                        </p:tgtEl>
                                      </p:cBhvr>
                                    </p:animEffect>
                                    <p:set>
                                      <p:cBhvr>
                                        <p:cTn id="147" dur="1" fill="hold">
                                          <p:stCondLst>
                                            <p:cond delay="499"/>
                                          </p:stCondLst>
                                        </p:cTn>
                                        <p:tgtEl>
                                          <p:spTgt spid="286"/>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4" presetClass="exit" presetSubtype="10" fill="hold" nodeType="clickEffect">
                                  <p:stCondLst>
                                    <p:cond delay="0"/>
                                  </p:stCondLst>
                                  <p:childTnLst>
                                    <p:animEffect transition="out" filter="randombar(horizontal)">
                                      <p:cBhvr>
                                        <p:cTn id="151" dur="500"/>
                                        <p:tgtEl>
                                          <p:spTgt spid="288"/>
                                        </p:tgtEl>
                                      </p:cBhvr>
                                    </p:animEffect>
                                    <p:set>
                                      <p:cBhvr>
                                        <p:cTn id="152" dur="1" fill="hold">
                                          <p:stCondLst>
                                            <p:cond delay="499"/>
                                          </p:stCondLst>
                                        </p:cTn>
                                        <p:tgtEl>
                                          <p:spTgt spid="2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57" grpId="0"/>
      <p:bldP spid="258" grpId="0"/>
      <p:bldP spid="258" grpId="1"/>
      <p:bldP spid="266" grpId="0"/>
      <p:bldP spid="267" grpId="0"/>
      <p:bldP spid="267" grpId="1"/>
      <p:bldP spid="274" grpId="0"/>
      <p:bldP spid="276" grpId="0"/>
      <p:bldP spid="276" grpId="1"/>
      <p:bldP spid="281" grpId="0"/>
      <p:bldP spid="282" grpId="0"/>
      <p:bldP spid="28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74" name="Google Shape;274;p18"/>
          <p:cNvSpPr txBox="1">
            <a:spLocks noGrp="1"/>
          </p:cNvSpPr>
          <p:nvPr>
            <p:ph type="body" idx="4294967295"/>
          </p:nvPr>
        </p:nvSpPr>
        <p:spPr>
          <a:xfrm>
            <a:off x="1645088" y="0"/>
            <a:ext cx="5853724" cy="958144"/>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3200" dirty="0" err="1"/>
              <a:t>Những</a:t>
            </a:r>
            <a:r>
              <a:rPr lang="en-US" sz="3200" dirty="0"/>
              <a:t> </a:t>
            </a:r>
            <a:r>
              <a:rPr lang="en-US" sz="3200" dirty="0" err="1"/>
              <a:t>tác</a:t>
            </a:r>
            <a:r>
              <a:rPr lang="en-US" sz="3200" dirty="0"/>
              <a:t> </a:t>
            </a:r>
            <a:r>
              <a:rPr lang="en-US" sz="3200" dirty="0" err="1"/>
              <a:t>hại</a:t>
            </a:r>
            <a:r>
              <a:rPr lang="en-US" sz="3200" dirty="0"/>
              <a:t> </a:t>
            </a:r>
            <a:r>
              <a:rPr lang="en-US" sz="3200" dirty="0" err="1"/>
              <a:t>của</a:t>
            </a:r>
            <a:r>
              <a:rPr lang="en-US" sz="3200" dirty="0"/>
              <a:t> </a:t>
            </a:r>
            <a:r>
              <a:rPr lang="en-US" sz="3200" dirty="0" err="1"/>
              <a:t>mạng</a:t>
            </a:r>
            <a:r>
              <a:rPr lang="en-US" sz="3200" dirty="0"/>
              <a:t> </a:t>
            </a:r>
            <a:r>
              <a:rPr lang="en-US" sz="3200" dirty="0" err="1"/>
              <a:t>xã</a:t>
            </a:r>
            <a:r>
              <a:rPr lang="en-US" sz="3200" dirty="0"/>
              <a:t> </a:t>
            </a:r>
            <a:r>
              <a:rPr lang="en-US" sz="3200" dirty="0" err="1"/>
              <a:t>hội</a:t>
            </a:r>
            <a:endParaRPr sz="3200" dirty="0"/>
          </a:p>
        </p:txBody>
      </p:sp>
      <p:sp>
        <p:nvSpPr>
          <p:cNvPr id="2" name="TextBox 1">
            <a:extLst>
              <a:ext uri="{FF2B5EF4-FFF2-40B4-BE49-F238E27FC236}">
                <a16:creationId xmlns:a16="http://schemas.microsoft.com/office/drawing/2014/main" id="{C47220F5-8BAA-FB62-DA07-BD33898F492A}"/>
              </a:ext>
            </a:extLst>
          </p:cNvPr>
          <p:cNvSpPr txBox="1"/>
          <p:nvPr/>
        </p:nvSpPr>
        <p:spPr>
          <a:xfrm>
            <a:off x="378127" y="838093"/>
            <a:ext cx="5582405" cy="400110"/>
          </a:xfrm>
          <a:prstGeom prst="rect">
            <a:avLst/>
          </a:prstGeom>
          <a:noFill/>
        </p:spPr>
        <p:txBody>
          <a:bodyPr wrap="square" rtlCol="0">
            <a:spAutoFit/>
          </a:bodyPr>
          <a:lstStyle/>
          <a:p>
            <a:r>
              <a:rPr lang="en-US" sz="2000" dirty="0"/>
              <a:t>1 . </a:t>
            </a:r>
            <a:r>
              <a:rPr lang="en-US" sz="2000" dirty="0" err="1"/>
              <a:t>Giảm</a:t>
            </a:r>
            <a:r>
              <a:rPr lang="en-US" sz="2000" dirty="0"/>
              <a:t> </a:t>
            </a:r>
            <a:r>
              <a:rPr lang="en-US" sz="2000" dirty="0" err="1"/>
              <a:t>sự</a:t>
            </a:r>
            <a:r>
              <a:rPr lang="en-US" sz="2000" dirty="0"/>
              <a:t> </a:t>
            </a:r>
            <a:r>
              <a:rPr lang="en-US" sz="2000" dirty="0" err="1"/>
              <a:t>tương</a:t>
            </a:r>
            <a:r>
              <a:rPr lang="en-US" sz="2000" dirty="0"/>
              <a:t> </a:t>
            </a:r>
            <a:r>
              <a:rPr lang="en-US" sz="2000" dirty="0" err="1"/>
              <a:t>tác</a:t>
            </a:r>
            <a:r>
              <a:rPr lang="en-US" sz="2000" dirty="0"/>
              <a:t> </a:t>
            </a:r>
            <a:r>
              <a:rPr lang="en-US" sz="2000" dirty="0" err="1"/>
              <a:t>giữa</a:t>
            </a:r>
            <a:r>
              <a:rPr lang="en-US" sz="2000" dirty="0"/>
              <a:t> </a:t>
            </a:r>
            <a:r>
              <a:rPr lang="en-US" sz="2000" dirty="0" err="1"/>
              <a:t>người</a:t>
            </a:r>
            <a:r>
              <a:rPr lang="en-US" sz="2000" dirty="0"/>
              <a:t> </a:t>
            </a:r>
            <a:r>
              <a:rPr lang="en-US" sz="2000" dirty="0" err="1"/>
              <a:t>với</a:t>
            </a:r>
            <a:r>
              <a:rPr lang="en-US" sz="2000" dirty="0"/>
              <a:t> </a:t>
            </a:r>
            <a:r>
              <a:rPr lang="en-US" sz="2000" dirty="0" err="1"/>
              <a:t>người</a:t>
            </a:r>
            <a:r>
              <a:rPr lang="en-US" sz="2000" dirty="0"/>
              <a:t> </a:t>
            </a:r>
          </a:p>
        </p:txBody>
      </p:sp>
      <p:sp>
        <p:nvSpPr>
          <p:cNvPr id="3" name="TextBox 2">
            <a:extLst>
              <a:ext uri="{FF2B5EF4-FFF2-40B4-BE49-F238E27FC236}">
                <a16:creationId xmlns:a16="http://schemas.microsoft.com/office/drawing/2014/main" id="{BE896DBB-AD88-1395-B504-8C76A3A4B66D}"/>
              </a:ext>
            </a:extLst>
          </p:cNvPr>
          <p:cNvSpPr txBox="1"/>
          <p:nvPr/>
        </p:nvSpPr>
        <p:spPr>
          <a:xfrm>
            <a:off x="570088" y="1162109"/>
            <a:ext cx="6158090" cy="830997"/>
          </a:xfrm>
          <a:prstGeom prst="rect">
            <a:avLst/>
          </a:prstGeom>
          <a:noFill/>
        </p:spPr>
        <p:txBody>
          <a:bodyPr wrap="square" rtlCol="0">
            <a:spAutoFit/>
          </a:bodyPr>
          <a:lstStyle/>
          <a:p>
            <a:r>
              <a:rPr lang="en-US" sz="1600" dirty="0"/>
              <a:t>-</a:t>
            </a:r>
            <a:r>
              <a:rPr lang="en-US" sz="1600" dirty="0" err="1"/>
              <a:t>Coi</a:t>
            </a:r>
            <a:r>
              <a:rPr lang="en-US" sz="1600" dirty="0"/>
              <a:t> </a:t>
            </a:r>
            <a:r>
              <a:rPr lang="en-US" sz="1600" dirty="0" err="1"/>
              <a:t>trọng</a:t>
            </a:r>
            <a:r>
              <a:rPr lang="en-US" sz="1600" dirty="0"/>
              <a:t> </a:t>
            </a:r>
            <a:r>
              <a:rPr lang="en-US" sz="1600" dirty="0" err="1"/>
              <a:t>bạn</a:t>
            </a:r>
            <a:r>
              <a:rPr lang="en-US" sz="1600" dirty="0"/>
              <a:t> </a:t>
            </a:r>
            <a:r>
              <a:rPr lang="en-US" sz="1600" dirty="0" err="1"/>
              <a:t>bè</a:t>
            </a:r>
            <a:r>
              <a:rPr lang="en-US" sz="1600" dirty="0"/>
              <a:t> “</a:t>
            </a:r>
            <a:r>
              <a:rPr lang="en-US" sz="1600" dirty="0" err="1"/>
              <a:t>ảo</a:t>
            </a:r>
            <a:r>
              <a:rPr lang="en-US" sz="1600" dirty="0"/>
              <a:t>” </a:t>
            </a:r>
            <a:r>
              <a:rPr lang="en-US" sz="1600" dirty="0" err="1"/>
              <a:t>hơn</a:t>
            </a:r>
            <a:r>
              <a:rPr lang="en-US" sz="1600" dirty="0"/>
              <a:t> </a:t>
            </a:r>
            <a:r>
              <a:rPr lang="en-US" sz="1600" dirty="0" err="1"/>
              <a:t>người</a:t>
            </a:r>
            <a:r>
              <a:rPr lang="en-US" sz="1600" dirty="0"/>
              <a:t> </a:t>
            </a:r>
            <a:r>
              <a:rPr lang="en-US" sz="1600" dirty="0" err="1"/>
              <a:t>thật</a:t>
            </a:r>
            <a:r>
              <a:rPr lang="en-US" sz="1600" dirty="0"/>
              <a:t> .</a:t>
            </a:r>
          </a:p>
          <a:p>
            <a:r>
              <a:rPr lang="en-US" sz="1600" dirty="0"/>
              <a:t>-</a:t>
            </a:r>
            <a:r>
              <a:rPr lang="en-US" sz="1600" dirty="0" err="1"/>
              <a:t>Dành</a:t>
            </a:r>
            <a:r>
              <a:rPr lang="en-US" sz="1600" dirty="0"/>
              <a:t> </a:t>
            </a:r>
            <a:r>
              <a:rPr lang="en-US" sz="1600" dirty="0" err="1"/>
              <a:t>ít</a:t>
            </a:r>
            <a:r>
              <a:rPr lang="en-US" sz="1600" dirty="0"/>
              <a:t> </a:t>
            </a:r>
            <a:r>
              <a:rPr lang="en-US" sz="1600" dirty="0" err="1"/>
              <a:t>thời</a:t>
            </a:r>
            <a:r>
              <a:rPr lang="en-US" sz="1600" dirty="0"/>
              <a:t> </a:t>
            </a:r>
            <a:r>
              <a:rPr lang="en-US" sz="1600" dirty="0" err="1"/>
              <a:t>gian</a:t>
            </a:r>
            <a:r>
              <a:rPr lang="en-US" sz="1600" dirty="0"/>
              <a:t> </a:t>
            </a:r>
            <a:r>
              <a:rPr lang="en-US" sz="1600" dirty="0" err="1"/>
              <a:t>cho</a:t>
            </a:r>
            <a:r>
              <a:rPr lang="en-US" sz="1600" dirty="0"/>
              <a:t> </a:t>
            </a:r>
            <a:r>
              <a:rPr lang="en-US" sz="1600" dirty="0" err="1"/>
              <a:t>người</a:t>
            </a:r>
            <a:r>
              <a:rPr lang="en-US" sz="1600" dirty="0"/>
              <a:t> </a:t>
            </a:r>
            <a:r>
              <a:rPr lang="en-US" sz="1600" dirty="0" err="1"/>
              <a:t>thật</a:t>
            </a:r>
            <a:r>
              <a:rPr lang="en-US" sz="1600" dirty="0"/>
              <a:t>, </a:t>
            </a:r>
            <a:r>
              <a:rPr lang="en-US" sz="1600" dirty="0" err="1"/>
              <a:t>việc</a:t>
            </a:r>
            <a:r>
              <a:rPr lang="en-US" sz="1600" dirty="0"/>
              <a:t> </a:t>
            </a:r>
            <a:r>
              <a:rPr lang="en-US" sz="1600" dirty="0" err="1"/>
              <a:t>thật</a:t>
            </a:r>
            <a:r>
              <a:rPr lang="en-US" sz="1600" dirty="0"/>
              <a:t> ở </a:t>
            </a:r>
            <a:r>
              <a:rPr lang="en-US" sz="1600" dirty="0" err="1"/>
              <a:t>xung</a:t>
            </a:r>
            <a:r>
              <a:rPr lang="en-US" sz="1600" dirty="0"/>
              <a:t> </a:t>
            </a:r>
            <a:r>
              <a:rPr lang="en-US" sz="1600" dirty="0" err="1"/>
              <a:t>quanh</a:t>
            </a:r>
            <a:r>
              <a:rPr lang="en-US" sz="1600" dirty="0"/>
              <a:t> </a:t>
            </a:r>
            <a:r>
              <a:rPr lang="en-US" sz="1600" dirty="0" err="1"/>
              <a:t>mình</a:t>
            </a:r>
            <a:r>
              <a:rPr lang="en-US" sz="1600" dirty="0"/>
              <a:t>.</a:t>
            </a:r>
          </a:p>
          <a:p>
            <a:r>
              <a:rPr lang="en-US" sz="1600" dirty="0"/>
              <a:t>-&gt;</a:t>
            </a:r>
            <a:r>
              <a:rPr lang="en-US" sz="1600" dirty="0" err="1"/>
              <a:t>Mối</a:t>
            </a:r>
            <a:r>
              <a:rPr lang="en-US" sz="1600" dirty="0"/>
              <a:t> </a:t>
            </a:r>
            <a:r>
              <a:rPr lang="en-US" sz="1600" dirty="0" err="1"/>
              <a:t>quan</a:t>
            </a:r>
            <a:r>
              <a:rPr lang="en-US" sz="1600" dirty="0"/>
              <a:t> </a:t>
            </a:r>
            <a:r>
              <a:rPr lang="en-US" sz="1600" dirty="0" err="1"/>
              <a:t>hệ</a:t>
            </a:r>
            <a:r>
              <a:rPr lang="en-US" sz="1600" dirty="0"/>
              <a:t> </a:t>
            </a:r>
            <a:r>
              <a:rPr lang="en-US" sz="1600" dirty="0" err="1"/>
              <a:t>rạn</a:t>
            </a:r>
            <a:r>
              <a:rPr lang="en-US" sz="1600" dirty="0"/>
              <a:t> </a:t>
            </a:r>
            <a:r>
              <a:rPr lang="en-US" sz="1600" dirty="0" err="1"/>
              <a:t>nứt</a:t>
            </a:r>
            <a:r>
              <a:rPr lang="en-US" sz="1600" dirty="0"/>
              <a:t> .</a:t>
            </a:r>
          </a:p>
        </p:txBody>
      </p:sp>
      <p:sp>
        <p:nvSpPr>
          <p:cNvPr id="4" name="TextBox 3">
            <a:extLst>
              <a:ext uri="{FF2B5EF4-FFF2-40B4-BE49-F238E27FC236}">
                <a16:creationId xmlns:a16="http://schemas.microsoft.com/office/drawing/2014/main" id="{8FE2A73B-B8BE-004C-88D5-106B137DBB8D}"/>
              </a:ext>
            </a:extLst>
          </p:cNvPr>
          <p:cNvSpPr txBox="1"/>
          <p:nvPr/>
        </p:nvSpPr>
        <p:spPr>
          <a:xfrm>
            <a:off x="378127" y="1104244"/>
            <a:ext cx="5221162" cy="400110"/>
          </a:xfrm>
          <a:prstGeom prst="rect">
            <a:avLst/>
          </a:prstGeom>
          <a:noFill/>
        </p:spPr>
        <p:txBody>
          <a:bodyPr wrap="square" rtlCol="0">
            <a:spAutoFit/>
          </a:bodyPr>
          <a:lstStyle/>
          <a:p>
            <a:r>
              <a:rPr lang="en-US" sz="2000" dirty="0"/>
              <a:t>2 . </a:t>
            </a:r>
            <a:r>
              <a:rPr lang="en-US" sz="2000" dirty="0" err="1"/>
              <a:t>Xao</a:t>
            </a:r>
            <a:r>
              <a:rPr lang="en-US" sz="2000" dirty="0"/>
              <a:t> </a:t>
            </a:r>
            <a:r>
              <a:rPr lang="en-US" sz="2000" dirty="0" err="1"/>
              <a:t>lãng</a:t>
            </a:r>
            <a:r>
              <a:rPr lang="en-US" sz="2000" dirty="0"/>
              <a:t> </a:t>
            </a:r>
            <a:r>
              <a:rPr lang="en-US" sz="2000" dirty="0" err="1"/>
              <a:t>mục</a:t>
            </a:r>
            <a:r>
              <a:rPr lang="en-US" sz="2000" dirty="0"/>
              <a:t> </a:t>
            </a:r>
            <a:r>
              <a:rPr lang="en-US" sz="2000" dirty="0" err="1"/>
              <a:t>tiêu</a:t>
            </a:r>
            <a:r>
              <a:rPr lang="en-US" sz="2000" dirty="0"/>
              <a:t> </a:t>
            </a:r>
            <a:r>
              <a:rPr lang="en-US" sz="2000" dirty="0" err="1"/>
              <a:t>cá</a:t>
            </a:r>
            <a:r>
              <a:rPr lang="en-US" sz="2000" dirty="0"/>
              <a:t> </a:t>
            </a:r>
            <a:r>
              <a:rPr lang="en-US" sz="2000" dirty="0" err="1"/>
              <a:t>nhân</a:t>
            </a:r>
            <a:r>
              <a:rPr lang="en-US" sz="2000" dirty="0"/>
              <a:t> </a:t>
            </a:r>
          </a:p>
        </p:txBody>
      </p:sp>
      <p:sp>
        <p:nvSpPr>
          <p:cNvPr id="5" name="TextBox 4">
            <a:extLst>
              <a:ext uri="{FF2B5EF4-FFF2-40B4-BE49-F238E27FC236}">
                <a16:creationId xmlns:a16="http://schemas.microsoft.com/office/drawing/2014/main" id="{CE895887-2F98-693E-EC8E-2B568038ED3F}"/>
              </a:ext>
            </a:extLst>
          </p:cNvPr>
          <p:cNvSpPr txBox="1"/>
          <p:nvPr/>
        </p:nvSpPr>
        <p:spPr>
          <a:xfrm>
            <a:off x="536221" y="1442634"/>
            <a:ext cx="5514648" cy="830997"/>
          </a:xfrm>
          <a:prstGeom prst="rect">
            <a:avLst/>
          </a:prstGeom>
          <a:noFill/>
        </p:spPr>
        <p:txBody>
          <a:bodyPr wrap="square" rtlCol="0">
            <a:spAutoFit/>
          </a:bodyPr>
          <a:lstStyle/>
          <a:p>
            <a:r>
              <a:rPr lang="en-US" sz="1600" dirty="0"/>
              <a:t>-</a:t>
            </a:r>
            <a:r>
              <a:rPr lang="en-US" sz="1600" dirty="0" err="1"/>
              <a:t>Làm</a:t>
            </a:r>
            <a:r>
              <a:rPr lang="en-US" sz="1600" dirty="0"/>
              <a:t> con </a:t>
            </a:r>
            <a:r>
              <a:rPr lang="en-US" sz="1600" dirty="0" err="1"/>
              <a:t>người</a:t>
            </a:r>
            <a:r>
              <a:rPr lang="en-US" sz="1600" dirty="0"/>
              <a:t> </a:t>
            </a:r>
            <a:r>
              <a:rPr lang="en-US" sz="1600" dirty="0" err="1"/>
              <a:t>quên</a:t>
            </a:r>
            <a:r>
              <a:rPr lang="en-US" sz="1600" dirty="0"/>
              <a:t> </a:t>
            </a:r>
            <a:r>
              <a:rPr lang="en-US" sz="1600" dirty="0" err="1"/>
              <a:t>đi</a:t>
            </a:r>
            <a:r>
              <a:rPr lang="en-US" sz="1600" dirty="0"/>
              <a:t> </a:t>
            </a:r>
            <a:r>
              <a:rPr lang="en-US" sz="1600" dirty="0" err="1"/>
              <a:t>mục</a:t>
            </a:r>
            <a:r>
              <a:rPr lang="en-US" sz="1600" dirty="0"/>
              <a:t> </a:t>
            </a:r>
            <a:r>
              <a:rPr lang="en-US" sz="1600" dirty="0" err="1"/>
              <a:t>tiêu</a:t>
            </a:r>
            <a:r>
              <a:rPr lang="en-US" sz="1600" dirty="0"/>
              <a:t> </a:t>
            </a:r>
            <a:r>
              <a:rPr lang="en-US" sz="1600" dirty="0" err="1"/>
              <a:t>thực</a:t>
            </a:r>
            <a:r>
              <a:rPr lang="en-US" sz="1600" dirty="0"/>
              <a:t> </a:t>
            </a:r>
            <a:r>
              <a:rPr lang="en-US" sz="1600" dirty="0" err="1"/>
              <a:t>sự</a:t>
            </a:r>
            <a:r>
              <a:rPr lang="en-US" sz="1600" dirty="0"/>
              <a:t> </a:t>
            </a:r>
            <a:r>
              <a:rPr lang="en-US" sz="1600" dirty="0" err="1"/>
              <a:t>của</a:t>
            </a:r>
            <a:r>
              <a:rPr lang="en-US" sz="1600" dirty="0"/>
              <a:t> </a:t>
            </a:r>
            <a:r>
              <a:rPr lang="en-US" sz="1600" dirty="0" err="1"/>
              <a:t>cuộc</a:t>
            </a:r>
            <a:r>
              <a:rPr lang="en-US" sz="1600" dirty="0"/>
              <a:t> </a:t>
            </a:r>
            <a:r>
              <a:rPr lang="en-US" sz="1600" dirty="0" err="1"/>
              <a:t>sống</a:t>
            </a:r>
            <a:r>
              <a:rPr lang="en-US" sz="1600" dirty="0"/>
              <a:t>.</a:t>
            </a:r>
          </a:p>
          <a:p>
            <a:r>
              <a:rPr lang="en-US" sz="1600" dirty="0"/>
              <a:t>-</a:t>
            </a:r>
            <a:r>
              <a:rPr lang="en-US" sz="1600" dirty="0" err="1"/>
              <a:t>Nhiễm</a:t>
            </a:r>
            <a:r>
              <a:rPr lang="en-US" sz="1600" dirty="0"/>
              <a:t> </a:t>
            </a:r>
            <a:r>
              <a:rPr lang="en-US" sz="1600" dirty="0" err="1"/>
              <a:t>bệnh</a:t>
            </a:r>
            <a:r>
              <a:rPr lang="en-US" sz="1600" dirty="0"/>
              <a:t> </a:t>
            </a:r>
            <a:r>
              <a:rPr lang="en-US" sz="1600" dirty="0" err="1"/>
              <a:t>của</a:t>
            </a:r>
            <a:r>
              <a:rPr lang="en-US" sz="1600" dirty="0"/>
              <a:t> </a:t>
            </a:r>
            <a:r>
              <a:rPr lang="en-US" sz="1600" dirty="0" err="1"/>
              <a:t>giới</a:t>
            </a:r>
            <a:r>
              <a:rPr lang="en-US" sz="1600" dirty="0"/>
              <a:t> </a:t>
            </a:r>
            <a:r>
              <a:rPr lang="en-US" sz="1600" dirty="0" err="1"/>
              <a:t>trẻ</a:t>
            </a:r>
            <a:r>
              <a:rPr lang="en-US" sz="1600" dirty="0"/>
              <a:t> “</a:t>
            </a:r>
            <a:r>
              <a:rPr lang="en-US" sz="1600" dirty="0" err="1"/>
              <a:t>mơ</a:t>
            </a:r>
            <a:r>
              <a:rPr lang="en-US" sz="1600" dirty="0"/>
              <a:t> </a:t>
            </a:r>
            <a:r>
              <a:rPr lang="en-US" sz="1600" dirty="0" err="1"/>
              <a:t>trở</a:t>
            </a:r>
            <a:r>
              <a:rPr lang="en-US" sz="1600" dirty="0"/>
              <a:t> </a:t>
            </a:r>
            <a:r>
              <a:rPr lang="en-US" sz="1600" dirty="0" err="1"/>
              <a:t>thành</a:t>
            </a:r>
            <a:r>
              <a:rPr lang="en-US" sz="1600" dirty="0"/>
              <a:t> </a:t>
            </a:r>
            <a:r>
              <a:rPr lang="en-US" sz="1600" dirty="0" err="1"/>
              <a:t>anh</a:t>
            </a:r>
            <a:r>
              <a:rPr lang="en-US" sz="1600" dirty="0"/>
              <a:t> </a:t>
            </a:r>
            <a:r>
              <a:rPr lang="en-US" sz="1600" dirty="0" err="1"/>
              <a:t>hùng</a:t>
            </a:r>
            <a:r>
              <a:rPr lang="en-US" sz="1600" dirty="0"/>
              <a:t> </a:t>
            </a:r>
            <a:r>
              <a:rPr lang="en-US" sz="1600" dirty="0" err="1"/>
              <a:t>bàn</a:t>
            </a:r>
            <a:r>
              <a:rPr lang="en-US" sz="1600" dirty="0"/>
              <a:t> </a:t>
            </a:r>
            <a:r>
              <a:rPr lang="en-US" sz="1600" dirty="0" err="1"/>
              <a:t>phím</a:t>
            </a:r>
            <a:r>
              <a:rPr lang="en-US" sz="1600" dirty="0"/>
              <a:t> </a:t>
            </a:r>
            <a:r>
              <a:rPr lang="en-US" sz="1600" dirty="0" err="1"/>
              <a:t>và</a:t>
            </a:r>
            <a:r>
              <a:rPr lang="en-US" sz="1600" dirty="0"/>
              <a:t> </a:t>
            </a:r>
            <a:r>
              <a:rPr lang="en-US" sz="1600" dirty="0" err="1"/>
              <a:t>người</a:t>
            </a:r>
            <a:r>
              <a:rPr lang="en-US" sz="1600" dirty="0"/>
              <a:t> </a:t>
            </a:r>
            <a:r>
              <a:rPr lang="en-US" sz="1600" dirty="0" err="1"/>
              <a:t>nổi</a:t>
            </a:r>
            <a:r>
              <a:rPr lang="en-US" sz="1600" dirty="0"/>
              <a:t> </a:t>
            </a:r>
            <a:r>
              <a:rPr lang="en-US" sz="1600" dirty="0" err="1"/>
              <a:t>tiếng</a:t>
            </a:r>
            <a:r>
              <a:rPr lang="en-US" sz="1600" dirty="0"/>
              <a:t> </a:t>
            </a:r>
            <a:r>
              <a:rPr lang="en-US" sz="1600" dirty="0" err="1"/>
              <a:t>trên</a:t>
            </a:r>
            <a:r>
              <a:rPr lang="en-US" sz="1600" dirty="0"/>
              <a:t> </a:t>
            </a:r>
            <a:r>
              <a:rPr lang="en-US" sz="1600" dirty="0" err="1"/>
              <a:t>mạng</a:t>
            </a:r>
            <a:r>
              <a:rPr lang="en-US" sz="1600" dirty="0"/>
              <a:t>”. </a:t>
            </a:r>
          </a:p>
        </p:txBody>
      </p:sp>
      <p:pic>
        <p:nvPicPr>
          <p:cNvPr id="7" name="Picture 6">
            <a:extLst>
              <a:ext uri="{FF2B5EF4-FFF2-40B4-BE49-F238E27FC236}">
                <a16:creationId xmlns:a16="http://schemas.microsoft.com/office/drawing/2014/main" id="{336EE547-1FD0-0253-BCFD-1A472BD6D115}"/>
              </a:ext>
            </a:extLst>
          </p:cNvPr>
          <p:cNvPicPr>
            <a:picLocks noChangeAspect="1"/>
          </p:cNvPicPr>
          <p:nvPr/>
        </p:nvPicPr>
        <p:blipFill>
          <a:blip r:embed="rId3"/>
          <a:stretch>
            <a:fillRect/>
          </a:stretch>
        </p:blipFill>
        <p:spPr>
          <a:xfrm>
            <a:off x="4820356" y="1988844"/>
            <a:ext cx="3787423" cy="2454784"/>
          </a:xfrm>
          <a:prstGeom prst="rect">
            <a:avLst/>
          </a:prstGeom>
          <a:ln>
            <a:noFill/>
          </a:ln>
          <a:effectLst>
            <a:softEdge rad="112500"/>
          </a:effectLst>
        </p:spPr>
      </p:pic>
      <p:pic>
        <p:nvPicPr>
          <p:cNvPr id="9" name="Picture 8">
            <a:extLst>
              <a:ext uri="{FF2B5EF4-FFF2-40B4-BE49-F238E27FC236}">
                <a16:creationId xmlns:a16="http://schemas.microsoft.com/office/drawing/2014/main" id="{D44C7DE3-B9CD-5E4F-0D4C-0891B550233E}"/>
              </a:ext>
            </a:extLst>
          </p:cNvPr>
          <p:cNvPicPr>
            <a:picLocks noChangeAspect="1"/>
          </p:cNvPicPr>
          <p:nvPr/>
        </p:nvPicPr>
        <p:blipFill>
          <a:blip r:embed="rId4"/>
          <a:stretch>
            <a:fillRect/>
          </a:stretch>
        </p:blipFill>
        <p:spPr>
          <a:xfrm>
            <a:off x="940869" y="2049059"/>
            <a:ext cx="3800440" cy="2392657"/>
          </a:xfrm>
          <a:prstGeom prst="rect">
            <a:avLst/>
          </a:prstGeom>
          <a:ln>
            <a:noFill/>
          </a:ln>
          <a:effectLst>
            <a:softEdge rad="112500"/>
          </a:effectLst>
        </p:spPr>
      </p:pic>
      <p:pic>
        <p:nvPicPr>
          <p:cNvPr id="11" name="Picture 10">
            <a:extLst>
              <a:ext uri="{FF2B5EF4-FFF2-40B4-BE49-F238E27FC236}">
                <a16:creationId xmlns:a16="http://schemas.microsoft.com/office/drawing/2014/main" id="{32AAB187-6E1E-5994-54F9-F28794CC2B6B}"/>
              </a:ext>
            </a:extLst>
          </p:cNvPr>
          <p:cNvPicPr>
            <a:picLocks noChangeAspect="1"/>
          </p:cNvPicPr>
          <p:nvPr/>
        </p:nvPicPr>
        <p:blipFill>
          <a:blip r:embed="rId5"/>
          <a:stretch>
            <a:fillRect/>
          </a:stretch>
        </p:blipFill>
        <p:spPr>
          <a:xfrm>
            <a:off x="570088" y="2271250"/>
            <a:ext cx="4250268" cy="2138014"/>
          </a:xfrm>
          <a:prstGeom prst="rect">
            <a:avLst/>
          </a:prstGeom>
          <a:ln>
            <a:noFill/>
          </a:ln>
          <a:effectLst>
            <a:softEdge rad="112500"/>
          </a:effectLst>
        </p:spPr>
      </p:pic>
      <p:pic>
        <p:nvPicPr>
          <p:cNvPr id="13" name="Picture 12">
            <a:extLst>
              <a:ext uri="{FF2B5EF4-FFF2-40B4-BE49-F238E27FC236}">
                <a16:creationId xmlns:a16="http://schemas.microsoft.com/office/drawing/2014/main" id="{8980BB71-0D57-429C-0CC3-41D5D325422B}"/>
              </a:ext>
            </a:extLst>
          </p:cNvPr>
          <p:cNvPicPr>
            <a:picLocks noChangeAspect="1"/>
          </p:cNvPicPr>
          <p:nvPr/>
        </p:nvPicPr>
        <p:blipFill>
          <a:blip r:embed="rId6"/>
          <a:stretch>
            <a:fillRect/>
          </a:stretch>
        </p:blipFill>
        <p:spPr>
          <a:xfrm>
            <a:off x="5027500" y="2192809"/>
            <a:ext cx="3546412" cy="2138014"/>
          </a:xfrm>
          <a:prstGeom prst="rect">
            <a:avLst/>
          </a:prstGeom>
          <a:ln>
            <a:noFill/>
          </a:ln>
          <a:effectLst>
            <a:softEdge rad="112500"/>
          </a:effectLst>
        </p:spPr>
      </p:pic>
      <p:sp>
        <p:nvSpPr>
          <p:cNvPr id="17" name="TextBox 16">
            <a:extLst>
              <a:ext uri="{FF2B5EF4-FFF2-40B4-BE49-F238E27FC236}">
                <a16:creationId xmlns:a16="http://schemas.microsoft.com/office/drawing/2014/main" id="{1CE55BD7-99BC-154F-A78F-D8E5EE372B1C}"/>
              </a:ext>
            </a:extLst>
          </p:cNvPr>
          <p:cNvSpPr txBox="1"/>
          <p:nvPr/>
        </p:nvSpPr>
        <p:spPr>
          <a:xfrm>
            <a:off x="378127" y="1356255"/>
            <a:ext cx="5514648" cy="400110"/>
          </a:xfrm>
          <a:prstGeom prst="rect">
            <a:avLst/>
          </a:prstGeom>
          <a:noFill/>
        </p:spPr>
        <p:txBody>
          <a:bodyPr wrap="square" rtlCol="0">
            <a:spAutoFit/>
          </a:bodyPr>
          <a:lstStyle/>
          <a:p>
            <a:r>
              <a:rPr lang="en-US" sz="2000" dirty="0"/>
              <a:t>3 . </a:t>
            </a:r>
            <a:r>
              <a:rPr lang="en-US" sz="2000" dirty="0" err="1"/>
              <a:t>Nguy</a:t>
            </a:r>
            <a:r>
              <a:rPr lang="en-US" sz="2000" dirty="0"/>
              <a:t> </a:t>
            </a:r>
            <a:r>
              <a:rPr lang="en-US" sz="2000" dirty="0" err="1"/>
              <a:t>cơ</a:t>
            </a:r>
            <a:r>
              <a:rPr lang="en-US" sz="2000" dirty="0"/>
              <a:t> </a:t>
            </a:r>
            <a:r>
              <a:rPr lang="en-US" sz="2000" dirty="0" err="1"/>
              <a:t>bị</a:t>
            </a:r>
            <a:r>
              <a:rPr lang="en-US" sz="2000" dirty="0"/>
              <a:t> </a:t>
            </a:r>
            <a:r>
              <a:rPr lang="en-US" sz="2000" dirty="0" err="1"/>
              <a:t>bệnh</a:t>
            </a:r>
            <a:r>
              <a:rPr lang="en-US" sz="2000" dirty="0"/>
              <a:t> </a:t>
            </a:r>
            <a:r>
              <a:rPr lang="en-US" sz="2000" dirty="0" err="1"/>
              <a:t>trầm</a:t>
            </a:r>
            <a:r>
              <a:rPr lang="en-US" sz="2000" dirty="0"/>
              <a:t> </a:t>
            </a:r>
            <a:r>
              <a:rPr lang="en-US" sz="2000" dirty="0" err="1"/>
              <a:t>cảm</a:t>
            </a:r>
            <a:endParaRPr lang="en-US" sz="2000" dirty="0"/>
          </a:p>
        </p:txBody>
      </p:sp>
      <p:sp>
        <p:nvSpPr>
          <p:cNvPr id="18" name="TextBox 17">
            <a:extLst>
              <a:ext uri="{FF2B5EF4-FFF2-40B4-BE49-F238E27FC236}">
                <a16:creationId xmlns:a16="http://schemas.microsoft.com/office/drawing/2014/main" id="{6B98A19A-92A0-0A86-6321-AF3AE9D3F27A}"/>
              </a:ext>
            </a:extLst>
          </p:cNvPr>
          <p:cNvSpPr txBox="1"/>
          <p:nvPr/>
        </p:nvSpPr>
        <p:spPr>
          <a:xfrm>
            <a:off x="665494" y="1665773"/>
            <a:ext cx="4646428" cy="584775"/>
          </a:xfrm>
          <a:prstGeom prst="rect">
            <a:avLst/>
          </a:prstGeom>
          <a:noFill/>
        </p:spPr>
        <p:txBody>
          <a:bodyPr wrap="square" rtlCol="0">
            <a:spAutoFit/>
          </a:bodyPr>
          <a:lstStyle/>
          <a:p>
            <a:r>
              <a:rPr lang="en-US" sz="1600" dirty="0"/>
              <a:t>-</a:t>
            </a:r>
            <a:r>
              <a:rPr lang="en-US" sz="1600" dirty="0" err="1"/>
              <a:t>Nghiên</a:t>
            </a:r>
            <a:r>
              <a:rPr lang="en-US" sz="1600" dirty="0"/>
              <a:t> </a:t>
            </a:r>
            <a:r>
              <a:rPr lang="en-US" sz="1600" dirty="0" err="1"/>
              <a:t>cứu</a:t>
            </a:r>
            <a:r>
              <a:rPr lang="en-US" sz="1600" dirty="0"/>
              <a:t> </a:t>
            </a:r>
            <a:r>
              <a:rPr lang="en-US" sz="1600" dirty="0" err="1"/>
              <a:t>cho</a:t>
            </a:r>
            <a:r>
              <a:rPr lang="en-US" sz="1600" dirty="0"/>
              <a:t> </a:t>
            </a:r>
            <a:r>
              <a:rPr lang="en-US" sz="1600" dirty="0" err="1"/>
              <a:t>thấy</a:t>
            </a:r>
            <a:r>
              <a:rPr lang="en-US" sz="1600" dirty="0"/>
              <a:t> </a:t>
            </a:r>
            <a:r>
              <a:rPr lang="en-US" sz="1600" dirty="0" err="1"/>
              <a:t>sử</a:t>
            </a:r>
            <a:r>
              <a:rPr lang="en-US" sz="1600" dirty="0"/>
              <a:t> </a:t>
            </a:r>
            <a:r>
              <a:rPr lang="en-US" sz="1600" dirty="0" err="1"/>
              <a:t>dụng</a:t>
            </a:r>
            <a:r>
              <a:rPr lang="en-US" sz="1600" dirty="0"/>
              <a:t> </a:t>
            </a:r>
            <a:r>
              <a:rPr lang="en-US" sz="1600" dirty="0" err="1"/>
              <a:t>mạng</a:t>
            </a:r>
            <a:r>
              <a:rPr lang="en-US" sz="1600" dirty="0"/>
              <a:t> </a:t>
            </a:r>
            <a:r>
              <a:rPr lang="en-US" sz="1600" dirty="0" err="1"/>
              <a:t>xã</a:t>
            </a:r>
            <a:r>
              <a:rPr lang="en-US" sz="1600" dirty="0"/>
              <a:t> </a:t>
            </a:r>
            <a:r>
              <a:rPr lang="en-US" sz="1600" dirty="0" err="1"/>
              <a:t>hội</a:t>
            </a:r>
            <a:r>
              <a:rPr lang="en-US" sz="1600" dirty="0"/>
              <a:t> </a:t>
            </a:r>
            <a:r>
              <a:rPr lang="en-US" sz="1600" dirty="0" err="1"/>
              <a:t>nhiều</a:t>
            </a:r>
            <a:r>
              <a:rPr lang="en-US" sz="1600" dirty="0"/>
              <a:t> </a:t>
            </a:r>
            <a:r>
              <a:rPr lang="en-US" sz="1600" dirty="0" err="1"/>
              <a:t>có</a:t>
            </a:r>
            <a:r>
              <a:rPr lang="en-US" sz="1600" dirty="0"/>
              <a:t> </a:t>
            </a:r>
            <a:r>
              <a:rPr lang="en-US" sz="1600" dirty="0" err="1"/>
              <a:t>nguy</a:t>
            </a:r>
            <a:r>
              <a:rPr lang="en-US" sz="1600" dirty="0"/>
              <a:t> </a:t>
            </a:r>
            <a:r>
              <a:rPr lang="en-US" sz="1600" dirty="0" err="1"/>
              <a:t>cơ</a:t>
            </a:r>
            <a:r>
              <a:rPr lang="en-US" sz="1600" dirty="0"/>
              <a:t> </a:t>
            </a:r>
            <a:r>
              <a:rPr lang="en-US" sz="1600" dirty="0" err="1"/>
              <a:t>bị</a:t>
            </a:r>
            <a:r>
              <a:rPr lang="en-US" sz="1600" dirty="0"/>
              <a:t> “</a:t>
            </a:r>
            <a:r>
              <a:rPr lang="en-US" sz="1600" dirty="0" err="1"/>
              <a:t>Trầm</a:t>
            </a:r>
            <a:r>
              <a:rPr lang="en-US" sz="1600" dirty="0"/>
              <a:t> </a:t>
            </a:r>
            <a:r>
              <a:rPr lang="en-US" sz="1600" dirty="0" err="1"/>
              <a:t>cảm</a:t>
            </a:r>
            <a:r>
              <a:rPr lang="en-US" sz="1600" dirty="0"/>
              <a:t>”.</a:t>
            </a:r>
          </a:p>
        </p:txBody>
      </p:sp>
      <p:pic>
        <p:nvPicPr>
          <p:cNvPr id="20" name="Picture 19">
            <a:extLst>
              <a:ext uri="{FF2B5EF4-FFF2-40B4-BE49-F238E27FC236}">
                <a16:creationId xmlns:a16="http://schemas.microsoft.com/office/drawing/2014/main" id="{E86A3D8C-9DB1-062D-5621-AB123D5F338A}"/>
              </a:ext>
            </a:extLst>
          </p:cNvPr>
          <p:cNvPicPr>
            <a:picLocks noChangeAspect="1"/>
          </p:cNvPicPr>
          <p:nvPr/>
        </p:nvPicPr>
        <p:blipFill>
          <a:blip r:embed="rId7"/>
          <a:stretch>
            <a:fillRect/>
          </a:stretch>
        </p:blipFill>
        <p:spPr>
          <a:xfrm>
            <a:off x="570088" y="2314500"/>
            <a:ext cx="4205088" cy="2088259"/>
          </a:xfrm>
          <a:prstGeom prst="rect">
            <a:avLst/>
          </a:prstGeom>
          <a:ln>
            <a:noFill/>
          </a:ln>
          <a:effectLst>
            <a:softEdge rad="112500"/>
          </a:effectLst>
        </p:spPr>
      </p:pic>
      <p:pic>
        <p:nvPicPr>
          <p:cNvPr id="22" name="Picture 21">
            <a:extLst>
              <a:ext uri="{FF2B5EF4-FFF2-40B4-BE49-F238E27FC236}">
                <a16:creationId xmlns:a16="http://schemas.microsoft.com/office/drawing/2014/main" id="{E13053FC-81B2-91DB-D6AA-E830D8F16A6F}"/>
              </a:ext>
            </a:extLst>
          </p:cNvPr>
          <p:cNvPicPr>
            <a:picLocks noChangeAspect="1"/>
          </p:cNvPicPr>
          <p:nvPr/>
        </p:nvPicPr>
        <p:blipFill>
          <a:blip r:embed="rId8"/>
          <a:stretch>
            <a:fillRect/>
          </a:stretch>
        </p:blipFill>
        <p:spPr>
          <a:xfrm>
            <a:off x="4865536" y="2154476"/>
            <a:ext cx="3787423" cy="2110251"/>
          </a:xfrm>
          <a:prstGeom prst="rect">
            <a:avLst/>
          </a:prstGeom>
          <a:ln>
            <a:noFill/>
          </a:ln>
          <a:effectLst>
            <a:softEdge rad="112500"/>
          </a:effectLst>
        </p:spPr>
      </p:pic>
      <p:sp>
        <p:nvSpPr>
          <p:cNvPr id="24" name="TextBox 23">
            <a:extLst>
              <a:ext uri="{FF2B5EF4-FFF2-40B4-BE49-F238E27FC236}">
                <a16:creationId xmlns:a16="http://schemas.microsoft.com/office/drawing/2014/main" id="{6E3E7404-BE72-6F0F-66F3-EDA0C138640C}"/>
              </a:ext>
            </a:extLst>
          </p:cNvPr>
          <p:cNvSpPr txBox="1"/>
          <p:nvPr/>
        </p:nvSpPr>
        <p:spPr>
          <a:xfrm>
            <a:off x="372885" y="1628515"/>
            <a:ext cx="2994606" cy="400110"/>
          </a:xfrm>
          <a:prstGeom prst="rect">
            <a:avLst/>
          </a:prstGeom>
          <a:noFill/>
        </p:spPr>
        <p:txBody>
          <a:bodyPr wrap="square" rtlCol="0">
            <a:spAutoFit/>
          </a:bodyPr>
          <a:lstStyle/>
          <a:p>
            <a:r>
              <a:rPr lang="en-US" sz="2000" dirty="0"/>
              <a:t>4 . </a:t>
            </a:r>
            <a:r>
              <a:rPr lang="en-US" sz="2000" dirty="0" err="1"/>
              <a:t>Giết</a:t>
            </a:r>
            <a:r>
              <a:rPr lang="en-US" sz="2000" dirty="0"/>
              <a:t> </a:t>
            </a:r>
            <a:r>
              <a:rPr lang="en-US" sz="2000" dirty="0" err="1"/>
              <a:t>chết</a:t>
            </a:r>
            <a:r>
              <a:rPr lang="en-US" sz="2000" dirty="0"/>
              <a:t> </a:t>
            </a:r>
            <a:r>
              <a:rPr lang="en-US" sz="2000" dirty="0" err="1"/>
              <a:t>sáng</a:t>
            </a:r>
            <a:r>
              <a:rPr lang="en-US" sz="2000" dirty="0"/>
              <a:t> </a:t>
            </a:r>
            <a:r>
              <a:rPr lang="en-US" sz="2000" dirty="0" err="1"/>
              <a:t>tạo</a:t>
            </a:r>
            <a:endParaRPr lang="en-US" sz="2000" dirty="0"/>
          </a:p>
        </p:txBody>
      </p:sp>
      <p:sp>
        <p:nvSpPr>
          <p:cNvPr id="26" name="TextBox 25">
            <a:extLst>
              <a:ext uri="{FF2B5EF4-FFF2-40B4-BE49-F238E27FC236}">
                <a16:creationId xmlns:a16="http://schemas.microsoft.com/office/drawing/2014/main" id="{3584C6B6-7536-4C64-B852-331AFDD5979B}"/>
              </a:ext>
            </a:extLst>
          </p:cNvPr>
          <p:cNvSpPr txBox="1"/>
          <p:nvPr/>
        </p:nvSpPr>
        <p:spPr>
          <a:xfrm>
            <a:off x="536221" y="1907503"/>
            <a:ext cx="6907731" cy="584775"/>
          </a:xfrm>
          <a:prstGeom prst="rect">
            <a:avLst/>
          </a:prstGeom>
          <a:noFill/>
        </p:spPr>
        <p:txBody>
          <a:bodyPr wrap="square" rtlCol="0">
            <a:spAutoFit/>
          </a:bodyPr>
          <a:lstStyle/>
          <a:p>
            <a:r>
              <a:rPr lang="en-US" sz="1600" dirty="0"/>
              <a:t>-MXH </a:t>
            </a:r>
            <a:r>
              <a:rPr lang="en-US" sz="1600" dirty="0" err="1"/>
              <a:t>là</a:t>
            </a:r>
            <a:r>
              <a:rPr lang="en-US" sz="1600" dirty="0"/>
              <a:t> </a:t>
            </a:r>
            <a:r>
              <a:rPr lang="en-US" sz="1600" dirty="0" err="1"/>
              <a:t>phương</a:t>
            </a:r>
            <a:r>
              <a:rPr lang="en-US" sz="1600" dirty="0"/>
              <a:t> </a:t>
            </a:r>
            <a:r>
              <a:rPr lang="en-US" sz="1600" dirty="0" err="1"/>
              <a:t>pháp</a:t>
            </a:r>
            <a:r>
              <a:rPr lang="en-US" sz="1600" dirty="0"/>
              <a:t> </a:t>
            </a:r>
            <a:r>
              <a:rPr lang="en-US" sz="1600" dirty="0" err="1"/>
              <a:t>hiệu</a:t>
            </a:r>
            <a:r>
              <a:rPr lang="en-US" sz="1600" dirty="0"/>
              <a:t> </a:t>
            </a:r>
            <a:r>
              <a:rPr lang="en-US" sz="1600" dirty="0" err="1"/>
              <a:t>quả</a:t>
            </a:r>
            <a:r>
              <a:rPr lang="en-US" sz="1600" dirty="0"/>
              <a:t> </a:t>
            </a:r>
            <a:r>
              <a:rPr lang="en-US" sz="1600" dirty="0" err="1"/>
              <a:t>làm</a:t>
            </a:r>
            <a:r>
              <a:rPr lang="en-US" sz="1600" dirty="0"/>
              <a:t> </a:t>
            </a:r>
            <a:r>
              <a:rPr lang="en-US" sz="1600" dirty="0" err="1"/>
              <a:t>tê</a:t>
            </a:r>
            <a:r>
              <a:rPr lang="en-US" sz="1600" dirty="0"/>
              <a:t> </a:t>
            </a:r>
            <a:r>
              <a:rPr lang="en-US" sz="1600" dirty="0" err="1"/>
              <a:t>liệt</a:t>
            </a:r>
            <a:r>
              <a:rPr lang="en-US" sz="1600" dirty="0"/>
              <a:t> </a:t>
            </a:r>
            <a:r>
              <a:rPr lang="en-US" sz="1600" dirty="0" err="1"/>
              <a:t>và</a:t>
            </a:r>
            <a:r>
              <a:rPr lang="en-US" sz="1600" dirty="0"/>
              <a:t> </a:t>
            </a:r>
            <a:r>
              <a:rPr lang="en-US" sz="1600" dirty="0" err="1"/>
              <a:t>giết</a:t>
            </a:r>
            <a:r>
              <a:rPr lang="en-US" sz="1600" dirty="0"/>
              <a:t> </a:t>
            </a:r>
            <a:r>
              <a:rPr lang="en-US" sz="1600" dirty="0" err="1"/>
              <a:t>chết</a:t>
            </a:r>
            <a:r>
              <a:rPr lang="en-US" sz="1600" dirty="0"/>
              <a:t> </a:t>
            </a:r>
            <a:r>
              <a:rPr lang="en-US" sz="1600" dirty="0" err="1"/>
              <a:t>sáng</a:t>
            </a:r>
            <a:r>
              <a:rPr lang="en-US" sz="1600" dirty="0"/>
              <a:t> </a:t>
            </a:r>
            <a:r>
              <a:rPr lang="en-US" sz="1600" dirty="0" err="1"/>
              <a:t>tạo</a:t>
            </a:r>
            <a:endParaRPr lang="en-US" sz="1600" dirty="0"/>
          </a:p>
          <a:p>
            <a:r>
              <a:rPr lang="en-US" sz="1600" dirty="0"/>
              <a:t>-</a:t>
            </a:r>
            <a:r>
              <a:rPr lang="en-US" sz="1600" dirty="0" err="1"/>
              <a:t>Lướt</a:t>
            </a:r>
            <a:r>
              <a:rPr lang="en-US" sz="1600" dirty="0"/>
              <a:t> web </a:t>
            </a:r>
            <a:r>
              <a:rPr lang="en-US" sz="1600" dirty="0" err="1"/>
              <a:t>có</a:t>
            </a:r>
            <a:r>
              <a:rPr lang="en-US" sz="1600" dirty="0"/>
              <a:t> </a:t>
            </a:r>
            <a:r>
              <a:rPr lang="en-US" sz="1600" dirty="0" err="1"/>
              <a:t>tác</a:t>
            </a:r>
            <a:r>
              <a:rPr lang="en-US" sz="1600" dirty="0"/>
              <a:t> </a:t>
            </a:r>
            <a:r>
              <a:rPr lang="en-US" sz="1600" dirty="0" err="1"/>
              <a:t>động</a:t>
            </a:r>
            <a:r>
              <a:rPr lang="en-US" sz="1600" dirty="0"/>
              <a:t> </a:t>
            </a:r>
            <a:r>
              <a:rPr lang="en-US" sz="1600" dirty="0" err="1"/>
              <a:t>làm</a:t>
            </a:r>
            <a:r>
              <a:rPr lang="en-US" sz="1600" dirty="0"/>
              <a:t> </a:t>
            </a:r>
            <a:r>
              <a:rPr lang="en-US" sz="1600" dirty="0" err="1"/>
              <a:t>tê</a:t>
            </a:r>
            <a:r>
              <a:rPr lang="en-US" sz="1600" dirty="0"/>
              <a:t> </a:t>
            </a:r>
            <a:r>
              <a:rPr lang="en-US" sz="1600" dirty="0" err="1"/>
              <a:t>liệt</a:t>
            </a:r>
            <a:r>
              <a:rPr lang="en-US" sz="1600" dirty="0"/>
              <a:t> </a:t>
            </a:r>
            <a:r>
              <a:rPr lang="en-US" sz="1600" dirty="0" err="1"/>
              <a:t>não</a:t>
            </a:r>
            <a:r>
              <a:rPr lang="en-US" sz="1600" dirty="0"/>
              <a:t> </a:t>
            </a:r>
            <a:r>
              <a:rPr lang="en-US" sz="1600" dirty="0" err="1"/>
              <a:t>bộ</a:t>
            </a:r>
            <a:r>
              <a:rPr lang="en-US" sz="1600" dirty="0"/>
              <a:t> </a:t>
            </a:r>
            <a:r>
              <a:rPr lang="en-US" sz="1600" dirty="0" err="1"/>
              <a:t>giống</a:t>
            </a:r>
            <a:r>
              <a:rPr lang="en-US" sz="1600" dirty="0"/>
              <a:t> </a:t>
            </a:r>
            <a:r>
              <a:rPr lang="en-US" sz="1600" dirty="0" err="1"/>
              <a:t>như</a:t>
            </a:r>
            <a:r>
              <a:rPr lang="en-US" sz="1600" dirty="0"/>
              <a:t> </a:t>
            </a:r>
            <a:r>
              <a:rPr lang="en-US" sz="1600" dirty="0" err="1"/>
              <a:t>xem</a:t>
            </a:r>
            <a:r>
              <a:rPr lang="en-US" sz="1600" dirty="0"/>
              <a:t> </a:t>
            </a:r>
            <a:r>
              <a:rPr lang="en-US" sz="1600" dirty="0" err="1"/>
              <a:t>tivi</a:t>
            </a:r>
            <a:r>
              <a:rPr lang="en-US" sz="1600" dirty="0"/>
              <a:t> </a:t>
            </a:r>
            <a:r>
              <a:rPr lang="en-US" sz="1600" dirty="0" err="1"/>
              <a:t>trong</a:t>
            </a:r>
            <a:r>
              <a:rPr lang="en-US" sz="1600" dirty="0"/>
              <a:t> </a:t>
            </a:r>
            <a:r>
              <a:rPr lang="en-US" sz="1600" dirty="0" err="1"/>
              <a:t>vô</a:t>
            </a:r>
            <a:r>
              <a:rPr lang="en-US" sz="1600" dirty="0"/>
              <a:t> </a:t>
            </a:r>
            <a:r>
              <a:rPr lang="en-US" sz="1600" dirty="0" err="1"/>
              <a:t>thức</a:t>
            </a:r>
            <a:r>
              <a:rPr lang="en-US" sz="1600" dirty="0"/>
              <a:t> </a:t>
            </a:r>
          </a:p>
        </p:txBody>
      </p:sp>
      <p:pic>
        <p:nvPicPr>
          <p:cNvPr id="28" name="Picture 27">
            <a:extLst>
              <a:ext uri="{FF2B5EF4-FFF2-40B4-BE49-F238E27FC236}">
                <a16:creationId xmlns:a16="http://schemas.microsoft.com/office/drawing/2014/main" id="{5F0EAEF5-2824-C673-750E-8ED9D2126DD7}"/>
              </a:ext>
            </a:extLst>
          </p:cNvPr>
          <p:cNvPicPr>
            <a:picLocks noChangeAspect="1"/>
          </p:cNvPicPr>
          <p:nvPr/>
        </p:nvPicPr>
        <p:blipFill>
          <a:blip r:embed="rId9"/>
          <a:stretch>
            <a:fillRect/>
          </a:stretch>
        </p:blipFill>
        <p:spPr>
          <a:xfrm>
            <a:off x="733725" y="2563630"/>
            <a:ext cx="3527103" cy="2088259"/>
          </a:xfrm>
          <a:prstGeom prst="rect">
            <a:avLst/>
          </a:prstGeom>
          <a:ln>
            <a:noFill/>
          </a:ln>
          <a:effectLst>
            <a:softEdge rad="112500"/>
          </a:effectLst>
        </p:spPr>
      </p:pic>
      <p:pic>
        <p:nvPicPr>
          <p:cNvPr id="30" name="Picture 29">
            <a:extLst>
              <a:ext uri="{FF2B5EF4-FFF2-40B4-BE49-F238E27FC236}">
                <a16:creationId xmlns:a16="http://schemas.microsoft.com/office/drawing/2014/main" id="{E0994756-0C2A-2D88-BF90-4F932A2146DB}"/>
              </a:ext>
            </a:extLst>
          </p:cNvPr>
          <p:cNvPicPr>
            <a:picLocks noChangeAspect="1"/>
          </p:cNvPicPr>
          <p:nvPr/>
        </p:nvPicPr>
        <p:blipFill>
          <a:blip r:embed="rId10"/>
          <a:stretch>
            <a:fillRect/>
          </a:stretch>
        </p:blipFill>
        <p:spPr>
          <a:xfrm>
            <a:off x="4422792" y="2571749"/>
            <a:ext cx="3527103" cy="2112591"/>
          </a:xfrm>
          <a:prstGeom prst="rect">
            <a:avLst/>
          </a:prstGeom>
          <a:ln>
            <a:noFill/>
          </a:ln>
          <a:effectLst>
            <a:softEdge rad="112500"/>
          </a:effectLst>
        </p:spPr>
      </p:pic>
      <p:sp>
        <p:nvSpPr>
          <p:cNvPr id="31" name="TextBox 30">
            <a:extLst>
              <a:ext uri="{FF2B5EF4-FFF2-40B4-BE49-F238E27FC236}">
                <a16:creationId xmlns:a16="http://schemas.microsoft.com/office/drawing/2014/main" id="{3F32AF6B-1015-5A7D-4A5F-12A2CFE272A5}"/>
              </a:ext>
            </a:extLst>
          </p:cNvPr>
          <p:cNvSpPr txBox="1"/>
          <p:nvPr/>
        </p:nvSpPr>
        <p:spPr>
          <a:xfrm>
            <a:off x="372885" y="1893104"/>
            <a:ext cx="2614872" cy="400110"/>
          </a:xfrm>
          <a:prstGeom prst="rect">
            <a:avLst/>
          </a:prstGeom>
          <a:noFill/>
        </p:spPr>
        <p:txBody>
          <a:bodyPr wrap="square" rtlCol="0">
            <a:spAutoFit/>
          </a:bodyPr>
          <a:lstStyle/>
          <a:p>
            <a:r>
              <a:rPr lang="en-US" sz="2000" dirty="0"/>
              <a:t>5 . </a:t>
            </a:r>
            <a:r>
              <a:rPr lang="en-US" sz="2000" dirty="0" err="1"/>
              <a:t>Tình</a:t>
            </a:r>
            <a:r>
              <a:rPr lang="en-US" sz="2000" dirty="0"/>
              <a:t> </a:t>
            </a:r>
            <a:r>
              <a:rPr lang="en-US" sz="2000" dirty="0" err="1"/>
              <a:t>yêu</a:t>
            </a:r>
            <a:r>
              <a:rPr lang="en-US" sz="2000" dirty="0"/>
              <a:t> </a:t>
            </a:r>
            <a:r>
              <a:rPr lang="en-US" sz="2000" dirty="0" err="1"/>
              <a:t>đỗ</a:t>
            </a:r>
            <a:r>
              <a:rPr lang="en-US" sz="2000" dirty="0"/>
              <a:t> </a:t>
            </a:r>
            <a:r>
              <a:rPr lang="en-US" sz="2000" dirty="0" err="1"/>
              <a:t>vỡ</a:t>
            </a:r>
            <a:endParaRPr lang="en-US" sz="2000" dirty="0"/>
          </a:p>
        </p:txBody>
      </p:sp>
      <p:sp>
        <p:nvSpPr>
          <p:cNvPr id="257" name="TextBox 256">
            <a:extLst>
              <a:ext uri="{FF2B5EF4-FFF2-40B4-BE49-F238E27FC236}">
                <a16:creationId xmlns:a16="http://schemas.microsoft.com/office/drawing/2014/main" id="{A7F83782-8072-92D3-8046-097345848C62}"/>
              </a:ext>
            </a:extLst>
          </p:cNvPr>
          <p:cNvSpPr txBox="1"/>
          <p:nvPr/>
        </p:nvSpPr>
        <p:spPr>
          <a:xfrm>
            <a:off x="537410" y="2192809"/>
            <a:ext cx="7419975" cy="1077218"/>
          </a:xfrm>
          <a:prstGeom prst="rect">
            <a:avLst/>
          </a:prstGeom>
          <a:noFill/>
        </p:spPr>
        <p:txBody>
          <a:bodyPr wrap="square" rtlCol="0">
            <a:spAutoFit/>
          </a:bodyPr>
          <a:lstStyle/>
          <a:p>
            <a:r>
              <a:rPr lang="en-US" sz="1600" dirty="0"/>
              <a:t>-</a:t>
            </a:r>
            <a:r>
              <a:rPr lang="en-US" sz="1600" dirty="0" err="1"/>
              <a:t>Ghen</a:t>
            </a:r>
            <a:r>
              <a:rPr lang="en-US" sz="1600" dirty="0"/>
              <a:t> </a:t>
            </a:r>
            <a:r>
              <a:rPr lang="en-US" sz="1600" dirty="0" err="1"/>
              <a:t>tuông</a:t>
            </a:r>
            <a:r>
              <a:rPr lang="en-US" sz="1600" dirty="0"/>
              <a:t> hay </a:t>
            </a:r>
            <a:r>
              <a:rPr lang="en-US" sz="1600" dirty="0" err="1"/>
              <a:t>rình</a:t>
            </a:r>
            <a:r>
              <a:rPr lang="en-US" sz="1600" dirty="0"/>
              <a:t> </a:t>
            </a:r>
            <a:r>
              <a:rPr lang="en-US" sz="1600" dirty="0" err="1"/>
              <a:t>mò</a:t>
            </a:r>
            <a:r>
              <a:rPr lang="en-US" sz="1600" dirty="0"/>
              <a:t> </a:t>
            </a:r>
            <a:r>
              <a:rPr lang="en-US" sz="1600" dirty="0" err="1"/>
              <a:t>trêb</a:t>
            </a:r>
            <a:r>
              <a:rPr lang="en-US" sz="1600" dirty="0"/>
              <a:t> </a:t>
            </a:r>
            <a:r>
              <a:rPr lang="en-US" sz="1600" dirty="0" err="1"/>
              <a:t>nạng</a:t>
            </a:r>
            <a:r>
              <a:rPr lang="en-US" sz="1600" dirty="0"/>
              <a:t> </a:t>
            </a:r>
            <a:r>
              <a:rPr lang="en-US" sz="1600" dirty="0" err="1"/>
              <a:t>khokhông</a:t>
            </a:r>
            <a:r>
              <a:rPr lang="en-US" sz="1600" dirty="0"/>
              <a:t> </a:t>
            </a:r>
            <a:r>
              <a:rPr lang="en-US" sz="1600" dirty="0" err="1"/>
              <a:t>đem</a:t>
            </a:r>
            <a:r>
              <a:rPr lang="en-US" sz="1600" dirty="0"/>
              <a:t> </a:t>
            </a:r>
            <a:r>
              <a:rPr lang="en-US" sz="1600" dirty="0" err="1"/>
              <a:t>lợi</a:t>
            </a:r>
            <a:r>
              <a:rPr lang="en-US" sz="1600" dirty="0"/>
              <a:t> </a:t>
            </a:r>
            <a:r>
              <a:rPr lang="en-US" sz="1600" dirty="0" err="1"/>
              <a:t>ích</a:t>
            </a:r>
            <a:r>
              <a:rPr lang="en-US" sz="1600" dirty="0"/>
              <a:t> </a:t>
            </a:r>
            <a:r>
              <a:rPr lang="en-US" sz="1600" dirty="0" err="1"/>
              <a:t>tốt</a:t>
            </a:r>
            <a:r>
              <a:rPr lang="en-US" sz="1600" dirty="0"/>
              <a:t> </a:t>
            </a:r>
            <a:r>
              <a:rPr lang="en-US" sz="1600" dirty="0" err="1"/>
              <a:t>đẹp</a:t>
            </a:r>
            <a:r>
              <a:rPr lang="en-US" sz="1600" dirty="0"/>
              <a:t> </a:t>
            </a:r>
            <a:r>
              <a:rPr lang="en-US" sz="1600" dirty="0" err="1"/>
              <a:t>cho</a:t>
            </a:r>
            <a:r>
              <a:rPr lang="en-US" sz="1600" dirty="0"/>
              <a:t> </a:t>
            </a:r>
            <a:r>
              <a:rPr lang="en-US" sz="1600" dirty="0" err="1"/>
              <a:t>đôi</a:t>
            </a:r>
            <a:r>
              <a:rPr lang="en-US" sz="1600" dirty="0"/>
              <a:t> </a:t>
            </a:r>
            <a:r>
              <a:rPr lang="en-US" sz="1600" dirty="0" err="1"/>
              <a:t>lứa</a:t>
            </a:r>
            <a:r>
              <a:rPr lang="en-US" sz="1600" dirty="0"/>
              <a:t> </a:t>
            </a:r>
            <a:r>
              <a:rPr lang="en-US" sz="1600" dirty="0" err="1"/>
              <a:t>yêu</a:t>
            </a:r>
            <a:r>
              <a:rPr lang="en-US" sz="1600" dirty="0"/>
              <a:t> </a:t>
            </a:r>
            <a:r>
              <a:rPr lang="en-US" sz="1600" dirty="0" err="1"/>
              <a:t>nhau</a:t>
            </a:r>
            <a:r>
              <a:rPr lang="en-US" sz="1600" dirty="0"/>
              <a:t> .</a:t>
            </a:r>
          </a:p>
          <a:p>
            <a:r>
              <a:rPr lang="en-US" sz="1600" dirty="0"/>
              <a:t>-</a:t>
            </a:r>
            <a:r>
              <a:rPr lang="en-US" sz="1600" dirty="0" err="1"/>
              <a:t>Có</a:t>
            </a:r>
            <a:r>
              <a:rPr lang="en-US" sz="1600" dirty="0"/>
              <a:t> </a:t>
            </a:r>
            <a:r>
              <a:rPr lang="en-US" sz="1600" dirty="0" err="1"/>
              <a:t>tật</a:t>
            </a:r>
            <a:r>
              <a:rPr lang="en-US" sz="1600" dirty="0"/>
              <a:t> hay </a:t>
            </a:r>
            <a:r>
              <a:rPr lang="en-US" sz="1600" dirty="0" err="1"/>
              <a:t>theo</a:t>
            </a:r>
            <a:r>
              <a:rPr lang="en-US" sz="1600" dirty="0"/>
              <a:t> </a:t>
            </a:r>
            <a:r>
              <a:rPr lang="en-US" sz="1600" dirty="0" err="1"/>
              <a:t>dõi</a:t>
            </a:r>
            <a:r>
              <a:rPr lang="en-US" sz="1600" dirty="0"/>
              <a:t> </a:t>
            </a:r>
            <a:r>
              <a:rPr lang="en-US" sz="1600" dirty="0" err="1"/>
              <a:t>mọi</a:t>
            </a:r>
            <a:r>
              <a:rPr lang="en-US" sz="1600" dirty="0"/>
              <a:t> </a:t>
            </a:r>
            <a:r>
              <a:rPr lang="en-US" sz="1600" dirty="0" err="1"/>
              <a:t>hành</a:t>
            </a:r>
            <a:r>
              <a:rPr lang="en-US" sz="1600" dirty="0"/>
              <a:t> </a:t>
            </a:r>
            <a:r>
              <a:rPr lang="en-US" sz="1600" dirty="0" err="1"/>
              <a:t>động</a:t>
            </a:r>
            <a:r>
              <a:rPr lang="en-US" sz="1600" dirty="0"/>
              <a:t> </a:t>
            </a:r>
            <a:r>
              <a:rPr lang="en-US" sz="1600" dirty="0" err="1"/>
              <a:t>của</a:t>
            </a:r>
            <a:r>
              <a:rPr lang="en-US" sz="1600" dirty="0"/>
              <a:t> </a:t>
            </a:r>
            <a:r>
              <a:rPr lang="en-US" sz="1600" dirty="0" err="1"/>
              <a:t>người</a:t>
            </a:r>
            <a:r>
              <a:rPr lang="en-US" sz="1600" dirty="0"/>
              <a:t> </a:t>
            </a:r>
            <a:r>
              <a:rPr lang="en-US" sz="1600" dirty="0" err="1"/>
              <a:t>ấy</a:t>
            </a:r>
            <a:r>
              <a:rPr lang="en-US" sz="1600" dirty="0"/>
              <a:t> .</a:t>
            </a:r>
          </a:p>
          <a:p>
            <a:r>
              <a:rPr lang="en-US" sz="1600" dirty="0"/>
              <a:t>-&gt;</a:t>
            </a:r>
            <a:r>
              <a:rPr lang="en-US" sz="1600" dirty="0" err="1"/>
              <a:t>Cãi</a:t>
            </a:r>
            <a:r>
              <a:rPr lang="en-US" sz="1600" dirty="0"/>
              <a:t> </a:t>
            </a:r>
            <a:r>
              <a:rPr lang="en-US" sz="1600" dirty="0" err="1"/>
              <a:t>vã</a:t>
            </a:r>
            <a:r>
              <a:rPr lang="en-US" sz="1600" dirty="0"/>
              <a:t> </a:t>
            </a:r>
            <a:r>
              <a:rPr lang="en-US" sz="1600" dirty="0" err="1"/>
              <a:t>và</a:t>
            </a:r>
            <a:r>
              <a:rPr lang="en-US" sz="1600" dirty="0"/>
              <a:t> chia </a:t>
            </a:r>
            <a:r>
              <a:rPr lang="en-US" sz="1600" dirty="0" err="1"/>
              <a:t>tay</a:t>
            </a:r>
            <a:endParaRPr lang="en-US" sz="1600" dirty="0"/>
          </a:p>
        </p:txBody>
      </p:sp>
      <p:pic>
        <p:nvPicPr>
          <p:cNvPr id="259" name="Picture 258">
            <a:extLst>
              <a:ext uri="{FF2B5EF4-FFF2-40B4-BE49-F238E27FC236}">
                <a16:creationId xmlns:a16="http://schemas.microsoft.com/office/drawing/2014/main" id="{AC57DD59-C1DD-BBAA-14E0-A4D5D2A2D82E}"/>
              </a:ext>
            </a:extLst>
          </p:cNvPr>
          <p:cNvPicPr>
            <a:picLocks noChangeAspect="1"/>
          </p:cNvPicPr>
          <p:nvPr/>
        </p:nvPicPr>
        <p:blipFill>
          <a:blip r:embed="rId11"/>
          <a:stretch>
            <a:fillRect/>
          </a:stretch>
        </p:blipFill>
        <p:spPr>
          <a:xfrm>
            <a:off x="733725" y="2957302"/>
            <a:ext cx="3418892" cy="1604087"/>
          </a:xfrm>
          <a:prstGeom prst="rect">
            <a:avLst/>
          </a:prstGeom>
          <a:ln>
            <a:noFill/>
          </a:ln>
          <a:effectLst>
            <a:softEdge rad="112500"/>
          </a:effectLst>
        </p:spPr>
      </p:pic>
      <p:pic>
        <p:nvPicPr>
          <p:cNvPr id="261" name="Picture 260">
            <a:extLst>
              <a:ext uri="{FF2B5EF4-FFF2-40B4-BE49-F238E27FC236}">
                <a16:creationId xmlns:a16="http://schemas.microsoft.com/office/drawing/2014/main" id="{57A920D7-FB81-4BB9-12AC-02D6B2D77285}"/>
              </a:ext>
            </a:extLst>
          </p:cNvPr>
          <p:cNvPicPr>
            <a:picLocks noChangeAspect="1"/>
          </p:cNvPicPr>
          <p:nvPr/>
        </p:nvPicPr>
        <p:blipFill>
          <a:blip r:embed="rId12"/>
          <a:stretch>
            <a:fillRect/>
          </a:stretch>
        </p:blipFill>
        <p:spPr>
          <a:xfrm>
            <a:off x="4550180" y="2937292"/>
            <a:ext cx="3399715" cy="162745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anim calcmode="lin" valueType="num">
                                      <p:cBhvr additive="base">
                                        <p:cTn id="7" dur="500" fill="hold"/>
                                        <p:tgtEl>
                                          <p:spTgt spid="2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1" presetClass="exit" presetSubtype="0" fill="hold" nodeType="clickEffect">
                                  <p:stCondLst>
                                    <p:cond delay="0"/>
                                  </p:stCondLst>
                                  <p:childTnLst>
                                    <p:anim calcmode="lin" valueType="num">
                                      <p:cBhvr>
                                        <p:cTn id="38" dur="1000"/>
                                        <p:tgtEl>
                                          <p:spTgt spid="9"/>
                                        </p:tgtEl>
                                        <p:attrNameLst>
                                          <p:attrName>ppt_w</p:attrName>
                                        </p:attrNameLst>
                                      </p:cBhvr>
                                      <p:tavLst>
                                        <p:tav tm="0">
                                          <p:val>
                                            <p:strVal val="ppt_w"/>
                                          </p:val>
                                        </p:tav>
                                        <p:tav tm="100000">
                                          <p:val>
                                            <p:fltVal val="0"/>
                                          </p:val>
                                        </p:tav>
                                      </p:tavLst>
                                    </p:anim>
                                    <p:anim calcmode="lin" valueType="num">
                                      <p:cBhvr>
                                        <p:cTn id="39" dur="1000"/>
                                        <p:tgtEl>
                                          <p:spTgt spid="9"/>
                                        </p:tgtEl>
                                        <p:attrNameLst>
                                          <p:attrName>ppt_h</p:attrName>
                                        </p:attrNameLst>
                                      </p:cBhvr>
                                      <p:tavLst>
                                        <p:tav tm="0">
                                          <p:val>
                                            <p:strVal val="ppt_h"/>
                                          </p:val>
                                        </p:tav>
                                        <p:tav tm="100000">
                                          <p:val>
                                            <p:fltVal val="0"/>
                                          </p:val>
                                        </p:tav>
                                      </p:tavLst>
                                    </p:anim>
                                    <p:anim calcmode="lin" valueType="num">
                                      <p:cBhvr>
                                        <p:cTn id="40" dur="1000"/>
                                        <p:tgtEl>
                                          <p:spTgt spid="9"/>
                                        </p:tgtEl>
                                        <p:attrNameLst>
                                          <p:attrName>style.rotation</p:attrName>
                                        </p:attrNameLst>
                                      </p:cBhvr>
                                      <p:tavLst>
                                        <p:tav tm="0">
                                          <p:val>
                                            <p:fltVal val="0"/>
                                          </p:val>
                                        </p:tav>
                                        <p:tav tm="100000">
                                          <p:val>
                                            <p:fltVal val="90"/>
                                          </p:val>
                                        </p:tav>
                                      </p:tavLst>
                                    </p:anim>
                                    <p:animEffect transition="out" filter="fade">
                                      <p:cBhvr>
                                        <p:cTn id="41" dur="1000"/>
                                        <p:tgtEl>
                                          <p:spTgt spid="9"/>
                                        </p:tgtEl>
                                      </p:cBhvr>
                                    </p:animEffect>
                                    <p:set>
                                      <p:cBhvr>
                                        <p:cTn id="42" dur="1" fill="hold">
                                          <p:stCondLst>
                                            <p:cond delay="9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1" presetClass="exit" presetSubtype="0" fill="hold" nodeType="clickEffect">
                                  <p:stCondLst>
                                    <p:cond delay="0"/>
                                  </p:stCondLst>
                                  <p:childTnLst>
                                    <p:anim calcmode="lin" valueType="num">
                                      <p:cBhvr>
                                        <p:cTn id="46" dur="1000"/>
                                        <p:tgtEl>
                                          <p:spTgt spid="7"/>
                                        </p:tgtEl>
                                        <p:attrNameLst>
                                          <p:attrName>ppt_w</p:attrName>
                                        </p:attrNameLst>
                                      </p:cBhvr>
                                      <p:tavLst>
                                        <p:tav tm="0">
                                          <p:val>
                                            <p:strVal val="ppt_w"/>
                                          </p:val>
                                        </p:tav>
                                        <p:tav tm="100000">
                                          <p:val>
                                            <p:fltVal val="0"/>
                                          </p:val>
                                        </p:tav>
                                      </p:tavLst>
                                    </p:anim>
                                    <p:anim calcmode="lin" valueType="num">
                                      <p:cBhvr>
                                        <p:cTn id="47" dur="1000"/>
                                        <p:tgtEl>
                                          <p:spTgt spid="7"/>
                                        </p:tgtEl>
                                        <p:attrNameLst>
                                          <p:attrName>ppt_h</p:attrName>
                                        </p:attrNameLst>
                                      </p:cBhvr>
                                      <p:tavLst>
                                        <p:tav tm="0">
                                          <p:val>
                                            <p:strVal val="ppt_h"/>
                                          </p:val>
                                        </p:tav>
                                        <p:tav tm="100000">
                                          <p:val>
                                            <p:fltVal val="0"/>
                                          </p:val>
                                        </p:tav>
                                      </p:tavLst>
                                    </p:anim>
                                    <p:anim calcmode="lin" valueType="num">
                                      <p:cBhvr>
                                        <p:cTn id="48" dur="1000"/>
                                        <p:tgtEl>
                                          <p:spTgt spid="7"/>
                                        </p:tgtEl>
                                        <p:attrNameLst>
                                          <p:attrName>style.rotation</p:attrName>
                                        </p:attrNameLst>
                                      </p:cBhvr>
                                      <p:tavLst>
                                        <p:tav tm="0">
                                          <p:val>
                                            <p:fltVal val="0"/>
                                          </p:val>
                                        </p:tav>
                                        <p:tav tm="100000">
                                          <p:val>
                                            <p:fltVal val="90"/>
                                          </p:val>
                                        </p:tav>
                                      </p:tavLst>
                                    </p:anim>
                                    <p:animEffect transition="out" filter="fade">
                                      <p:cBhvr>
                                        <p:cTn id="49" dur="1000"/>
                                        <p:tgtEl>
                                          <p:spTgt spid="7"/>
                                        </p:tgtEl>
                                      </p:cBhvr>
                                    </p:animEffect>
                                    <p:set>
                                      <p:cBhvr>
                                        <p:cTn id="50" dur="1" fill="hold">
                                          <p:stCondLst>
                                            <p:cond delay="9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0-#ppt_w/2"/>
                                          </p:val>
                                        </p:tav>
                                        <p:tav tm="100000">
                                          <p:val>
                                            <p:strVal val="#ppt_x"/>
                                          </p:val>
                                        </p:tav>
                                      </p:tavLst>
                                    </p:anim>
                                    <p:anim calcmode="lin" valueType="num">
                                      <p:cBhvr additive="base">
                                        <p:cTn id="5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randombar(horizontal)">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barn(inVertical)">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xit" presetSubtype="10" fill="hold" grpId="1" nodeType="clickEffect">
                                  <p:stCondLst>
                                    <p:cond delay="0"/>
                                  </p:stCondLst>
                                  <p:childTnLst>
                                    <p:animEffect transition="out" filter="randombar(horizontal)">
                                      <p:cBhvr>
                                        <p:cTn id="75" dur="500"/>
                                        <p:tgtEl>
                                          <p:spTgt spid="5"/>
                                        </p:tgtEl>
                                      </p:cBhvr>
                                    </p:animEffect>
                                    <p:set>
                                      <p:cBhvr>
                                        <p:cTn id="76" dur="1" fill="hold">
                                          <p:stCondLst>
                                            <p:cond delay="499"/>
                                          </p:stCondLst>
                                        </p:cTn>
                                        <p:tgtEl>
                                          <p:spTgt spid="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4" presetClass="exit" presetSubtype="10" fill="hold" nodeType="clickEffect">
                                  <p:stCondLst>
                                    <p:cond delay="0"/>
                                  </p:stCondLst>
                                  <p:childTnLst>
                                    <p:animEffect transition="out" filter="randombar(horizontal)">
                                      <p:cBhvr>
                                        <p:cTn id="80" dur="500"/>
                                        <p:tgtEl>
                                          <p:spTgt spid="11"/>
                                        </p:tgtEl>
                                      </p:cBhvr>
                                    </p:animEffect>
                                    <p:set>
                                      <p:cBhvr>
                                        <p:cTn id="81" dur="1" fill="hold">
                                          <p:stCondLst>
                                            <p:cond delay="499"/>
                                          </p:stCondLst>
                                        </p:cTn>
                                        <p:tgtEl>
                                          <p:spTgt spid="1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nodeType="clickEffect">
                                  <p:stCondLst>
                                    <p:cond delay="0"/>
                                  </p:stCondLst>
                                  <p:childTnLst>
                                    <p:animEffect transition="out" filter="wipe(down)">
                                      <p:cBhvr>
                                        <p:cTn id="85" dur="500"/>
                                        <p:tgtEl>
                                          <p:spTgt spid="13"/>
                                        </p:tgtEl>
                                      </p:cBhvr>
                                    </p:animEffect>
                                    <p:set>
                                      <p:cBhvr>
                                        <p:cTn id="86" dur="1" fill="hold">
                                          <p:stCondLst>
                                            <p:cond delay="499"/>
                                          </p:stCondLst>
                                        </p:cTn>
                                        <p:tgtEl>
                                          <p:spTgt spid="1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0-#ppt_w/2"/>
                                          </p:val>
                                        </p:tav>
                                        <p:tav tm="100000">
                                          <p:val>
                                            <p:strVal val="#ppt_x"/>
                                          </p:val>
                                        </p:tav>
                                      </p:tavLst>
                                    </p:anim>
                                    <p:anim calcmode="lin" valueType="num">
                                      <p:cBhvr additive="base">
                                        <p:cTn id="9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randombar(horizontal)">
                                      <p:cBhvr>
                                        <p:cTn id="97" dur="500"/>
                                        <p:tgtEl>
                                          <p:spTgt spid="18"/>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anim calcmode="lin" valueType="num">
                                      <p:cBhvr additive="base">
                                        <p:cTn id="102" dur="500" fill="hold"/>
                                        <p:tgtEl>
                                          <p:spTgt spid="20"/>
                                        </p:tgtEl>
                                        <p:attrNameLst>
                                          <p:attrName>ppt_x</p:attrName>
                                        </p:attrNameLst>
                                      </p:cBhvr>
                                      <p:tavLst>
                                        <p:tav tm="0">
                                          <p:val>
                                            <p:strVal val="#ppt_x"/>
                                          </p:val>
                                        </p:tav>
                                        <p:tav tm="100000">
                                          <p:val>
                                            <p:strVal val="#ppt_x"/>
                                          </p:val>
                                        </p:tav>
                                      </p:tavLst>
                                    </p:anim>
                                    <p:anim calcmode="lin" valueType="num">
                                      <p:cBhvr additive="base">
                                        <p:cTn id="10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22"/>
                                        </p:tgtEl>
                                        <p:attrNameLst>
                                          <p:attrName>style.visibility</p:attrName>
                                        </p:attrNameLst>
                                      </p:cBhvr>
                                      <p:to>
                                        <p:strVal val="visible"/>
                                      </p:to>
                                    </p:set>
                                    <p:anim calcmode="lin" valueType="num">
                                      <p:cBhvr additive="base">
                                        <p:cTn id="108" dur="500" fill="hold"/>
                                        <p:tgtEl>
                                          <p:spTgt spid="22"/>
                                        </p:tgtEl>
                                        <p:attrNameLst>
                                          <p:attrName>ppt_x</p:attrName>
                                        </p:attrNameLst>
                                      </p:cBhvr>
                                      <p:tavLst>
                                        <p:tav tm="0">
                                          <p:val>
                                            <p:strVal val="#ppt_x"/>
                                          </p:val>
                                        </p:tav>
                                        <p:tav tm="100000">
                                          <p:val>
                                            <p:strVal val="#ppt_x"/>
                                          </p:val>
                                        </p:tav>
                                      </p:tavLst>
                                    </p:anim>
                                    <p:anim calcmode="lin" valueType="num">
                                      <p:cBhvr additive="base">
                                        <p:cTn id="10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2" presetClass="exit" presetSubtype="4" fill="hold" grpId="1" nodeType="clickEffect">
                                  <p:stCondLst>
                                    <p:cond delay="0"/>
                                  </p:stCondLst>
                                  <p:childTnLst>
                                    <p:animEffect transition="out" filter="wipe(down)">
                                      <p:cBhvr>
                                        <p:cTn id="113" dur="500"/>
                                        <p:tgtEl>
                                          <p:spTgt spid="18"/>
                                        </p:tgtEl>
                                      </p:cBhvr>
                                    </p:animEffect>
                                    <p:set>
                                      <p:cBhvr>
                                        <p:cTn id="114" dur="1" fill="hold">
                                          <p:stCondLst>
                                            <p:cond delay="499"/>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6" presetClass="exit" presetSubtype="0" fill="hold" nodeType="clickEffect">
                                  <p:stCondLst>
                                    <p:cond delay="0"/>
                                  </p:stCondLst>
                                  <p:childTnLst>
                                    <p:animEffect transition="out" filter="wipe(down)">
                                      <p:cBhvr>
                                        <p:cTn id="118" dur="180" accel="50000">
                                          <p:stCondLst>
                                            <p:cond delay="1820"/>
                                          </p:stCondLst>
                                        </p:cTn>
                                        <p:tgtEl>
                                          <p:spTgt spid="20"/>
                                        </p:tgtEl>
                                      </p:cBhvr>
                                    </p:animEffect>
                                    <p:anim calcmode="lin" valueType="num">
                                      <p:cBhvr>
                                        <p:cTn id="119" dur="1822" tmFilter="0,0; 0.14,0.31; 0.43,0.73; 0.71,0.91; 1.0,1.0">
                                          <p:stCondLst>
                                            <p:cond delay="0"/>
                                          </p:stCondLst>
                                        </p:cTn>
                                        <p:tgtEl>
                                          <p:spTgt spid="20"/>
                                        </p:tgtEl>
                                        <p:attrNameLst>
                                          <p:attrName>ppt_x</p:attrName>
                                        </p:attrNameLst>
                                      </p:cBhvr>
                                      <p:tavLst>
                                        <p:tav tm="0">
                                          <p:val>
                                            <p:strVal val="ppt_x"/>
                                          </p:val>
                                        </p:tav>
                                        <p:tav tm="100000">
                                          <p:val>
                                            <p:strVal val="#ppt_x+0.25"/>
                                          </p:val>
                                        </p:tav>
                                      </p:tavLst>
                                    </p:anim>
                                    <p:anim calcmode="lin" valueType="num">
                                      <p:cBhvr>
                                        <p:cTn id="120" dur="178">
                                          <p:stCondLst>
                                            <p:cond delay="1822"/>
                                          </p:stCondLst>
                                        </p:cTn>
                                        <p:tgtEl>
                                          <p:spTgt spid="20"/>
                                        </p:tgtEl>
                                        <p:attrNameLst>
                                          <p:attrName>ppt_x</p:attrName>
                                        </p:attrNameLst>
                                      </p:cBhvr>
                                      <p:tavLst>
                                        <p:tav tm="0">
                                          <p:val>
                                            <p:strVal val="ppt_x"/>
                                          </p:val>
                                        </p:tav>
                                        <p:tav tm="100000">
                                          <p:val>
                                            <p:strVal val="ppt_x"/>
                                          </p:val>
                                        </p:tav>
                                      </p:tavLst>
                                    </p:anim>
                                    <p:anim calcmode="lin" valueType="num">
                                      <p:cBhvr>
                                        <p:cTn id="121" dur="664" tmFilter="0.0,0.0;0.25,0.07;0.50,0.2;0.75,0.467;1.0,1.0">
                                          <p:stCondLst>
                                            <p:cond delay="0"/>
                                          </p:stCondLst>
                                        </p:cTn>
                                        <p:tgtEl>
                                          <p:spTgt spid="20"/>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22" dur="664" tmFilter="0, 0; 0.125,0.2665; 0.25,0.4; 0.375,0.465; 0.5,0.5;  0.625,0.535; 0.75,0.6; 0.875,0.7335; 1,1">
                                          <p:stCondLst>
                                            <p:cond delay="664"/>
                                          </p:stCondLst>
                                        </p:cTn>
                                        <p:tgtEl>
                                          <p:spTgt spid="20"/>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23" dur="332" tmFilter="0, 0; 0.125,0.2665; 0.25,0.4; 0.375,0.465; 0.5,0.5;  0.625,0.535; 0.75,0.6; 0.875,0.7335; 1,1">
                                          <p:stCondLst>
                                            <p:cond delay="1324"/>
                                          </p:stCondLst>
                                        </p:cTn>
                                        <p:tgtEl>
                                          <p:spTgt spid="20"/>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4" dur="164" tmFilter="0, 0; 0.125,0.2665; 0.25,0.4; 0.375,0.465; 0.5,0.5;  0.625,0.535; 0.75,0.6; 0.875,0.7335; 1,1">
                                          <p:stCondLst>
                                            <p:cond delay="1656"/>
                                          </p:stCondLst>
                                        </p:cTn>
                                        <p:tgtEl>
                                          <p:spTgt spid="20"/>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25" dur="180" accel="50000">
                                          <p:stCondLst>
                                            <p:cond delay="1820"/>
                                          </p:stCondLst>
                                        </p:cTn>
                                        <p:tgtEl>
                                          <p:spTgt spid="20"/>
                                        </p:tgtEl>
                                        <p:attrNameLst>
                                          <p:attrName>ppt_y</p:attrName>
                                        </p:attrNameLst>
                                      </p:cBhvr>
                                      <p:tavLst>
                                        <p:tav tm="0">
                                          <p:val>
                                            <p:strVal val="ppt_y"/>
                                          </p:val>
                                        </p:tav>
                                        <p:tav tm="100000">
                                          <p:val>
                                            <p:strVal val="ppt_y+ppt_h"/>
                                          </p:val>
                                        </p:tav>
                                      </p:tavLst>
                                    </p:anim>
                                    <p:animScale>
                                      <p:cBhvr>
                                        <p:cTn id="126" dur="26">
                                          <p:stCondLst>
                                            <p:cond delay="620"/>
                                          </p:stCondLst>
                                        </p:cTn>
                                        <p:tgtEl>
                                          <p:spTgt spid="20"/>
                                        </p:tgtEl>
                                      </p:cBhvr>
                                      <p:to x="100000" y="60000"/>
                                    </p:animScale>
                                    <p:animScale>
                                      <p:cBhvr>
                                        <p:cTn id="127" dur="166" decel="50000">
                                          <p:stCondLst>
                                            <p:cond delay="646"/>
                                          </p:stCondLst>
                                        </p:cTn>
                                        <p:tgtEl>
                                          <p:spTgt spid="20"/>
                                        </p:tgtEl>
                                      </p:cBhvr>
                                      <p:to x="100000" y="100000"/>
                                    </p:animScale>
                                    <p:animScale>
                                      <p:cBhvr>
                                        <p:cTn id="128" dur="26">
                                          <p:stCondLst>
                                            <p:cond delay="1312"/>
                                          </p:stCondLst>
                                        </p:cTn>
                                        <p:tgtEl>
                                          <p:spTgt spid="20"/>
                                        </p:tgtEl>
                                      </p:cBhvr>
                                      <p:to x="100000" y="80000"/>
                                    </p:animScale>
                                    <p:animScale>
                                      <p:cBhvr>
                                        <p:cTn id="129" dur="166" decel="50000">
                                          <p:stCondLst>
                                            <p:cond delay="1338"/>
                                          </p:stCondLst>
                                        </p:cTn>
                                        <p:tgtEl>
                                          <p:spTgt spid="20"/>
                                        </p:tgtEl>
                                      </p:cBhvr>
                                      <p:to x="100000" y="100000"/>
                                    </p:animScale>
                                    <p:animScale>
                                      <p:cBhvr>
                                        <p:cTn id="130" dur="26">
                                          <p:stCondLst>
                                            <p:cond delay="1642"/>
                                          </p:stCondLst>
                                        </p:cTn>
                                        <p:tgtEl>
                                          <p:spTgt spid="20"/>
                                        </p:tgtEl>
                                      </p:cBhvr>
                                      <p:to x="100000" y="90000"/>
                                    </p:animScale>
                                    <p:animScale>
                                      <p:cBhvr>
                                        <p:cTn id="131" dur="166" decel="50000">
                                          <p:stCondLst>
                                            <p:cond delay="1668"/>
                                          </p:stCondLst>
                                        </p:cTn>
                                        <p:tgtEl>
                                          <p:spTgt spid="20"/>
                                        </p:tgtEl>
                                      </p:cBhvr>
                                      <p:to x="100000" y="100000"/>
                                    </p:animScale>
                                    <p:animScale>
                                      <p:cBhvr>
                                        <p:cTn id="132" dur="26">
                                          <p:stCondLst>
                                            <p:cond delay="1808"/>
                                          </p:stCondLst>
                                        </p:cTn>
                                        <p:tgtEl>
                                          <p:spTgt spid="20"/>
                                        </p:tgtEl>
                                      </p:cBhvr>
                                      <p:to x="100000" y="95000"/>
                                    </p:animScale>
                                    <p:animScale>
                                      <p:cBhvr>
                                        <p:cTn id="133" dur="166" decel="50000">
                                          <p:stCondLst>
                                            <p:cond delay="1834"/>
                                          </p:stCondLst>
                                        </p:cTn>
                                        <p:tgtEl>
                                          <p:spTgt spid="20"/>
                                        </p:tgtEl>
                                      </p:cBhvr>
                                      <p:to x="100000" y="100000"/>
                                    </p:animScale>
                                    <p:set>
                                      <p:cBhvr>
                                        <p:cTn id="134" dur="1" fill="hold">
                                          <p:stCondLst>
                                            <p:cond delay="1999"/>
                                          </p:stCondLst>
                                        </p:cTn>
                                        <p:tgtEl>
                                          <p:spTgt spid="2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6" presetClass="exit" presetSubtype="21" fill="hold" nodeType="clickEffect">
                                  <p:stCondLst>
                                    <p:cond delay="0"/>
                                  </p:stCondLst>
                                  <p:childTnLst>
                                    <p:animEffect transition="out" filter="barn(inVertical)">
                                      <p:cBhvr>
                                        <p:cTn id="138" dur="500"/>
                                        <p:tgtEl>
                                          <p:spTgt spid="20"/>
                                        </p:tgtEl>
                                      </p:cBhvr>
                                    </p:animEffect>
                                    <p:set>
                                      <p:cBhvr>
                                        <p:cTn id="139" dur="1" fill="hold">
                                          <p:stCondLst>
                                            <p:cond delay="499"/>
                                          </p:stCondLst>
                                        </p:cTn>
                                        <p:tgtEl>
                                          <p:spTgt spid="20"/>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6" presetClass="exit" presetSubtype="21" fill="hold" nodeType="clickEffect">
                                  <p:stCondLst>
                                    <p:cond delay="0"/>
                                  </p:stCondLst>
                                  <p:childTnLst>
                                    <p:animEffect transition="out" filter="barn(inVertical)">
                                      <p:cBhvr>
                                        <p:cTn id="143" dur="500"/>
                                        <p:tgtEl>
                                          <p:spTgt spid="22"/>
                                        </p:tgtEl>
                                      </p:cBhvr>
                                    </p:animEffect>
                                    <p:set>
                                      <p:cBhvr>
                                        <p:cTn id="144" dur="1" fill="hold">
                                          <p:stCondLst>
                                            <p:cond delay="499"/>
                                          </p:stCondLst>
                                        </p:cTn>
                                        <p:tgtEl>
                                          <p:spTgt spid="22"/>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grpId="0" nodeType="clickEffect">
                                  <p:stCondLst>
                                    <p:cond delay="0"/>
                                  </p:stCondLst>
                                  <p:childTnLst>
                                    <p:set>
                                      <p:cBhvr>
                                        <p:cTn id="148" dur="1" fill="hold">
                                          <p:stCondLst>
                                            <p:cond delay="0"/>
                                          </p:stCondLst>
                                        </p:cTn>
                                        <p:tgtEl>
                                          <p:spTgt spid="24"/>
                                        </p:tgtEl>
                                        <p:attrNameLst>
                                          <p:attrName>style.visibility</p:attrName>
                                        </p:attrNameLst>
                                      </p:cBhvr>
                                      <p:to>
                                        <p:strVal val="visible"/>
                                      </p:to>
                                    </p:set>
                                    <p:anim calcmode="lin" valueType="num">
                                      <p:cBhvr additive="base">
                                        <p:cTn id="149" dur="500" fill="hold"/>
                                        <p:tgtEl>
                                          <p:spTgt spid="24"/>
                                        </p:tgtEl>
                                        <p:attrNameLst>
                                          <p:attrName>ppt_x</p:attrName>
                                        </p:attrNameLst>
                                      </p:cBhvr>
                                      <p:tavLst>
                                        <p:tav tm="0">
                                          <p:val>
                                            <p:strVal val="0-#ppt_w/2"/>
                                          </p:val>
                                        </p:tav>
                                        <p:tav tm="100000">
                                          <p:val>
                                            <p:strVal val="#ppt_x"/>
                                          </p:val>
                                        </p:tav>
                                      </p:tavLst>
                                    </p:anim>
                                    <p:anim calcmode="lin" valueType="num">
                                      <p:cBhvr additive="base">
                                        <p:cTn id="15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4" presetClass="entr" presetSubtype="10" fill="hold" grpId="0" nodeType="clickEffect">
                                  <p:stCondLst>
                                    <p:cond delay="0"/>
                                  </p:stCondLst>
                                  <p:childTnLst>
                                    <p:set>
                                      <p:cBhvr>
                                        <p:cTn id="154" dur="1" fill="hold">
                                          <p:stCondLst>
                                            <p:cond delay="0"/>
                                          </p:stCondLst>
                                        </p:cTn>
                                        <p:tgtEl>
                                          <p:spTgt spid="26"/>
                                        </p:tgtEl>
                                        <p:attrNameLst>
                                          <p:attrName>style.visibility</p:attrName>
                                        </p:attrNameLst>
                                      </p:cBhvr>
                                      <p:to>
                                        <p:strVal val="visible"/>
                                      </p:to>
                                    </p:set>
                                    <p:animEffect transition="in" filter="randombar(horizontal)">
                                      <p:cBhvr>
                                        <p:cTn id="155" dur="500"/>
                                        <p:tgtEl>
                                          <p:spTgt spid="26"/>
                                        </p:tgtEl>
                                      </p:cBhvr>
                                    </p:animEffect>
                                  </p:childTnLst>
                                </p:cTn>
                              </p:par>
                            </p:childTnLst>
                          </p:cTn>
                        </p:par>
                      </p:childTnLst>
                    </p:cTn>
                  </p:par>
                  <p:par>
                    <p:cTn id="156" fill="hold">
                      <p:stCondLst>
                        <p:cond delay="indefinite"/>
                      </p:stCondLst>
                      <p:childTnLst>
                        <p:par>
                          <p:cTn id="157" fill="hold">
                            <p:stCondLst>
                              <p:cond delay="0"/>
                            </p:stCondLst>
                            <p:childTnLst>
                              <p:par>
                                <p:cTn id="158" presetID="16" presetClass="entr" presetSubtype="21" fill="hold" nodeType="click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barn(inVertical)">
                                      <p:cBhvr>
                                        <p:cTn id="160" dur="500"/>
                                        <p:tgtEl>
                                          <p:spTgt spid="28"/>
                                        </p:tgtEl>
                                      </p:cBhvr>
                                    </p:animEffect>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nodeType="clickEffect">
                                  <p:stCondLst>
                                    <p:cond delay="0"/>
                                  </p:stCondLst>
                                  <p:childTnLst>
                                    <p:set>
                                      <p:cBhvr>
                                        <p:cTn id="164" dur="1" fill="hold">
                                          <p:stCondLst>
                                            <p:cond delay="0"/>
                                          </p:stCondLst>
                                        </p:cTn>
                                        <p:tgtEl>
                                          <p:spTgt spid="30"/>
                                        </p:tgtEl>
                                        <p:attrNameLst>
                                          <p:attrName>style.visibility</p:attrName>
                                        </p:attrNameLst>
                                      </p:cBhvr>
                                      <p:to>
                                        <p:strVal val="visible"/>
                                      </p:to>
                                    </p:set>
                                    <p:animEffect transition="in" filter="fade">
                                      <p:cBhvr>
                                        <p:cTn id="165" dur="1000"/>
                                        <p:tgtEl>
                                          <p:spTgt spid="30"/>
                                        </p:tgtEl>
                                      </p:cBhvr>
                                    </p:animEffect>
                                    <p:anim calcmode="lin" valueType="num">
                                      <p:cBhvr>
                                        <p:cTn id="166" dur="1000" fill="hold"/>
                                        <p:tgtEl>
                                          <p:spTgt spid="30"/>
                                        </p:tgtEl>
                                        <p:attrNameLst>
                                          <p:attrName>ppt_x</p:attrName>
                                        </p:attrNameLst>
                                      </p:cBhvr>
                                      <p:tavLst>
                                        <p:tav tm="0">
                                          <p:val>
                                            <p:strVal val="#ppt_x"/>
                                          </p:val>
                                        </p:tav>
                                        <p:tav tm="100000">
                                          <p:val>
                                            <p:strVal val="#ppt_x"/>
                                          </p:val>
                                        </p:tav>
                                      </p:tavLst>
                                    </p:anim>
                                    <p:anim calcmode="lin" valueType="num">
                                      <p:cBhvr>
                                        <p:cTn id="16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xit" presetSubtype="21" fill="hold" grpId="1" nodeType="clickEffect">
                                  <p:stCondLst>
                                    <p:cond delay="0"/>
                                  </p:stCondLst>
                                  <p:childTnLst>
                                    <p:animEffect transition="out" filter="barn(inVertical)">
                                      <p:cBhvr>
                                        <p:cTn id="171" dur="500"/>
                                        <p:tgtEl>
                                          <p:spTgt spid="26"/>
                                        </p:tgtEl>
                                      </p:cBhvr>
                                    </p:animEffect>
                                    <p:set>
                                      <p:cBhvr>
                                        <p:cTn id="172" dur="1" fill="hold">
                                          <p:stCondLst>
                                            <p:cond delay="499"/>
                                          </p:stCondLst>
                                        </p:cTn>
                                        <p:tgtEl>
                                          <p:spTgt spid="2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4" presetClass="exit" presetSubtype="10" fill="hold" nodeType="clickEffect">
                                  <p:stCondLst>
                                    <p:cond delay="0"/>
                                  </p:stCondLst>
                                  <p:childTnLst>
                                    <p:animEffect transition="out" filter="randombar(horizontal)">
                                      <p:cBhvr>
                                        <p:cTn id="176" dur="500"/>
                                        <p:tgtEl>
                                          <p:spTgt spid="28"/>
                                        </p:tgtEl>
                                      </p:cBhvr>
                                    </p:animEffect>
                                    <p:set>
                                      <p:cBhvr>
                                        <p:cTn id="177" dur="1" fill="hold">
                                          <p:stCondLst>
                                            <p:cond delay="499"/>
                                          </p:stCondLst>
                                        </p:cTn>
                                        <p:tgtEl>
                                          <p:spTgt spid="28"/>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14" presetClass="exit" presetSubtype="10" fill="hold" nodeType="clickEffect">
                                  <p:stCondLst>
                                    <p:cond delay="0"/>
                                  </p:stCondLst>
                                  <p:childTnLst>
                                    <p:animEffect transition="out" filter="randombar(horizontal)">
                                      <p:cBhvr>
                                        <p:cTn id="181" dur="500"/>
                                        <p:tgtEl>
                                          <p:spTgt spid="30"/>
                                        </p:tgtEl>
                                      </p:cBhvr>
                                    </p:animEffect>
                                    <p:set>
                                      <p:cBhvr>
                                        <p:cTn id="182" dur="1" fill="hold">
                                          <p:stCondLst>
                                            <p:cond delay="499"/>
                                          </p:stCondLst>
                                        </p:cTn>
                                        <p:tgtEl>
                                          <p:spTgt spid="3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31"/>
                                        </p:tgtEl>
                                        <p:attrNameLst>
                                          <p:attrName>style.visibility</p:attrName>
                                        </p:attrNameLst>
                                      </p:cBhvr>
                                      <p:to>
                                        <p:strVal val="visible"/>
                                      </p:to>
                                    </p:set>
                                    <p:anim calcmode="lin" valueType="num">
                                      <p:cBhvr additive="base">
                                        <p:cTn id="187" dur="500" fill="hold"/>
                                        <p:tgtEl>
                                          <p:spTgt spid="31"/>
                                        </p:tgtEl>
                                        <p:attrNameLst>
                                          <p:attrName>ppt_x</p:attrName>
                                        </p:attrNameLst>
                                      </p:cBhvr>
                                      <p:tavLst>
                                        <p:tav tm="0">
                                          <p:val>
                                            <p:strVal val="0-#ppt_w/2"/>
                                          </p:val>
                                        </p:tav>
                                        <p:tav tm="100000">
                                          <p:val>
                                            <p:strVal val="#ppt_x"/>
                                          </p:val>
                                        </p:tav>
                                      </p:tavLst>
                                    </p:anim>
                                    <p:anim calcmode="lin" valueType="num">
                                      <p:cBhvr additive="base">
                                        <p:cTn id="18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6" presetClass="entr" presetSubtype="21" fill="hold" grpId="0" nodeType="clickEffect">
                                  <p:stCondLst>
                                    <p:cond delay="0"/>
                                  </p:stCondLst>
                                  <p:childTnLst>
                                    <p:set>
                                      <p:cBhvr>
                                        <p:cTn id="192" dur="1" fill="hold">
                                          <p:stCondLst>
                                            <p:cond delay="0"/>
                                          </p:stCondLst>
                                        </p:cTn>
                                        <p:tgtEl>
                                          <p:spTgt spid="257"/>
                                        </p:tgtEl>
                                        <p:attrNameLst>
                                          <p:attrName>style.visibility</p:attrName>
                                        </p:attrNameLst>
                                      </p:cBhvr>
                                      <p:to>
                                        <p:strVal val="visible"/>
                                      </p:to>
                                    </p:set>
                                    <p:animEffect transition="in" filter="barn(inVertical)">
                                      <p:cBhvr>
                                        <p:cTn id="193" dur="500"/>
                                        <p:tgtEl>
                                          <p:spTgt spid="257"/>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4" fill="hold" nodeType="clickEffect">
                                  <p:stCondLst>
                                    <p:cond delay="0"/>
                                  </p:stCondLst>
                                  <p:childTnLst>
                                    <p:set>
                                      <p:cBhvr>
                                        <p:cTn id="197" dur="1" fill="hold">
                                          <p:stCondLst>
                                            <p:cond delay="0"/>
                                          </p:stCondLst>
                                        </p:cTn>
                                        <p:tgtEl>
                                          <p:spTgt spid="259"/>
                                        </p:tgtEl>
                                        <p:attrNameLst>
                                          <p:attrName>style.visibility</p:attrName>
                                        </p:attrNameLst>
                                      </p:cBhvr>
                                      <p:to>
                                        <p:strVal val="visible"/>
                                      </p:to>
                                    </p:set>
                                    <p:animEffect transition="in" filter="wipe(down)">
                                      <p:cBhvr>
                                        <p:cTn id="198" dur="500"/>
                                        <p:tgtEl>
                                          <p:spTgt spid="259"/>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261"/>
                                        </p:tgtEl>
                                        <p:attrNameLst>
                                          <p:attrName>style.visibility</p:attrName>
                                        </p:attrNameLst>
                                      </p:cBhvr>
                                      <p:to>
                                        <p:strVal val="visible"/>
                                      </p:to>
                                    </p:set>
                                    <p:animEffect transition="in" filter="wipe(down)">
                                      <p:cBhvr>
                                        <p:cTn id="203" dur="500"/>
                                        <p:tgtEl>
                                          <p:spTgt spid="261"/>
                                        </p:tgtEl>
                                      </p:cBhvr>
                                    </p:animEffect>
                                  </p:childTnLst>
                                </p:cTn>
                              </p:par>
                            </p:childTnLst>
                          </p:cTn>
                        </p:par>
                      </p:childTnLst>
                    </p:cTn>
                  </p:par>
                  <p:par>
                    <p:cTn id="204" fill="hold">
                      <p:stCondLst>
                        <p:cond delay="indefinite"/>
                      </p:stCondLst>
                      <p:childTnLst>
                        <p:par>
                          <p:cTn id="205" fill="hold">
                            <p:stCondLst>
                              <p:cond delay="0"/>
                            </p:stCondLst>
                            <p:childTnLst>
                              <p:par>
                                <p:cTn id="206" presetID="14" presetClass="exit" presetSubtype="10" fill="hold" grpId="1" nodeType="clickEffect">
                                  <p:stCondLst>
                                    <p:cond delay="0"/>
                                  </p:stCondLst>
                                  <p:childTnLst>
                                    <p:animEffect transition="out" filter="randombar(horizontal)">
                                      <p:cBhvr>
                                        <p:cTn id="207" dur="500"/>
                                        <p:tgtEl>
                                          <p:spTgt spid="257"/>
                                        </p:tgtEl>
                                      </p:cBhvr>
                                    </p:animEffect>
                                    <p:set>
                                      <p:cBhvr>
                                        <p:cTn id="208" dur="1" fill="hold">
                                          <p:stCondLst>
                                            <p:cond delay="499"/>
                                          </p:stCondLst>
                                        </p:cTn>
                                        <p:tgtEl>
                                          <p:spTgt spid="25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4" presetClass="exit" presetSubtype="10" fill="hold" nodeType="clickEffect">
                                  <p:stCondLst>
                                    <p:cond delay="0"/>
                                  </p:stCondLst>
                                  <p:childTnLst>
                                    <p:animEffect transition="out" filter="randombar(horizontal)">
                                      <p:cBhvr>
                                        <p:cTn id="212" dur="500"/>
                                        <p:tgtEl>
                                          <p:spTgt spid="259"/>
                                        </p:tgtEl>
                                      </p:cBhvr>
                                    </p:animEffect>
                                    <p:set>
                                      <p:cBhvr>
                                        <p:cTn id="213" dur="1" fill="hold">
                                          <p:stCondLst>
                                            <p:cond delay="499"/>
                                          </p:stCondLst>
                                        </p:cTn>
                                        <p:tgtEl>
                                          <p:spTgt spid="259"/>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14" presetClass="exit" presetSubtype="10" fill="hold" nodeType="clickEffect">
                                  <p:stCondLst>
                                    <p:cond delay="0"/>
                                  </p:stCondLst>
                                  <p:childTnLst>
                                    <p:animEffect transition="out" filter="randombar(horizontal)">
                                      <p:cBhvr>
                                        <p:cTn id="217" dur="500"/>
                                        <p:tgtEl>
                                          <p:spTgt spid="261"/>
                                        </p:tgtEl>
                                      </p:cBhvr>
                                    </p:animEffect>
                                    <p:set>
                                      <p:cBhvr>
                                        <p:cTn id="218" dur="1" fill="hold">
                                          <p:stCondLst>
                                            <p:cond delay="499"/>
                                          </p:stCondLst>
                                        </p:cTn>
                                        <p:tgtEl>
                                          <p:spTgt spid="2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P spid="2" grpId="0"/>
      <p:bldP spid="3" grpId="0"/>
      <p:bldP spid="3" grpId="1"/>
      <p:bldP spid="4" grpId="0"/>
      <p:bldP spid="5" grpId="0"/>
      <p:bldP spid="5" grpId="1"/>
      <p:bldP spid="17" grpId="0"/>
      <p:bldP spid="18" grpId="0"/>
      <p:bldP spid="18" grpId="1"/>
      <p:bldP spid="24" grpId="0"/>
      <p:bldP spid="26" grpId="0"/>
      <p:bldP spid="26" grpId="1"/>
      <p:bldP spid="31" grpId="0"/>
      <p:bldP spid="257" grpId="0"/>
      <p:bldP spid="257"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524485-54FB-1636-D2C6-8D6143C8917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3" name="TextBox 2">
            <a:extLst>
              <a:ext uri="{FF2B5EF4-FFF2-40B4-BE49-F238E27FC236}">
                <a16:creationId xmlns:a16="http://schemas.microsoft.com/office/drawing/2014/main" id="{9BB79CC4-E581-85B5-6AB2-4C0B47AD7435}"/>
              </a:ext>
            </a:extLst>
          </p:cNvPr>
          <p:cNvSpPr txBox="1"/>
          <p:nvPr/>
        </p:nvSpPr>
        <p:spPr>
          <a:xfrm>
            <a:off x="2554914" y="161925"/>
            <a:ext cx="3122971" cy="584775"/>
          </a:xfrm>
          <a:prstGeom prst="rect">
            <a:avLst/>
          </a:prstGeom>
          <a:noFill/>
        </p:spPr>
        <p:txBody>
          <a:bodyPr wrap="none" rtlCol="0">
            <a:spAutoFit/>
          </a:bodyPr>
          <a:lstStyle/>
          <a:p>
            <a:r>
              <a:rPr lang="en-US" sz="3200" dirty="0" err="1"/>
              <a:t>Cách</a:t>
            </a:r>
            <a:r>
              <a:rPr lang="en-US" sz="3200" dirty="0"/>
              <a:t> </a:t>
            </a:r>
            <a:r>
              <a:rPr lang="en-US" sz="3200" dirty="0" err="1"/>
              <a:t>khắc</a:t>
            </a:r>
            <a:r>
              <a:rPr lang="en-US" sz="3200" dirty="0"/>
              <a:t> </a:t>
            </a:r>
            <a:r>
              <a:rPr lang="en-US" sz="3200" dirty="0" err="1"/>
              <a:t>phục</a:t>
            </a:r>
            <a:endParaRPr lang="en-US" sz="3200" dirty="0"/>
          </a:p>
        </p:txBody>
      </p:sp>
      <p:sp>
        <p:nvSpPr>
          <p:cNvPr id="4" name="TextBox 3">
            <a:extLst>
              <a:ext uri="{FF2B5EF4-FFF2-40B4-BE49-F238E27FC236}">
                <a16:creationId xmlns:a16="http://schemas.microsoft.com/office/drawing/2014/main" id="{68FEE121-A295-BA21-7AD3-F8E60514A9D1}"/>
              </a:ext>
            </a:extLst>
          </p:cNvPr>
          <p:cNvSpPr txBox="1"/>
          <p:nvPr/>
        </p:nvSpPr>
        <p:spPr>
          <a:xfrm>
            <a:off x="390524" y="746700"/>
            <a:ext cx="5493811" cy="584775"/>
          </a:xfrm>
          <a:prstGeom prst="rect">
            <a:avLst/>
          </a:prstGeom>
          <a:noFill/>
        </p:spPr>
        <p:txBody>
          <a:bodyPr wrap="square" rtlCol="0">
            <a:spAutoFit/>
          </a:bodyPr>
          <a:lstStyle/>
          <a:p>
            <a:r>
              <a:rPr lang="en-US" sz="1600" dirty="0"/>
              <a:t> -</a:t>
            </a:r>
            <a:r>
              <a:rPr lang="vi-VN" sz="1600" dirty="0"/>
              <a:t>Cố gắng vận động tìm kiếm những điều thú vị ở mọi người xung quanh chúng ta.</a:t>
            </a:r>
            <a:endParaRPr lang="en-US" sz="1600" dirty="0"/>
          </a:p>
        </p:txBody>
      </p:sp>
      <p:sp>
        <p:nvSpPr>
          <p:cNvPr id="5" name="TextBox 4">
            <a:extLst>
              <a:ext uri="{FF2B5EF4-FFF2-40B4-BE49-F238E27FC236}">
                <a16:creationId xmlns:a16="http://schemas.microsoft.com/office/drawing/2014/main" id="{D11D5D4A-D914-AC57-08F6-3CE9A88FDB28}"/>
              </a:ext>
            </a:extLst>
          </p:cNvPr>
          <p:cNvSpPr txBox="1"/>
          <p:nvPr/>
        </p:nvSpPr>
        <p:spPr>
          <a:xfrm>
            <a:off x="413903" y="1269920"/>
            <a:ext cx="5646111" cy="584775"/>
          </a:xfrm>
          <a:prstGeom prst="rect">
            <a:avLst/>
          </a:prstGeom>
          <a:noFill/>
        </p:spPr>
        <p:txBody>
          <a:bodyPr wrap="square" rtlCol="0">
            <a:spAutoFit/>
          </a:bodyPr>
          <a:lstStyle/>
          <a:p>
            <a:r>
              <a:rPr lang="en-US" sz="1600" dirty="0"/>
              <a:t> -Giao </a:t>
            </a:r>
            <a:r>
              <a:rPr lang="en-US" sz="1600" dirty="0" err="1"/>
              <a:t>tiếp</a:t>
            </a:r>
            <a:r>
              <a:rPr lang="en-US" sz="1600" dirty="0"/>
              <a:t> </a:t>
            </a:r>
            <a:r>
              <a:rPr lang="en-US" sz="1600" dirty="0" err="1"/>
              <a:t>với</a:t>
            </a:r>
            <a:r>
              <a:rPr lang="en-US" sz="1600" dirty="0"/>
              <a:t> </a:t>
            </a:r>
            <a:r>
              <a:rPr lang="en-US" sz="1600" dirty="0" err="1"/>
              <a:t>mọi</a:t>
            </a:r>
            <a:r>
              <a:rPr lang="en-US" sz="1600" dirty="0"/>
              <a:t> </a:t>
            </a:r>
            <a:r>
              <a:rPr lang="en-US" sz="1600" dirty="0" err="1"/>
              <a:t>người</a:t>
            </a:r>
            <a:r>
              <a:rPr lang="en-US" sz="1600" dirty="0"/>
              <a:t> </a:t>
            </a:r>
            <a:r>
              <a:rPr lang="en-US" sz="1600" dirty="0" err="1"/>
              <a:t>để</a:t>
            </a:r>
            <a:r>
              <a:rPr lang="en-US" sz="1600" dirty="0"/>
              <a:t> </a:t>
            </a:r>
            <a:r>
              <a:rPr lang="en-US" sz="1600" dirty="0" err="1"/>
              <a:t>biết</a:t>
            </a:r>
            <a:r>
              <a:rPr lang="en-US" sz="1600" dirty="0"/>
              <a:t> </a:t>
            </a:r>
            <a:r>
              <a:rPr lang="en-US" sz="1600" dirty="0" err="1"/>
              <a:t>thêm</a:t>
            </a:r>
            <a:r>
              <a:rPr lang="en-US" sz="1600" dirty="0"/>
              <a:t> </a:t>
            </a:r>
            <a:r>
              <a:rPr lang="en-US" sz="1600" dirty="0" err="1"/>
              <a:t>nhiều</a:t>
            </a:r>
            <a:r>
              <a:rPr lang="en-US" sz="1600" dirty="0"/>
              <a:t> </a:t>
            </a:r>
            <a:r>
              <a:rPr lang="en-US" sz="1600" dirty="0" err="1"/>
              <a:t>thứ</a:t>
            </a:r>
            <a:r>
              <a:rPr lang="en-US" sz="1600" dirty="0"/>
              <a:t> </a:t>
            </a:r>
            <a:r>
              <a:rPr lang="en-US" sz="1600" dirty="0" err="1"/>
              <a:t>mình</a:t>
            </a:r>
            <a:r>
              <a:rPr lang="en-US" sz="1600" dirty="0"/>
              <a:t> </a:t>
            </a:r>
            <a:r>
              <a:rPr lang="en-US" sz="1600" dirty="0" err="1"/>
              <a:t>chưa</a:t>
            </a:r>
            <a:r>
              <a:rPr lang="en-US" sz="1600" dirty="0"/>
              <a:t> </a:t>
            </a:r>
            <a:r>
              <a:rPr lang="en-US" sz="1600" dirty="0" err="1"/>
              <a:t>biết</a:t>
            </a:r>
            <a:r>
              <a:rPr lang="en-US" sz="1600" dirty="0"/>
              <a:t> </a:t>
            </a:r>
            <a:r>
              <a:rPr lang="en-US" sz="1600" dirty="0" err="1"/>
              <a:t>đến</a:t>
            </a:r>
            <a:r>
              <a:rPr lang="en-US" sz="1600" dirty="0"/>
              <a:t>.</a:t>
            </a:r>
          </a:p>
        </p:txBody>
      </p:sp>
      <p:sp>
        <p:nvSpPr>
          <p:cNvPr id="6" name="TextBox 5">
            <a:extLst>
              <a:ext uri="{FF2B5EF4-FFF2-40B4-BE49-F238E27FC236}">
                <a16:creationId xmlns:a16="http://schemas.microsoft.com/office/drawing/2014/main" id="{8DB26F13-C30E-F4A4-773C-DB92EE57698D}"/>
              </a:ext>
            </a:extLst>
          </p:cNvPr>
          <p:cNvSpPr txBox="1"/>
          <p:nvPr/>
        </p:nvSpPr>
        <p:spPr>
          <a:xfrm>
            <a:off x="383212" y="1827952"/>
            <a:ext cx="5638801" cy="584775"/>
          </a:xfrm>
          <a:prstGeom prst="rect">
            <a:avLst/>
          </a:prstGeom>
          <a:noFill/>
        </p:spPr>
        <p:txBody>
          <a:bodyPr wrap="square" rtlCol="0">
            <a:spAutoFit/>
          </a:bodyPr>
          <a:lstStyle/>
          <a:p>
            <a:r>
              <a:rPr lang="vi-VN" sz="1600" dirty="0"/>
              <a:t> </a:t>
            </a:r>
            <a:r>
              <a:rPr lang="en-US" sz="1600" dirty="0"/>
              <a:t>-</a:t>
            </a:r>
            <a:r>
              <a:rPr lang="vi-VN" sz="1600" dirty="0"/>
              <a:t>Cố gắng vận động tìm kiếm những điều thú vị ở mọi người xung quanh chúng ta.</a:t>
            </a:r>
            <a:endParaRPr lang="en-US" sz="1600" dirty="0"/>
          </a:p>
        </p:txBody>
      </p:sp>
      <p:sp>
        <p:nvSpPr>
          <p:cNvPr id="7" name="TextBox 6">
            <a:extLst>
              <a:ext uri="{FF2B5EF4-FFF2-40B4-BE49-F238E27FC236}">
                <a16:creationId xmlns:a16="http://schemas.microsoft.com/office/drawing/2014/main" id="{E8F3FE3D-15CF-4F30-7B09-7B5C380E300C}"/>
              </a:ext>
            </a:extLst>
          </p:cNvPr>
          <p:cNvSpPr txBox="1"/>
          <p:nvPr/>
        </p:nvSpPr>
        <p:spPr>
          <a:xfrm>
            <a:off x="413903" y="2366560"/>
            <a:ext cx="5501121" cy="584775"/>
          </a:xfrm>
          <a:prstGeom prst="rect">
            <a:avLst/>
          </a:prstGeom>
          <a:noFill/>
        </p:spPr>
        <p:txBody>
          <a:bodyPr wrap="square" rtlCol="0">
            <a:spAutoFit/>
          </a:bodyPr>
          <a:lstStyle/>
          <a:p>
            <a:r>
              <a:rPr lang="en-US" sz="1600" dirty="0"/>
              <a:t>-</a:t>
            </a:r>
            <a:r>
              <a:rPr lang="en-US" sz="1600" dirty="0" err="1"/>
              <a:t>Nếu</a:t>
            </a:r>
            <a:r>
              <a:rPr lang="en-US" sz="1600" dirty="0"/>
              <a:t> </a:t>
            </a:r>
            <a:r>
              <a:rPr lang="en-US" sz="1600" dirty="0" err="1"/>
              <a:t>hôm</a:t>
            </a:r>
            <a:r>
              <a:rPr lang="en-US" sz="1600" dirty="0"/>
              <a:t> nay </a:t>
            </a:r>
            <a:r>
              <a:rPr lang="en-US" sz="1600" dirty="0" err="1"/>
              <a:t>bạn</a:t>
            </a:r>
            <a:r>
              <a:rPr lang="en-US" sz="1600" dirty="0"/>
              <a:t> </a:t>
            </a:r>
            <a:r>
              <a:rPr lang="en-US" sz="1600" dirty="0" err="1"/>
              <a:t>có</a:t>
            </a:r>
            <a:r>
              <a:rPr lang="en-US" sz="1600" dirty="0"/>
              <a:t> </a:t>
            </a:r>
            <a:r>
              <a:rPr lang="en-US" sz="1600" dirty="0" err="1"/>
              <a:t>kế</a:t>
            </a:r>
            <a:r>
              <a:rPr lang="en-US" sz="1600" dirty="0"/>
              <a:t> </a:t>
            </a:r>
            <a:r>
              <a:rPr lang="en-US" sz="1600" dirty="0" err="1"/>
              <a:t>hoạch</a:t>
            </a:r>
            <a:r>
              <a:rPr lang="en-US" sz="1600" dirty="0"/>
              <a:t> </a:t>
            </a:r>
            <a:r>
              <a:rPr lang="en-US" sz="1600" dirty="0" err="1"/>
              <a:t>làm</a:t>
            </a:r>
            <a:r>
              <a:rPr lang="en-US" sz="1600" dirty="0"/>
              <a:t> </a:t>
            </a:r>
            <a:r>
              <a:rPr lang="en-US" sz="1600" dirty="0" err="1"/>
              <a:t>việc</a:t>
            </a:r>
            <a:r>
              <a:rPr lang="en-US" sz="1600" dirty="0"/>
              <a:t> </a:t>
            </a:r>
            <a:r>
              <a:rPr lang="en-US" sz="1600" dirty="0" err="1"/>
              <a:t>thì</a:t>
            </a:r>
            <a:r>
              <a:rPr lang="en-US" sz="1600" dirty="0"/>
              <a:t> </a:t>
            </a:r>
            <a:r>
              <a:rPr lang="en-US" sz="1600" dirty="0" err="1"/>
              <a:t>bạn</a:t>
            </a:r>
            <a:r>
              <a:rPr lang="en-US" sz="1600" dirty="0"/>
              <a:t> </a:t>
            </a:r>
            <a:r>
              <a:rPr lang="en-US" sz="1600" dirty="0" err="1"/>
              <a:t>hãy</a:t>
            </a:r>
            <a:r>
              <a:rPr lang="en-US" sz="1600" dirty="0"/>
              <a:t> </a:t>
            </a:r>
            <a:r>
              <a:rPr lang="en-US" sz="1600" dirty="0" err="1"/>
              <a:t>tránh</a:t>
            </a:r>
            <a:r>
              <a:rPr lang="en-US" sz="1600" dirty="0"/>
              <a:t> </a:t>
            </a:r>
            <a:r>
              <a:rPr lang="en-US" sz="1600" dirty="0" err="1"/>
              <a:t>xa</a:t>
            </a:r>
            <a:r>
              <a:rPr lang="en-US" sz="1600" dirty="0"/>
              <a:t> </a:t>
            </a:r>
            <a:r>
              <a:rPr lang="en-US" sz="1600" dirty="0" err="1"/>
              <a:t>các</a:t>
            </a:r>
            <a:r>
              <a:rPr lang="en-US" sz="1600" dirty="0"/>
              <a:t> </a:t>
            </a:r>
            <a:r>
              <a:rPr lang="en-US" sz="1600" dirty="0" err="1"/>
              <a:t>trang</a:t>
            </a:r>
            <a:r>
              <a:rPr lang="en-US" sz="1600" dirty="0"/>
              <a:t> </a:t>
            </a:r>
            <a:r>
              <a:rPr lang="en-US" sz="1600" dirty="0" err="1"/>
              <a:t>mạng</a:t>
            </a:r>
            <a:r>
              <a:rPr lang="en-US" sz="1600" dirty="0"/>
              <a:t> </a:t>
            </a:r>
            <a:r>
              <a:rPr lang="en-US" sz="1600" dirty="0" err="1"/>
              <a:t>xã</a:t>
            </a:r>
            <a:r>
              <a:rPr lang="en-US" sz="1600" dirty="0"/>
              <a:t> </a:t>
            </a:r>
            <a:r>
              <a:rPr lang="en-US" sz="1600" dirty="0" err="1"/>
              <a:t>hội</a:t>
            </a:r>
            <a:r>
              <a:rPr lang="en-US" sz="1600" dirty="0"/>
              <a:t> </a:t>
            </a:r>
            <a:r>
              <a:rPr lang="en-US" sz="1600" dirty="0" err="1"/>
              <a:t>ra.</a:t>
            </a:r>
            <a:endParaRPr lang="en-US" sz="1600" dirty="0"/>
          </a:p>
        </p:txBody>
      </p:sp>
      <p:sp>
        <p:nvSpPr>
          <p:cNvPr id="8" name="TextBox 7">
            <a:extLst>
              <a:ext uri="{FF2B5EF4-FFF2-40B4-BE49-F238E27FC236}">
                <a16:creationId xmlns:a16="http://schemas.microsoft.com/office/drawing/2014/main" id="{4BACB79F-5273-E93F-104E-DBCCCC388F66}"/>
              </a:ext>
            </a:extLst>
          </p:cNvPr>
          <p:cNvSpPr txBox="1"/>
          <p:nvPr/>
        </p:nvSpPr>
        <p:spPr>
          <a:xfrm>
            <a:off x="413903" y="2950668"/>
            <a:ext cx="5417511" cy="830997"/>
          </a:xfrm>
          <a:prstGeom prst="rect">
            <a:avLst/>
          </a:prstGeom>
          <a:noFill/>
        </p:spPr>
        <p:txBody>
          <a:bodyPr wrap="square" rtlCol="0">
            <a:spAutoFit/>
          </a:bodyPr>
          <a:lstStyle/>
          <a:p>
            <a:r>
              <a:rPr lang="vi-VN" sz="1600" dirty="0"/>
              <a:t>-Tốt nhất là hạn chế sử dụng mạng xã hội khi chuyện tình cảm của mình đang được êm ấm để tránh bị ngừi thương hiểu lầm.</a:t>
            </a:r>
            <a:endParaRPr lang="en-US" sz="1600" dirty="0"/>
          </a:p>
        </p:txBody>
      </p:sp>
      <p:sp>
        <p:nvSpPr>
          <p:cNvPr id="9" name="TextBox 8">
            <a:extLst>
              <a:ext uri="{FF2B5EF4-FFF2-40B4-BE49-F238E27FC236}">
                <a16:creationId xmlns:a16="http://schemas.microsoft.com/office/drawing/2014/main" id="{28A480AD-B726-8DD8-D2D6-15449D385248}"/>
              </a:ext>
            </a:extLst>
          </p:cNvPr>
          <p:cNvSpPr txBox="1"/>
          <p:nvPr/>
        </p:nvSpPr>
        <p:spPr>
          <a:xfrm>
            <a:off x="390524" y="3684657"/>
            <a:ext cx="5646111" cy="584775"/>
          </a:xfrm>
          <a:prstGeom prst="rect">
            <a:avLst/>
          </a:prstGeom>
          <a:noFill/>
        </p:spPr>
        <p:txBody>
          <a:bodyPr wrap="square" rtlCol="0">
            <a:spAutoFit/>
          </a:bodyPr>
          <a:lstStyle/>
          <a:p>
            <a:r>
              <a:rPr lang="en-US" sz="1600" dirty="0"/>
              <a:t>-</a:t>
            </a:r>
            <a:r>
              <a:rPr lang="en-US" sz="1600" dirty="0" err="1"/>
              <a:t>Đừng</a:t>
            </a:r>
            <a:r>
              <a:rPr lang="en-US" sz="1600" dirty="0"/>
              <a:t> </a:t>
            </a:r>
            <a:r>
              <a:rPr lang="en-US" sz="1600" dirty="0" err="1"/>
              <a:t>để</a:t>
            </a:r>
            <a:r>
              <a:rPr lang="en-US" sz="1600" dirty="0"/>
              <a:t> </a:t>
            </a:r>
            <a:r>
              <a:rPr lang="en-US" sz="1600" dirty="0" err="1"/>
              <a:t>điện</a:t>
            </a:r>
            <a:r>
              <a:rPr lang="en-US" sz="1600" dirty="0"/>
              <a:t> </a:t>
            </a:r>
            <a:r>
              <a:rPr lang="en-US" sz="1600" dirty="0" err="1"/>
              <a:t>thoại</a:t>
            </a:r>
            <a:r>
              <a:rPr lang="en-US" sz="1600" dirty="0"/>
              <a:t> ở </a:t>
            </a:r>
            <a:r>
              <a:rPr lang="en-US" sz="1600" dirty="0" err="1"/>
              <a:t>gần</a:t>
            </a:r>
            <a:r>
              <a:rPr lang="en-US" sz="1600" dirty="0"/>
              <a:t> </a:t>
            </a:r>
            <a:r>
              <a:rPr lang="en-US" sz="1600" dirty="0" err="1"/>
              <a:t>khi</a:t>
            </a:r>
            <a:r>
              <a:rPr lang="en-US" sz="1600" dirty="0"/>
              <a:t> </a:t>
            </a:r>
            <a:r>
              <a:rPr lang="en-US" sz="1600" dirty="0" err="1"/>
              <a:t>chuẩn</a:t>
            </a:r>
            <a:r>
              <a:rPr lang="en-US" sz="1600" dirty="0"/>
              <a:t> </a:t>
            </a:r>
            <a:r>
              <a:rPr lang="en-US" sz="1600" dirty="0" err="1"/>
              <a:t>bị</a:t>
            </a:r>
            <a:r>
              <a:rPr lang="en-US" sz="1600" dirty="0"/>
              <a:t> </a:t>
            </a:r>
            <a:r>
              <a:rPr lang="en-US" sz="1600" dirty="0" err="1"/>
              <a:t>đi</a:t>
            </a:r>
            <a:r>
              <a:rPr lang="en-US" sz="1600" dirty="0"/>
              <a:t> </a:t>
            </a:r>
            <a:r>
              <a:rPr lang="en-US" sz="1600" dirty="0" err="1"/>
              <a:t>ngủ</a:t>
            </a:r>
            <a:r>
              <a:rPr lang="en-US" sz="1600" dirty="0"/>
              <a:t> </a:t>
            </a:r>
            <a:r>
              <a:rPr lang="en-US" sz="1600" dirty="0" err="1"/>
              <a:t>hoặc</a:t>
            </a:r>
            <a:r>
              <a:rPr lang="en-US" sz="1600" dirty="0"/>
              <a:t> </a:t>
            </a:r>
            <a:r>
              <a:rPr lang="en-US" sz="1600" dirty="0" err="1"/>
              <a:t>chuẩn</a:t>
            </a:r>
            <a:r>
              <a:rPr lang="en-US" sz="1600" dirty="0"/>
              <a:t> </a:t>
            </a:r>
            <a:r>
              <a:rPr lang="en-US" sz="1600" dirty="0" err="1"/>
              <a:t>bị</a:t>
            </a:r>
            <a:r>
              <a:rPr lang="en-US" sz="1600" dirty="0"/>
              <a:t> </a:t>
            </a:r>
            <a:r>
              <a:rPr lang="en-US" sz="1600" dirty="0" err="1"/>
              <a:t>học</a:t>
            </a:r>
            <a:r>
              <a:rPr lang="en-US" sz="1600" dirty="0"/>
              <a:t> </a:t>
            </a:r>
            <a:r>
              <a:rPr lang="en-US" sz="1600" dirty="0" err="1"/>
              <a:t>bài</a:t>
            </a:r>
            <a:r>
              <a:rPr lang="en-US" sz="1600" dirty="0"/>
              <a:t>.</a:t>
            </a:r>
          </a:p>
        </p:txBody>
      </p:sp>
    </p:spTree>
    <p:extLst>
      <p:ext uri="{BB962C8B-B14F-4D97-AF65-F5344CB8AC3E}">
        <p14:creationId xmlns:p14="http://schemas.microsoft.com/office/powerpoint/2010/main" val="320352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8F8EC1-6CE1-B317-E6C3-2A6B4E0619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23214D93-3BA7-7E70-3212-C6B3AFD57BC7}"/>
              </a:ext>
            </a:extLst>
          </p:cNvPr>
          <p:cNvSpPr txBox="1"/>
          <p:nvPr/>
        </p:nvSpPr>
        <p:spPr>
          <a:xfrm>
            <a:off x="1033412" y="1494532"/>
            <a:ext cx="7343775" cy="1938992"/>
          </a:xfrm>
          <a:prstGeom prst="rect">
            <a:avLst/>
          </a:prstGeom>
          <a:noFill/>
        </p:spPr>
        <p:txBody>
          <a:bodyPr wrap="square" rtlCol="0">
            <a:spAutoFit/>
          </a:bodyPr>
          <a:lstStyle/>
          <a:p>
            <a:pPr algn="ctr"/>
            <a:r>
              <a:rPr lang="en-US" sz="4000" dirty="0" err="1"/>
              <a:t>Bài</a:t>
            </a:r>
            <a:r>
              <a:rPr lang="en-US" sz="4000" dirty="0"/>
              <a:t> </a:t>
            </a:r>
            <a:r>
              <a:rPr lang="en-US" sz="4000" dirty="0" err="1"/>
              <a:t>thuyết</a:t>
            </a:r>
            <a:r>
              <a:rPr lang="en-US" sz="4000" dirty="0"/>
              <a:t> </a:t>
            </a:r>
            <a:r>
              <a:rPr lang="en-US" sz="4000" dirty="0" err="1"/>
              <a:t>trình</a:t>
            </a:r>
            <a:r>
              <a:rPr lang="en-US" sz="4000" dirty="0"/>
              <a:t> </a:t>
            </a:r>
            <a:r>
              <a:rPr lang="en-US" sz="4000" dirty="0" err="1"/>
              <a:t>đến</a:t>
            </a:r>
            <a:r>
              <a:rPr lang="en-US" sz="4000" dirty="0"/>
              <a:t> </a:t>
            </a:r>
            <a:r>
              <a:rPr lang="en-US" sz="4000" dirty="0" err="1"/>
              <a:t>đây</a:t>
            </a:r>
            <a:r>
              <a:rPr lang="en-US" sz="4000" dirty="0"/>
              <a:t> </a:t>
            </a:r>
            <a:r>
              <a:rPr lang="en-US" sz="4000" dirty="0" err="1"/>
              <a:t>kết</a:t>
            </a:r>
            <a:r>
              <a:rPr lang="en-US" sz="4000" dirty="0"/>
              <a:t> </a:t>
            </a:r>
            <a:r>
              <a:rPr lang="en-US" sz="4000" dirty="0" err="1"/>
              <a:t>thúc</a:t>
            </a:r>
            <a:r>
              <a:rPr lang="en-US" sz="4000" dirty="0"/>
              <a:t> </a:t>
            </a:r>
            <a:r>
              <a:rPr lang="en-US" sz="4000" dirty="0" err="1"/>
              <a:t>cảm</a:t>
            </a:r>
            <a:r>
              <a:rPr lang="en-US" sz="4000" dirty="0"/>
              <a:t> </a:t>
            </a:r>
            <a:r>
              <a:rPr lang="en-US" sz="4000" dirty="0" err="1"/>
              <a:t>ơn</a:t>
            </a:r>
            <a:r>
              <a:rPr lang="en-US" sz="4000" dirty="0"/>
              <a:t> </a:t>
            </a:r>
            <a:r>
              <a:rPr lang="en-US" sz="4000" dirty="0" err="1"/>
              <a:t>thầy</a:t>
            </a:r>
            <a:r>
              <a:rPr lang="en-US" sz="4000" dirty="0"/>
              <a:t> </a:t>
            </a:r>
            <a:r>
              <a:rPr lang="en-US" sz="4000" dirty="0" err="1"/>
              <a:t>và</a:t>
            </a:r>
            <a:r>
              <a:rPr lang="en-US" sz="4000" dirty="0"/>
              <a:t> </a:t>
            </a:r>
            <a:r>
              <a:rPr lang="en-US" sz="4000" dirty="0" err="1"/>
              <a:t>các</a:t>
            </a:r>
            <a:r>
              <a:rPr lang="en-US" sz="4000" dirty="0"/>
              <a:t> </a:t>
            </a:r>
            <a:r>
              <a:rPr lang="en-US" sz="4000" dirty="0" err="1"/>
              <a:t>bạn</a:t>
            </a:r>
            <a:r>
              <a:rPr lang="en-US" sz="4000" dirty="0"/>
              <a:t> </a:t>
            </a:r>
            <a:r>
              <a:rPr lang="en-US" sz="4000" dirty="0" err="1"/>
              <a:t>cùng</a:t>
            </a:r>
            <a:r>
              <a:rPr lang="en-US" sz="4000" dirty="0"/>
              <a:t> </a:t>
            </a:r>
            <a:r>
              <a:rPr lang="en-US" sz="4000" dirty="0" err="1"/>
              <a:t>xem</a:t>
            </a:r>
            <a:endParaRPr lang="en-US" sz="4000" dirty="0"/>
          </a:p>
        </p:txBody>
      </p:sp>
    </p:spTree>
    <p:extLst>
      <p:ext uri="{BB962C8B-B14F-4D97-AF65-F5344CB8AC3E}">
        <p14:creationId xmlns:p14="http://schemas.microsoft.com/office/powerpoint/2010/main" val="117607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628</Words>
  <Application>Microsoft Office PowerPoint</Application>
  <PresentationFormat>On-screen Show (16:9)</PresentationFormat>
  <Paragraphs>51</Paragraphs>
  <Slides>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Malgun Gothic</vt:lpstr>
      <vt:lpstr>Helvetica Neue</vt:lpstr>
      <vt:lpstr>Miriam Libre</vt:lpstr>
      <vt:lpstr>Calibri</vt:lpstr>
      <vt:lpstr>Barlow Light</vt:lpstr>
      <vt:lpstr>Barlow</vt:lpstr>
      <vt:lpstr>Work Sans</vt:lpstr>
      <vt:lpstr>Arial</vt:lpstr>
      <vt:lpstr>Roderigo template</vt:lpstr>
      <vt:lpstr>Chào mừng thầy và các bạn đến với bài thuyết trình của tôi</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thầy và các bạn đến với bài thuyết trình của tôi</dc:title>
  <cp:lastModifiedBy>Admin</cp:lastModifiedBy>
  <cp:revision>4</cp:revision>
  <dcterms:modified xsi:type="dcterms:W3CDTF">2022-07-02T17:41:01Z</dcterms:modified>
</cp:coreProperties>
</file>