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3528-EAA1-4637-9BED-93EF22EB066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68BC-75B1-441A-B59E-AC44BD44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WEBSITE TIN TỨC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     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algn="r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Lênh</a:t>
            </a:r>
            <a:r>
              <a:rPr lang="en-US" dirty="0" smtClean="0"/>
              <a:t> , 20130303</a:t>
            </a:r>
          </a:p>
          <a:p>
            <a:pPr algn="r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Kiệt</a:t>
            </a:r>
            <a:r>
              <a:rPr lang="en-US" dirty="0" smtClean="0"/>
              <a:t>,    20130299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7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nghệ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itemesh</a:t>
            </a:r>
            <a:r>
              <a:rPr lang="en-US" dirty="0" smtClean="0"/>
              <a:t> </a:t>
            </a:r>
            <a:r>
              <a:rPr lang="en-US" dirty="0" smtClean="0"/>
              <a:t>Decorator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Filter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Admin ,author (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), user 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)</a:t>
            </a:r>
          </a:p>
          <a:p>
            <a:r>
              <a:rPr lang="en-US" dirty="0" smtClean="0"/>
              <a:t>JDBC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MySQL</a:t>
            </a:r>
          </a:p>
          <a:p>
            <a:r>
              <a:rPr lang="en-US" dirty="0" smtClean="0"/>
              <a:t>JSTL &amp; EL 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java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/>
              <a:t>JSP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52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Lênh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: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Admin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,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Admin , Author ,User.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tin </a:t>
            </a:r>
            <a:r>
              <a:rPr lang="en-US" dirty="0" err="1" smtClean="0"/>
              <a:t>tức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9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database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8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WEBSITE TIN TỨC</vt:lpstr>
      <vt:lpstr>Các công nghệ áp dụng</vt:lpstr>
      <vt:lpstr>Phân công công việc:</vt:lpstr>
      <vt:lpstr>Phân công công việc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TIN TỨC</dc:title>
  <dc:creator>Admin</dc:creator>
  <cp:lastModifiedBy>Admin</cp:lastModifiedBy>
  <cp:revision>8</cp:revision>
  <dcterms:created xsi:type="dcterms:W3CDTF">2022-12-07T05:35:44Z</dcterms:created>
  <dcterms:modified xsi:type="dcterms:W3CDTF">2022-12-09T12:11:21Z</dcterms:modified>
</cp:coreProperties>
</file>